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71" r:id="rId3"/>
  </p:sldMasterIdLst>
  <p:sldIdLst>
    <p:sldId id="256" r:id="rId4"/>
    <p:sldId id="257" r:id="rId5"/>
    <p:sldId id="317" r:id="rId6"/>
    <p:sldId id="258" r:id="rId7"/>
    <p:sldId id="341" r:id="rId8"/>
    <p:sldId id="343" r:id="rId9"/>
    <p:sldId id="344" r:id="rId10"/>
    <p:sldId id="345" r:id="rId11"/>
    <p:sldId id="259" r:id="rId12"/>
    <p:sldId id="260" r:id="rId13"/>
    <p:sldId id="308" r:id="rId14"/>
    <p:sldId id="298" r:id="rId15"/>
    <p:sldId id="349" r:id="rId16"/>
    <p:sldId id="350" r:id="rId17"/>
    <p:sldId id="351" r:id="rId18"/>
    <p:sldId id="323" r:id="rId19"/>
    <p:sldId id="347" r:id="rId20"/>
    <p:sldId id="329" r:id="rId21"/>
    <p:sldId id="352" r:id="rId22"/>
    <p:sldId id="354" r:id="rId23"/>
    <p:sldId id="357" r:id="rId24"/>
    <p:sldId id="358" r:id="rId25"/>
    <p:sldId id="356" r:id="rId26"/>
    <p:sldId id="355" r:id="rId27"/>
    <p:sldId id="303" r:id="rId28"/>
    <p:sldId id="359" r:id="rId29"/>
    <p:sldId id="299" r:id="rId30"/>
    <p:sldId id="3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18" y="62"/>
      </p:cViewPr>
      <p:guideLst>
        <p:guide orient="horz" pos="2232"/>
        <p:guide pos="3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/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/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/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/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/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/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/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/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6090" y="5045710"/>
            <a:ext cx="11184890" cy="112331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endParaRPr lang="en-US" altLang="ko-KR" sz="4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altLang="ko-KR" sz="4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cs typeface="Arial" panose="020B0604020202020204" pitchFamily="34" charset="0"/>
              </a:rPr>
              <a:t>Feane’s </a:t>
            </a:r>
            <a:r>
              <a:rPr lang="en-US" sz="4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Restaurant Management System</a:t>
            </a:r>
            <a:endParaRPr lang="en-US" altLang="en-US" sz="44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cs typeface="Arial" panose="020B0604020202020204" pitchFamily="34" charset="0"/>
              <a:sym typeface="+mn-ea"/>
            </a:endParaRPr>
          </a:p>
          <a:p>
            <a:pPr algn="ctr"/>
            <a:endParaRPr lang="en-US" altLang="en-US" sz="44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j-lt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719943" y="6169125"/>
            <a:ext cx="12191853" cy="3784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65" dirty="0">
                <a:solidFill>
                  <a:schemeClr val="bg1"/>
                </a:solidFill>
                <a:sym typeface="+mn-ea"/>
              </a:rPr>
              <a:t>Built using Python and Django</a:t>
            </a:r>
            <a:endParaRPr lang="en-US" altLang="en-US" sz="1860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Hot Selling </a:t>
            </a:r>
          </a:p>
        </p:txBody>
      </p:sp>
      <p:grpSp>
        <p:nvGrpSpPr>
          <p:cNvPr id="7" name="Group 42"/>
          <p:cNvGrpSpPr/>
          <p:nvPr/>
        </p:nvGrpSpPr>
        <p:grpSpPr>
          <a:xfrm>
            <a:off x="1221740" y="4238625"/>
            <a:ext cx="1682750" cy="794902"/>
            <a:chOff x="395536" y="4077072"/>
            <a:chExt cx="1682435" cy="649532"/>
          </a:xfrm>
        </p:grpSpPr>
        <p:sp>
          <p:nvSpPr>
            <p:cNvPr id="8" name="Text Placeholder 18"/>
            <p:cNvSpPr txBox="1"/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1400" b="1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 Placeholder 17"/>
            <p:cNvSpPr txBox="1"/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BURGER</a:t>
              </a:r>
            </a:p>
          </p:txBody>
        </p:sp>
      </p:grpSp>
      <p:grpSp>
        <p:nvGrpSpPr>
          <p:cNvPr id="15" name="Group 43"/>
          <p:cNvGrpSpPr/>
          <p:nvPr/>
        </p:nvGrpSpPr>
        <p:grpSpPr>
          <a:xfrm>
            <a:off x="995045" y="4238625"/>
            <a:ext cx="1969135" cy="2353310"/>
            <a:chOff x="2555976" y="4077072"/>
            <a:chExt cx="1682435" cy="649532"/>
          </a:xfrm>
        </p:grpSpPr>
        <p:sp>
          <p:nvSpPr>
            <p:cNvPr id="16" name="Text Placeholder 18"/>
            <p:cNvSpPr txBox="1"/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1400" b="1" dirty="0">
                <a:solidFill>
                  <a:schemeClr val="accent3"/>
                </a:solidFill>
              </a:endParaRPr>
            </a:p>
          </p:txBody>
        </p:sp>
        <p:sp>
          <p:nvSpPr>
            <p:cNvPr id="19" name="Text Placeholder 17"/>
            <p:cNvSpPr txBox="1"/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4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44"/>
          <p:cNvGrpSpPr/>
          <p:nvPr/>
        </p:nvGrpSpPr>
        <p:grpSpPr>
          <a:xfrm>
            <a:off x="6600190" y="4238625"/>
            <a:ext cx="1682750" cy="1687829"/>
            <a:chOff x="4716416" y="4077072"/>
            <a:chExt cx="1682435" cy="1051739"/>
          </a:xfrm>
        </p:grpSpPr>
        <p:sp>
          <p:nvSpPr>
            <p:cNvPr id="24" name="Text Placeholder 18"/>
            <p:cNvSpPr txBox="1"/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sz="1400" b="1" dirty="0">
                <a:solidFill>
                  <a:schemeClr val="accent4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16416" y="4364737"/>
              <a:ext cx="1682435" cy="7640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endParaRPr lang="en-US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ctr"/>
              <a:endParaRPr lang="en-US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pPr algn="ctr"/>
              <a:r>
                <a:rPr lang="en-US" altLang="en-US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 Pasta can be eaten by everyone – kids &amp; grown-ups! </a:t>
              </a:r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7" name="Text Placeholder 17"/>
            <p:cNvSpPr txBox="1"/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PASTA</a:t>
              </a:r>
            </a:p>
          </p:txBody>
        </p:sp>
      </p:grpSp>
      <p:grpSp>
        <p:nvGrpSpPr>
          <p:cNvPr id="31" name="Group 45"/>
          <p:cNvGrpSpPr/>
          <p:nvPr/>
        </p:nvGrpSpPr>
        <p:grpSpPr>
          <a:xfrm>
            <a:off x="9289415" y="4238625"/>
            <a:ext cx="1682750" cy="2353945"/>
            <a:chOff x="6999354" y="4077072"/>
            <a:chExt cx="1682435" cy="925122"/>
          </a:xfrm>
        </p:grpSpPr>
        <p:sp>
          <p:nvSpPr>
            <p:cNvPr id="32" name="Text Placeholder 18"/>
            <p:cNvSpPr txBox="1"/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US" altLang="ko-KR" sz="1400" b="1" dirty="0">
                <a:solidFill>
                  <a:schemeClr val="accent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99354" y="4726604"/>
              <a:ext cx="16824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" name="Text Placeholder 17"/>
            <p:cNvSpPr txBox="1"/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SANDWICHES</a:t>
              </a:r>
            </a:p>
          </p:txBody>
        </p:sp>
      </p:grpSp>
      <p:sp>
        <p:nvSpPr>
          <p:cNvPr id="49" name="Block Arc 15"/>
          <p:cNvSpPr/>
          <p:nvPr/>
        </p:nvSpPr>
        <p:spPr>
          <a:xfrm>
            <a:off x="8965554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Block Arc 15"/>
          <p:cNvSpPr/>
          <p:nvPr/>
        </p:nvSpPr>
        <p:spPr>
          <a:xfrm>
            <a:off x="6279708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1" name="Block Arc 15"/>
          <p:cNvSpPr/>
          <p:nvPr/>
        </p:nvSpPr>
        <p:spPr>
          <a:xfrm>
            <a:off x="3593862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2" name="Block Arc 15"/>
          <p:cNvSpPr/>
          <p:nvPr/>
        </p:nvSpPr>
        <p:spPr>
          <a:xfrm>
            <a:off x="908016" y="1717243"/>
            <a:ext cx="2329578" cy="2329578"/>
          </a:xfrm>
          <a:prstGeom prst="blockArc">
            <a:avLst>
              <a:gd name="adj1" fmla="val 10800000"/>
              <a:gd name="adj2" fmla="val 112857"/>
              <a:gd name="adj3" fmla="val 4829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4"/>
          </p:nvPr>
        </p:nvSpPr>
        <p:spPr/>
      </p:sp>
      <p:sp>
        <p:nvSpPr>
          <p:cNvPr id="41" name="Picture Placeholder 40"/>
          <p:cNvSpPr>
            <a:spLocks noGrp="1"/>
          </p:cNvSpPr>
          <p:nvPr>
            <p:ph type="pic" idx="15"/>
          </p:nvPr>
        </p:nvSpPr>
        <p:spPr/>
      </p:sp>
      <p:sp>
        <p:nvSpPr>
          <p:cNvPr id="44" name="Picture Placeholder 43"/>
          <p:cNvSpPr>
            <a:spLocks noGrp="1"/>
          </p:cNvSpPr>
          <p:nvPr>
            <p:ph type="pic" idx="16"/>
          </p:nvPr>
        </p:nvSpPr>
        <p:spPr/>
      </p:sp>
      <p:pic>
        <p:nvPicPr>
          <p:cNvPr id="5" name="Picture 4" descr="Screenshot 2025-04-13 1807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2285365"/>
            <a:ext cx="1453515" cy="1214755"/>
          </a:xfrm>
          <a:prstGeom prst="rect">
            <a:avLst/>
          </a:prstGeom>
        </p:spPr>
      </p:pic>
      <p:pic>
        <p:nvPicPr>
          <p:cNvPr id="39" name="Picture 38" descr="Screenshot 2025-04-13 1745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" y="2393315"/>
            <a:ext cx="1413510" cy="993775"/>
          </a:xfrm>
          <a:prstGeom prst="rect">
            <a:avLst/>
          </a:prstGeom>
        </p:spPr>
      </p:pic>
      <p:pic>
        <p:nvPicPr>
          <p:cNvPr id="43" name="Picture 42" descr="Screenshot 2025-04-13 1825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525" y="2310765"/>
            <a:ext cx="1407795" cy="1189990"/>
          </a:xfrm>
          <a:prstGeom prst="rect">
            <a:avLst/>
          </a:prstGeom>
        </p:spPr>
      </p:pic>
      <p:pic>
        <p:nvPicPr>
          <p:cNvPr id="46" name="Picture 45" descr="Screenshot 2025-04-20 1239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310" y="2393315"/>
            <a:ext cx="1551940" cy="1106170"/>
          </a:xfrm>
          <a:prstGeom prst="rect">
            <a:avLst/>
          </a:prstGeom>
        </p:spPr>
      </p:pic>
      <p:sp>
        <p:nvSpPr>
          <p:cNvPr id="48" name="Text Box 47"/>
          <p:cNvSpPr txBox="1"/>
          <p:nvPr/>
        </p:nvSpPr>
        <p:spPr>
          <a:xfrm>
            <a:off x="1184275" y="4716780"/>
            <a:ext cx="186880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>
                <a:solidFill>
                  <a:schemeClr val="bg1"/>
                </a:solidFill>
              </a:rPr>
              <a:t>A cheeseburger is a hamburger with one or more slices of melted cheese on top of the meat patty, added near the end of the cooking time</a:t>
            </a:r>
          </a:p>
        </p:txBody>
      </p:sp>
      <p:grpSp>
        <p:nvGrpSpPr>
          <p:cNvPr id="53" name="Group 43"/>
          <p:cNvGrpSpPr/>
          <p:nvPr/>
        </p:nvGrpSpPr>
        <p:grpSpPr>
          <a:xfrm>
            <a:off x="4037965" y="4239260"/>
            <a:ext cx="1682750" cy="2077085"/>
            <a:chOff x="2555976" y="4077072"/>
            <a:chExt cx="1682435" cy="925122"/>
          </a:xfrm>
        </p:grpSpPr>
        <p:sp>
          <p:nvSpPr>
            <p:cNvPr id="54" name="Text Placeholder 18"/>
            <p:cNvSpPr txBox="1"/>
            <p:nvPr/>
          </p:nvSpPr>
          <p:spPr>
            <a:xfrm>
              <a:off x="2555976" y="4263737"/>
              <a:ext cx="1682435" cy="67963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en-US" sz="1400" dirty="0">
                  <a:solidFill>
                    <a:schemeClr val="bg1"/>
                  </a:solidFill>
                </a:rPr>
                <a:t>Made with a characteristically thick, braided crust topped with heavy amounts of sauce and cheese.</a:t>
              </a:r>
            </a:p>
          </p:txBody>
        </p:sp>
        <p:sp>
          <p:nvSpPr>
            <p:cNvPr id="55" name="TextBox 16"/>
            <p:cNvSpPr txBox="1"/>
            <p:nvPr/>
          </p:nvSpPr>
          <p:spPr>
            <a:xfrm>
              <a:off x="2555976" y="4726604"/>
              <a:ext cx="168243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0" name="Text Placeholder 17"/>
            <p:cNvSpPr txBox="1"/>
            <p:nvPr/>
          </p:nvSpPr>
          <p:spPr>
            <a:xfrm>
              <a:off x="2623908" y="4077072"/>
              <a:ext cx="1545936" cy="13377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PIZZA</a:t>
              </a:r>
            </a:p>
          </p:txBody>
        </p:sp>
      </p:grpSp>
      <p:sp>
        <p:nvSpPr>
          <p:cNvPr id="61" name="Text Box 60"/>
          <p:cNvSpPr txBox="1"/>
          <p:nvPr/>
        </p:nvSpPr>
        <p:spPr>
          <a:xfrm>
            <a:off x="9468485" y="4785995"/>
            <a:ext cx="1570355" cy="2131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1400">
                <a:solidFill>
                  <a:schemeClr val="bg1"/>
                </a:solidFill>
              </a:rPr>
              <a:t>The club sandwich is a classic for a reason. Because it's a double-decker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708660" y="1539875"/>
            <a:ext cx="4448810" cy="5019040"/>
          </a:xfrm>
          <a:prstGeom prst="roundRect">
            <a:avLst>
              <a:gd name="adj" fmla="val 413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 b="1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sym typeface="+mn-ea"/>
              </a:rPr>
              <a:t>Core Models: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charset="-122"/>
                <a:sym typeface="+mn-ea"/>
              </a:rPr>
              <a:t>Menu Item</a:t>
            </a:r>
            <a:r>
              <a:rPr lang="en-US" altLang="en-US" dirty="0">
                <a:ln>
                  <a:noFill/>
                </a:ln>
                <a:solidFill>
                  <a:schemeClr val="accent1"/>
                </a:solidFill>
                <a:effectLst/>
                <a:sym typeface="+mn-ea"/>
              </a:rPr>
              <a:t>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bg1"/>
                </a:solidFill>
                <a:sym typeface="+mn-ea"/>
              </a:rPr>
              <a:t>	</a:t>
            </a:r>
            <a:r>
              <a:rPr lang="en-US" altLang="en-US" dirty="0">
                <a:ln>
                  <a:noFill/>
                </a:ln>
                <a:solidFill>
                  <a:schemeClr val="bg1"/>
                </a:solidFill>
                <a:effectLst/>
                <a:sym typeface="+mn-ea"/>
              </a:rPr>
              <a:t>Stores dish names, prices, categories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charset="-122"/>
                <a:sym typeface="+mn-ea"/>
              </a:rPr>
              <a:t>Order</a:t>
            </a:r>
            <a:r>
              <a:rPr lang="en-US" altLang="en-US" dirty="0">
                <a:ln>
                  <a:noFill/>
                </a:ln>
                <a:solidFill>
                  <a:schemeClr val="accent1"/>
                </a:solidFill>
                <a:effectLst/>
                <a:sym typeface="+mn-ea"/>
              </a:rPr>
              <a:t>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bg1"/>
                </a:solidFill>
                <a:sym typeface="+mn-ea"/>
              </a:rPr>
              <a:t>	</a:t>
            </a:r>
            <a:r>
              <a:rPr lang="en-US" altLang="en-US" dirty="0">
                <a:ln>
                  <a:noFill/>
                </a:ln>
                <a:solidFill>
                  <a:schemeClr val="bg1"/>
                </a:solidFill>
                <a:effectLst/>
                <a:sym typeface="+mn-ea"/>
              </a:rPr>
              <a:t>Links to User, includes items and status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 panose="020B0604020202020204" charset="-122"/>
                <a:sym typeface="+mn-ea"/>
              </a:rPr>
              <a:t>User</a:t>
            </a:r>
            <a:r>
              <a:rPr lang="en-US" altLang="en-US" dirty="0">
                <a:ln>
                  <a:noFill/>
                </a:ln>
                <a:solidFill>
                  <a:schemeClr val="accent1"/>
                </a:solidFill>
                <a:effectLst/>
                <a:sym typeface="+mn-ea"/>
              </a:rPr>
              <a:t>: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dirty="0">
                <a:solidFill>
                  <a:schemeClr val="bg1"/>
                </a:solidFill>
                <a:sym typeface="+mn-ea"/>
              </a:rPr>
              <a:t>	</a:t>
            </a:r>
            <a:r>
              <a:rPr lang="en-US" altLang="en-US" dirty="0">
                <a:ln>
                  <a:noFill/>
                </a:ln>
                <a:solidFill>
                  <a:schemeClr val="bg1"/>
                </a:solidFill>
                <a:effectLst/>
                <a:sym typeface="+mn-ea"/>
              </a:rPr>
              <a:t>Built-in Django user model for authentication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Freeform: Shape 9"/>
          <p:cNvSpPr/>
          <p:nvPr/>
        </p:nvSpPr>
        <p:spPr>
          <a:xfrm rot="1226323">
            <a:off x="9827759" y="4126781"/>
            <a:ext cx="1299123" cy="2425339"/>
          </a:xfrm>
          <a:custGeom>
            <a:avLst/>
            <a:gdLst>
              <a:gd name="connsiteX0" fmla="*/ 1324822 w 1340140"/>
              <a:gd name="connsiteY0" fmla="*/ 33034 h 2501913"/>
              <a:gd name="connsiteX1" fmla="*/ 1271482 w 1340140"/>
              <a:gd name="connsiteY1" fmla="*/ 7316 h 2501913"/>
              <a:gd name="connsiteX2" fmla="*/ 839047 w 1340140"/>
              <a:gd name="connsiteY2" fmla="*/ 214009 h 2501913"/>
              <a:gd name="connsiteX3" fmla="*/ 794280 w 1340140"/>
              <a:gd name="connsiteY3" fmla="*/ 264491 h 2501913"/>
              <a:gd name="connsiteX4" fmla="*/ 699030 w 1340140"/>
              <a:gd name="connsiteY4" fmla="*/ 542621 h 2501913"/>
              <a:gd name="connsiteX5" fmla="*/ 648547 w 1340140"/>
              <a:gd name="connsiteY5" fmla="*/ 577864 h 2501913"/>
              <a:gd name="connsiteX6" fmla="*/ 53235 w 1340140"/>
              <a:gd name="connsiteY6" fmla="*/ 575959 h 2501913"/>
              <a:gd name="connsiteX7" fmla="*/ 847 w 1340140"/>
              <a:gd name="connsiteY7" fmla="*/ 634061 h 2501913"/>
              <a:gd name="connsiteX8" fmla="*/ 80857 w 1340140"/>
              <a:gd name="connsiteY8" fmla="*/ 1567511 h 2501913"/>
              <a:gd name="connsiteX9" fmla="*/ 114195 w 1340140"/>
              <a:gd name="connsiteY9" fmla="*/ 1945654 h 2501913"/>
              <a:gd name="connsiteX10" fmla="*/ 159915 w 1340140"/>
              <a:gd name="connsiteY10" fmla="*/ 2471434 h 2501913"/>
              <a:gd name="connsiteX11" fmla="*/ 189442 w 1340140"/>
              <a:gd name="connsiteY11" fmla="*/ 2501914 h 2501913"/>
              <a:gd name="connsiteX12" fmla="*/ 921915 w 1340140"/>
              <a:gd name="connsiteY12" fmla="*/ 2501914 h 2501913"/>
              <a:gd name="connsiteX13" fmla="*/ 953347 w 1340140"/>
              <a:gd name="connsiteY13" fmla="*/ 2473339 h 2501913"/>
              <a:gd name="connsiteX14" fmla="*/ 1009545 w 1340140"/>
              <a:gd name="connsiteY14" fmla="*/ 1815161 h 2501913"/>
              <a:gd name="connsiteX15" fmla="*/ 1079077 w 1340140"/>
              <a:gd name="connsiteY15" fmla="*/ 1015061 h 2501913"/>
              <a:gd name="connsiteX16" fmla="*/ 1112415 w 1340140"/>
              <a:gd name="connsiteY16" fmla="*/ 621679 h 2501913"/>
              <a:gd name="connsiteX17" fmla="*/ 1071457 w 1340140"/>
              <a:gd name="connsiteY17" fmla="*/ 575959 h 2501913"/>
              <a:gd name="connsiteX18" fmla="*/ 787612 w 1340140"/>
              <a:gd name="connsiteY18" fmla="*/ 576911 h 2501913"/>
              <a:gd name="connsiteX19" fmla="*/ 869527 w 1340140"/>
              <a:gd name="connsiteY19" fmla="*/ 338786 h 2501913"/>
              <a:gd name="connsiteX20" fmla="*/ 924772 w 1340140"/>
              <a:gd name="connsiteY20" fmla="*/ 279731 h 2501913"/>
              <a:gd name="connsiteX21" fmla="*/ 1315297 w 1340140"/>
              <a:gd name="connsiteY21" fmla="*/ 94946 h 2501913"/>
              <a:gd name="connsiteX22" fmla="*/ 1324822 w 1340140"/>
              <a:gd name="connsiteY22" fmla="*/ 33034 h 2501913"/>
              <a:gd name="connsiteX23" fmla="*/ 923820 w 1340140"/>
              <a:gd name="connsiteY23" fmla="*/ 727406 h 2501913"/>
              <a:gd name="connsiteX24" fmla="*/ 639975 w 1340140"/>
              <a:gd name="connsiteY24" fmla="*/ 795986 h 2501913"/>
              <a:gd name="connsiteX25" fmla="*/ 367560 w 1340140"/>
              <a:gd name="connsiteY25" fmla="*/ 860756 h 2501913"/>
              <a:gd name="connsiteX26" fmla="*/ 326602 w 1340140"/>
              <a:gd name="connsiteY26" fmla="*/ 911239 h 2501913"/>
              <a:gd name="connsiteX27" fmla="*/ 313267 w 1340140"/>
              <a:gd name="connsiteY27" fmla="*/ 1434161 h 2501913"/>
              <a:gd name="connsiteX28" fmla="*/ 299932 w 1340140"/>
              <a:gd name="connsiteY28" fmla="*/ 2089481 h 2501913"/>
              <a:gd name="connsiteX29" fmla="*/ 299932 w 1340140"/>
              <a:gd name="connsiteY29" fmla="*/ 2269504 h 2501913"/>
              <a:gd name="connsiteX30" fmla="*/ 287550 w 1340140"/>
              <a:gd name="connsiteY30" fmla="*/ 2269504 h 2501913"/>
              <a:gd name="connsiteX31" fmla="*/ 225637 w 1340140"/>
              <a:gd name="connsiteY31" fmla="*/ 1492264 h 2501913"/>
              <a:gd name="connsiteX32" fmla="*/ 200872 w 1340140"/>
              <a:gd name="connsiteY32" fmla="*/ 1241756 h 2501913"/>
              <a:gd name="connsiteX33" fmla="*/ 160867 w 1340140"/>
              <a:gd name="connsiteY33" fmla="*/ 757886 h 2501913"/>
              <a:gd name="connsiteX34" fmla="*/ 188490 w 1340140"/>
              <a:gd name="connsiteY34" fmla="*/ 718834 h 2501913"/>
              <a:gd name="connsiteX35" fmla="*/ 923820 w 1340140"/>
              <a:gd name="connsiteY35" fmla="*/ 727406 h 250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40140" h="2501913">
                <a:moveTo>
                  <a:pt x="1324822" y="33034"/>
                </a:moveTo>
                <a:cubicBezTo>
                  <a:pt x="1315297" y="7316"/>
                  <a:pt x="1308630" y="-10781"/>
                  <a:pt x="1271482" y="7316"/>
                </a:cubicBezTo>
                <a:cubicBezTo>
                  <a:pt x="1128607" y="78754"/>
                  <a:pt x="983827" y="146381"/>
                  <a:pt x="839047" y="214009"/>
                </a:cubicBezTo>
                <a:cubicBezTo>
                  <a:pt x="815235" y="225439"/>
                  <a:pt x="802852" y="239726"/>
                  <a:pt x="794280" y="264491"/>
                </a:cubicBezTo>
                <a:cubicBezTo>
                  <a:pt x="762847" y="357836"/>
                  <a:pt x="728557" y="449276"/>
                  <a:pt x="699030" y="542621"/>
                </a:cubicBezTo>
                <a:cubicBezTo>
                  <a:pt x="689505" y="571196"/>
                  <a:pt x="676170" y="577864"/>
                  <a:pt x="648547" y="577864"/>
                </a:cubicBezTo>
                <a:cubicBezTo>
                  <a:pt x="450427" y="576911"/>
                  <a:pt x="252307" y="578816"/>
                  <a:pt x="53235" y="575959"/>
                </a:cubicBezTo>
                <a:cubicBezTo>
                  <a:pt x="4657" y="575006"/>
                  <a:pt x="-2963" y="589294"/>
                  <a:pt x="847" y="634061"/>
                </a:cubicBezTo>
                <a:cubicBezTo>
                  <a:pt x="29422" y="944576"/>
                  <a:pt x="55140" y="1256044"/>
                  <a:pt x="80857" y="1567511"/>
                </a:cubicBezTo>
                <a:cubicBezTo>
                  <a:pt x="92287" y="1693241"/>
                  <a:pt x="102765" y="1819924"/>
                  <a:pt x="114195" y="1945654"/>
                </a:cubicBezTo>
                <a:cubicBezTo>
                  <a:pt x="129435" y="2120914"/>
                  <a:pt x="145627" y="2296174"/>
                  <a:pt x="159915" y="2471434"/>
                </a:cubicBezTo>
                <a:cubicBezTo>
                  <a:pt x="161820" y="2492389"/>
                  <a:pt x="164677" y="2501914"/>
                  <a:pt x="189442" y="2501914"/>
                </a:cubicBezTo>
                <a:cubicBezTo>
                  <a:pt x="433282" y="2500961"/>
                  <a:pt x="678075" y="2500961"/>
                  <a:pt x="921915" y="2501914"/>
                </a:cubicBezTo>
                <a:cubicBezTo>
                  <a:pt x="942870" y="2501914"/>
                  <a:pt x="951442" y="2497151"/>
                  <a:pt x="953347" y="2473339"/>
                </a:cubicBezTo>
                <a:cubicBezTo>
                  <a:pt x="971445" y="2254264"/>
                  <a:pt x="990495" y="2034236"/>
                  <a:pt x="1009545" y="1815161"/>
                </a:cubicBezTo>
                <a:cubicBezTo>
                  <a:pt x="1032405" y="1548461"/>
                  <a:pt x="1055265" y="1281761"/>
                  <a:pt x="1079077" y="1015061"/>
                </a:cubicBezTo>
                <a:cubicBezTo>
                  <a:pt x="1090507" y="883616"/>
                  <a:pt x="1100032" y="753124"/>
                  <a:pt x="1112415" y="621679"/>
                </a:cubicBezTo>
                <a:cubicBezTo>
                  <a:pt x="1116225" y="586436"/>
                  <a:pt x="1109557" y="575006"/>
                  <a:pt x="1071457" y="575959"/>
                </a:cubicBezTo>
                <a:cubicBezTo>
                  <a:pt x="979065" y="578816"/>
                  <a:pt x="885720" y="576911"/>
                  <a:pt x="787612" y="576911"/>
                </a:cubicBezTo>
                <a:cubicBezTo>
                  <a:pt x="816187" y="493091"/>
                  <a:pt x="843810" y="415939"/>
                  <a:pt x="869527" y="338786"/>
                </a:cubicBezTo>
                <a:cubicBezTo>
                  <a:pt x="879052" y="309259"/>
                  <a:pt x="896197" y="293066"/>
                  <a:pt x="924772" y="279731"/>
                </a:cubicBezTo>
                <a:cubicBezTo>
                  <a:pt x="1055265" y="218771"/>
                  <a:pt x="1183852" y="154001"/>
                  <a:pt x="1315297" y="94946"/>
                </a:cubicBezTo>
                <a:cubicBezTo>
                  <a:pt x="1359112" y="74944"/>
                  <a:pt x="1333395" y="54941"/>
                  <a:pt x="1324822" y="33034"/>
                </a:cubicBezTo>
                <a:close/>
                <a:moveTo>
                  <a:pt x="923820" y="727406"/>
                </a:moveTo>
                <a:cubicBezTo>
                  <a:pt x="829522" y="750266"/>
                  <a:pt x="735225" y="773126"/>
                  <a:pt x="639975" y="795986"/>
                </a:cubicBezTo>
                <a:cubicBezTo>
                  <a:pt x="549487" y="817894"/>
                  <a:pt x="459000" y="841706"/>
                  <a:pt x="367560" y="860756"/>
                </a:cubicBezTo>
                <a:cubicBezTo>
                  <a:pt x="335175" y="867424"/>
                  <a:pt x="327555" y="881711"/>
                  <a:pt x="326602" y="911239"/>
                </a:cubicBezTo>
                <a:cubicBezTo>
                  <a:pt x="322792" y="1085546"/>
                  <a:pt x="318030" y="1259854"/>
                  <a:pt x="313267" y="1434161"/>
                </a:cubicBezTo>
                <a:cubicBezTo>
                  <a:pt x="308505" y="1652284"/>
                  <a:pt x="304695" y="1871359"/>
                  <a:pt x="299932" y="2089481"/>
                </a:cubicBezTo>
                <a:cubicBezTo>
                  <a:pt x="298980" y="2149489"/>
                  <a:pt x="299932" y="2209496"/>
                  <a:pt x="299932" y="2269504"/>
                </a:cubicBezTo>
                <a:cubicBezTo>
                  <a:pt x="296122" y="2269504"/>
                  <a:pt x="292312" y="2269504"/>
                  <a:pt x="287550" y="2269504"/>
                </a:cubicBezTo>
                <a:cubicBezTo>
                  <a:pt x="266595" y="2010424"/>
                  <a:pt x="246592" y="1751344"/>
                  <a:pt x="225637" y="1492264"/>
                </a:cubicBezTo>
                <a:cubicBezTo>
                  <a:pt x="217065" y="1408444"/>
                  <a:pt x="208492" y="1325576"/>
                  <a:pt x="200872" y="1241756"/>
                </a:cubicBezTo>
                <a:cubicBezTo>
                  <a:pt x="186585" y="1080784"/>
                  <a:pt x="174202" y="919811"/>
                  <a:pt x="160867" y="757886"/>
                </a:cubicBezTo>
                <a:cubicBezTo>
                  <a:pt x="158962" y="736931"/>
                  <a:pt x="154200" y="718834"/>
                  <a:pt x="188490" y="718834"/>
                </a:cubicBezTo>
                <a:cubicBezTo>
                  <a:pt x="434235" y="721691"/>
                  <a:pt x="678075" y="720739"/>
                  <a:pt x="923820" y="72740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485775" y="302895"/>
            <a:ext cx="456311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IN" sz="4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 Models Overview</a:t>
            </a:r>
            <a:endParaRPr lang="en-IN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IN" sz="40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we serve?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8209280" y="1147445"/>
            <a:ext cx="3755390" cy="5714365"/>
            <a:chOff x="7602888" y="3079795"/>
            <a:chExt cx="3520981" cy="3443508"/>
          </a:xfrm>
        </p:grpSpPr>
        <p:sp>
          <p:nvSpPr>
            <p:cNvPr id="39" name="Freeform: Shape 38"/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-1" fmla="*/ 2502386 w 2887263"/>
                <a:gd name="connsiteY0-2" fmla="*/ 1111120 h 2567484"/>
                <a:gd name="connsiteX1-3" fmla="*/ 2493192 w 2887263"/>
                <a:gd name="connsiteY1-4" fmla="*/ 1191110 h 2567484"/>
                <a:gd name="connsiteX2-5" fmla="*/ 2465609 w 2887263"/>
                <a:gd name="connsiteY2-6" fmla="*/ 1303739 h 2567484"/>
                <a:gd name="connsiteX3-7" fmla="*/ 2453657 w 2887263"/>
                <a:gd name="connsiteY3-8" fmla="*/ 1324886 h 2567484"/>
                <a:gd name="connsiteX4-9" fmla="*/ 2454117 w 2887263"/>
                <a:gd name="connsiteY4-10" fmla="*/ 1328564 h 2567484"/>
                <a:gd name="connsiteX5-11" fmla="*/ 2453197 w 2887263"/>
                <a:gd name="connsiteY5-12" fmla="*/ 1345573 h 2567484"/>
                <a:gd name="connsiteX6-13" fmla="*/ 2487675 w 2887263"/>
                <a:gd name="connsiteY6-14" fmla="*/ 1308796 h 2567484"/>
                <a:gd name="connsiteX7-15" fmla="*/ 2519396 w 2887263"/>
                <a:gd name="connsiteY7-16" fmla="*/ 1277536 h 2567484"/>
                <a:gd name="connsiteX8-17" fmla="*/ 2527210 w 2887263"/>
                <a:gd name="connsiteY8-18" fmla="*/ 1254091 h 2567484"/>
                <a:gd name="connsiteX9-19" fmla="*/ 2506983 w 2887263"/>
                <a:gd name="connsiteY9-20" fmla="*/ 1139623 h 2567484"/>
                <a:gd name="connsiteX10-21" fmla="*/ 2502386 w 2887263"/>
                <a:gd name="connsiteY10-22" fmla="*/ 1111120 h 2567484"/>
                <a:gd name="connsiteX11-23" fmla="*/ 2084510 w 2887263"/>
                <a:gd name="connsiteY11-24" fmla="*/ 0 h 2567484"/>
                <a:gd name="connsiteX12-25" fmla="*/ 2147031 w 2887263"/>
                <a:gd name="connsiteY12-26" fmla="*/ 103435 h 2567484"/>
                <a:gd name="connsiteX13-27" fmla="*/ 2146811 w 2887263"/>
                <a:gd name="connsiteY13-28" fmla="*/ 106364 h 2567484"/>
                <a:gd name="connsiteX14-29" fmla="*/ 2155764 w 2887263"/>
                <a:gd name="connsiteY14-30" fmla="*/ 114927 h 2567484"/>
                <a:gd name="connsiteX15-31" fmla="*/ 2185645 w 2887263"/>
                <a:gd name="connsiteY15-32" fmla="*/ 115387 h 2567484"/>
                <a:gd name="connsiteX16-33" fmla="*/ 2343326 w 2887263"/>
                <a:gd name="connsiteY16-34" fmla="*/ 156761 h 2567484"/>
                <a:gd name="connsiteX17-35" fmla="*/ 2510201 w 2887263"/>
                <a:gd name="connsiteY17-36" fmla="*/ 225258 h 2567484"/>
                <a:gd name="connsiteX18-37" fmla="*/ 2626968 w 2887263"/>
                <a:gd name="connsiteY18-38" fmla="*/ 307086 h 2567484"/>
                <a:gd name="connsiteX19-39" fmla="*/ 2693166 w 2887263"/>
                <a:gd name="connsiteY19-40" fmla="*/ 393052 h 2567484"/>
                <a:gd name="connsiteX20-41" fmla="*/ 2731322 w 2887263"/>
                <a:gd name="connsiteY20-42" fmla="*/ 470284 h 2567484"/>
                <a:gd name="connsiteX21-43" fmla="*/ 2762123 w 2887263"/>
                <a:gd name="connsiteY21-44" fmla="*/ 572339 h 2567484"/>
                <a:gd name="connsiteX22-45" fmla="*/ 2785108 w 2887263"/>
                <a:gd name="connsiteY22-46" fmla="*/ 676694 h 2567484"/>
                <a:gd name="connsiteX23-47" fmla="*/ 2804876 w 2887263"/>
                <a:gd name="connsiteY23-48" fmla="*/ 790242 h 2567484"/>
                <a:gd name="connsiteX24-49" fmla="*/ 2823264 w 2887263"/>
                <a:gd name="connsiteY24-50" fmla="*/ 893218 h 2567484"/>
                <a:gd name="connsiteX25-51" fmla="*/ 2830160 w 2887263"/>
                <a:gd name="connsiteY25-52" fmla="*/ 948843 h 2567484"/>
                <a:gd name="connsiteX26-53" fmla="*/ 2853145 w 2887263"/>
                <a:gd name="connsiteY26-54" fmla="*/ 1132727 h 2567484"/>
                <a:gd name="connsiteX27-55" fmla="*/ 2870614 w 2887263"/>
                <a:gd name="connsiteY27-56" fmla="*/ 1276157 h 2567484"/>
                <a:gd name="connsiteX28-57" fmla="*/ 2880728 w 2887263"/>
                <a:gd name="connsiteY28-58" fmla="*/ 1365800 h 2567484"/>
                <a:gd name="connsiteX29-59" fmla="*/ 2887164 w 2887263"/>
                <a:gd name="connsiteY29-60" fmla="*/ 1435217 h 2567484"/>
                <a:gd name="connsiteX30-61" fmla="*/ 2873373 w 2887263"/>
                <a:gd name="connsiteY30-62" fmla="*/ 1455444 h 2567484"/>
                <a:gd name="connsiteX31-63" fmla="*/ 2661446 w 2887263"/>
                <a:gd name="connsiteY31-64" fmla="*/ 1554282 h 2567484"/>
                <a:gd name="connsiteX32-65" fmla="*/ 2448600 w 2887263"/>
                <a:gd name="connsiteY32-66" fmla="*/ 1652200 h 2567484"/>
                <a:gd name="connsiteX33-67" fmla="*/ 2447681 w 2887263"/>
                <a:gd name="connsiteY33-68" fmla="*/ 1794251 h 2567484"/>
                <a:gd name="connsiteX34-69" fmla="*/ 2452278 w 2887263"/>
                <a:gd name="connsiteY34-70" fmla="*/ 2138114 h 2567484"/>
                <a:gd name="connsiteX35-71" fmla="*/ 2458714 w 2887263"/>
                <a:gd name="connsiteY35-72" fmla="*/ 2567484 h 2567484"/>
                <a:gd name="connsiteX36-73" fmla="*/ 1263006 w 2887263"/>
                <a:gd name="connsiteY36-74" fmla="*/ 2567484 h 2567484"/>
                <a:gd name="connsiteX37-75" fmla="*/ 1282774 w 2887263"/>
                <a:gd name="connsiteY37-76" fmla="*/ 2310506 h 2567484"/>
                <a:gd name="connsiteX38-77" fmla="*/ 1307598 w 2887263"/>
                <a:gd name="connsiteY38-78" fmla="*/ 2093982 h 2567484"/>
                <a:gd name="connsiteX39-79" fmla="*/ 1331503 w 2887263"/>
                <a:gd name="connsiteY39-80" fmla="*/ 1937680 h 2567484"/>
                <a:gd name="connsiteX40-81" fmla="*/ 1373796 w 2887263"/>
                <a:gd name="connsiteY40-82" fmla="*/ 1729431 h 2567484"/>
                <a:gd name="connsiteX41-83" fmla="*/ 1407355 w 2887263"/>
                <a:gd name="connsiteY41-84" fmla="*/ 1629674 h 2567484"/>
                <a:gd name="connsiteX42-85" fmla="*/ 1414711 w 2887263"/>
                <a:gd name="connsiteY42-86" fmla="*/ 1601632 h 2567484"/>
                <a:gd name="connsiteX43-87" fmla="*/ 1407355 w 2887263"/>
                <a:gd name="connsiteY43-88" fmla="*/ 1593817 h 2567484"/>
                <a:gd name="connsiteX44-89" fmla="*/ 1380692 w 2887263"/>
                <a:gd name="connsiteY44-90" fmla="*/ 1481188 h 2567484"/>
                <a:gd name="connsiteX45-91" fmla="*/ 1359086 w 2887263"/>
                <a:gd name="connsiteY45-92" fmla="*/ 1385108 h 2567484"/>
                <a:gd name="connsiteX46-93" fmla="*/ 1320470 w 2887263"/>
                <a:gd name="connsiteY46-94" fmla="*/ 1223290 h 2567484"/>
                <a:gd name="connsiteX47-95" fmla="*/ 1297484 w 2887263"/>
                <a:gd name="connsiteY47-96" fmla="*/ 1117556 h 2567484"/>
                <a:gd name="connsiteX48-97" fmla="*/ 1288750 w 2887263"/>
                <a:gd name="connsiteY48-98" fmla="*/ 1097329 h 2567484"/>
                <a:gd name="connsiteX49-99" fmla="*/ 1247836 w 2887263"/>
                <a:gd name="connsiteY49-100" fmla="*/ 1174561 h 2567484"/>
                <a:gd name="connsiteX50-101" fmla="*/ 1186694 w 2887263"/>
                <a:gd name="connsiteY50-102" fmla="*/ 1272479 h 2567484"/>
                <a:gd name="connsiteX51-103" fmla="*/ 1127391 w 2887263"/>
                <a:gd name="connsiteY51-104" fmla="*/ 1352928 h 2567484"/>
                <a:gd name="connsiteX52-105" fmla="*/ 962355 w 2887263"/>
                <a:gd name="connsiteY52-106" fmla="*/ 1517045 h 2567484"/>
                <a:gd name="connsiteX53-107" fmla="*/ 851105 w 2887263"/>
                <a:gd name="connsiteY53-108" fmla="*/ 1597954 h 2567484"/>
                <a:gd name="connsiteX54-109" fmla="*/ 766059 w 2887263"/>
                <a:gd name="connsiteY54-110" fmla="*/ 1646683 h 2567484"/>
                <a:gd name="connsiteX55-111" fmla="*/ 494829 w 2887263"/>
                <a:gd name="connsiteY55-112" fmla="*/ 1763910 h 2567484"/>
                <a:gd name="connsiteX56-113" fmla="*/ 387717 w 2887263"/>
                <a:gd name="connsiteY56-114" fmla="*/ 1787815 h 2567484"/>
                <a:gd name="connsiteX57-115" fmla="*/ 272789 w 2887263"/>
                <a:gd name="connsiteY57-116" fmla="*/ 1802066 h 2567484"/>
                <a:gd name="connsiteX58-117" fmla="*/ 104995 w 2887263"/>
                <a:gd name="connsiteY58-118" fmla="*/ 1814937 h 2567484"/>
                <a:gd name="connsiteX59-119" fmla="*/ 82929 w 2887263"/>
                <a:gd name="connsiteY59-120" fmla="*/ 1797928 h 2567484"/>
                <a:gd name="connsiteX60-121" fmla="*/ 77872 w 2887263"/>
                <a:gd name="connsiteY60-122" fmla="*/ 1793791 h 2567484"/>
                <a:gd name="connsiteX61-123" fmla="*/ 61322 w 2887263"/>
                <a:gd name="connsiteY61-124" fmla="*/ 1768966 h 2567484"/>
                <a:gd name="connsiteX62-125" fmla="*/ 15811 w 2887263"/>
                <a:gd name="connsiteY62-126" fmla="*/ 1648063 h 2567484"/>
                <a:gd name="connsiteX63-127" fmla="*/ 5237 w 2887263"/>
                <a:gd name="connsiteY63-128" fmla="*/ 1623238 h 2567484"/>
                <a:gd name="connsiteX64-129" fmla="*/ 1100 w 2887263"/>
                <a:gd name="connsiteY64-130" fmla="*/ 1602091 h 2567484"/>
                <a:gd name="connsiteX65-131" fmla="*/ 48450 w 2887263"/>
                <a:gd name="connsiteY65-132" fmla="*/ 1582784 h 2567484"/>
                <a:gd name="connsiteX66-133" fmla="*/ 308187 w 2887263"/>
                <a:gd name="connsiteY66-134" fmla="*/ 1494979 h 2567484"/>
                <a:gd name="connsiteX67-135" fmla="*/ 378063 w 2887263"/>
                <a:gd name="connsiteY67-136" fmla="*/ 1465098 h 2567484"/>
                <a:gd name="connsiteX68-137" fmla="*/ 418058 w 2887263"/>
                <a:gd name="connsiteY68-138" fmla="*/ 1449008 h 2567484"/>
                <a:gd name="connsiteX69-139" fmla="*/ 576658 w 2887263"/>
                <a:gd name="connsiteY69-140" fmla="*/ 1360284 h 2567484"/>
                <a:gd name="connsiteX70-141" fmla="*/ 783528 w 2887263"/>
                <a:gd name="connsiteY70-142" fmla="*/ 1223290 h 2567484"/>
                <a:gd name="connsiteX71-143" fmla="*/ 835935 w 2887263"/>
                <a:gd name="connsiteY71-144" fmla="*/ 1160310 h 2567484"/>
                <a:gd name="connsiteX72-145" fmla="*/ 888342 w 2887263"/>
                <a:gd name="connsiteY72-146" fmla="*/ 1061472 h 2567484"/>
                <a:gd name="connsiteX73-147" fmla="*/ 1003729 w 2887263"/>
                <a:gd name="connsiteY73-148" fmla="*/ 840351 h 2567484"/>
                <a:gd name="connsiteX74-149" fmla="*/ 1096131 w 2887263"/>
                <a:gd name="connsiteY74-150" fmla="*/ 633021 h 2567484"/>
                <a:gd name="connsiteX75-151" fmla="*/ 1145780 w 2887263"/>
                <a:gd name="connsiteY75-152" fmla="*/ 473042 h 2567484"/>
                <a:gd name="connsiteX76-153" fmla="*/ 1238182 w 2887263"/>
                <a:gd name="connsiteY76-154" fmla="*/ 338347 h 2567484"/>
                <a:gd name="connsiteX77-155" fmla="*/ 1398621 w 2887263"/>
                <a:gd name="connsiteY77-156" fmla="*/ 254220 h 2567484"/>
                <a:gd name="connsiteX78-157" fmla="*/ 1538832 w 2887263"/>
                <a:gd name="connsiteY78-158" fmla="*/ 180666 h 2567484"/>
                <a:gd name="connsiteX79-159" fmla="*/ 1593998 w 2887263"/>
                <a:gd name="connsiteY79-160" fmla="*/ 139752 h 2567484"/>
                <a:gd name="connsiteX80-161" fmla="*/ 1659736 w 2887263"/>
                <a:gd name="connsiteY80-162" fmla="*/ 69416 h 2567484"/>
                <a:gd name="connsiteX81-163" fmla="*/ 1666345 w 2887263"/>
                <a:gd name="connsiteY81-164" fmla="*/ 75594 h 2567484"/>
                <a:gd name="connsiteX82-165" fmla="*/ 1666461 w 2887263"/>
                <a:gd name="connsiteY82-166" fmla="*/ 72635 h 2567484"/>
                <a:gd name="connsiteX83-167" fmla="*/ 1661576 w 2887263"/>
                <a:gd name="connsiteY83-168" fmla="*/ 66658 h 2567484"/>
                <a:gd name="connsiteX84-169" fmla="*/ 1686860 w 2887263"/>
                <a:gd name="connsiteY84-170" fmla="*/ 58843 h 2567484"/>
                <a:gd name="connsiteX85-171" fmla="*/ 1778802 w 2887263"/>
                <a:gd name="connsiteY85-172" fmla="*/ 149866 h 2567484"/>
                <a:gd name="connsiteX86-173" fmla="*/ 1913038 w 2887263"/>
                <a:gd name="connsiteY86-174" fmla="*/ 225718 h 2567484"/>
                <a:gd name="connsiteX87-175" fmla="*/ 1956806 w 2887263"/>
                <a:gd name="connsiteY87-176" fmla="*/ 244411 h 2567484"/>
                <a:gd name="connsiteX88-177" fmla="*/ 1967743 w 2887263"/>
                <a:gd name="connsiteY88-178" fmla="*/ 241348 h 2567484"/>
                <a:gd name="connsiteX89-179" fmla="*/ 1970387 w 2887263"/>
                <a:gd name="connsiteY89-180" fmla="*/ 240645 h 2567484"/>
                <a:gd name="connsiteX90-181" fmla="*/ 2020150 w 2887263"/>
                <a:gd name="connsiteY90-182" fmla="*/ 197216 h 2567484"/>
                <a:gd name="connsiteX91-183" fmla="*/ 2083131 w 2887263"/>
                <a:gd name="connsiteY91-184" fmla="*/ 104354 h 2567484"/>
                <a:gd name="connsiteX92-185" fmla="*/ 2084510 w 2887263"/>
                <a:gd name="connsiteY92-186" fmla="*/ 0 h 2567484"/>
                <a:gd name="connsiteX0-187" fmla="*/ 2502386 w 2887263"/>
                <a:gd name="connsiteY0-188" fmla="*/ 1100528 h 2556892"/>
                <a:gd name="connsiteX1-189" fmla="*/ 2493192 w 2887263"/>
                <a:gd name="connsiteY1-190" fmla="*/ 1180518 h 2556892"/>
                <a:gd name="connsiteX2-191" fmla="*/ 2465609 w 2887263"/>
                <a:gd name="connsiteY2-192" fmla="*/ 1293147 h 2556892"/>
                <a:gd name="connsiteX3-193" fmla="*/ 2453657 w 2887263"/>
                <a:gd name="connsiteY3-194" fmla="*/ 1314294 h 2556892"/>
                <a:gd name="connsiteX4-195" fmla="*/ 2454117 w 2887263"/>
                <a:gd name="connsiteY4-196" fmla="*/ 1317972 h 2556892"/>
                <a:gd name="connsiteX5-197" fmla="*/ 2453197 w 2887263"/>
                <a:gd name="connsiteY5-198" fmla="*/ 1334981 h 2556892"/>
                <a:gd name="connsiteX6-199" fmla="*/ 2487675 w 2887263"/>
                <a:gd name="connsiteY6-200" fmla="*/ 1298204 h 2556892"/>
                <a:gd name="connsiteX7-201" fmla="*/ 2519396 w 2887263"/>
                <a:gd name="connsiteY7-202" fmla="*/ 1266944 h 2556892"/>
                <a:gd name="connsiteX8-203" fmla="*/ 2527210 w 2887263"/>
                <a:gd name="connsiteY8-204" fmla="*/ 1243499 h 2556892"/>
                <a:gd name="connsiteX9-205" fmla="*/ 2506983 w 2887263"/>
                <a:gd name="connsiteY9-206" fmla="*/ 1129031 h 2556892"/>
                <a:gd name="connsiteX10-207" fmla="*/ 2502386 w 2887263"/>
                <a:gd name="connsiteY10-208" fmla="*/ 1100528 h 2556892"/>
                <a:gd name="connsiteX11-209" fmla="*/ 2088041 w 2887263"/>
                <a:gd name="connsiteY11-210" fmla="*/ 0 h 2556892"/>
                <a:gd name="connsiteX12-211" fmla="*/ 2147031 w 2887263"/>
                <a:gd name="connsiteY12-212" fmla="*/ 92843 h 2556892"/>
                <a:gd name="connsiteX13-213" fmla="*/ 2146811 w 2887263"/>
                <a:gd name="connsiteY13-214" fmla="*/ 95772 h 2556892"/>
                <a:gd name="connsiteX14-215" fmla="*/ 2155764 w 2887263"/>
                <a:gd name="connsiteY14-216" fmla="*/ 104335 h 2556892"/>
                <a:gd name="connsiteX15-217" fmla="*/ 2185645 w 2887263"/>
                <a:gd name="connsiteY15-218" fmla="*/ 104795 h 2556892"/>
                <a:gd name="connsiteX16-219" fmla="*/ 2343326 w 2887263"/>
                <a:gd name="connsiteY16-220" fmla="*/ 146169 h 2556892"/>
                <a:gd name="connsiteX17-221" fmla="*/ 2510201 w 2887263"/>
                <a:gd name="connsiteY17-222" fmla="*/ 214666 h 2556892"/>
                <a:gd name="connsiteX18-223" fmla="*/ 2626968 w 2887263"/>
                <a:gd name="connsiteY18-224" fmla="*/ 296494 h 2556892"/>
                <a:gd name="connsiteX19-225" fmla="*/ 2693166 w 2887263"/>
                <a:gd name="connsiteY19-226" fmla="*/ 382460 h 2556892"/>
                <a:gd name="connsiteX20-227" fmla="*/ 2731322 w 2887263"/>
                <a:gd name="connsiteY20-228" fmla="*/ 459692 h 2556892"/>
                <a:gd name="connsiteX21-229" fmla="*/ 2762123 w 2887263"/>
                <a:gd name="connsiteY21-230" fmla="*/ 561747 h 2556892"/>
                <a:gd name="connsiteX22-231" fmla="*/ 2785108 w 2887263"/>
                <a:gd name="connsiteY22-232" fmla="*/ 666102 h 2556892"/>
                <a:gd name="connsiteX23-233" fmla="*/ 2804876 w 2887263"/>
                <a:gd name="connsiteY23-234" fmla="*/ 779650 h 2556892"/>
                <a:gd name="connsiteX24-235" fmla="*/ 2823264 w 2887263"/>
                <a:gd name="connsiteY24-236" fmla="*/ 882626 h 2556892"/>
                <a:gd name="connsiteX25-237" fmla="*/ 2830160 w 2887263"/>
                <a:gd name="connsiteY25-238" fmla="*/ 938251 h 2556892"/>
                <a:gd name="connsiteX26-239" fmla="*/ 2853145 w 2887263"/>
                <a:gd name="connsiteY26-240" fmla="*/ 1122135 h 2556892"/>
                <a:gd name="connsiteX27-241" fmla="*/ 2870614 w 2887263"/>
                <a:gd name="connsiteY27-242" fmla="*/ 1265565 h 2556892"/>
                <a:gd name="connsiteX28-243" fmla="*/ 2880728 w 2887263"/>
                <a:gd name="connsiteY28-244" fmla="*/ 1355208 h 2556892"/>
                <a:gd name="connsiteX29-245" fmla="*/ 2887164 w 2887263"/>
                <a:gd name="connsiteY29-246" fmla="*/ 1424625 h 2556892"/>
                <a:gd name="connsiteX30-247" fmla="*/ 2873373 w 2887263"/>
                <a:gd name="connsiteY30-248" fmla="*/ 1444852 h 2556892"/>
                <a:gd name="connsiteX31-249" fmla="*/ 2661446 w 2887263"/>
                <a:gd name="connsiteY31-250" fmla="*/ 1543690 h 2556892"/>
                <a:gd name="connsiteX32-251" fmla="*/ 2448600 w 2887263"/>
                <a:gd name="connsiteY32-252" fmla="*/ 1641608 h 2556892"/>
                <a:gd name="connsiteX33-253" fmla="*/ 2447681 w 2887263"/>
                <a:gd name="connsiteY33-254" fmla="*/ 1783659 h 2556892"/>
                <a:gd name="connsiteX34-255" fmla="*/ 2452278 w 2887263"/>
                <a:gd name="connsiteY34-256" fmla="*/ 2127522 h 2556892"/>
                <a:gd name="connsiteX35-257" fmla="*/ 2458714 w 2887263"/>
                <a:gd name="connsiteY35-258" fmla="*/ 2556892 h 2556892"/>
                <a:gd name="connsiteX36-259" fmla="*/ 1263006 w 2887263"/>
                <a:gd name="connsiteY36-260" fmla="*/ 2556892 h 2556892"/>
                <a:gd name="connsiteX37-261" fmla="*/ 1282774 w 2887263"/>
                <a:gd name="connsiteY37-262" fmla="*/ 2299914 h 2556892"/>
                <a:gd name="connsiteX38-263" fmla="*/ 1307598 w 2887263"/>
                <a:gd name="connsiteY38-264" fmla="*/ 2083390 h 2556892"/>
                <a:gd name="connsiteX39-265" fmla="*/ 1331503 w 2887263"/>
                <a:gd name="connsiteY39-266" fmla="*/ 1927088 h 2556892"/>
                <a:gd name="connsiteX40-267" fmla="*/ 1373796 w 2887263"/>
                <a:gd name="connsiteY40-268" fmla="*/ 1718839 h 2556892"/>
                <a:gd name="connsiteX41-269" fmla="*/ 1407355 w 2887263"/>
                <a:gd name="connsiteY41-270" fmla="*/ 1619082 h 2556892"/>
                <a:gd name="connsiteX42-271" fmla="*/ 1414711 w 2887263"/>
                <a:gd name="connsiteY42-272" fmla="*/ 1591040 h 2556892"/>
                <a:gd name="connsiteX43-273" fmla="*/ 1407355 w 2887263"/>
                <a:gd name="connsiteY43-274" fmla="*/ 1583225 h 2556892"/>
                <a:gd name="connsiteX44-275" fmla="*/ 1380692 w 2887263"/>
                <a:gd name="connsiteY44-276" fmla="*/ 1470596 h 2556892"/>
                <a:gd name="connsiteX45-277" fmla="*/ 1359086 w 2887263"/>
                <a:gd name="connsiteY45-278" fmla="*/ 1374516 h 2556892"/>
                <a:gd name="connsiteX46-279" fmla="*/ 1320470 w 2887263"/>
                <a:gd name="connsiteY46-280" fmla="*/ 1212698 h 2556892"/>
                <a:gd name="connsiteX47-281" fmla="*/ 1297484 w 2887263"/>
                <a:gd name="connsiteY47-282" fmla="*/ 1106964 h 2556892"/>
                <a:gd name="connsiteX48-283" fmla="*/ 1288750 w 2887263"/>
                <a:gd name="connsiteY48-284" fmla="*/ 1086737 h 2556892"/>
                <a:gd name="connsiteX49-285" fmla="*/ 1247836 w 2887263"/>
                <a:gd name="connsiteY49-286" fmla="*/ 1163969 h 2556892"/>
                <a:gd name="connsiteX50-287" fmla="*/ 1186694 w 2887263"/>
                <a:gd name="connsiteY50-288" fmla="*/ 1261887 h 2556892"/>
                <a:gd name="connsiteX51-289" fmla="*/ 1127391 w 2887263"/>
                <a:gd name="connsiteY51-290" fmla="*/ 1342336 h 2556892"/>
                <a:gd name="connsiteX52-291" fmla="*/ 962355 w 2887263"/>
                <a:gd name="connsiteY52-292" fmla="*/ 1506453 h 2556892"/>
                <a:gd name="connsiteX53-293" fmla="*/ 851105 w 2887263"/>
                <a:gd name="connsiteY53-294" fmla="*/ 1587362 h 2556892"/>
                <a:gd name="connsiteX54-295" fmla="*/ 766059 w 2887263"/>
                <a:gd name="connsiteY54-296" fmla="*/ 1636091 h 2556892"/>
                <a:gd name="connsiteX55-297" fmla="*/ 494829 w 2887263"/>
                <a:gd name="connsiteY55-298" fmla="*/ 1753318 h 2556892"/>
                <a:gd name="connsiteX56-299" fmla="*/ 387717 w 2887263"/>
                <a:gd name="connsiteY56-300" fmla="*/ 1777223 h 2556892"/>
                <a:gd name="connsiteX57-301" fmla="*/ 272789 w 2887263"/>
                <a:gd name="connsiteY57-302" fmla="*/ 1791474 h 2556892"/>
                <a:gd name="connsiteX58-303" fmla="*/ 104995 w 2887263"/>
                <a:gd name="connsiteY58-304" fmla="*/ 1804345 h 2556892"/>
                <a:gd name="connsiteX59-305" fmla="*/ 82929 w 2887263"/>
                <a:gd name="connsiteY59-306" fmla="*/ 1787336 h 2556892"/>
                <a:gd name="connsiteX60-307" fmla="*/ 77872 w 2887263"/>
                <a:gd name="connsiteY60-308" fmla="*/ 1783199 h 2556892"/>
                <a:gd name="connsiteX61-309" fmla="*/ 61322 w 2887263"/>
                <a:gd name="connsiteY61-310" fmla="*/ 1758374 h 2556892"/>
                <a:gd name="connsiteX62-311" fmla="*/ 15811 w 2887263"/>
                <a:gd name="connsiteY62-312" fmla="*/ 1637471 h 2556892"/>
                <a:gd name="connsiteX63-313" fmla="*/ 5237 w 2887263"/>
                <a:gd name="connsiteY63-314" fmla="*/ 1612646 h 2556892"/>
                <a:gd name="connsiteX64-315" fmla="*/ 1100 w 2887263"/>
                <a:gd name="connsiteY64-316" fmla="*/ 1591499 h 2556892"/>
                <a:gd name="connsiteX65-317" fmla="*/ 48450 w 2887263"/>
                <a:gd name="connsiteY65-318" fmla="*/ 1572192 h 2556892"/>
                <a:gd name="connsiteX66-319" fmla="*/ 308187 w 2887263"/>
                <a:gd name="connsiteY66-320" fmla="*/ 1484387 h 2556892"/>
                <a:gd name="connsiteX67-321" fmla="*/ 378063 w 2887263"/>
                <a:gd name="connsiteY67-322" fmla="*/ 1454506 h 2556892"/>
                <a:gd name="connsiteX68-323" fmla="*/ 418058 w 2887263"/>
                <a:gd name="connsiteY68-324" fmla="*/ 1438416 h 2556892"/>
                <a:gd name="connsiteX69-325" fmla="*/ 576658 w 2887263"/>
                <a:gd name="connsiteY69-326" fmla="*/ 1349692 h 2556892"/>
                <a:gd name="connsiteX70-327" fmla="*/ 783528 w 2887263"/>
                <a:gd name="connsiteY70-328" fmla="*/ 1212698 h 2556892"/>
                <a:gd name="connsiteX71-329" fmla="*/ 835935 w 2887263"/>
                <a:gd name="connsiteY71-330" fmla="*/ 1149718 h 2556892"/>
                <a:gd name="connsiteX72-331" fmla="*/ 888342 w 2887263"/>
                <a:gd name="connsiteY72-332" fmla="*/ 1050880 h 2556892"/>
                <a:gd name="connsiteX73-333" fmla="*/ 1003729 w 2887263"/>
                <a:gd name="connsiteY73-334" fmla="*/ 829759 h 2556892"/>
                <a:gd name="connsiteX74-335" fmla="*/ 1096131 w 2887263"/>
                <a:gd name="connsiteY74-336" fmla="*/ 622429 h 2556892"/>
                <a:gd name="connsiteX75-337" fmla="*/ 1145780 w 2887263"/>
                <a:gd name="connsiteY75-338" fmla="*/ 462450 h 2556892"/>
                <a:gd name="connsiteX76-339" fmla="*/ 1238182 w 2887263"/>
                <a:gd name="connsiteY76-340" fmla="*/ 327755 h 2556892"/>
                <a:gd name="connsiteX77-341" fmla="*/ 1398621 w 2887263"/>
                <a:gd name="connsiteY77-342" fmla="*/ 243628 h 2556892"/>
                <a:gd name="connsiteX78-343" fmla="*/ 1538832 w 2887263"/>
                <a:gd name="connsiteY78-344" fmla="*/ 170074 h 2556892"/>
                <a:gd name="connsiteX79-345" fmla="*/ 1593998 w 2887263"/>
                <a:gd name="connsiteY79-346" fmla="*/ 129160 h 2556892"/>
                <a:gd name="connsiteX80-347" fmla="*/ 1659736 w 2887263"/>
                <a:gd name="connsiteY80-348" fmla="*/ 58824 h 2556892"/>
                <a:gd name="connsiteX81-349" fmla="*/ 1666345 w 2887263"/>
                <a:gd name="connsiteY81-350" fmla="*/ 65002 h 2556892"/>
                <a:gd name="connsiteX82-351" fmla="*/ 1666461 w 2887263"/>
                <a:gd name="connsiteY82-352" fmla="*/ 62043 h 2556892"/>
                <a:gd name="connsiteX83-353" fmla="*/ 1661576 w 2887263"/>
                <a:gd name="connsiteY83-354" fmla="*/ 56066 h 2556892"/>
                <a:gd name="connsiteX84-355" fmla="*/ 1686860 w 2887263"/>
                <a:gd name="connsiteY84-356" fmla="*/ 48251 h 2556892"/>
                <a:gd name="connsiteX85-357" fmla="*/ 1778802 w 2887263"/>
                <a:gd name="connsiteY85-358" fmla="*/ 139274 h 2556892"/>
                <a:gd name="connsiteX86-359" fmla="*/ 1913038 w 2887263"/>
                <a:gd name="connsiteY86-360" fmla="*/ 215126 h 2556892"/>
                <a:gd name="connsiteX87-361" fmla="*/ 1956806 w 2887263"/>
                <a:gd name="connsiteY87-362" fmla="*/ 233819 h 2556892"/>
                <a:gd name="connsiteX88-363" fmla="*/ 1967743 w 2887263"/>
                <a:gd name="connsiteY88-364" fmla="*/ 230756 h 2556892"/>
                <a:gd name="connsiteX89-365" fmla="*/ 1970387 w 2887263"/>
                <a:gd name="connsiteY89-366" fmla="*/ 230053 h 2556892"/>
                <a:gd name="connsiteX90-367" fmla="*/ 2020150 w 2887263"/>
                <a:gd name="connsiteY90-368" fmla="*/ 186624 h 2556892"/>
                <a:gd name="connsiteX91-369" fmla="*/ 2083131 w 2887263"/>
                <a:gd name="connsiteY91-370" fmla="*/ 93762 h 2556892"/>
                <a:gd name="connsiteX92-371" fmla="*/ 2088041 w 2887263"/>
                <a:gd name="connsiteY92-372" fmla="*/ 0 h 2556892"/>
                <a:gd name="connsiteX0-373" fmla="*/ 2502386 w 2887263"/>
                <a:gd name="connsiteY0-374" fmla="*/ 1100528 h 2556892"/>
                <a:gd name="connsiteX1-375" fmla="*/ 2493192 w 2887263"/>
                <a:gd name="connsiteY1-376" fmla="*/ 1180518 h 2556892"/>
                <a:gd name="connsiteX2-377" fmla="*/ 2465609 w 2887263"/>
                <a:gd name="connsiteY2-378" fmla="*/ 1293147 h 2556892"/>
                <a:gd name="connsiteX3-379" fmla="*/ 2453657 w 2887263"/>
                <a:gd name="connsiteY3-380" fmla="*/ 1314294 h 2556892"/>
                <a:gd name="connsiteX4-381" fmla="*/ 2454117 w 2887263"/>
                <a:gd name="connsiteY4-382" fmla="*/ 1317972 h 2556892"/>
                <a:gd name="connsiteX5-383" fmla="*/ 2453197 w 2887263"/>
                <a:gd name="connsiteY5-384" fmla="*/ 1334981 h 2556892"/>
                <a:gd name="connsiteX6-385" fmla="*/ 2487675 w 2887263"/>
                <a:gd name="connsiteY6-386" fmla="*/ 1298204 h 2556892"/>
                <a:gd name="connsiteX7-387" fmla="*/ 2519396 w 2887263"/>
                <a:gd name="connsiteY7-388" fmla="*/ 1266944 h 2556892"/>
                <a:gd name="connsiteX8-389" fmla="*/ 2527210 w 2887263"/>
                <a:gd name="connsiteY8-390" fmla="*/ 1243499 h 2556892"/>
                <a:gd name="connsiteX9-391" fmla="*/ 2506983 w 2887263"/>
                <a:gd name="connsiteY9-392" fmla="*/ 1129031 h 2556892"/>
                <a:gd name="connsiteX10-393" fmla="*/ 2502386 w 2887263"/>
                <a:gd name="connsiteY10-394" fmla="*/ 1100528 h 2556892"/>
                <a:gd name="connsiteX11-395" fmla="*/ 2088041 w 2887263"/>
                <a:gd name="connsiteY11-396" fmla="*/ 0 h 2556892"/>
                <a:gd name="connsiteX12-397" fmla="*/ 2147031 w 2887263"/>
                <a:gd name="connsiteY12-398" fmla="*/ 92843 h 2556892"/>
                <a:gd name="connsiteX13-399" fmla="*/ 2146811 w 2887263"/>
                <a:gd name="connsiteY13-400" fmla="*/ 95772 h 2556892"/>
                <a:gd name="connsiteX14-401" fmla="*/ 2155764 w 2887263"/>
                <a:gd name="connsiteY14-402" fmla="*/ 104335 h 2556892"/>
                <a:gd name="connsiteX15-403" fmla="*/ 2343326 w 2887263"/>
                <a:gd name="connsiteY15-404" fmla="*/ 146169 h 2556892"/>
                <a:gd name="connsiteX16-405" fmla="*/ 2510201 w 2887263"/>
                <a:gd name="connsiteY16-406" fmla="*/ 214666 h 2556892"/>
                <a:gd name="connsiteX17-407" fmla="*/ 2626968 w 2887263"/>
                <a:gd name="connsiteY17-408" fmla="*/ 296494 h 2556892"/>
                <a:gd name="connsiteX18-409" fmla="*/ 2693166 w 2887263"/>
                <a:gd name="connsiteY18-410" fmla="*/ 382460 h 2556892"/>
                <a:gd name="connsiteX19-411" fmla="*/ 2731322 w 2887263"/>
                <a:gd name="connsiteY19-412" fmla="*/ 459692 h 2556892"/>
                <a:gd name="connsiteX20-413" fmla="*/ 2762123 w 2887263"/>
                <a:gd name="connsiteY20-414" fmla="*/ 561747 h 2556892"/>
                <a:gd name="connsiteX21-415" fmla="*/ 2785108 w 2887263"/>
                <a:gd name="connsiteY21-416" fmla="*/ 666102 h 2556892"/>
                <a:gd name="connsiteX22-417" fmla="*/ 2804876 w 2887263"/>
                <a:gd name="connsiteY22-418" fmla="*/ 779650 h 2556892"/>
                <a:gd name="connsiteX23-419" fmla="*/ 2823264 w 2887263"/>
                <a:gd name="connsiteY23-420" fmla="*/ 882626 h 2556892"/>
                <a:gd name="connsiteX24-421" fmla="*/ 2830160 w 2887263"/>
                <a:gd name="connsiteY24-422" fmla="*/ 938251 h 2556892"/>
                <a:gd name="connsiteX25-423" fmla="*/ 2853145 w 2887263"/>
                <a:gd name="connsiteY25-424" fmla="*/ 1122135 h 2556892"/>
                <a:gd name="connsiteX26-425" fmla="*/ 2870614 w 2887263"/>
                <a:gd name="connsiteY26-426" fmla="*/ 1265565 h 2556892"/>
                <a:gd name="connsiteX27-427" fmla="*/ 2880728 w 2887263"/>
                <a:gd name="connsiteY27-428" fmla="*/ 1355208 h 2556892"/>
                <a:gd name="connsiteX28-429" fmla="*/ 2887164 w 2887263"/>
                <a:gd name="connsiteY28-430" fmla="*/ 1424625 h 2556892"/>
                <a:gd name="connsiteX29-431" fmla="*/ 2873373 w 2887263"/>
                <a:gd name="connsiteY29-432" fmla="*/ 1444852 h 2556892"/>
                <a:gd name="connsiteX30-433" fmla="*/ 2661446 w 2887263"/>
                <a:gd name="connsiteY30-434" fmla="*/ 1543690 h 2556892"/>
                <a:gd name="connsiteX31-435" fmla="*/ 2448600 w 2887263"/>
                <a:gd name="connsiteY31-436" fmla="*/ 1641608 h 2556892"/>
                <a:gd name="connsiteX32-437" fmla="*/ 2447681 w 2887263"/>
                <a:gd name="connsiteY32-438" fmla="*/ 1783659 h 2556892"/>
                <a:gd name="connsiteX33-439" fmla="*/ 2452278 w 2887263"/>
                <a:gd name="connsiteY33-440" fmla="*/ 2127522 h 2556892"/>
                <a:gd name="connsiteX34-441" fmla="*/ 2458714 w 2887263"/>
                <a:gd name="connsiteY34-442" fmla="*/ 2556892 h 2556892"/>
                <a:gd name="connsiteX35-443" fmla="*/ 1263006 w 2887263"/>
                <a:gd name="connsiteY35-444" fmla="*/ 2556892 h 2556892"/>
                <a:gd name="connsiteX36-445" fmla="*/ 1282774 w 2887263"/>
                <a:gd name="connsiteY36-446" fmla="*/ 2299914 h 2556892"/>
                <a:gd name="connsiteX37-447" fmla="*/ 1307598 w 2887263"/>
                <a:gd name="connsiteY37-448" fmla="*/ 2083390 h 2556892"/>
                <a:gd name="connsiteX38-449" fmla="*/ 1331503 w 2887263"/>
                <a:gd name="connsiteY38-450" fmla="*/ 1927088 h 2556892"/>
                <a:gd name="connsiteX39-451" fmla="*/ 1373796 w 2887263"/>
                <a:gd name="connsiteY39-452" fmla="*/ 1718839 h 2556892"/>
                <a:gd name="connsiteX40-453" fmla="*/ 1407355 w 2887263"/>
                <a:gd name="connsiteY40-454" fmla="*/ 1619082 h 2556892"/>
                <a:gd name="connsiteX41-455" fmla="*/ 1414711 w 2887263"/>
                <a:gd name="connsiteY41-456" fmla="*/ 1591040 h 2556892"/>
                <a:gd name="connsiteX42-457" fmla="*/ 1407355 w 2887263"/>
                <a:gd name="connsiteY42-458" fmla="*/ 1583225 h 2556892"/>
                <a:gd name="connsiteX43-459" fmla="*/ 1380692 w 2887263"/>
                <a:gd name="connsiteY43-460" fmla="*/ 1470596 h 2556892"/>
                <a:gd name="connsiteX44-461" fmla="*/ 1359086 w 2887263"/>
                <a:gd name="connsiteY44-462" fmla="*/ 1374516 h 2556892"/>
                <a:gd name="connsiteX45-463" fmla="*/ 1320470 w 2887263"/>
                <a:gd name="connsiteY45-464" fmla="*/ 1212698 h 2556892"/>
                <a:gd name="connsiteX46-465" fmla="*/ 1297484 w 2887263"/>
                <a:gd name="connsiteY46-466" fmla="*/ 1106964 h 2556892"/>
                <a:gd name="connsiteX47-467" fmla="*/ 1288750 w 2887263"/>
                <a:gd name="connsiteY47-468" fmla="*/ 1086737 h 2556892"/>
                <a:gd name="connsiteX48-469" fmla="*/ 1247836 w 2887263"/>
                <a:gd name="connsiteY48-470" fmla="*/ 1163969 h 2556892"/>
                <a:gd name="connsiteX49-471" fmla="*/ 1186694 w 2887263"/>
                <a:gd name="connsiteY49-472" fmla="*/ 1261887 h 2556892"/>
                <a:gd name="connsiteX50-473" fmla="*/ 1127391 w 2887263"/>
                <a:gd name="connsiteY50-474" fmla="*/ 1342336 h 2556892"/>
                <a:gd name="connsiteX51-475" fmla="*/ 962355 w 2887263"/>
                <a:gd name="connsiteY51-476" fmla="*/ 1506453 h 2556892"/>
                <a:gd name="connsiteX52-477" fmla="*/ 851105 w 2887263"/>
                <a:gd name="connsiteY52-478" fmla="*/ 1587362 h 2556892"/>
                <a:gd name="connsiteX53-479" fmla="*/ 766059 w 2887263"/>
                <a:gd name="connsiteY53-480" fmla="*/ 1636091 h 2556892"/>
                <a:gd name="connsiteX54-481" fmla="*/ 494829 w 2887263"/>
                <a:gd name="connsiteY54-482" fmla="*/ 1753318 h 2556892"/>
                <a:gd name="connsiteX55-483" fmla="*/ 387717 w 2887263"/>
                <a:gd name="connsiteY55-484" fmla="*/ 1777223 h 2556892"/>
                <a:gd name="connsiteX56-485" fmla="*/ 272789 w 2887263"/>
                <a:gd name="connsiteY56-486" fmla="*/ 1791474 h 2556892"/>
                <a:gd name="connsiteX57-487" fmla="*/ 104995 w 2887263"/>
                <a:gd name="connsiteY57-488" fmla="*/ 1804345 h 2556892"/>
                <a:gd name="connsiteX58-489" fmla="*/ 82929 w 2887263"/>
                <a:gd name="connsiteY58-490" fmla="*/ 1787336 h 2556892"/>
                <a:gd name="connsiteX59-491" fmla="*/ 77872 w 2887263"/>
                <a:gd name="connsiteY59-492" fmla="*/ 1783199 h 2556892"/>
                <a:gd name="connsiteX60-493" fmla="*/ 61322 w 2887263"/>
                <a:gd name="connsiteY60-494" fmla="*/ 1758374 h 2556892"/>
                <a:gd name="connsiteX61-495" fmla="*/ 15811 w 2887263"/>
                <a:gd name="connsiteY61-496" fmla="*/ 1637471 h 2556892"/>
                <a:gd name="connsiteX62-497" fmla="*/ 5237 w 2887263"/>
                <a:gd name="connsiteY62-498" fmla="*/ 1612646 h 2556892"/>
                <a:gd name="connsiteX63-499" fmla="*/ 1100 w 2887263"/>
                <a:gd name="connsiteY63-500" fmla="*/ 1591499 h 2556892"/>
                <a:gd name="connsiteX64-501" fmla="*/ 48450 w 2887263"/>
                <a:gd name="connsiteY64-502" fmla="*/ 1572192 h 2556892"/>
                <a:gd name="connsiteX65-503" fmla="*/ 308187 w 2887263"/>
                <a:gd name="connsiteY65-504" fmla="*/ 1484387 h 2556892"/>
                <a:gd name="connsiteX66-505" fmla="*/ 378063 w 2887263"/>
                <a:gd name="connsiteY66-506" fmla="*/ 1454506 h 2556892"/>
                <a:gd name="connsiteX67-507" fmla="*/ 418058 w 2887263"/>
                <a:gd name="connsiteY67-508" fmla="*/ 1438416 h 2556892"/>
                <a:gd name="connsiteX68-509" fmla="*/ 576658 w 2887263"/>
                <a:gd name="connsiteY68-510" fmla="*/ 1349692 h 2556892"/>
                <a:gd name="connsiteX69-511" fmla="*/ 783528 w 2887263"/>
                <a:gd name="connsiteY69-512" fmla="*/ 1212698 h 2556892"/>
                <a:gd name="connsiteX70-513" fmla="*/ 835935 w 2887263"/>
                <a:gd name="connsiteY70-514" fmla="*/ 1149718 h 2556892"/>
                <a:gd name="connsiteX71-515" fmla="*/ 888342 w 2887263"/>
                <a:gd name="connsiteY71-516" fmla="*/ 1050880 h 2556892"/>
                <a:gd name="connsiteX72-517" fmla="*/ 1003729 w 2887263"/>
                <a:gd name="connsiteY72-518" fmla="*/ 829759 h 2556892"/>
                <a:gd name="connsiteX73-519" fmla="*/ 1096131 w 2887263"/>
                <a:gd name="connsiteY73-520" fmla="*/ 622429 h 2556892"/>
                <a:gd name="connsiteX74-521" fmla="*/ 1145780 w 2887263"/>
                <a:gd name="connsiteY74-522" fmla="*/ 462450 h 2556892"/>
                <a:gd name="connsiteX75-523" fmla="*/ 1238182 w 2887263"/>
                <a:gd name="connsiteY75-524" fmla="*/ 327755 h 2556892"/>
                <a:gd name="connsiteX76-525" fmla="*/ 1398621 w 2887263"/>
                <a:gd name="connsiteY76-526" fmla="*/ 243628 h 2556892"/>
                <a:gd name="connsiteX77-527" fmla="*/ 1538832 w 2887263"/>
                <a:gd name="connsiteY77-528" fmla="*/ 170074 h 2556892"/>
                <a:gd name="connsiteX78-529" fmla="*/ 1593998 w 2887263"/>
                <a:gd name="connsiteY78-530" fmla="*/ 129160 h 2556892"/>
                <a:gd name="connsiteX79-531" fmla="*/ 1659736 w 2887263"/>
                <a:gd name="connsiteY79-532" fmla="*/ 58824 h 2556892"/>
                <a:gd name="connsiteX80-533" fmla="*/ 1666345 w 2887263"/>
                <a:gd name="connsiteY80-534" fmla="*/ 65002 h 2556892"/>
                <a:gd name="connsiteX81-535" fmla="*/ 1666461 w 2887263"/>
                <a:gd name="connsiteY81-536" fmla="*/ 62043 h 2556892"/>
                <a:gd name="connsiteX82-537" fmla="*/ 1661576 w 2887263"/>
                <a:gd name="connsiteY82-538" fmla="*/ 56066 h 2556892"/>
                <a:gd name="connsiteX83-539" fmla="*/ 1686860 w 2887263"/>
                <a:gd name="connsiteY83-540" fmla="*/ 48251 h 2556892"/>
                <a:gd name="connsiteX84-541" fmla="*/ 1778802 w 2887263"/>
                <a:gd name="connsiteY84-542" fmla="*/ 139274 h 2556892"/>
                <a:gd name="connsiteX85-543" fmla="*/ 1913038 w 2887263"/>
                <a:gd name="connsiteY85-544" fmla="*/ 215126 h 2556892"/>
                <a:gd name="connsiteX86-545" fmla="*/ 1956806 w 2887263"/>
                <a:gd name="connsiteY86-546" fmla="*/ 233819 h 2556892"/>
                <a:gd name="connsiteX87-547" fmla="*/ 1967743 w 2887263"/>
                <a:gd name="connsiteY87-548" fmla="*/ 230756 h 2556892"/>
                <a:gd name="connsiteX88-549" fmla="*/ 1970387 w 2887263"/>
                <a:gd name="connsiteY88-550" fmla="*/ 230053 h 2556892"/>
                <a:gd name="connsiteX89-551" fmla="*/ 2020150 w 2887263"/>
                <a:gd name="connsiteY89-552" fmla="*/ 186624 h 2556892"/>
                <a:gd name="connsiteX90-553" fmla="*/ 2083131 w 2887263"/>
                <a:gd name="connsiteY90-554" fmla="*/ 93762 h 2556892"/>
                <a:gd name="connsiteX91-555" fmla="*/ 2088041 w 2887263"/>
                <a:gd name="connsiteY91-556" fmla="*/ 0 h 2556892"/>
                <a:gd name="connsiteX0-557" fmla="*/ 2502386 w 2887263"/>
                <a:gd name="connsiteY0-558" fmla="*/ 1100528 h 2556892"/>
                <a:gd name="connsiteX1-559" fmla="*/ 2493192 w 2887263"/>
                <a:gd name="connsiteY1-560" fmla="*/ 1180518 h 2556892"/>
                <a:gd name="connsiteX2-561" fmla="*/ 2465609 w 2887263"/>
                <a:gd name="connsiteY2-562" fmla="*/ 1293147 h 2556892"/>
                <a:gd name="connsiteX3-563" fmla="*/ 2453657 w 2887263"/>
                <a:gd name="connsiteY3-564" fmla="*/ 1314294 h 2556892"/>
                <a:gd name="connsiteX4-565" fmla="*/ 2454117 w 2887263"/>
                <a:gd name="connsiteY4-566" fmla="*/ 1317972 h 2556892"/>
                <a:gd name="connsiteX5-567" fmla="*/ 2453197 w 2887263"/>
                <a:gd name="connsiteY5-568" fmla="*/ 1334981 h 2556892"/>
                <a:gd name="connsiteX6-569" fmla="*/ 2487675 w 2887263"/>
                <a:gd name="connsiteY6-570" fmla="*/ 1298204 h 2556892"/>
                <a:gd name="connsiteX7-571" fmla="*/ 2519396 w 2887263"/>
                <a:gd name="connsiteY7-572" fmla="*/ 1266944 h 2556892"/>
                <a:gd name="connsiteX8-573" fmla="*/ 2527210 w 2887263"/>
                <a:gd name="connsiteY8-574" fmla="*/ 1243499 h 2556892"/>
                <a:gd name="connsiteX9-575" fmla="*/ 2506983 w 2887263"/>
                <a:gd name="connsiteY9-576" fmla="*/ 1129031 h 2556892"/>
                <a:gd name="connsiteX10-577" fmla="*/ 2502386 w 2887263"/>
                <a:gd name="connsiteY10-578" fmla="*/ 1100528 h 2556892"/>
                <a:gd name="connsiteX11-579" fmla="*/ 2088041 w 2887263"/>
                <a:gd name="connsiteY11-580" fmla="*/ 0 h 2556892"/>
                <a:gd name="connsiteX12-581" fmla="*/ 2147031 w 2887263"/>
                <a:gd name="connsiteY12-582" fmla="*/ 92843 h 2556892"/>
                <a:gd name="connsiteX13-583" fmla="*/ 2146811 w 2887263"/>
                <a:gd name="connsiteY13-584" fmla="*/ 95772 h 2556892"/>
                <a:gd name="connsiteX14-585" fmla="*/ 2343326 w 2887263"/>
                <a:gd name="connsiteY14-586" fmla="*/ 146169 h 2556892"/>
                <a:gd name="connsiteX15-587" fmla="*/ 2510201 w 2887263"/>
                <a:gd name="connsiteY15-588" fmla="*/ 214666 h 2556892"/>
                <a:gd name="connsiteX16-589" fmla="*/ 2626968 w 2887263"/>
                <a:gd name="connsiteY16-590" fmla="*/ 296494 h 2556892"/>
                <a:gd name="connsiteX17-591" fmla="*/ 2693166 w 2887263"/>
                <a:gd name="connsiteY17-592" fmla="*/ 382460 h 2556892"/>
                <a:gd name="connsiteX18-593" fmla="*/ 2731322 w 2887263"/>
                <a:gd name="connsiteY18-594" fmla="*/ 459692 h 2556892"/>
                <a:gd name="connsiteX19-595" fmla="*/ 2762123 w 2887263"/>
                <a:gd name="connsiteY19-596" fmla="*/ 561747 h 2556892"/>
                <a:gd name="connsiteX20-597" fmla="*/ 2785108 w 2887263"/>
                <a:gd name="connsiteY20-598" fmla="*/ 666102 h 2556892"/>
                <a:gd name="connsiteX21-599" fmla="*/ 2804876 w 2887263"/>
                <a:gd name="connsiteY21-600" fmla="*/ 779650 h 2556892"/>
                <a:gd name="connsiteX22-601" fmla="*/ 2823264 w 2887263"/>
                <a:gd name="connsiteY22-602" fmla="*/ 882626 h 2556892"/>
                <a:gd name="connsiteX23-603" fmla="*/ 2830160 w 2887263"/>
                <a:gd name="connsiteY23-604" fmla="*/ 938251 h 2556892"/>
                <a:gd name="connsiteX24-605" fmla="*/ 2853145 w 2887263"/>
                <a:gd name="connsiteY24-606" fmla="*/ 1122135 h 2556892"/>
                <a:gd name="connsiteX25-607" fmla="*/ 2870614 w 2887263"/>
                <a:gd name="connsiteY25-608" fmla="*/ 1265565 h 2556892"/>
                <a:gd name="connsiteX26-609" fmla="*/ 2880728 w 2887263"/>
                <a:gd name="connsiteY26-610" fmla="*/ 1355208 h 2556892"/>
                <a:gd name="connsiteX27-611" fmla="*/ 2887164 w 2887263"/>
                <a:gd name="connsiteY27-612" fmla="*/ 1424625 h 2556892"/>
                <a:gd name="connsiteX28-613" fmla="*/ 2873373 w 2887263"/>
                <a:gd name="connsiteY28-614" fmla="*/ 1444852 h 2556892"/>
                <a:gd name="connsiteX29-615" fmla="*/ 2661446 w 2887263"/>
                <a:gd name="connsiteY29-616" fmla="*/ 1543690 h 2556892"/>
                <a:gd name="connsiteX30-617" fmla="*/ 2448600 w 2887263"/>
                <a:gd name="connsiteY30-618" fmla="*/ 1641608 h 2556892"/>
                <a:gd name="connsiteX31-619" fmla="*/ 2447681 w 2887263"/>
                <a:gd name="connsiteY31-620" fmla="*/ 1783659 h 2556892"/>
                <a:gd name="connsiteX32-621" fmla="*/ 2452278 w 2887263"/>
                <a:gd name="connsiteY32-622" fmla="*/ 2127522 h 2556892"/>
                <a:gd name="connsiteX33-623" fmla="*/ 2458714 w 2887263"/>
                <a:gd name="connsiteY33-624" fmla="*/ 2556892 h 2556892"/>
                <a:gd name="connsiteX34-625" fmla="*/ 1263006 w 2887263"/>
                <a:gd name="connsiteY34-626" fmla="*/ 2556892 h 2556892"/>
                <a:gd name="connsiteX35-627" fmla="*/ 1282774 w 2887263"/>
                <a:gd name="connsiteY35-628" fmla="*/ 2299914 h 2556892"/>
                <a:gd name="connsiteX36-629" fmla="*/ 1307598 w 2887263"/>
                <a:gd name="connsiteY36-630" fmla="*/ 2083390 h 2556892"/>
                <a:gd name="connsiteX37-631" fmla="*/ 1331503 w 2887263"/>
                <a:gd name="connsiteY37-632" fmla="*/ 1927088 h 2556892"/>
                <a:gd name="connsiteX38-633" fmla="*/ 1373796 w 2887263"/>
                <a:gd name="connsiteY38-634" fmla="*/ 1718839 h 2556892"/>
                <a:gd name="connsiteX39-635" fmla="*/ 1407355 w 2887263"/>
                <a:gd name="connsiteY39-636" fmla="*/ 1619082 h 2556892"/>
                <a:gd name="connsiteX40-637" fmla="*/ 1414711 w 2887263"/>
                <a:gd name="connsiteY40-638" fmla="*/ 1591040 h 2556892"/>
                <a:gd name="connsiteX41-639" fmla="*/ 1407355 w 2887263"/>
                <a:gd name="connsiteY41-640" fmla="*/ 1583225 h 2556892"/>
                <a:gd name="connsiteX42-641" fmla="*/ 1380692 w 2887263"/>
                <a:gd name="connsiteY42-642" fmla="*/ 1470596 h 2556892"/>
                <a:gd name="connsiteX43-643" fmla="*/ 1359086 w 2887263"/>
                <a:gd name="connsiteY43-644" fmla="*/ 1374516 h 2556892"/>
                <a:gd name="connsiteX44-645" fmla="*/ 1320470 w 2887263"/>
                <a:gd name="connsiteY44-646" fmla="*/ 1212698 h 2556892"/>
                <a:gd name="connsiteX45-647" fmla="*/ 1297484 w 2887263"/>
                <a:gd name="connsiteY45-648" fmla="*/ 1106964 h 2556892"/>
                <a:gd name="connsiteX46-649" fmla="*/ 1288750 w 2887263"/>
                <a:gd name="connsiteY46-650" fmla="*/ 1086737 h 2556892"/>
                <a:gd name="connsiteX47-651" fmla="*/ 1247836 w 2887263"/>
                <a:gd name="connsiteY47-652" fmla="*/ 1163969 h 2556892"/>
                <a:gd name="connsiteX48-653" fmla="*/ 1186694 w 2887263"/>
                <a:gd name="connsiteY48-654" fmla="*/ 1261887 h 2556892"/>
                <a:gd name="connsiteX49-655" fmla="*/ 1127391 w 2887263"/>
                <a:gd name="connsiteY49-656" fmla="*/ 1342336 h 2556892"/>
                <a:gd name="connsiteX50-657" fmla="*/ 962355 w 2887263"/>
                <a:gd name="connsiteY50-658" fmla="*/ 1506453 h 2556892"/>
                <a:gd name="connsiteX51-659" fmla="*/ 851105 w 2887263"/>
                <a:gd name="connsiteY51-660" fmla="*/ 1587362 h 2556892"/>
                <a:gd name="connsiteX52-661" fmla="*/ 766059 w 2887263"/>
                <a:gd name="connsiteY52-662" fmla="*/ 1636091 h 2556892"/>
                <a:gd name="connsiteX53-663" fmla="*/ 494829 w 2887263"/>
                <a:gd name="connsiteY53-664" fmla="*/ 1753318 h 2556892"/>
                <a:gd name="connsiteX54-665" fmla="*/ 387717 w 2887263"/>
                <a:gd name="connsiteY54-666" fmla="*/ 1777223 h 2556892"/>
                <a:gd name="connsiteX55-667" fmla="*/ 272789 w 2887263"/>
                <a:gd name="connsiteY55-668" fmla="*/ 1791474 h 2556892"/>
                <a:gd name="connsiteX56-669" fmla="*/ 104995 w 2887263"/>
                <a:gd name="connsiteY56-670" fmla="*/ 1804345 h 2556892"/>
                <a:gd name="connsiteX57-671" fmla="*/ 82929 w 2887263"/>
                <a:gd name="connsiteY57-672" fmla="*/ 1787336 h 2556892"/>
                <a:gd name="connsiteX58-673" fmla="*/ 77872 w 2887263"/>
                <a:gd name="connsiteY58-674" fmla="*/ 1783199 h 2556892"/>
                <a:gd name="connsiteX59-675" fmla="*/ 61322 w 2887263"/>
                <a:gd name="connsiteY59-676" fmla="*/ 1758374 h 2556892"/>
                <a:gd name="connsiteX60-677" fmla="*/ 15811 w 2887263"/>
                <a:gd name="connsiteY60-678" fmla="*/ 1637471 h 2556892"/>
                <a:gd name="connsiteX61-679" fmla="*/ 5237 w 2887263"/>
                <a:gd name="connsiteY61-680" fmla="*/ 1612646 h 2556892"/>
                <a:gd name="connsiteX62-681" fmla="*/ 1100 w 2887263"/>
                <a:gd name="connsiteY62-682" fmla="*/ 1591499 h 2556892"/>
                <a:gd name="connsiteX63-683" fmla="*/ 48450 w 2887263"/>
                <a:gd name="connsiteY63-684" fmla="*/ 1572192 h 2556892"/>
                <a:gd name="connsiteX64-685" fmla="*/ 308187 w 2887263"/>
                <a:gd name="connsiteY64-686" fmla="*/ 1484387 h 2556892"/>
                <a:gd name="connsiteX65-687" fmla="*/ 378063 w 2887263"/>
                <a:gd name="connsiteY65-688" fmla="*/ 1454506 h 2556892"/>
                <a:gd name="connsiteX66-689" fmla="*/ 418058 w 2887263"/>
                <a:gd name="connsiteY66-690" fmla="*/ 1438416 h 2556892"/>
                <a:gd name="connsiteX67-691" fmla="*/ 576658 w 2887263"/>
                <a:gd name="connsiteY67-692" fmla="*/ 1349692 h 2556892"/>
                <a:gd name="connsiteX68-693" fmla="*/ 783528 w 2887263"/>
                <a:gd name="connsiteY68-694" fmla="*/ 1212698 h 2556892"/>
                <a:gd name="connsiteX69-695" fmla="*/ 835935 w 2887263"/>
                <a:gd name="connsiteY69-696" fmla="*/ 1149718 h 2556892"/>
                <a:gd name="connsiteX70-697" fmla="*/ 888342 w 2887263"/>
                <a:gd name="connsiteY70-698" fmla="*/ 1050880 h 2556892"/>
                <a:gd name="connsiteX71-699" fmla="*/ 1003729 w 2887263"/>
                <a:gd name="connsiteY71-700" fmla="*/ 829759 h 2556892"/>
                <a:gd name="connsiteX72-701" fmla="*/ 1096131 w 2887263"/>
                <a:gd name="connsiteY72-702" fmla="*/ 622429 h 2556892"/>
                <a:gd name="connsiteX73-703" fmla="*/ 1145780 w 2887263"/>
                <a:gd name="connsiteY73-704" fmla="*/ 462450 h 2556892"/>
                <a:gd name="connsiteX74-705" fmla="*/ 1238182 w 2887263"/>
                <a:gd name="connsiteY74-706" fmla="*/ 327755 h 2556892"/>
                <a:gd name="connsiteX75-707" fmla="*/ 1398621 w 2887263"/>
                <a:gd name="connsiteY75-708" fmla="*/ 243628 h 2556892"/>
                <a:gd name="connsiteX76-709" fmla="*/ 1538832 w 2887263"/>
                <a:gd name="connsiteY76-710" fmla="*/ 170074 h 2556892"/>
                <a:gd name="connsiteX77-711" fmla="*/ 1593998 w 2887263"/>
                <a:gd name="connsiteY77-712" fmla="*/ 129160 h 2556892"/>
                <a:gd name="connsiteX78-713" fmla="*/ 1659736 w 2887263"/>
                <a:gd name="connsiteY78-714" fmla="*/ 58824 h 2556892"/>
                <a:gd name="connsiteX79-715" fmla="*/ 1666345 w 2887263"/>
                <a:gd name="connsiteY79-716" fmla="*/ 65002 h 2556892"/>
                <a:gd name="connsiteX80-717" fmla="*/ 1666461 w 2887263"/>
                <a:gd name="connsiteY80-718" fmla="*/ 62043 h 2556892"/>
                <a:gd name="connsiteX81-719" fmla="*/ 1661576 w 2887263"/>
                <a:gd name="connsiteY81-720" fmla="*/ 56066 h 2556892"/>
                <a:gd name="connsiteX82-721" fmla="*/ 1686860 w 2887263"/>
                <a:gd name="connsiteY82-722" fmla="*/ 48251 h 2556892"/>
                <a:gd name="connsiteX83-723" fmla="*/ 1778802 w 2887263"/>
                <a:gd name="connsiteY83-724" fmla="*/ 139274 h 2556892"/>
                <a:gd name="connsiteX84-725" fmla="*/ 1913038 w 2887263"/>
                <a:gd name="connsiteY84-726" fmla="*/ 215126 h 2556892"/>
                <a:gd name="connsiteX85-727" fmla="*/ 1956806 w 2887263"/>
                <a:gd name="connsiteY85-728" fmla="*/ 233819 h 2556892"/>
                <a:gd name="connsiteX86-729" fmla="*/ 1967743 w 2887263"/>
                <a:gd name="connsiteY86-730" fmla="*/ 230756 h 2556892"/>
                <a:gd name="connsiteX87-731" fmla="*/ 1970387 w 2887263"/>
                <a:gd name="connsiteY87-732" fmla="*/ 230053 h 2556892"/>
                <a:gd name="connsiteX88-733" fmla="*/ 2020150 w 2887263"/>
                <a:gd name="connsiteY88-734" fmla="*/ 186624 h 2556892"/>
                <a:gd name="connsiteX89-735" fmla="*/ 2083131 w 2887263"/>
                <a:gd name="connsiteY89-736" fmla="*/ 93762 h 2556892"/>
                <a:gd name="connsiteX90-737" fmla="*/ 2088041 w 2887263"/>
                <a:gd name="connsiteY90-738" fmla="*/ 0 h 2556892"/>
                <a:gd name="connsiteX0-739" fmla="*/ 2502386 w 2887263"/>
                <a:gd name="connsiteY0-740" fmla="*/ 1100528 h 2556892"/>
                <a:gd name="connsiteX1-741" fmla="*/ 2493192 w 2887263"/>
                <a:gd name="connsiteY1-742" fmla="*/ 1180518 h 2556892"/>
                <a:gd name="connsiteX2-743" fmla="*/ 2465609 w 2887263"/>
                <a:gd name="connsiteY2-744" fmla="*/ 1293147 h 2556892"/>
                <a:gd name="connsiteX3-745" fmla="*/ 2453657 w 2887263"/>
                <a:gd name="connsiteY3-746" fmla="*/ 1314294 h 2556892"/>
                <a:gd name="connsiteX4-747" fmla="*/ 2454117 w 2887263"/>
                <a:gd name="connsiteY4-748" fmla="*/ 1317972 h 2556892"/>
                <a:gd name="connsiteX5-749" fmla="*/ 2453197 w 2887263"/>
                <a:gd name="connsiteY5-750" fmla="*/ 1334981 h 2556892"/>
                <a:gd name="connsiteX6-751" fmla="*/ 2487675 w 2887263"/>
                <a:gd name="connsiteY6-752" fmla="*/ 1298204 h 2556892"/>
                <a:gd name="connsiteX7-753" fmla="*/ 2519396 w 2887263"/>
                <a:gd name="connsiteY7-754" fmla="*/ 1266944 h 2556892"/>
                <a:gd name="connsiteX8-755" fmla="*/ 2527210 w 2887263"/>
                <a:gd name="connsiteY8-756" fmla="*/ 1243499 h 2556892"/>
                <a:gd name="connsiteX9-757" fmla="*/ 2506983 w 2887263"/>
                <a:gd name="connsiteY9-758" fmla="*/ 1129031 h 2556892"/>
                <a:gd name="connsiteX10-759" fmla="*/ 2502386 w 2887263"/>
                <a:gd name="connsiteY10-760" fmla="*/ 1100528 h 2556892"/>
                <a:gd name="connsiteX11-761" fmla="*/ 2088041 w 2887263"/>
                <a:gd name="connsiteY11-762" fmla="*/ 0 h 2556892"/>
                <a:gd name="connsiteX12-763" fmla="*/ 2147031 w 2887263"/>
                <a:gd name="connsiteY12-764" fmla="*/ 92843 h 2556892"/>
                <a:gd name="connsiteX13-765" fmla="*/ 2146811 w 2887263"/>
                <a:gd name="connsiteY13-766" fmla="*/ 95772 h 2556892"/>
                <a:gd name="connsiteX14-767" fmla="*/ 2343326 w 2887263"/>
                <a:gd name="connsiteY14-768" fmla="*/ 146169 h 2556892"/>
                <a:gd name="connsiteX15-769" fmla="*/ 2510201 w 2887263"/>
                <a:gd name="connsiteY15-770" fmla="*/ 214666 h 2556892"/>
                <a:gd name="connsiteX16-771" fmla="*/ 2626968 w 2887263"/>
                <a:gd name="connsiteY16-772" fmla="*/ 296494 h 2556892"/>
                <a:gd name="connsiteX17-773" fmla="*/ 2693166 w 2887263"/>
                <a:gd name="connsiteY17-774" fmla="*/ 382460 h 2556892"/>
                <a:gd name="connsiteX18-775" fmla="*/ 2731322 w 2887263"/>
                <a:gd name="connsiteY18-776" fmla="*/ 459692 h 2556892"/>
                <a:gd name="connsiteX19-777" fmla="*/ 2762123 w 2887263"/>
                <a:gd name="connsiteY19-778" fmla="*/ 561747 h 2556892"/>
                <a:gd name="connsiteX20-779" fmla="*/ 2785108 w 2887263"/>
                <a:gd name="connsiteY20-780" fmla="*/ 666102 h 2556892"/>
                <a:gd name="connsiteX21-781" fmla="*/ 2804876 w 2887263"/>
                <a:gd name="connsiteY21-782" fmla="*/ 779650 h 2556892"/>
                <a:gd name="connsiteX22-783" fmla="*/ 2823264 w 2887263"/>
                <a:gd name="connsiteY22-784" fmla="*/ 882626 h 2556892"/>
                <a:gd name="connsiteX23-785" fmla="*/ 2830160 w 2887263"/>
                <a:gd name="connsiteY23-786" fmla="*/ 938251 h 2556892"/>
                <a:gd name="connsiteX24-787" fmla="*/ 2853145 w 2887263"/>
                <a:gd name="connsiteY24-788" fmla="*/ 1122135 h 2556892"/>
                <a:gd name="connsiteX25-789" fmla="*/ 2870614 w 2887263"/>
                <a:gd name="connsiteY25-790" fmla="*/ 1265565 h 2556892"/>
                <a:gd name="connsiteX26-791" fmla="*/ 2880728 w 2887263"/>
                <a:gd name="connsiteY26-792" fmla="*/ 1355208 h 2556892"/>
                <a:gd name="connsiteX27-793" fmla="*/ 2887164 w 2887263"/>
                <a:gd name="connsiteY27-794" fmla="*/ 1424625 h 2556892"/>
                <a:gd name="connsiteX28-795" fmla="*/ 2873373 w 2887263"/>
                <a:gd name="connsiteY28-796" fmla="*/ 1444852 h 2556892"/>
                <a:gd name="connsiteX29-797" fmla="*/ 2661446 w 2887263"/>
                <a:gd name="connsiteY29-798" fmla="*/ 1543690 h 2556892"/>
                <a:gd name="connsiteX30-799" fmla="*/ 2448600 w 2887263"/>
                <a:gd name="connsiteY30-800" fmla="*/ 1641608 h 2556892"/>
                <a:gd name="connsiteX31-801" fmla="*/ 2447681 w 2887263"/>
                <a:gd name="connsiteY31-802" fmla="*/ 1783659 h 2556892"/>
                <a:gd name="connsiteX32-803" fmla="*/ 2452278 w 2887263"/>
                <a:gd name="connsiteY32-804" fmla="*/ 2127522 h 2556892"/>
                <a:gd name="connsiteX33-805" fmla="*/ 2458714 w 2887263"/>
                <a:gd name="connsiteY33-806" fmla="*/ 2556892 h 2556892"/>
                <a:gd name="connsiteX34-807" fmla="*/ 1263006 w 2887263"/>
                <a:gd name="connsiteY34-808" fmla="*/ 2556892 h 2556892"/>
                <a:gd name="connsiteX35-809" fmla="*/ 1282774 w 2887263"/>
                <a:gd name="connsiteY35-810" fmla="*/ 2299914 h 2556892"/>
                <a:gd name="connsiteX36-811" fmla="*/ 1307598 w 2887263"/>
                <a:gd name="connsiteY36-812" fmla="*/ 2083390 h 2556892"/>
                <a:gd name="connsiteX37-813" fmla="*/ 1331503 w 2887263"/>
                <a:gd name="connsiteY37-814" fmla="*/ 1927088 h 2556892"/>
                <a:gd name="connsiteX38-815" fmla="*/ 1373796 w 2887263"/>
                <a:gd name="connsiteY38-816" fmla="*/ 1718839 h 2556892"/>
                <a:gd name="connsiteX39-817" fmla="*/ 1407355 w 2887263"/>
                <a:gd name="connsiteY39-818" fmla="*/ 1619082 h 2556892"/>
                <a:gd name="connsiteX40-819" fmla="*/ 1414711 w 2887263"/>
                <a:gd name="connsiteY40-820" fmla="*/ 1591040 h 2556892"/>
                <a:gd name="connsiteX41-821" fmla="*/ 1407355 w 2887263"/>
                <a:gd name="connsiteY41-822" fmla="*/ 1583225 h 2556892"/>
                <a:gd name="connsiteX42-823" fmla="*/ 1380692 w 2887263"/>
                <a:gd name="connsiteY42-824" fmla="*/ 1470596 h 2556892"/>
                <a:gd name="connsiteX43-825" fmla="*/ 1359086 w 2887263"/>
                <a:gd name="connsiteY43-826" fmla="*/ 1374516 h 2556892"/>
                <a:gd name="connsiteX44-827" fmla="*/ 1320470 w 2887263"/>
                <a:gd name="connsiteY44-828" fmla="*/ 1212698 h 2556892"/>
                <a:gd name="connsiteX45-829" fmla="*/ 1297484 w 2887263"/>
                <a:gd name="connsiteY45-830" fmla="*/ 1106964 h 2556892"/>
                <a:gd name="connsiteX46-831" fmla="*/ 1288750 w 2887263"/>
                <a:gd name="connsiteY46-832" fmla="*/ 1086737 h 2556892"/>
                <a:gd name="connsiteX47-833" fmla="*/ 1247836 w 2887263"/>
                <a:gd name="connsiteY47-834" fmla="*/ 1163969 h 2556892"/>
                <a:gd name="connsiteX48-835" fmla="*/ 1186694 w 2887263"/>
                <a:gd name="connsiteY48-836" fmla="*/ 1261887 h 2556892"/>
                <a:gd name="connsiteX49-837" fmla="*/ 1127391 w 2887263"/>
                <a:gd name="connsiteY49-838" fmla="*/ 1342336 h 2556892"/>
                <a:gd name="connsiteX50-839" fmla="*/ 962355 w 2887263"/>
                <a:gd name="connsiteY50-840" fmla="*/ 1506453 h 2556892"/>
                <a:gd name="connsiteX51-841" fmla="*/ 851105 w 2887263"/>
                <a:gd name="connsiteY51-842" fmla="*/ 1587362 h 2556892"/>
                <a:gd name="connsiteX52-843" fmla="*/ 766059 w 2887263"/>
                <a:gd name="connsiteY52-844" fmla="*/ 1636091 h 2556892"/>
                <a:gd name="connsiteX53-845" fmla="*/ 494829 w 2887263"/>
                <a:gd name="connsiteY53-846" fmla="*/ 1753318 h 2556892"/>
                <a:gd name="connsiteX54-847" fmla="*/ 387717 w 2887263"/>
                <a:gd name="connsiteY54-848" fmla="*/ 1777223 h 2556892"/>
                <a:gd name="connsiteX55-849" fmla="*/ 272789 w 2887263"/>
                <a:gd name="connsiteY55-850" fmla="*/ 1791474 h 2556892"/>
                <a:gd name="connsiteX56-851" fmla="*/ 104995 w 2887263"/>
                <a:gd name="connsiteY56-852" fmla="*/ 1804345 h 2556892"/>
                <a:gd name="connsiteX57-853" fmla="*/ 82929 w 2887263"/>
                <a:gd name="connsiteY57-854" fmla="*/ 1787336 h 2556892"/>
                <a:gd name="connsiteX58-855" fmla="*/ 77872 w 2887263"/>
                <a:gd name="connsiteY58-856" fmla="*/ 1783199 h 2556892"/>
                <a:gd name="connsiteX59-857" fmla="*/ 61322 w 2887263"/>
                <a:gd name="connsiteY59-858" fmla="*/ 1758374 h 2556892"/>
                <a:gd name="connsiteX60-859" fmla="*/ 15811 w 2887263"/>
                <a:gd name="connsiteY60-860" fmla="*/ 1637471 h 2556892"/>
                <a:gd name="connsiteX61-861" fmla="*/ 5237 w 2887263"/>
                <a:gd name="connsiteY61-862" fmla="*/ 1612646 h 2556892"/>
                <a:gd name="connsiteX62-863" fmla="*/ 1100 w 2887263"/>
                <a:gd name="connsiteY62-864" fmla="*/ 1591499 h 2556892"/>
                <a:gd name="connsiteX63-865" fmla="*/ 48450 w 2887263"/>
                <a:gd name="connsiteY63-866" fmla="*/ 1572192 h 2556892"/>
                <a:gd name="connsiteX64-867" fmla="*/ 308187 w 2887263"/>
                <a:gd name="connsiteY64-868" fmla="*/ 1484387 h 2556892"/>
                <a:gd name="connsiteX65-869" fmla="*/ 378063 w 2887263"/>
                <a:gd name="connsiteY65-870" fmla="*/ 1454506 h 2556892"/>
                <a:gd name="connsiteX66-871" fmla="*/ 418058 w 2887263"/>
                <a:gd name="connsiteY66-872" fmla="*/ 1438416 h 2556892"/>
                <a:gd name="connsiteX67-873" fmla="*/ 576658 w 2887263"/>
                <a:gd name="connsiteY67-874" fmla="*/ 1349692 h 2556892"/>
                <a:gd name="connsiteX68-875" fmla="*/ 783528 w 2887263"/>
                <a:gd name="connsiteY68-876" fmla="*/ 1212698 h 2556892"/>
                <a:gd name="connsiteX69-877" fmla="*/ 835935 w 2887263"/>
                <a:gd name="connsiteY69-878" fmla="*/ 1149718 h 2556892"/>
                <a:gd name="connsiteX70-879" fmla="*/ 888342 w 2887263"/>
                <a:gd name="connsiteY70-880" fmla="*/ 1050880 h 2556892"/>
                <a:gd name="connsiteX71-881" fmla="*/ 1003729 w 2887263"/>
                <a:gd name="connsiteY71-882" fmla="*/ 829759 h 2556892"/>
                <a:gd name="connsiteX72-883" fmla="*/ 1096131 w 2887263"/>
                <a:gd name="connsiteY72-884" fmla="*/ 622429 h 2556892"/>
                <a:gd name="connsiteX73-885" fmla="*/ 1145780 w 2887263"/>
                <a:gd name="connsiteY73-886" fmla="*/ 462450 h 2556892"/>
                <a:gd name="connsiteX74-887" fmla="*/ 1238182 w 2887263"/>
                <a:gd name="connsiteY74-888" fmla="*/ 327755 h 2556892"/>
                <a:gd name="connsiteX75-889" fmla="*/ 1398621 w 2887263"/>
                <a:gd name="connsiteY75-890" fmla="*/ 243628 h 2556892"/>
                <a:gd name="connsiteX76-891" fmla="*/ 1538832 w 2887263"/>
                <a:gd name="connsiteY76-892" fmla="*/ 170074 h 2556892"/>
                <a:gd name="connsiteX77-893" fmla="*/ 1593998 w 2887263"/>
                <a:gd name="connsiteY77-894" fmla="*/ 129160 h 2556892"/>
                <a:gd name="connsiteX78-895" fmla="*/ 1659736 w 2887263"/>
                <a:gd name="connsiteY78-896" fmla="*/ 58824 h 2556892"/>
                <a:gd name="connsiteX79-897" fmla="*/ 1666345 w 2887263"/>
                <a:gd name="connsiteY79-898" fmla="*/ 65002 h 2556892"/>
                <a:gd name="connsiteX80-899" fmla="*/ 1666461 w 2887263"/>
                <a:gd name="connsiteY80-900" fmla="*/ 62043 h 2556892"/>
                <a:gd name="connsiteX81-901" fmla="*/ 1686860 w 2887263"/>
                <a:gd name="connsiteY81-902" fmla="*/ 48251 h 2556892"/>
                <a:gd name="connsiteX82-903" fmla="*/ 1778802 w 2887263"/>
                <a:gd name="connsiteY82-904" fmla="*/ 139274 h 2556892"/>
                <a:gd name="connsiteX83-905" fmla="*/ 1913038 w 2887263"/>
                <a:gd name="connsiteY83-906" fmla="*/ 215126 h 2556892"/>
                <a:gd name="connsiteX84-907" fmla="*/ 1956806 w 2887263"/>
                <a:gd name="connsiteY84-908" fmla="*/ 233819 h 2556892"/>
                <a:gd name="connsiteX85-909" fmla="*/ 1967743 w 2887263"/>
                <a:gd name="connsiteY85-910" fmla="*/ 230756 h 2556892"/>
                <a:gd name="connsiteX86-911" fmla="*/ 1970387 w 2887263"/>
                <a:gd name="connsiteY86-912" fmla="*/ 230053 h 2556892"/>
                <a:gd name="connsiteX87-913" fmla="*/ 2020150 w 2887263"/>
                <a:gd name="connsiteY87-914" fmla="*/ 186624 h 2556892"/>
                <a:gd name="connsiteX88-915" fmla="*/ 2083131 w 2887263"/>
                <a:gd name="connsiteY88-916" fmla="*/ 93762 h 2556892"/>
                <a:gd name="connsiteX89-917" fmla="*/ 2088041 w 2887263"/>
                <a:gd name="connsiteY89-918" fmla="*/ 0 h 2556892"/>
                <a:gd name="connsiteX0-919" fmla="*/ 2502386 w 2887263"/>
                <a:gd name="connsiteY0-920" fmla="*/ 1100528 h 2556892"/>
                <a:gd name="connsiteX1-921" fmla="*/ 2493192 w 2887263"/>
                <a:gd name="connsiteY1-922" fmla="*/ 1180518 h 2556892"/>
                <a:gd name="connsiteX2-923" fmla="*/ 2465609 w 2887263"/>
                <a:gd name="connsiteY2-924" fmla="*/ 1293147 h 2556892"/>
                <a:gd name="connsiteX3-925" fmla="*/ 2453657 w 2887263"/>
                <a:gd name="connsiteY3-926" fmla="*/ 1314294 h 2556892"/>
                <a:gd name="connsiteX4-927" fmla="*/ 2454117 w 2887263"/>
                <a:gd name="connsiteY4-928" fmla="*/ 1317972 h 2556892"/>
                <a:gd name="connsiteX5-929" fmla="*/ 2453197 w 2887263"/>
                <a:gd name="connsiteY5-930" fmla="*/ 1334981 h 2556892"/>
                <a:gd name="connsiteX6-931" fmla="*/ 2487675 w 2887263"/>
                <a:gd name="connsiteY6-932" fmla="*/ 1298204 h 2556892"/>
                <a:gd name="connsiteX7-933" fmla="*/ 2519396 w 2887263"/>
                <a:gd name="connsiteY7-934" fmla="*/ 1266944 h 2556892"/>
                <a:gd name="connsiteX8-935" fmla="*/ 2527210 w 2887263"/>
                <a:gd name="connsiteY8-936" fmla="*/ 1243499 h 2556892"/>
                <a:gd name="connsiteX9-937" fmla="*/ 2506983 w 2887263"/>
                <a:gd name="connsiteY9-938" fmla="*/ 1129031 h 2556892"/>
                <a:gd name="connsiteX10-939" fmla="*/ 2502386 w 2887263"/>
                <a:gd name="connsiteY10-940" fmla="*/ 1100528 h 2556892"/>
                <a:gd name="connsiteX11-941" fmla="*/ 2088041 w 2887263"/>
                <a:gd name="connsiteY11-942" fmla="*/ 0 h 2556892"/>
                <a:gd name="connsiteX12-943" fmla="*/ 2147031 w 2887263"/>
                <a:gd name="connsiteY12-944" fmla="*/ 92843 h 2556892"/>
                <a:gd name="connsiteX13-945" fmla="*/ 2146811 w 2887263"/>
                <a:gd name="connsiteY13-946" fmla="*/ 95772 h 2556892"/>
                <a:gd name="connsiteX14-947" fmla="*/ 2343326 w 2887263"/>
                <a:gd name="connsiteY14-948" fmla="*/ 146169 h 2556892"/>
                <a:gd name="connsiteX15-949" fmla="*/ 2510201 w 2887263"/>
                <a:gd name="connsiteY15-950" fmla="*/ 214666 h 2556892"/>
                <a:gd name="connsiteX16-951" fmla="*/ 2626968 w 2887263"/>
                <a:gd name="connsiteY16-952" fmla="*/ 296494 h 2556892"/>
                <a:gd name="connsiteX17-953" fmla="*/ 2693166 w 2887263"/>
                <a:gd name="connsiteY17-954" fmla="*/ 382460 h 2556892"/>
                <a:gd name="connsiteX18-955" fmla="*/ 2731322 w 2887263"/>
                <a:gd name="connsiteY18-956" fmla="*/ 459692 h 2556892"/>
                <a:gd name="connsiteX19-957" fmla="*/ 2762123 w 2887263"/>
                <a:gd name="connsiteY19-958" fmla="*/ 561747 h 2556892"/>
                <a:gd name="connsiteX20-959" fmla="*/ 2785108 w 2887263"/>
                <a:gd name="connsiteY20-960" fmla="*/ 666102 h 2556892"/>
                <a:gd name="connsiteX21-961" fmla="*/ 2804876 w 2887263"/>
                <a:gd name="connsiteY21-962" fmla="*/ 779650 h 2556892"/>
                <a:gd name="connsiteX22-963" fmla="*/ 2823264 w 2887263"/>
                <a:gd name="connsiteY22-964" fmla="*/ 882626 h 2556892"/>
                <a:gd name="connsiteX23-965" fmla="*/ 2830160 w 2887263"/>
                <a:gd name="connsiteY23-966" fmla="*/ 938251 h 2556892"/>
                <a:gd name="connsiteX24-967" fmla="*/ 2853145 w 2887263"/>
                <a:gd name="connsiteY24-968" fmla="*/ 1122135 h 2556892"/>
                <a:gd name="connsiteX25-969" fmla="*/ 2870614 w 2887263"/>
                <a:gd name="connsiteY25-970" fmla="*/ 1265565 h 2556892"/>
                <a:gd name="connsiteX26-971" fmla="*/ 2880728 w 2887263"/>
                <a:gd name="connsiteY26-972" fmla="*/ 1355208 h 2556892"/>
                <a:gd name="connsiteX27-973" fmla="*/ 2887164 w 2887263"/>
                <a:gd name="connsiteY27-974" fmla="*/ 1424625 h 2556892"/>
                <a:gd name="connsiteX28-975" fmla="*/ 2873373 w 2887263"/>
                <a:gd name="connsiteY28-976" fmla="*/ 1444852 h 2556892"/>
                <a:gd name="connsiteX29-977" fmla="*/ 2661446 w 2887263"/>
                <a:gd name="connsiteY29-978" fmla="*/ 1543690 h 2556892"/>
                <a:gd name="connsiteX30-979" fmla="*/ 2448600 w 2887263"/>
                <a:gd name="connsiteY30-980" fmla="*/ 1641608 h 2556892"/>
                <a:gd name="connsiteX31-981" fmla="*/ 2447681 w 2887263"/>
                <a:gd name="connsiteY31-982" fmla="*/ 1783659 h 2556892"/>
                <a:gd name="connsiteX32-983" fmla="*/ 2452278 w 2887263"/>
                <a:gd name="connsiteY32-984" fmla="*/ 2127522 h 2556892"/>
                <a:gd name="connsiteX33-985" fmla="*/ 2458714 w 2887263"/>
                <a:gd name="connsiteY33-986" fmla="*/ 2556892 h 2556892"/>
                <a:gd name="connsiteX34-987" fmla="*/ 1263006 w 2887263"/>
                <a:gd name="connsiteY34-988" fmla="*/ 2556892 h 2556892"/>
                <a:gd name="connsiteX35-989" fmla="*/ 1282774 w 2887263"/>
                <a:gd name="connsiteY35-990" fmla="*/ 2299914 h 2556892"/>
                <a:gd name="connsiteX36-991" fmla="*/ 1307598 w 2887263"/>
                <a:gd name="connsiteY36-992" fmla="*/ 2083390 h 2556892"/>
                <a:gd name="connsiteX37-993" fmla="*/ 1331503 w 2887263"/>
                <a:gd name="connsiteY37-994" fmla="*/ 1927088 h 2556892"/>
                <a:gd name="connsiteX38-995" fmla="*/ 1373796 w 2887263"/>
                <a:gd name="connsiteY38-996" fmla="*/ 1718839 h 2556892"/>
                <a:gd name="connsiteX39-997" fmla="*/ 1407355 w 2887263"/>
                <a:gd name="connsiteY39-998" fmla="*/ 1619082 h 2556892"/>
                <a:gd name="connsiteX40-999" fmla="*/ 1414711 w 2887263"/>
                <a:gd name="connsiteY40-1000" fmla="*/ 1591040 h 2556892"/>
                <a:gd name="connsiteX41-1001" fmla="*/ 1407355 w 2887263"/>
                <a:gd name="connsiteY41-1002" fmla="*/ 1583225 h 2556892"/>
                <a:gd name="connsiteX42-1003" fmla="*/ 1380692 w 2887263"/>
                <a:gd name="connsiteY42-1004" fmla="*/ 1470596 h 2556892"/>
                <a:gd name="connsiteX43-1005" fmla="*/ 1359086 w 2887263"/>
                <a:gd name="connsiteY43-1006" fmla="*/ 1374516 h 2556892"/>
                <a:gd name="connsiteX44-1007" fmla="*/ 1320470 w 2887263"/>
                <a:gd name="connsiteY44-1008" fmla="*/ 1212698 h 2556892"/>
                <a:gd name="connsiteX45-1009" fmla="*/ 1297484 w 2887263"/>
                <a:gd name="connsiteY45-1010" fmla="*/ 1106964 h 2556892"/>
                <a:gd name="connsiteX46-1011" fmla="*/ 1288750 w 2887263"/>
                <a:gd name="connsiteY46-1012" fmla="*/ 1086737 h 2556892"/>
                <a:gd name="connsiteX47-1013" fmla="*/ 1247836 w 2887263"/>
                <a:gd name="connsiteY47-1014" fmla="*/ 1163969 h 2556892"/>
                <a:gd name="connsiteX48-1015" fmla="*/ 1186694 w 2887263"/>
                <a:gd name="connsiteY48-1016" fmla="*/ 1261887 h 2556892"/>
                <a:gd name="connsiteX49-1017" fmla="*/ 1127391 w 2887263"/>
                <a:gd name="connsiteY49-1018" fmla="*/ 1342336 h 2556892"/>
                <a:gd name="connsiteX50-1019" fmla="*/ 962355 w 2887263"/>
                <a:gd name="connsiteY50-1020" fmla="*/ 1506453 h 2556892"/>
                <a:gd name="connsiteX51-1021" fmla="*/ 851105 w 2887263"/>
                <a:gd name="connsiteY51-1022" fmla="*/ 1587362 h 2556892"/>
                <a:gd name="connsiteX52-1023" fmla="*/ 766059 w 2887263"/>
                <a:gd name="connsiteY52-1024" fmla="*/ 1636091 h 2556892"/>
                <a:gd name="connsiteX53-1025" fmla="*/ 494829 w 2887263"/>
                <a:gd name="connsiteY53-1026" fmla="*/ 1753318 h 2556892"/>
                <a:gd name="connsiteX54-1027" fmla="*/ 387717 w 2887263"/>
                <a:gd name="connsiteY54-1028" fmla="*/ 1777223 h 2556892"/>
                <a:gd name="connsiteX55-1029" fmla="*/ 272789 w 2887263"/>
                <a:gd name="connsiteY55-1030" fmla="*/ 1791474 h 2556892"/>
                <a:gd name="connsiteX56-1031" fmla="*/ 104995 w 2887263"/>
                <a:gd name="connsiteY56-1032" fmla="*/ 1804345 h 2556892"/>
                <a:gd name="connsiteX57-1033" fmla="*/ 82929 w 2887263"/>
                <a:gd name="connsiteY57-1034" fmla="*/ 1787336 h 2556892"/>
                <a:gd name="connsiteX58-1035" fmla="*/ 77872 w 2887263"/>
                <a:gd name="connsiteY58-1036" fmla="*/ 1783199 h 2556892"/>
                <a:gd name="connsiteX59-1037" fmla="*/ 61322 w 2887263"/>
                <a:gd name="connsiteY59-1038" fmla="*/ 1758374 h 2556892"/>
                <a:gd name="connsiteX60-1039" fmla="*/ 15811 w 2887263"/>
                <a:gd name="connsiteY60-1040" fmla="*/ 1637471 h 2556892"/>
                <a:gd name="connsiteX61-1041" fmla="*/ 5237 w 2887263"/>
                <a:gd name="connsiteY61-1042" fmla="*/ 1612646 h 2556892"/>
                <a:gd name="connsiteX62-1043" fmla="*/ 1100 w 2887263"/>
                <a:gd name="connsiteY62-1044" fmla="*/ 1591499 h 2556892"/>
                <a:gd name="connsiteX63-1045" fmla="*/ 48450 w 2887263"/>
                <a:gd name="connsiteY63-1046" fmla="*/ 1572192 h 2556892"/>
                <a:gd name="connsiteX64-1047" fmla="*/ 308187 w 2887263"/>
                <a:gd name="connsiteY64-1048" fmla="*/ 1484387 h 2556892"/>
                <a:gd name="connsiteX65-1049" fmla="*/ 378063 w 2887263"/>
                <a:gd name="connsiteY65-1050" fmla="*/ 1454506 h 2556892"/>
                <a:gd name="connsiteX66-1051" fmla="*/ 418058 w 2887263"/>
                <a:gd name="connsiteY66-1052" fmla="*/ 1438416 h 2556892"/>
                <a:gd name="connsiteX67-1053" fmla="*/ 576658 w 2887263"/>
                <a:gd name="connsiteY67-1054" fmla="*/ 1349692 h 2556892"/>
                <a:gd name="connsiteX68-1055" fmla="*/ 783528 w 2887263"/>
                <a:gd name="connsiteY68-1056" fmla="*/ 1212698 h 2556892"/>
                <a:gd name="connsiteX69-1057" fmla="*/ 835935 w 2887263"/>
                <a:gd name="connsiteY69-1058" fmla="*/ 1149718 h 2556892"/>
                <a:gd name="connsiteX70-1059" fmla="*/ 888342 w 2887263"/>
                <a:gd name="connsiteY70-1060" fmla="*/ 1050880 h 2556892"/>
                <a:gd name="connsiteX71-1061" fmla="*/ 1003729 w 2887263"/>
                <a:gd name="connsiteY71-1062" fmla="*/ 829759 h 2556892"/>
                <a:gd name="connsiteX72-1063" fmla="*/ 1096131 w 2887263"/>
                <a:gd name="connsiteY72-1064" fmla="*/ 622429 h 2556892"/>
                <a:gd name="connsiteX73-1065" fmla="*/ 1145780 w 2887263"/>
                <a:gd name="connsiteY73-1066" fmla="*/ 462450 h 2556892"/>
                <a:gd name="connsiteX74-1067" fmla="*/ 1238182 w 2887263"/>
                <a:gd name="connsiteY74-1068" fmla="*/ 327755 h 2556892"/>
                <a:gd name="connsiteX75-1069" fmla="*/ 1398621 w 2887263"/>
                <a:gd name="connsiteY75-1070" fmla="*/ 243628 h 2556892"/>
                <a:gd name="connsiteX76-1071" fmla="*/ 1538832 w 2887263"/>
                <a:gd name="connsiteY76-1072" fmla="*/ 170074 h 2556892"/>
                <a:gd name="connsiteX77-1073" fmla="*/ 1593998 w 2887263"/>
                <a:gd name="connsiteY77-1074" fmla="*/ 129160 h 2556892"/>
                <a:gd name="connsiteX78-1075" fmla="*/ 1659736 w 2887263"/>
                <a:gd name="connsiteY78-1076" fmla="*/ 58824 h 2556892"/>
                <a:gd name="connsiteX79-1077" fmla="*/ 1666345 w 2887263"/>
                <a:gd name="connsiteY79-1078" fmla="*/ 65002 h 2556892"/>
                <a:gd name="connsiteX80-1079" fmla="*/ 1686860 w 2887263"/>
                <a:gd name="connsiteY80-1080" fmla="*/ 48251 h 2556892"/>
                <a:gd name="connsiteX81-1081" fmla="*/ 1778802 w 2887263"/>
                <a:gd name="connsiteY81-1082" fmla="*/ 139274 h 2556892"/>
                <a:gd name="connsiteX82-1083" fmla="*/ 1913038 w 2887263"/>
                <a:gd name="connsiteY82-1084" fmla="*/ 215126 h 2556892"/>
                <a:gd name="connsiteX83-1085" fmla="*/ 1956806 w 2887263"/>
                <a:gd name="connsiteY83-1086" fmla="*/ 233819 h 2556892"/>
                <a:gd name="connsiteX84-1087" fmla="*/ 1967743 w 2887263"/>
                <a:gd name="connsiteY84-1088" fmla="*/ 230756 h 2556892"/>
                <a:gd name="connsiteX85-1089" fmla="*/ 1970387 w 2887263"/>
                <a:gd name="connsiteY85-1090" fmla="*/ 230053 h 2556892"/>
                <a:gd name="connsiteX86-1091" fmla="*/ 2020150 w 2887263"/>
                <a:gd name="connsiteY86-1092" fmla="*/ 186624 h 2556892"/>
                <a:gd name="connsiteX87-1093" fmla="*/ 2083131 w 2887263"/>
                <a:gd name="connsiteY87-1094" fmla="*/ 93762 h 2556892"/>
                <a:gd name="connsiteX88-1095" fmla="*/ 2088041 w 2887263"/>
                <a:gd name="connsiteY88-1096" fmla="*/ 0 h 2556892"/>
                <a:gd name="connsiteX0-1097" fmla="*/ 2502386 w 2887263"/>
                <a:gd name="connsiteY0-1098" fmla="*/ 1100528 h 2556892"/>
                <a:gd name="connsiteX1-1099" fmla="*/ 2493192 w 2887263"/>
                <a:gd name="connsiteY1-1100" fmla="*/ 1180518 h 2556892"/>
                <a:gd name="connsiteX2-1101" fmla="*/ 2465609 w 2887263"/>
                <a:gd name="connsiteY2-1102" fmla="*/ 1293147 h 2556892"/>
                <a:gd name="connsiteX3-1103" fmla="*/ 2453657 w 2887263"/>
                <a:gd name="connsiteY3-1104" fmla="*/ 1314294 h 2556892"/>
                <a:gd name="connsiteX4-1105" fmla="*/ 2454117 w 2887263"/>
                <a:gd name="connsiteY4-1106" fmla="*/ 1317972 h 2556892"/>
                <a:gd name="connsiteX5-1107" fmla="*/ 2453197 w 2887263"/>
                <a:gd name="connsiteY5-1108" fmla="*/ 1334981 h 2556892"/>
                <a:gd name="connsiteX6-1109" fmla="*/ 2487675 w 2887263"/>
                <a:gd name="connsiteY6-1110" fmla="*/ 1298204 h 2556892"/>
                <a:gd name="connsiteX7-1111" fmla="*/ 2519396 w 2887263"/>
                <a:gd name="connsiteY7-1112" fmla="*/ 1266944 h 2556892"/>
                <a:gd name="connsiteX8-1113" fmla="*/ 2527210 w 2887263"/>
                <a:gd name="connsiteY8-1114" fmla="*/ 1243499 h 2556892"/>
                <a:gd name="connsiteX9-1115" fmla="*/ 2506983 w 2887263"/>
                <a:gd name="connsiteY9-1116" fmla="*/ 1129031 h 2556892"/>
                <a:gd name="connsiteX10-1117" fmla="*/ 2502386 w 2887263"/>
                <a:gd name="connsiteY10-1118" fmla="*/ 1100528 h 2556892"/>
                <a:gd name="connsiteX11-1119" fmla="*/ 2088041 w 2887263"/>
                <a:gd name="connsiteY11-1120" fmla="*/ 0 h 2556892"/>
                <a:gd name="connsiteX12-1121" fmla="*/ 2147031 w 2887263"/>
                <a:gd name="connsiteY12-1122" fmla="*/ 92843 h 2556892"/>
                <a:gd name="connsiteX13-1123" fmla="*/ 2146811 w 2887263"/>
                <a:gd name="connsiteY13-1124" fmla="*/ 95772 h 2556892"/>
                <a:gd name="connsiteX14-1125" fmla="*/ 2343326 w 2887263"/>
                <a:gd name="connsiteY14-1126" fmla="*/ 146169 h 2556892"/>
                <a:gd name="connsiteX15-1127" fmla="*/ 2510201 w 2887263"/>
                <a:gd name="connsiteY15-1128" fmla="*/ 214666 h 2556892"/>
                <a:gd name="connsiteX16-1129" fmla="*/ 2626968 w 2887263"/>
                <a:gd name="connsiteY16-1130" fmla="*/ 296494 h 2556892"/>
                <a:gd name="connsiteX17-1131" fmla="*/ 2693166 w 2887263"/>
                <a:gd name="connsiteY17-1132" fmla="*/ 382460 h 2556892"/>
                <a:gd name="connsiteX18-1133" fmla="*/ 2731322 w 2887263"/>
                <a:gd name="connsiteY18-1134" fmla="*/ 459692 h 2556892"/>
                <a:gd name="connsiteX19-1135" fmla="*/ 2762123 w 2887263"/>
                <a:gd name="connsiteY19-1136" fmla="*/ 561747 h 2556892"/>
                <a:gd name="connsiteX20-1137" fmla="*/ 2785108 w 2887263"/>
                <a:gd name="connsiteY20-1138" fmla="*/ 666102 h 2556892"/>
                <a:gd name="connsiteX21-1139" fmla="*/ 2804876 w 2887263"/>
                <a:gd name="connsiteY21-1140" fmla="*/ 779650 h 2556892"/>
                <a:gd name="connsiteX22-1141" fmla="*/ 2823264 w 2887263"/>
                <a:gd name="connsiteY22-1142" fmla="*/ 882626 h 2556892"/>
                <a:gd name="connsiteX23-1143" fmla="*/ 2830160 w 2887263"/>
                <a:gd name="connsiteY23-1144" fmla="*/ 938251 h 2556892"/>
                <a:gd name="connsiteX24-1145" fmla="*/ 2853145 w 2887263"/>
                <a:gd name="connsiteY24-1146" fmla="*/ 1122135 h 2556892"/>
                <a:gd name="connsiteX25-1147" fmla="*/ 2870614 w 2887263"/>
                <a:gd name="connsiteY25-1148" fmla="*/ 1265565 h 2556892"/>
                <a:gd name="connsiteX26-1149" fmla="*/ 2880728 w 2887263"/>
                <a:gd name="connsiteY26-1150" fmla="*/ 1355208 h 2556892"/>
                <a:gd name="connsiteX27-1151" fmla="*/ 2887164 w 2887263"/>
                <a:gd name="connsiteY27-1152" fmla="*/ 1424625 h 2556892"/>
                <a:gd name="connsiteX28-1153" fmla="*/ 2873373 w 2887263"/>
                <a:gd name="connsiteY28-1154" fmla="*/ 1444852 h 2556892"/>
                <a:gd name="connsiteX29-1155" fmla="*/ 2661446 w 2887263"/>
                <a:gd name="connsiteY29-1156" fmla="*/ 1543690 h 2556892"/>
                <a:gd name="connsiteX30-1157" fmla="*/ 2448600 w 2887263"/>
                <a:gd name="connsiteY30-1158" fmla="*/ 1641608 h 2556892"/>
                <a:gd name="connsiteX31-1159" fmla="*/ 2447681 w 2887263"/>
                <a:gd name="connsiteY31-1160" fmla="*/ 1783659 h 2556892"/>
                <a:gd name="connsiteX32-1161" fmla="*/ 2452278 w 2887263"/>
                <a:gd name="connsiteY32-1162" fmla="*/ 2127522 h 2556892"/>
                <a:gd name="connsiteX33-1163" fmla="*/ 2458714 w 2887263"/>
                <a:gd name="connsiteY33-1164" fmla="*/ 2556892 h 2556892"/>
                <a:gd name="connsiteX34-1165" fmla="*/ 1263006 w 2887263"/>
                <a:gd name="connsiteY34-1166" fmla="*/ 2556892 h 2556892"/>
                <a:gd name="connsiteX35-1167" fmla="*/ 1282774 w 2887263"/>
                <a:gd name="connsiteY35-1168" fmla="*/ 2299914 h 2556892"/>
                <a:gd name="connsiteX36-1169" fmla="*/ 1307598 w 2887263"/>
                <a:gd name="connsiteY36-1170" fmla="*/ 2083390 h 2556892"/>
                <a:gd name="connsiteX37-1171" fmla="*/ 1331503 w 2887263"/>
                <a:gd name="connsiteY37-1172" fmla="*/ 1927088 h 2556892"/>
                <a:gd name="connsiteX38-1173" fmla="*/ 1373796 w 2887263"/>
                <a:gd name="connsiteY38-1174" fmla="*/ 1718839 h 2556892"/>
                <a:gd name="connsiteX39-1175" fmla="*/ 1407355 w 2887263"/>
                <a:gd name="connsiteY39-1176" fmla="*/ 1619082 h 2556892"/>
                <a:gd name="connsiteX40-1177" fmla="*/ 1414711 w 2887263"/>
                <a:gd name="connsiteY40-1178" fmla="*/ 1591040 h 2556892"/>
                <a:gd name="connsiteX41-1179" fmla="*/ 1407355 w 2887263"/>
                <a:gd name="connsiteY41-1180" fmla="*/ 1583225 h 2556892"/>
                <a:gd name="connsiteX42-1181" fmla="*/ 1380692 w 2887263"/>
                <a:gd name="connsiteY42-1182" fmla="*/ 1470596 h 2556892"/>
                <a:gd name="connsiteX43-1183" fmla="*/ 1359086 w 2887263"/>
                <a:gd name="connsiteY43-1184" fmla="*/ 1374516 h 2556892"/>
                <a:gd name="connsiteX44-1185" fmla="*/ 1320470 w 2887263"/>
                <a:gd name="connsiteY44-1186" fmla="*/ 1212698 h 2556892"/>
                <a:gd name="connsiteX45-1187" fmla="*/ 1297484 w 2887263"/>
                <a:gd name="connsiteY45-1188" fmla="*/ 1106964 h 2556892"/>
                <a:gd name="connsiteX46-1189" fmla="*/ 1288750 w 2887263"/>
                <a:gd name="connsiteY46-1190" fmla="*/ 1086737 h 2556892"/>
                <a:gd name="connsiteX47-1191" fmla="*/ 1247836 w 2887263"/>
                <a:gd name="connsiteY47-1192" fmla="*/ 1163969 h 2556892"/>
                <a:gd name="connsiteX48-1193" fmla="*/ 1186694 w 2887263"/>
                <a:gd name="connsiteY48-1194" fmla="*/ 1261887 h 2556892"/>
                <a:gd name="connsiteX49-1195" fmla="*/ 1127391 w 2887263"/>
                <a:gd name="connsiteY49-1196" fmla="*/ 1342336 h 2556892"/>
                <a:gd name="connsiteX50-1197" fmla="*/ 962355 w 2887263"/>
                <a:gd name="connsiteY50-1198" fmla="*/ 1506453 h 2556892"/>
                <a:gd name="connsiteX51-1199" fmla="*/ 851105 w 2887263"/>
                <a:gd name="connsiteY51-1200" fmla="*/ 1587362 h 2556892"/>
                <a:gd name="connsiteX52-1201" fmla="*/ 766059 w 2887263"/>
                <a:gd name="connsiteY52-1202" fmla="*/ 1636091 h 2556892"/>
                <a:gd name="connsiteX53-1203" fmla="*/ 494829 w 2887263"/>
                <a:gd name="connsiteY53-1204" fmla="*/ 1753318 h 2556892"/>
                <a:gd name="connsiteX54-1205" fmla="*/ 387717 w 2887263"/>
                <a:gd name="connsiteY54-1206" fmla="*/ 1777223 h 2556892"/>
                <a:gd name="connsiteX55-1207" fmla="*/ 272789 w 2887263"/>
                <a:gd name="connsiteY55-1208" fmla="*/ 1791474 h 2556892"/>
                <a:gd name="connsiteX56-1209" fmla="*/ 104995 w 2887263"/>
                <a:gd name="connsiteY56-1210" fmla="*/ 1804345 h 2556892"/>
                <a:gd name="connsiteX57-1211" fmla="*/ 82929 w 2887263"/>
                <a:gd name="connsiteY57-1212" fmla="*/ 1787336 h 2556892"/>
                <a:gd name="connsiteX58-1213" fmla="*/ 77872 w 2887263"/>
                <a:gd name="connsiteY58-1214" fmla="*/ 1783199 h 2556892"/>
                <a:gd name="connsiteX59-1215" fmla="*/ 61322 w 2887263"/>
                <a:gd name="connsiteY59-1216" fmla="*/ 1758374 h 2556892"/>
                <a:gd name="connsiteX60-1217" fmla="*/ 15811 w 2887263"/>
                <a:gd name="connsiteY60-1218" fmla="*/ 1637471 h 2556892"/>
                <a:gd name="connsiteX61-1219" fmla="*/ 5237 w 2887263"/>
                <a:gd name="connsiteY61-1220" fmla="*/ 1612646 h 2556892"/>
                <a:gd name="connsiteX62-1221" fmla="*/ 1100 w 2887263"/>
                <a:gd name="connsiteY62-1222" fmla="*/ 1591499 h 2556892"/>
                <a:gd name="connsiteX63-1223" fmla="*/ 48450 w 2887263"/>
                <a:gd name="connsiteY63-1224" fmla="*/ 1572192 h 2556892"/>
                <a:gd name="connsiteX64-1225" fmla="*/ 308187 w 2887263"/>
                <a:gd name="connsiteY64-1226" fmla="*/ 1484387 h 2556892"/>
                <a:gd name="connsiteX65-1227" fmla="*/ 378063 w 2887263"/>
                <a:gd name="connsiteY65-1228" fmla="*/ 1454506 h 2556892"/>
                <a:gd name="connsiteX66-1229" fmla="*/ 418058 w 2887263"/>
                <a:gd name="connsiteY66-1230" fmla="*/ 1438416 h 2556892"/>
                <a:gd name="connsiteX67-1231" fmla="*/ 576658 w 2887263"/>
                <a:gd name="connsiteY67-1232" fmla="*/ 1349692 h 2556892"/>
                <a:gd name="connsiteX68-1233" fmla="*/ 783528 w 2887263"/>
                <a:gd name="connsiteY68-1234" fmla="*/ 1212698 h 2556892"/>
                <a:gd name="connsiteX69-1235" fmla="*/ 835935 w 2887263"/>
                <a:gd name="connsiteY69-1236" fmla="*/ 1149718 h 2556892"/>
                <a:gd name="connsiteX70-1237" fmla="*/ 888342 w 2887263"/>
                <a:gd name="connsiteY70-1238" fmla="*/ 1050880 h 2556892"/>
                <a:gd name="connsiteX71-1239" fmla="*/ 1003729 w 2887263"/>
                <a:gd name="connsiteY71-1240" fmla="*/ 829759 h 2556892"/>
                <a:gd name="connsiteX72-1241" fmla="*/ 1096131 w 2887263"/>
                <a:gd name="connsiteY72-1242" fmla="*/ 622429 h 2556892"/>
                <a:gd name="connsiteX73-1243" fmla="*/ 1145780 w 2887263"/>
                <a:gd name="connsiteY73-1244" fmla="*/ 462450 h 2556892"/>
                <a:gd name="connsiteX74-1245" fmla="*/ 1238182 w 2887263"/>
                <a:gd name="connsiteY74-1246" fmla="*/ 327755 h 2556892"/>
                <a:gd name="connsiteX75-1247" fmla="*/ 1398621 w 2887263"/>
                <a:gd name="connsiteY75-1248" fmla="*/ 243628 h 2556892"/>
                <a:gd name="connsiteX76-1249" fmla="*/ 1538832 w 2887263"/>
                <a:gd name="connsiteY76-1250" fmla="*/ 170074 h 2556892"/>
                <a:gd name="connsiteX77-1251" fmla="*/ 1593998 w 2887263"/>
                <a:gd name="connsiteY77-1252" fmla="*/ 129160 h 2556892"/>
                <a:gd name="connsiteX78-1253" fmla="*/ 1659736 w 2887263"/>
                <a:gd name="connsiteY78-1254" fmla="*/ 58824 h 2556892"/>
                <a:gd name="connsiteX79-1255" fmla="*/ 1686860 w 2887263"/>
                <a:gd name="connsiteY79-1256" fmla="*/ 48251 h 2556892"/>
                <a:gd name="connsiteX80-1257" fmla="*/ 1778802 w 2887263"/>
                <a:gd name="connsiteY80-1258" fmla="*/ 139274 h 2556892"/>
                <a:gd name="connsiteX81-1259" fmla="*/ 1913038 w 2887263"/>
                <a:gd name="connsiteY81-1260" fmla="*/ 215126 h 2556892"/>
                <a:gd name="connsiteX82-1261" fmla="*/ 1956806 w 2887263"/>
                <a:gd name="connsiteY82-1262" fmla="*/ 233819 h 2556892"/>
                <a:gd name="connsiteX83-1263" fmla="*/ 1967743 w 2887263"/>
                <a:gd name="connsiteY83-1264" fmla="*/ 230756 h 2556892"/>
                <a:gd name="connsiteX84-1265" fmla="*/ 1970387 w 2887263"/>
                <a:gd name="connsiteY84-1266" fmla="*/ 230053 h 2556892"/>
                <a:gd name="connsiteX85-1267" fmla="*/ 2020150 w 2887263"/>
                <a:gd name="connsiteY85-1268" fmla="*/ 186624 h 2556892"/>
                <a:gd name="connsiteX86-1269" fmla="*/ 2083131 w 2887263"/>
                <a:gd name="connsiteY86-1270" fmla="*/ 93762 h 2556892"/>
                <a:gd name="connsiteX87-1271" fmla="*/ 2088041 w 2887263"/>
                <a:gd name="connsiteY87-1272" fmla="*/ 0 h 2556892"/>
                <a:gd name="connsiteX0-1273" fmla="*/ 2502386 w 2887263"/>
                <a:gd name="connsiteY0-1274" fmla="*/ 1100528 h 2556892"/>
                <a:gd name="connsiteX1-1275" fmla="*/ 2493192 w 2887263"/>
                <a:gd name="connsiteY1-1276" fmla="*/ 1180518 h 2556892"/>
                <a:gd name="connsiteX2-1277" fmla="*/ 2465609 w 2887263"/>
                <a:gd name="connsiteY2-1278" fmla="*/ 1293147 h 2556892"/>
                <a:gd name="connsiteX3-1279" fmla="*/ 2453657 w 2887263"/>
                <a:gd name="connsiteY3-1280" fmla="*/ 1314294 h 2556892"/>
                <a:gd name="connsiteX4-1281" fmla="*/ 2454117 w 2887263"/>
                <a:gd name="connsiteY4-1282" fmla="*/ 1317972 h 2556892"/>
                <a:gd name="connsiteX5-1283" fmla="*/ 2453197 w 2887263"/>
                <a:gd name="connsiteY5-1284" fmla="*/ 1334981 h 2556892"/>
                <a:gd name="connsiteX6-1285" fmla="*/ 2487675 w 2887263"/>
                <a:gd name="connsiteY6-1286" fmla="*/ 1298204 h 2556892"/>
                <a:gd name="connsiteX7-1287" fmla="*/ 2519396 w 2887263"/>
                <a:gd name="connsiteY7-1288" fmla="*/ 1266944 h 2556892"/>
                <a:gd name="connsiteX8-1289" fmla="*/ 2527210 w 2887263"/>
                <a:gd name="connsiteY8-1290" fmla="*/ 1243499 h 2556892"/>
                <a:gd name="connsiteX9-1291" fmla="*/ 2506983 w 2887263"/>
                <a:gd name="connsiteY9-1292" fmla="*/ 1129031 h 2556892"/>
                <a:gd name="connsiteX10-1293" fmla="*/ 2502386 w 2887263"/>
                <a:gd name="connsiteY10-1294" fmla="*/ 1100528 h 2556892"/>
                <a:gd name="connsiteX11-1295" fmla="*/ 2088041 w 2887263"/>
                <a:gd name="connsiteY11-1296" fmla="*/ 0 h 2556892"/>
                <a:gd name="connsiteX12-1297" fmla="*/ 2147031 w 2887263"/>
                <a:gd name="connsiteY12-1298" fmla="*/ 92843 h 2556892"/>
                <a:gd name="connsiteX13-1299" fmla="*/ 2146811 w 2887263"/>
                <a:gd name="connsiteY13-1300" fmla="*/ 95772 h 2556892"/>
                <a:gd name="connsiteX14-1301" fmla="*/ 2343326 w 2887263"/>
                <a:gd name="connsiteY14-1302" fmla="*/ 146169 h 2556892"/>
                <a:gd name="connsiteX15-1303" fmla="*/ 2510201 w 2887263"/>
                <a:gd name="connsiteY15-1304" fmla="*/ 214666 h 2556892"/>
                <a:gd name="connsiteX16-1305" fmla="*/ 2626968 w 2887263"/>
                <a:gd name="connsiteY16-1306" fmla="*/ 296494 h 2556892"/>
                <a:gd name="connsiteX17-1307" fmla="*/ 2693166 w 2887263"/>
                <a:gd name="connsiteY17-1308" fmla="*/ 382460 h 2556892"/>
                <a:gd name="connsiteX18-1309" fmla="*/ 2731322 w 2887263"/>
                <a:gd name="connsiteY18-1310" fmla="*/ 459692 h 2556892"/>
                <a:gd name="connsiteX19-1311" fmla="*/ 2762123 w 2887263"/>
                <a:gd name="connsiteY19-1312" fmla="*/ 561747 h 2556892"/>
                <a:gd name="connsiteX20-1313" fmla="*/ 2785108 w 2887263"/>
                <a:gd name="connsiteY20-1314" fmla="*/ 666102 h 2556892"/>
                <a:gd name="connsiteX21-1315" fmla="*/ 2804876 w 2887263"/>
                <a:gd name="connsiteY21-1316" fmla="*/ 779650 h 2556892"/>
                <a:gd name="connsiteX22-1317" fmla="*/ 2823264 w 2887263"/>
                <a:gd name="connsiteY22-1318" fmla="*/ 882626 h 2556892"/>
                <a:gd name="connsiteX23-1319" fmla="*/ 2830160 w 2887263"/>
                <a:gd name="connsiteY23-1320" fmla="*/ 938251 h 2556892"/>
                <a:gd name="connsiteX24-1321" fmla="*/ 2853145 w 2887263"/>
                <a:gd name="connsiteY24-1322" fmla="*/ 1122135 h 2556892"/>
                <a:gd name="connsiteX25-1323" fmla="*/ 2870614 w 2887263"/>
                <a:gd name="connsiteY25-1324" fmla="*/ 1265565 h 2556892"/>
                <a:gd name="connsiteX26-1325" fmla="*/ 2880728 w 2887263"/>
                <a:gd name="connsiteY26-1326" fmla="*/ 1355208 h 2556892"/>
                <a:gd name="connsiteX27-1327" fmla="*/ 2887164 w 2887263"/>
                <a:gd name="connsiteY27-1328" fmla="*/ 1424625 h 2556892"/>
                <a:gd name="connsiteX28-1329" fmla="*/ 2873373 w 2887263"/>
                <a:gd name="connsiteY28-1330" fmla="*/ 1444852 h 2556892"/>
                <a:gd name="connsiteX29-1331" fmla="*/ 2661446 w 2887263"/>
                <a:gd name="connsiteY29-1332" fmla="*/ 1543690 h 2556892"/>
                <a:gd name="connsiteX30-1333" fmla="*/ 2448600 w 2887263"/>
                <a:gd name="connsiteY30-1334" fmla="*/ 1641608 h 2556892"/>
                <a:gd name="connsiteX31-1335" fmla="*/ 2447681 w 2887263"/>
                <a:gd name="connsiteY31-1336" fmla="*/ 1783659 h 2556892"/>
                <a:gd name="connsiteX32-1337" fmla="*/ 2452278 w 2887263"/>
                <a:gd name="connsiteY32-1338" fmla="*/ 2127522 h 2556892"/>
                <a:gd name="connsiteX33-1339" fmla="*/ 2458714 w 2887263"/>
                <a:gd name="connsiteY33-1340" fmla="*/ 2556892 h 2556892"/>
                <a:gd name="connsiteX34-1341" fmla="*/ 1263006 w 2887263"/>
                <a:gd name="connsiteY34-1342" fmla="*/ 2556892 h 2556892"/>
                <a:gd name="connsiteX35-1343" fmla="*/ 1282774 w 2887263"/>
                <a:gd name="connsiteY35-1344" fmla="*/ 2299914 h 2556892"/>
                <a:gd name="connsiteX36-1345" fmla="*/ 1307598 w 2887263"/>
                <a:gd name="connsiteY36-1346" fmla="*/ 2083390 h 2556892"/>
                <a:gd name="connsiteX37-1347" fmla="*/ 1331503 w 2887263"/>
                <a:gd name="connsiteY37-1348" fmla="*/ 1927088 h 2556892"/>
                <a:gd name="connsiteX38-1349" fmla="*/ 1373796 w 2887263"/>
                <a:gd name="connsiteY38-1350" fmla="*/ 1718839 h 2556892"/>
                <a:gd name="connsiteX39-1351" fmla="*/ 1407355 w 2887263"/>
                <a:gd name="connsiteY39-1352" fmla="*/ 1619082 h 2556892"/>
                <a:gd name="connsiteX40-1353" fmla="*/ 1414711 w 2887263"/>
                <a:gd name="connsiteY40-1354" fmla="*/ 1591040 h 2556892"/>
                <a:gd name="connsiteX41-1355" fmla="*/ 1407355 w 2887263"/>
                <a:gd name="connsiteY41-1356" fmla="*/ 1583225 h 2556892"/>
                <a:gd name="connsiteX42-1357" fmla="*/ 1380692 w 2887263"/>
                <a:gd name="connsiteY42-1358" fmla="*/ 1470596 h 2556892"/>
                <a:gd name="connsiteX43-1359" fmla="*/ 1359086 w 2887263"/>
                <a:gd name="connsiteY43-1360" fmla="*/ 1374516 h 2556892"/>
                <a:gd name="connsiteX44-1361" fmla="*/ 1320470 w 2887263"/>
                <a:gd name="connsiteY44-1362" fmla="*/ 1212698 h 2556892"/>
                <a:gd name="connsiteX45-1363" fmla="*/ 1297484 w 2887263"/>
                <a:gd name="connsiteY45-1364" fmla="*/ 1106964 h 2556892"/>
                <a:gd name="connsiteX46-1365" fmla="*/ 1288750 w 2887263"/>
                <a:gd name="connsiteY46-1366" fmla="*/ 1086737 h 2556892"/>
                <a:gd name="connsiteX47-1367" fmla="*/ 1247836 w 2887263"/>
                <a:gd name="connsiteY47-1368" fmla="*/ 1163969 h 2556892"/>
                <a:gd name="connsiteX48-1369" fmla="*/ 1186694 w 2887263"/>
                <a:gd name="connsiteY48-1370" fmla="*/ 1261887 h 2556892"/>
                <a:gd name="connsiteX49-1371" fmla="*/ 1127391 w 2887263"/>
                <a:gd name="connsiteY49-1372" fmla="*/ 1342336 h 2556892"/>
                <a:gd name="connsiteX50-1373" fmla="*/ 962355 w 2887263"/>
                <a:gd name="connsiteY50-1374" fmla="*/ 1506453 h 2556892"/>
                <a:gd name="connsiteX51-1375" fmla="*/ 851105 w 2887263"/>
                <a:gd name="connsiteY51-1376" fmla="*/ 1587362 h 2556892"/>
                <a:gd name="connsiteX52-1377" fmla="*/ 766059 w 2887263"/>
                <a:gd name="connsiteY52-1378" fmla="*/ 1636091 h 2556892"/>
                <a:gd name="connsiteX53-1379" fmla="*/ 494829 w 2887263"/>
                <a:gd name="connsiteY53-1380" fmla="*/ 1753318 h 2556892"/>
                <a:gd name="connsiteX54-1381" fmla="*/ 387717 w 2887263"/>
                <a:gd name="connsiteY54-1382" fmla="*/ 1777223 h 2556892"/>
                <a:gd name="connsiteX55-1383" fmla="*/ 272789 w 2887263"/>
                <a:gd name="connsiteY55-1384" fmla="*/ 1791474 h 2556892"/>
                <a:gd name="connsiteX56-1385" fmla="*/ 104995 w 2887263"/>
                <a:gd name="connsiteY56-1386" fmla="*/ 1804345 h 2556892"/>
                <a:gd name="connsiteX57-1387" fmla="*/ 82929 w 2887263"/>
                <a:gd name="connsiteY57-1388" fmla="*/ 1787336 h 2556892"/>
                <a:gd name="connsiteX58-1389" fmla="*/ 77872 w 2887263"/>
                <a:gd name="connsiteY58-1390" fmla="*/ 1783199 h 2556892"/>
                <a:gd name="connsiteX59-1391" fmla="*/ 61322 w 2887263"/>
                <a:gd name="connsiteY59-1392" fmla="*/ 1758374 h 2556892"/>
                <a:gd name="connsiteX60-1393" fmla="*/ 15811 w 2887263"/>
                <a:gd name="connsiteY60-1394" fmla="*/ 1637471 h 2556892"/>
                <a:gd name="connsiteX61-1395" fmla="*/ 5237 w 2887263"/>
                <a:gd name="connsiteY61-1396" fmla="*/ 1612646 h 2556892"/>
                <a:gd name="connsiteX62-1397" fmla="*/ 1100 w 2887263"/>
                <a:gd name="connsiteY62-1398" fmla="*/ 1591499 h 2556892"/>
                <a:gd name="connsiteX63-1399" fmla="*/ 48450 w 2887263"/>
                <a:gd name="connsiteY63-1400" fmla="*/ 1572192 h 2556892"/>
                <a:gd name="connsiteX64-1401" fmla="*/ 308187 w 2887263"/>
                <a:gd name="connsiteY64-1402" fmla="*/ 1484387 h 2556892"/>
                <a:gd name="connsiteX65-1403" fmla="*/ 378063 w 2887263"/>
                <a:gd name="connsiteY65-1404" fmla="*/ 1454506 h 2556892"/>
                <a:gd name="connsiteX66-1405" fmla="*/ 418058 w 2887263"/>
                <a:gd name="connsiteY66-1406" fmla="*/ 1438416 h 2556892"/>
                <a:gd name="connsiteX67-1407" fmla="*/ 576658 w 2887263"/>
                <a:gd name="connsiteY67-1408" fmla="*/ 1349692 h 2556892"/>
                <a:gd name="connsiteX68-1409" fmla="*/ 783528 w 2887263"/>
                <a:gd name="connsiteY68-1410" fmla="*/ 1212698 h 2556892"/>
                <a:gd name="connsiteX69-1411" fmla="*/ 835935 w 2887263"/>
                <a:gd name="connsiteY69-1412" fmla="*/ 1149718 h 2556892"/>
                <a:gd name="connsiteX70-1413" fmla="*/ 888342 w 2887263"/>
                <a:gd name="connsiteY70-1414" fmla="*/ 1050880 h 2556892"/>
                <a:gd name="connsiteX71-1415" fmla="*/ 1003729 w 2887263"/>
                <a:gd name="connsiteY71-1416" fmla="*/ 829759 h 2556892"/>
                <a:gd name="connsiteX72-1417" fmla="*/ 1096131 w 2887263"/>
                <a:gd name="connsiteY72-1418" fmla="*/ 622429 h 2556892"/>
                <a:gd name="connsiteX73-1419" fmla="*/ 1145780 w 2887263"/>
                <a:gd name="connsiteY73-1420" fmla="*/ 462450 h 2556892"/>
                <a:gd name="connsiteX74-1421" fmla="*/ 1238182 w 2887263"/>
                <a:gd name="connsiteY74-1422" fmla="*/ 327755 h 2556892"/>
                <a:gd name="connsiteX75-1423" fmla="*/ 1398621 w 2887263"/>
                <a:gd name="connsiteY75-1424" fmla="*/ 243628 h 2556892"/>
                <a:gd name="connsiteX76-1425" fmla="*/ 1538832 w 2887263"/>
                <a:gd name="connsiteY76-1426" fmla="*/ 170074 h 2556892"/>
                <a:gd name="connsiteX77-1427" fmla="*/ 1593998 w 2887263"/>
                <a:gd name="connsiteY77-1428" fmla="*/ 129160 h 2556892"/>
                <a:gd name="connsiteX78-1429" fmla="*/ 1659736 w 2887263"/>
                <a:gd name="connsiteY78-1430" fmla="*/ 58824 h 2556892"/>
                <a:gd name="connsiteX79-1431" fmla="*/ 1684362 w 2887263"/>
                <a:gd name="connsiteY79-1432" fmla="*/ 35759 h 2556892"/>
                <a:gd name="connsiteX80-1433" fmla="*/ 1778802 w 2887263"/>
                <a:gd name="connsiteY80-1434" fmla="*/ 139274 h 2556892"/>
                <a:gd name="connsiteX81-1435" fmla="*/ 1913038 w 2887263"/>
                <a:gd name="connsiteY81-1436" fmla="*/ 215126 h 2556892"/>
                <a:gd name="connsiteX82-1437" fmla="*/ 1956806 w 2887263"/>
                <a:gd name="connsiteY82-1438" fmla="*/ 233819 h 2556892"/>
                <a:gd name="connsiteX83-1439" fmla="*/ 1967743 w 2887263"/>
                <a:gd name="connsiteY83-1440" fmla="*/ 230756 h 2556892"/>
                <a:gd name="connsiteX84-1441" fmla="*/ 1970387 w 2887263"/>
                <a:gd name="connsiteY84-1442" fmla="*/ 230053 h 2556892"/>
                <a:gd name="connsiteX85-1443" fmla="*/ 2020150 w 2887263"/>
                <a:gd name="connsiteY85-1444" fmla="*/ 186624 h 2556892"/>
                <a:gd name="connsiteX86-1445" fmla="*/ 2083131 w 2887263"/>
                <a:gd name="connsiteY86-1446" fmla="*/ 93762 h 2556892"/>
                <a:gd name="connsiteX87-1447" fmla="*/ 2088041 w 2887263"/>
                <a:gd name="connsiteY87-1448" fmla="*/ 0 h 2556892"/>
                <a:gd name="connsiteX0-1449" fmla="*/ 2502386 w 2887263"/>
                <a:gd name="connsiteY0-1450" fmla="*/ 1100528 h 2556892"/>
                <a:gd name="connsiteX1-1451" fmla="*/ 2493192 w 2887263"/>
                <a:gd name="connsiteY1-1452" fmla="*/ 1180518 h 2556892"/>
                <a:gd name="connsiteX2-1453" fmla="*/ 2465609 w 2887263"/>
                <a:gd name="connsiteY2-1454" fmla="*/ 1293147 h 2556892"/>
                <a:gd name="connsiteX3-1455" fmla="*/ 2453657 w 2887263"/>
                <a:gd name="connsiteY3-1456" fmla="*/ 1314294 h 2556892"/>
                <a:gd name="connsiteX4-1457" fmla="*/ 2454117 w 2887263"/>
                <a:gd name="connsiteY4-1458" fmla="*/ 1317972 h 2556892"/>
                <a:gd name="connsiteX5-1459" fmla="*/ 2453197 w 2887263"/>
                <a:gd name="connsiteY5-1460" fmla="*/ 1334981 h 2556892"/>
                <a:gd name="connsiteX6-1461" fmla="*/ 2487675 w 2887263"/>
                <a:gd name="connsiteY6-1462" fmla="*/ 1298204 h 2556892"/>
                <a:gd name="connsiteX7-1463" fmla="*/ 2519396 w 2887263"/>
                <a:gd name="connsiteY7-1464" fmla="*/ 1266944 h 2556892"/>
                <a:gd name="connsiteX8-1465" fmla="*/ 2527210 w 2887263"/>
                <a:gd name="connsiteY8-1466" fmla="*/ 1243499 h 2556892"/>
                <a:gd name="connsiteX9-1467" fmla="*/ 2506983 w 2887263"/>
                <a:gd name="connsiteY9-1468" fmla="*/ 1129031 h 2556892"/>
                <a:gd name="connsiteX10-1469" fmla="*/ 2502386 w 2887263"/>
                <a:gd name="connsiteY10-1470" fmla="*/ 1100528 h 2556892"/>
                <a:gd name="connsiteX11-1471" fmla="*/ 2088041 w 2887263"/>
                <a:gd name="connsiteY11-1472" fmla="*/ 0 h 2556892"/>
                <a:gd name="connsiteX12-1473" fmla="*/ 2147031 w 2887263"/>
                <a:gd name="connsiteY12-1474" fmla="*/ 92843 h 2556892"/>
                <a:gd name="connsiteX13-1475" fmla="*/ 2146811 w 2887263"/>
                <a:gd name="connsiteY13-1476" fmla="*/ 95772 h 2556892"/>
                <a:gd name="connsiteX14-1477" fmla="*/ 2343326 w 2887263"/>
                <a:gd name="connsiteY14-1478" fmla="*/ 146169 h 2556892"/>
                <a:gd name="connsiteX15-1479" fmla="*/ 2510201 w 2887263"/>
                <a:gd name="connsiteY15-1480" fmla="*/ 214666 h 2556892"/>
                <a:gd name="connsiteX16-1481" fmla="*/ 2626968 w 2887263"/>
                <a:gd name="connsiteY16-1482" fmla="*/ 296494 h 2556892"/>
                <a:gd name="connsiteX17-1483" fmla="*/ 2693166 w 2887263"/>
                <a:gd name="connsiteY17-1484" fmla="*/ 382460 h 2556892"/>
                <a:gd name="connsiteX18-1485" fmla="*/ 2731322 w 2887263"/>
                <a:gd name="connsiteY18-1486" fmla="*/ 459692 h 2556892"/>
                <a:gd name="connsiteX19-1487" fmla="*/ 2762123 w 2887263"/>
                <a:gd name="connsiteY19-1488" fmla="*/ 561747 h 2556892"/>
                <a:gd name="connsiteX20-1489" fmla="*/ 2785108 w 2887263"/>
                <a:gd name="connsiteY20-1490" fmla="*/ 666102 h 2556892"/>
                <a:gd name="connsiteX21-1491" fmla="*/ 2804876 w 2887263"/>
                <a:gd name="connsiteY21-1492" fmla="*/ 779650 h 2556892"/>
                <a:gd name="connsiteX22-1493" fmla="*/ 2823264 w 2887263"/>
                <a:gd name="connsiteY22-1494" fmla="*/ 882626 h 2556892"/>
                <a:gd name="connsiteX23-1495" fmla="*/ 2830160 w 2887263"/>
                <a:gd name="connsiteY23-1496" fmla="*/ 938251 h 2556892"/>
                <a:gd name="connsiteX24-1497" fmla="*/ 2853145 w 2887263"/>
                <a:gd name="connsiteY24-1498" fmla="*/ 1122135 h 2556892"/>
                <a:gd name="connsiteX25-1499" fmla="*/ 2870614 w 2887263"/>
                <a:gd name="connsiteY25-1500" fmla="*/ 1265565 h 2556892"/>
                <a:gd name="connsiteX26-1501" fmla="*/ 2880728 w 2887263"/>
                <a:gd name="connsiteY26-1502" fmla="*/ 1355208 h 2556892"/>
                <a:gd name="connsiteX27-1503" fmla="*/ 2887164 w 2887263"/>
                <a:gd name="connsiteY27-1504" fmla="*/ 1424625 h 2556892"/>
                <a:gd name="connsiteX28-1505" fmla="*/ 2873373 w 2887263"/>
                <a:gd name="connsiteY28-1506" fmla="*/ 1444852 h 2556892"/>
                <a:gd name="connsiteX29-1507" fmla="*/ 2661446 w 2887263"/>
                <a:gd name="connsiteY29-1508" fmla="*/ 1543690 h 2556892"/>
                <a:gd name="connsiteX30-1509" fmla="*/ 2448600 w 2887263"/>
                <a:gd name="connsiteY30-1510" fmla="*/ 1641608 h 2556892"/>
                <a:gd name="connsiteX31-1511" fmla="*/ 2447681 w 2887263"/>
                <a:gd name="connsiteY31-1512" fmla="*/ 1783659 h 2556892"/>
                <a:gd name="connsiteX32-1513" fmla="*/ 2452278 w 2887263"/>
                <a:gd name="connsiteY32-1514" fmla="*/ 2127522 h 2556892"/>
                <a:gd name="connsiteX33-1515" fmla="*/ 2458714 w 2887263"/>
                <a:gd name="connsiteY33-1516" fmla="*/ 2556892 h 2556892"/>
                <a:gd name="connsiteX34-1517" fmla="*/ 1263006 w 2887263"/>
                <a:gd name="connsiteY34-1518" fmla="*/ 2556892 h 2556892"/>
                <a:gd name="connsiteX35-1519" fmla="*/ 1282774 w 2887263"/>
                <a:gd name="connsiteY35-1520" fmla="*/ 2299914 h 2556892"/>
                <a:gd name="connsiteX36-1521" fmla="*/ 1307598 w 2887263"/>
                <a:gd name="connsiteY36-1522" fmla="*/ 2083390 h 2556892"/>
                <a:gd name="connsiteX37-1523" fmla="*/ 1331503 w 2887263"/>
                <a:gd name="connsiteY37-1524" fmla="*/ 1927088 h 2556892"/>
                <a:gd name="connsiteX38-1525" fmla="*/ 1373796 w 2887263"/>
                <a:gd name="connsiteY38-1526" fmla="*/ 1718839 h 2556892"/>
                <a:gd name="connsiteX39-1527" fmla="*/ 1407355 w 2887263"/>
                <a:gd name="connsiteY39-1528" fmla="*/ 1619082 h 2556892"/>
                <a:gd name="connsiteX40-1529" fmla="*/ 1414711 w 2887263"/>
                <a:gd name="connsiteY40-1530" fmla="*/ 1591040 h 2556892"/>
                <a:gd name="connsiteX41-1531" fmla="*/ 1407355 w 2887263"/>
                <a:gd name="connsiteY41-1532" fmla="*/ 1583225 h 2556892"/>
                <a:gd name="connsiteX42-1533" fmla="*/ 1380692 w 2887263"/>
                <a:gd name="connsiteY42-1534" fmla="*/ 1470596 h 2556892"/>
                <a:gd name="connsiteX43-1535" fmla="*/ 1359086 w 2887263"/>
                <a:gd name="connsiteY43-1536" fmla="*/ 1374516 h 2556892"/>
                <a:gd name="connsiteX44-1537" fmla="*/ 1320470 w 2887263"/>
                <a:gd name="connsiteY44-1538" fmla="*/ 1212698 h 2556892"/>
                <a:gd name="connsiteX45-1539" fmla="*/ 1297484 w 2887263"/>
                <a:gd name="connsiteY45-1540" fmla="*/ 1106964 h 2556892"/>
                <a:gd name="connsiteX46-1541" fmla="*/ 1288750 w 2887263"/>
                <a:gd name="connsiteY46-1542" fmla="*/ 1086737 h 2556892"/>
                <a:gd name="connsiteX47-1543" fmla="*/ 1247836 w 2887263"/>
                <a:gd name="connsiteY47-1544" fmla="*/ 1163969 h 2556892"/>
                <a:gd name="connsiteX48-1545" fmla="*/ 1186694 w 2887263"/>
                <a:gd name="connsiteY48-1546" fmla="*/ 1261887 h 2556892"/>
                <a:gd name="connsiteX49-1547" fmla="*/ 1127391 w 2887263"/>
                <a:gd name="connsiteY49-1548" fmla="*/ 1342336 h 2556892"/>
                <a:gd name="connsiteX50-1549" fmla="*/ 962355 w 2887263"/>
                <a:gd name="connsiteY50-1550" fmla="*/ 1506453 h 2556892"/>
                <a:gd name="connsiteX51-1551" fmla="*/ 851105 w 2887263"/>
                <a:gd name="connsiteY51-1552" fmla="*/ 1587362 h 2556892"/>
                <a:gd name="connsiteX52-1553" fmla="*/ 766059 w 2887263"/>
                <a:gd name="connsiteY52-1554" fmla="*/ 1636091 h 2556892"/>
                <a:gd name="connsiteX53-1555" fmla="*/ 494829 w 2887263"/>
                <a:gd name="connsiteY53-1556" fmla="*/ 1753318 h 2556892"/>
                <a:gd name="connsiteX54-1557" fmla="*/ 387717 w 2887263"/>
                <a:gd name="connsiteY54-1558" fmla="*/ 1777223 h 2556892"/>
                <a:gd name="connsiteX55-1559" fmla="*/ 272789 w 2887263"/>
                <a:gd name="connsiteY55-1560" fmla="*/ 1791474 h 2556892"/>
                <a:gd name="connsiteX56-1561" fmla="*/ 104995 w 2887263"/>
                <a:gd name="connsiteY56-1562" fmla="*/ 1804345 h 2556892"/>
                <a:gd name="connsiteX57-1563" fmla="*/ 82929 w 2887263"/>
                <a:gd name="connsiteY57-1564" fmla="*/ 1787336 h 2556892"/>
                <a:gd name="connsiteX58-1565" fmla="*/ 77872 w 2887263"/>
                <a:gd name="connsiteY58-1566" fmla="*/ 1783199 h 2556892"/>
                <a:gd name="connsiteX59-1567" fmla="*/ 61322 w 2887263"/>
                <a:gd name="connsiteY59-1568" fmla="*/ 1758374 h 2556892"/>
                <a:gd name="connsiteX60-1569" fmla="*/ 15811 w 2887263"/>
                <a:gd name="connsiteY60-1570" fmla="*/ 1637471 h 2556892"/>
                <a:gd name="connsiteX61-1571" fmla="*/ 5237 w 2887263"/>
                <a:gd name="connsiteY61-1572" fmla="*/ 1612646 h 2556892"/>
                <a:gd name="connsiteX62-1573" fmla="*/ 1100 w 2887263"/>
                <a:gd name="connsiteY62-1574" fmla="*/ 1591499 h 2556892"/>
                <a:gd name="connsiteX63-1575" fmla="*/ 48450 w 2887263"/>
                <a:gd name="connsiteY63-1576" fmla="*/ 1572192 h 2556892"/>
                <a:gd name="connsiteX64-1577" fmla="*/ 308187 w 2887263"/>
                <a:gd name="connsiteY64-1578" fmla="*/ 1484387 h 2556892"/>
                <a:gd name="connsiteX65-1579" fmla="*/ 378063 w 2887263"/>
                <a:gd name="connsiteY65-1580" fmla="*/ 1454506 h 2556892"/>
                <a:gd name="connsiteX66-1581" fmla="*/ 418058 w 2887263"/>
                <a:gd name="connsiteY66-1582" fmla="*/ 1438416 h 2556892"/>
                <a:gd name="connsiteX67-1583" fmla="*/ 576658 w 2887263"/>
                <a:gd name="connsiteY67-1584" fmla="*/ 1349692 h 2556892"/>
                <a:gd name="connsiteX68-1585" fmla="*/ 783528 w 2887263"/>
                <a:gd name="connsiteY68-1586" fmla="*/ 1212698 h 2556892"/>
                <a:gd name="connsiteX69-1587" fmla="*/ 835935 w 2887263"/>
                <a:gd name="connsiteY69-1588" fmla="*/ 1149718 h 2556892"/>
                <a:gd name="connsiteX70-1589" fmla="*/ 888342 w 2887263"/>
                <a:gd name="connsiteY70-1590" fmla="*/ 1050880 h 2556892"/>
                <a:gd name="connsiteX71-1591" fmla="*/ 1003729 w 2887263"/>
                <a:gd name="connsiteY71-1592" fmla="*/ 829759 h 2556892"/>
                <a:gd name="connsiteX72-1593" fmla="*/ 1096131 w 2887263"/>
                <a:gd name="connsiteY72-1594" fmla="*/ 622429 h 2556892"/>
                <a:gd name="connsiteX73-1595" fmla="*/ 1145780 w 2887263"/>
                <a:gd name="connsiteY73-1596" fmla="*/ 462450 h 2556892"/>
                <a:gd name="connsiteX74-1597" fmla="*/ 1238182 w 2887263"/>
                <a:gd name="connsiteY74-1598" fmla="*/ 327755 h 2556892"/>
                <a:gd name="connsiteX75-1599" fmla="*/ 1398621 w 2887263"/>
                <a:gd name="connsiteY75-1600" fmla="*/ 243628 h 2556892"/>
                <a:gd name="connsiteX76-1601" fmla="*/ 1538832 w 2887263"/>
                <a:gd name="connsiteY76-1602" fmla="*/ 170074 h 2556892"/>
                <a:gd name="connsiteX77-1603" fmla="*/ 1593998 w 2887263"/>
                <a:gd name="connsiteY77-1604" fmla="*/ 129160 h 2556892"/>
                <a:gd name="connsiteX78-1605" fmla="*/ 1684362 w 2887263"/>
                <a:gd name="connsiteY78-1606" fmla="*/ 35759 h 2556892"/>
                <a:gd name="connsiteX79-1607" fmla="*/ 1778802 w 2887263"/>
                <a:gd name="connsiteY79-1608" fmla="*/ 139274 h 2556892"/>
                <a:gd name="connsiteX80-1609" fmla="*/ 1913038 w 2887263"/>
                <a:gd name="connsiteY80-1610" fmla="*/ 215126 h 2556892"/>
                <a:gd name="connsiteX81-1611" fmla="*/ 1956806 w 2887263"/>
                <a:gd name="connsiteY81-1612" fmla="*/ 233819 h 2556892"/>
                <a:gd name="connsiteX82-1613" fmla="*/ 1967743 w 2887263"/>
                <a:gd name="connsiteY82-1614" fmla="*/ 230756 h 2556892"/>
                <a:gd name="connsiteX83-1615" fmla="*/ 1970387 w 2887263"/>
                <a:gd name="connsiteY83-1616" fmla="*/ 230053 h 2556892"/>
                <a:gd name="connsiteX84-1617" fmla="*/ 2020150 w 2887263"/>
                <a:gd name="connsiteY84-1618" fmla="*/ 186624 h 2556892"/>
                <a:gd name="connsiteX85-1619" fmla="*/ 2083131 w 2887263"/>
                <a:gd name="connsiteY85-1620" fmla="*/ 93762 h 2556892"/>
                <a:gd name="connsiteX86-1621" fmla="*/ 2088041 w 2887263"/>
                <a:gd name="connsiteY86-1622" fmla="*/ 0 h 2556892"/>
                <a:gd name="connsiteX0-1623" fmla="*/ 2502386 w 2887263"/>
                <a:gd name="connsiteY0-1624" fmla="*/ 1100528 h 2556892"/>
                <a:gd name="connsiteX1-1625" fmla="*/ 2493192 w 2887263"/>
                <a:gd name="connsiteY1-1626" fmla="*/ 1180518 h 2556892"/>
                <a:gd name="connsiteX2-1627" fmla="*/ 2465609 w 2887263"/>
                <a:gd name="connsiteY2-1628" fmla="*/ 1293147 h 2556892"/>
                <a:gd name="connsiteX3-1629" fmla="*/ 2453657 w 2887263"/>
                <a:gd name="connsiteY3-1630" fmla="*/ 1314294 h 2556892"/>
                <a:gd name="connsiteX4-1631" fmla="*/ 2454117 w 2887263"/>
                <a:gd name="connsiteY4-1632" fmla="*/ 1317972 h 2556892"/>
                <a:gd name="connsiteX5-1633" fmla="*/ 2453197 w 2887263"/>
                <a:gd name="connsiteY5-1634" fmla="*/ 1334981 h 2556892"/>
                <a:gd name="connsiteX6-1635" fmla="*/ 2487675 w 2887263"/>
                <a:gd name="connsiteY6-1636" fmla="*/ 1298204 h 2556892"/>
                <a:gd name="connsiteX7-1637" fmla="*/ 2519396 w 2887263"/>
                <a:gd name="connsiteY7-1638" fmla="*/ 1266944 h 2556892"/>
                <a:gd name="connsiteX8-1639" fmla="*/ 2527210 w 2887263"/>
                <a:gd name="connsiteY8-1640" fmla="*/ 1243499 h 2556892"/>
                <a:gd name="connsiteX9-1641" fmla="*/ 2506983 w 2887263"/>
                <a:gd name="connsiteY9-1642" fmla="*/ 1129031 h 2556892"/>
                <a:gd name="connsiteX10-1643" fmla="*/ 2502386 w 2887263"/>
                <a:gd name="connsiteY10-1644" fmla="*/ 1100528 h 2556892"/>
                <a:gd name="connsiteX11-1645" fmla="*/ 2088041 w 2887263"/>
                <a:gd name="connsiteY11-1646" fmla="*/ 0 h 2556892"/>
                <a:gd name="connsiteX12-1647" fmla="*/ 2147031 w 2887263"/>
                <a:gd name="connsiteY12-1648" fmla="*/ 92843 h 2556892"/>
                <a:gd name="connsiteX13-1649" fmla="*/ 2146811 w 2887263"/>
                <a:gd name="connsiteY13-1650" fmla="*/ 95772 h 2556892"/>
                <a:gd name="connsiteX14-1651" fmla="*/ 2343326 w 2887263"/>
                <a:gd name="connsiteY14-1652" fmla="*/ 146169 h 2556892"/>
                <a:gd name="connsiteX15-1653" fmla="*/ 2510201 w 2887263"/>
                <a:gd name="connsiteY15-1654" fmla="*/ 214666 h 2556892"/>
                <a:gd name="connsiteX16-1655" fmla="*/ 2626968 w 2887263"/>
                <a:gd name="connsiteY16-1656" fmla="*/ 296494 h 2556892"/>
                <a:gd name="connsiteX17-1657" fmla="*/ 2693166 w 2887263"/>
                <a:gd name="connsiteY17-1658" fmla="*/ 382460 h 2556892"/>
                <a:gd name="connsiteX18-1659" fmla="*/ 2731322 w 2887263"/>
                <a:gd name="connsiteY18-1660" fmla="*/ 459692 h 2556892"/>
                <a:gd name="connsiteX19-1661" fmla="*/ 2762123 w 2887263"/>
                <a:gd name="connsiteY19-1662" fmla="*/ 561747 h 2556892"/>
                <a:gd name="connsiteX20-1663" fmla="*/ 2785108 w 2887263"/>
                <a:gd name="connsiteY20-1664" fmla="*/ 666102 h 2556892"/>
                <a:gd name="connsiteX21-1665" fmla="*/ 2804876 w 2887263"/>
                <a:gd name="connsiteY21-1666" fmla="*/ 779650 h 2556892"/>
                <a:gd name="connsiteX22-1667" fmla="*/ 2823264 w 2887263"/>
                <a:gd name="connsiteY22-1668" fmla="*/ 882626 h 2556892"/>
                <a:gd name="connsiteX23-1669" fmla="*/ 2830160 w 2887263"/>
                <a:gd name="connsiteY23-1670" fmla="*/ 938251 h 2556892"/>
                <a:gd name="connsiteX24-1671" fmla="*/ 2853145 w 2887263"/>
                <a:gd name="connsiteY24-1672" fmla="*/ 1122135 h 2556892"/>
                <a:gd name="connsiteX25-1673" fmla="*/ 2870614 w 2887263"/>
                <a:gd name="connsiteY25-1674" fmla="*/ 1265565 h 2556892"/>
                <a:gd name="connsiteX26-1675" fmla="*/ 2880728 w 2887263"/>
                <a:gd name="connsiteY26-1676" fmla="*/ 1355208 h 2556892"/>
                <a:gd name="connsiteX27-1677" fmla="*/ 2887164 w 2887263"/>
                <a:gd name="connsiteY27-1678" fmla="*/ 1424625 h 2556892"/>
                <a:gd name="connsiteX28-1679" fmla="*/ 2873373 w 2887263"/>
                <a:gd name="connsiteY28-1680" fmla="*/ 1444852 h 2556892"/>
                <a:gd name="connsiteX29-1681" fmla="*/ 2661446 w 2887263"/>
                <a:gd name="connsiteY29-1682" fmla="*/ 1543690 h 2556892"/>
                <a:gd name="connsiteX30-1683" fmla="*/ 2448600 w 2887263"/>
                <a:gd name="connsiteY30-1684" fmla="*/ 1641608 h 2556892"/>
                <a:gd name="connsiteX31-1685" fmla="*/ 2447681 w 2887263"/>
                <a:gd name="connsiteY31-1686" fmla="*/ 1783659 h 2556892"/>
                <a:gd name="connsiteX32-1687" fmla="*/ 2452278 w 2887263"/>
                <a:gd name="connsiteY32-1688" fmla="*/ 2127522 h 2556892"/>
                <a:gd name="connsiteX33-1689" fmla="*/ 2458714 w 2887263"/>
                <a:gd name="connsiteY33-1690" fmla="*/ 2556892 h 2556892"/>
                <a:gd name="connsiteX34-1691" fmla="*/ 1263006 w 2887263"/>
                <a:gd name="connsiteY34-1692" fmla="*/ 2556892 h 2556892"/>
                <a:gd name="connsiteX35-1693" fmla="*/ 1282774 w 2887263"/>
                <a:gd name="connsiteY35-1694" fmla="*/ 2299914 h 2556892"/>
                <a:gd name="connsiteX36-1695" fmla="*/ 1307598 w 2887263"/>
                <a:gd name="connsiteY36-1696" fmla="*/ 2083390 h 2556892"/>
                <a:gd name="connsiteX37-1697" fmla="*/ 1331503 w 2887263"/>
                <a:gd name="connsiteY37-1698" fmla="*/ 1927088 h 2556892"/>
                <a:gd name="connsiteX38-1699" fmla="*/ 1373796 w 2887263"/>
                <a:gd name="connsiteY38-1700" fmla="*/ 1718839 h 2556892"/>
                <a:gd name="connsiteX39-1701" fmla="*/ 1407355 w 2887263"/>
                <a:gd name="connsiteY39-1702" fmla="*/ 1619082 h 2556892"/>
                <a:gd name="connsiteX40-1703" fmla="*/ 1414711 w 2887263"/>
                <a:gd name="connsiteY40-1704" fmla="*/ 1591040 h 2556892"/>
                <a:gd name="connsiteX41-1705" fmla="*/ 1407355 w 2887263"/>
                <a:gd name="connsiteY41-1706" fmla="*/ 1583225 h 2556892"/>
                <a:gd name="connsiteX42-1707" fmla="*/ 1380692 w 2887263"/>
                <a:gd name="connsiteY42-1708" fmla="*/ 1470596 h 2556892"/>
                <a:gd name="connsiteX43-1709" fmla="*/ 1359086 w 2887263"/>
                <a:gd name="connsiteY43-1710" fmla="*/ 1374516 h 2556892"/>
                <a:gd name="connsiteX44-1711" fmla="*/ 1320470 w 2887263"/>
                <a:gd name="connsiteY44-1712" fmla="*/ 1212698 h 2556892"/>
                <a:gd name="connsiteX45-1713" fmla="*/ 1297484 w 2887263"/>
                <a:gd name="connsiteY45-1714" fmla="*/ 1106964 h 2556892"/>
                <a:gd name="connsiteX46-1715" fmla="*/ 1288750 w 2887263"/>
                <a:gd name="connsiteY46-1716" fmla="*/ 1086737 h 2556892"/>
                <a:gd name="connsiteX47-1717" fmla="*/ 1247836 w 2887263"/>
                <a:gd name="connsiteY47-1718" fmla="*/ 1163969 h 2556892"/>
                <a:gd name="connsiteX48-1719" fmla="*/ 1186694 w 2887263"/>
                <a:gd name="connsiteY48-1720" fmla="*/ 1261887 h 2556892"/>
                <a:gd name="connsiteX49-1721" fmla="*/ 1127391 w 2887263"/>
                <a:gd name="connsiteY49-1722" fmla="*/ 1342336 h 2556892"/>
                <a:gd name="connsiteX50-1723" fmla="*/ 962355 w 2887263"/>
                <a:gd name="connsiteY50-1724" fmla="*/ 1506453 h 2556892"/>
                <a:gd name="connsiteX51-1725" fmla="*/ 851105 w 2887263"/>
                <a:gd name="connsiteY51-1726" fmla="*/ 1587362 h 2556892"/>
                <a:gd name="connsiteX52-1727" fmla="*/ 766059 w 2887263"/>
                <a:gd name="connsiteY52-1728" fmla="*/ 1636091 h 2556892"/>
                <a:gd name="connsiteX53-1729" fmla="*/ 494829 w 2887263"/>
                <a:gd name="connsiteY53-1730" fmla="*/ 1753318 h 2556892"/>
                <a:gd name="connsiteX54-1731" fmla="*/ 387717 w 2887263"/>
                <a:gd name="connsiteY54-1732" fmla="*/ 1777223 h 2556892"/>
                <a:gd name="connsiteX55-1733" fmla="*/ 272789 w 2887263"/>
                <a:gd name="connsiteY55-1734" fmla="*/ 1791474 h 2556892"/>
                <a:gd name="connsiteX56-1735" fmla="*/ 104995 w 2887263"/>
                <a:gd name="connsiteY56-1736" fmla="*/ 1804345 h 2556892"/>
                <a:gd name="connsiteX57-1737" fmla="*/ 82929 w 2887263"/>
                <a:gd name="connsiteY57-1738" fmla="*/ 1787336 h 2556892"/>
                <a:gd name="connsiteX58-1739" fmla="*/ 77872 w 2887263"/>
                <a:gd name="connsiteY58-1740" fmla="*/ 1783199 h 2556892"/>
                <a:gd name="connsiteX59-1741" fmla="*/ 61322 w 2887263"/>
                <a:gd name="connsiteY59-1742" fmla="*/ 1758374 h 2556892"/>
                <a:gd name="connsiteX60-1743" fmla="*/ 15811 w 2887263"/>
                <a:gd name="connsiteY60-1744" fmla="*/ 1637471 h 2556892"/>
                <a:gd name="connsiteX61-1745" fmla="*/ 5237 w 2887263"/>
                <a:gd name="connsiteY61-1746" fmla="*/ 1612646 h 2556892"/>
                <a:gd name="connsiteX62-1747" fmla="*/ 1100 w 2887263"/>
                <a:gd name="connsiteY62-1748" fmla="*/ 1591499 h 2556892"/>
                <a:gd name="connsiteX63-1749" fmla="*/ 48450 w 2887263"/>
                <a:gd name="connsiteY63-1750" fmla="*/ 1572192 h 2556892"/>
                <a:gd name="connsiteX64-1751" fmla="*/ 308187 w 2887263"/>
                <a:gd name="connsiteY64-1752" fmla="*/ 1484387 h 2556892"/>
                <a:gd name="connsiteX65-1753" fmla="*/ 378063 w 2887263"/>
                <a:gd name="connsiteY65-1754" fmla="*/ 1454506 h 2556892"/>
                <a:gd name="connsiteX66-1755" fmla="*/ 418058 w 2887263"/>
                <a:gd name="connsiteY66-1756" fmla="*/ 1438416 h 2556892"/>
                <a:gd name="connsiteX67-1757" fmla="*/ 576658 w 2887263"/>
                <a:gd name="connsiteY67-1758" fmla="*/ 1349692 h 2556892"/>
                <a:gd name="connsiteX68-1759" fmla="*/ 783528 w 2887263"/>
                <a:gd name="connsiteY68-1760" fmla="*/ 1212698 h 2556892"/>
                <a:gd name="connsiteX69-1761" fmla="*/ 835935 w 2887263"/>
                <a:gd name="connsiteY69-1762" fmla="*/ 1149718 h 2556892"/>
                <a:gd name="connsiteX70-1763" fmla="*/ 888342 w 2887263"/>
                <a:gd name="connsiteY70-1764" fmla="*/ 1050880 h 2556892"/>
                <a:gd name="connsiteX71-1765" fmla="*/ 1003729 w 2887263"/>
                <a:gd name="connsiteY71-1766" fmla="*/ 829759 h 2556892"/>
                <a:gd name="connsiteX72-1767" fmla="*/ 1096131 w 2887263"/>
                <a:gd name="connsiteY72-1768" fmla="*/ 622429 h 2556892"/>
                <a:gd name="connsiteX73-1769" fmla="*/ 1145780 w 2887263"/>
                <a:gd name="connsiteY73-1770" fmla="*/ 462450 h 2556892"/>
                <a:gd name="connsiteX74-1771" fmla="*/ 1238182 w 2887263"/>
                <a:gd name="connsiteY74-1772" fmla="*/ 327755 h 2556892"/>
                <a:gd name="connsiteX75-1773" fmla="*/ 1398621 w 2887263"/>
                <a:gd name="connsiteY75-1774" fmla="*/ 243628 h 2556892"/>
                <a:gd name="connsiteX76-1775" fmla="*/ 1538832 w 2887263"/>
                <a:gd name="connsiteY76-1776" fmla="*/ 170074 h 2556892"/>
                <a:gd name="connsiteX77-1777" fmla="*/ 1593998 w 2887263"/>
                <a:gd name="connsiteY77-1778" fmla="*/ 129160 h 2556892"/>
                <a:gd name="connsiteX78-1779" fmla="*/ 1684362 w 2887263"/>
                <a:gd name="connsiteY78-1780" fmla="*/ 35759 h 2556892"/>
                <a:gd name="connsiteX79-1781" fmla="*/ 1778802 w 2887263"/>
                <a:gd name="connsiteY79-1782" fmla="*/ 139274 h 2556892"/>
                <a:gd name="connsiteX80-1783" fmla="*/ 1913038 w 2887263"/>
                <a:gd name="connsiteY80-1784" fmla="*/ 215126 h 2556892"/>
                <a:gd name="connsiteX81-1785" fmla="*/ 1956806 w 2887263"/>
                <a:gd name="connsiteY81-1786" fmla="*/ 233819 h 2556892"/>
                <a:gd name="connsiteX82-1787" fmla="*/ 1967743 w 2887263"/>
                <a:gd name="connsiteY82-1788" fmla="*/ 230756 h 2556892"/>
                <a:gd name="connsiteX83-1789" fmla="*/ 1970387 w 2887263"/>
                <a:gd name="connsiteY83-1790" fmla="*/ 230053 h 2556892"/>
                <a:gd name="connsiteX84-1791" fmla="*/ 2020150 w 2887263"/>
                <a:gd name="connsiteY84-1792" fmla="*/ 186624 h 2556892"/>
                <a:gd name="connsiteX85-1793" fmla="*/ 2083131 w 2887263"/>
                <a:gd name="connsiteY85-1794" fmla="*/ 93762 h 2556892"/>
                <a:gd name="connsiteX86-1795" fmla="*/ 2088041 w 2887263"/>
                <a:gd name="connsiteY86-1796" fmla="*/ 0 h 2556892"/>
                <a:gd name="connsiteX0-1797" fmla="*/ 2502386 w 2887263"/>
                <a:gd name="connsiteY0-1798" fmla="*/ 1100528 h 2556892"/>
                <a:gd name="connsiteX1-1799" fmla="*/ 2493192 w 2887263"/>
                <a:gd name="connsiteY1-1800" fmla="*/ 1180518 h 2556892"/>
                <a:gd name="connsiteX2-1801" fmla="*/ 2465609 w 2887263"/>
                <a:gd name="connsiteY2-1802" fmla="*/ 1293147 h 2556892"/>
                <a:gd name="connsiteX3-1803" fmla="*/ 2453657 w 2887263"/>
                <a:gd name="connsiteY3-1804" fmla="*/ 1314294 h 2556892"/>
                <a:gd name="connsiteX4-1805" fmla="*/ 2454117 w 2887263"/>
                <a:gd name="connsiteY4-1806" fmla="*/ 1317972 h 2556892"/>
                <a:gd name="connsiteX5-1807" fmla="*/ 2453197 w 2887263"/>
                <a:gd name="connsiteY5-1808" fmla="*/ 1334981 h 2556892"/>
                <a:gd name="connsiteX6-1809" fmla="*/ 2487675 w 2887263"/>
                <a:gd name="connsiteY6-1810" fmla="*/ 1298204 h 2556892"/>
                <a:gd name="connsiteX7-1811" fmla="*/ 2519396 w 2887263"/>
                <a:gd name="connsiteY7-1812" fmla="*/ 1266944 h 2556892"/>
                <a:gd name="connsiteX8-1813" fmla="*/ 2527210 w 2887263"/>
                <a:gd name="connsiteY8-1814" fmla="*/ 1243499 h 2556892"/>
                <a:gd name="connsiteX9-1815" fmla="*/ 2506983 w 2887263"/>
                <a:gd name="connsiteY9-1816" fmla="*/ 1129031 h 2556892"/>
                <a:gd name="connsiteX10-1817" fmla="*/ 2502386 w 2887263"/>
                <a:gd name="connsiteY10-1818" fmla="*/ 1100528 h 2556892"/>
                <a:gd name="connsiteX11-1819" fmla="*/ 2088041 w 2887263"/>
                <a:gd name="connsiteY11-1820" fmla="*/ 0 h 2556892"/>
                <a:gd name="connsiteX12-1821" fmla="*/ 2147031 w 2887263"/>
                <a:gd name="connsiteY12-1822" fmla="*/ 92843 h 2556892"/>
                <a:gd name="connsiteX13-1823" fmla="*/ 2146811 w 2887263"/>
                <a:gd name="connsiteY13-1824" fmla="*/ 95772 h 2556892"/>
                <a:gd name="connsiteX14-1825" fmla="*/ 2343326 w 2887263"/>
                <a:gd name="connsiteY14-1826" fmla="*/ 146169 h 2556892"/>
                <a:gd name="connsiteX15-1827" fmla="*/ 2510201 w 2887263"/>
                <a:gd name="connsiteY15-1828" fmla="*/ 214666 h 2556892"/>
                <a:gd name="connsiteX16-1829" fmla="*/ 2626968 w 2887263"/>
                <a:gd name="connsiteY16-1830" fmla="*/ 296494 h 2556892"/>
                <a:gd name="connsiteX17-1831" fmla="*/ 2693166 w 2887263"/>
                <a:gd name="connsiteY17-1832" fmla="*/ 382460 h 2556892"/>
                <a:gd name="connsiteX18-1833" fmla="*/ 2731322 w 2887263"/>
                <a:gd name="connsiteY18-1834" fmla="*/ 459692 h 2556892"/>
                <a:gd name="connsiteX19-1835" fmla="*/ 2762123 w 2887263"/>
                <a:gd name="connsiteY19-1836" fmla="*/ 561747 h 2556892"/>
                <a:gd name="connsiteX20-1837" fmla="*/ 2785108 w 2887263"/>
                <a:gd name="connsiteY20-1838" fmla="*/ 666102 h 2556892"/>
                <a:gd name="connsiteX21-1839" fmla="*/ 2804876 w 2887263"/>
                <a:gd name="connsiteY21-1840" fmla="*/ 779650 h 2556892"/>
                <a:gd name="connsiteX22-1841" fmla="*/ 2823264 w 2887263"/>
                <a:gd name="connsiteY22-1842" fmla="*/ 882626 h 2556892"/>
                <a:gd name="connsiteX23-1843" fmla="*/ 2830160 w 2887263"/>
                <a:gd name="connsiteY23-1844" fmla="*/ 938251 h 2556892"/>
                <a:gd name="connsiteX24-1845" fmla="*/ 2853145 w 2887263"/>
                <a:gd name="connsiteY24-1846" fmla="*/ 1122135 h 2556892"/>
                <a:gd name="connsiteX25-1847" fmla="*/ 2870614 w 2887263"/>
                <a:gd name="connsiteY25-1848" fmla="*/ 1265565 h 2556892"/>
                <a:gd name="connsiteX26-1849" fmla="*/ 2880728 w 2887263"/>
                <a:gd name="connsiteY26-1850" fmla="*/ 1355208 h 2556892"/>
                <a:gd name="connsiteX27-1851" fmla="*/ 2887164 w 2887263"/>
                <a:gd name="connsiteY27-1852" fmla="*/ 1424625 h 2556892"/>
                <a:gd name="connsiteX28-1853" fmla="*/ 2873373 w 2887263"/>
                <a:gd name="connsiteY28-1854" fmla="*/ 1444852 h 2556892"/>
                <a:gd name="connsiteX29-1855" fmla="*/ 2661446 w 2887263"/>
                <a:gd name="connsiteY29-1856" fmla="*/ 1543690 h 2556892"/>
                <a:gd name="connsiteX30-1857" fmla="*/ 2448600 w 2887263"/>
                <a:gd name="connsiteY30-1858" fmla="*/ 1641608 h 2556892"/>
                <a:gd name="connsiteX31-1859" fmla="*/ 2447681 w 2887263"/>
                <a:gd name="connsiteY31-1860" fmla="*/ 1783659 h 2556892"/>
                <a:gd name="connsiteX32-1861" fmla="*/ 2452278 w 2887263"/>
                <a:gd name="connsiteY32-1862" fmla="*/ 2127522 h 2556892"/>
                <a:gd name="connsiteX33-1863" fmla="*/ 2458714 w 2887263"/>
                <a:gd name="connsiteY33-1864" fmla="*/ 2556892 h 2556892"/>
                <a:gd name="connsiteX34-1865" fmla="*/ 1263006 w 2887263"/>
                <a:gd name="connsiteY34-1866" fmla="*/ 2556892 h 2556892"/>
                <a:gd name="connsiteX35-1867" fmla="*/ 1282774 w 2887263"/>
                <a:gd name="connsiteY35-1868" fmla="*/ 2299914 h 2556892"/>
                <a:gd name="connsiteX36-1869" fmla="*/ 1307598 w 2887263"/>
                <a:gd name="connsiteY36-1870" fmla="*/ 2083390 h 2556892"/>
                <a:gd name="connsiteX37-1871" fmla="*/ 1331503 w 2887263"/>
                <a:gd name="connsiteY37-1872" fmla="*/ 1927088 h 2556892"/>
                <a:gd name="connsiteX38-1873" fmla="*/ 1373796 w 2887263"/>
                <a:gd name="connsiteY38-1874" fmla="*/ 1718839 h 2556892"/>
                <a:gd name="connsiteX39-1875" fmla="*/ 1407355 w 2887263"/>
                <a:gd name="connsiteY39-1876" fmla="*/ 1619082 h 2556892"/>
                <a:gd name="connsiteX40-1877" fmla="*/ 1414711 w 2887263"/>
                <a:gd name="connsiteY40-1878" fmla="*/ 1591040 h 2556892"/>
                <a:gd name="connsiteX41-1879" fmla="*/ 1407355 w 2887263"/>
                <a:gd name="connsiteY41-1880" fmla="*/ 1583225 h 2556892"/>
                <a:gd name="connsiteX42-1881" fmla="*/ 1380692 w 2887263"/>
                <a:gd name="connsiteY42-1882" fmla="*/ 1470596 h 2556892"/>
                <a:gd name="connsiteX43-1883" fmla="*/ 1359086 w 2887263"/>
                <a:gd name="connsiteY43-1884" fmla="*/ 1374516 h 2556892"/>
                <a:gd name="connsiteX44-1885" fmla="*/ 1320470 w 2887263"/>
                <a:gd name="connsiteY44-1886" fmla="*/ 1212698 h 2556892"/>
                <a:gd name="connsiteX45-1887" fmla="*/ 1297484 w 2887263"/>
                <a:gd name="connsiteY45-1888" fmla="*/ 1106964 h 2556892"/>
                <a:gd name="connsiteX46-1889" fmla="*/ 1288750 w 2887263"/>
                <a:gd name="connsiteY46-1890" fmla="*/ 1086737 h 2556892"/>
                <a:gd name="connsiteX47-1891" fmla="*/ 1247836 w 2887263"/>
                <a:gd name="connsiteY47-1892" fmla="*/ 1163969 h 2556892"/>
                <a:gd name="connsiteX48-1893" fmla="*/ 1186694 w 2887263"/>
                <a:gd name="connsiteY48-1894" fmla="*/ 1261887 h 2556892"/>
                <a:gd name="connsiteX49-1895" fmla="*/ 1127391 w 2887263"/>
                <a:gd name="connsiteY49-1896" fmla="*/ 1342336 h 2556892"/>
                <a:gd name="connsiteX50-1897" fmla="*/ 962355 w 2887263"/>
                <a:gd name="connsiteY50-1898" fmla="*/ 1506453 h 2556892"/>
                <a:gd name="connsiteX51-1899" fmla="*/ 851105 w 2887263"/>
                <a:gd name="connsiteY51-1900" fmla="*/ 1587362 h 2556892"/>
                <a:gd name="connsiteX52-1901" fmla="*/ 766059 w 2887263"/>
                <a:gd name="connsiteY52-1902" fmla="*/ 1636091 h 2556892"/>
                <a:gd name="connsiteX53-1903" fmla="*/ 494829 w 2887263"/>
                <a:gd name="connsiteY53-1904" fmla="*/ 1753318 h 2556892"/>
                <a:gd name="connsiteX54-1905" fmla="*/ 387717 w 2887263"/>
                <a:gd name="connsiteY54-1906" fmla="*/ 1777223 h 2556892"/>
                <a:gd name="connsiteX55-1907" fmla="*/ 272789 w 2887263"/>
                <a:gd name="connsiteY55-1908" fmla="*/ 1791474 h 2556892"/>
                <a:gd name="connsiteX56-1909" fmla="*/ 104995 w 2887263"/>
                <a:gd name="connsiteY56-1910" fmla="*/ 1804345 h 2556892"/>
                <a:gd name="connsiteX57-1911" fmla="*/ 82929 w 2887263"/>
                <a:gd name="connsiteY57-1912" fmla="*/ 1787336 h 2556892"/>
                <a:gd name="connsiteX58-1913" fmla="*/ 77872 w 2887263"/>
                <a:gd name="connsiteY58-1914" fmla="*/ 1783199 h 2556892"/>
                <a:gd name="connsiteX59-1915" fmla="*/ 61322 w 2887263"/>
                <a:gd name="connsiteY59-1916" fmla="*/ 1758374 h 2556892"/>
                <a:gd name="connsiteX60-1917" fmla="*/ 15811 w 2887263"/>
                <a:gd name="connsiteY60-1918" fmla="*/ 1637471 h 2556892"/>
                <a:gd name="connsiteX61-1919" fmla="*/ 5237 w 2887263"/>
                <a:gd name="connsiteY61-1920" fmla="*/ 1612646 h 2556892"/>
                <a:gd name="connsiteX62-1921" fmla="*/ 1100 w 2887263"/>
                <a:gd name="connsiteY62-1922" fmla="*/ 1591499 h 2556892"/>
                <a:gd name="connsiteX63-1923" fmla="*/ 48450 w 2887263"/>
                <a:gd name="connsiteY63-1924" fmla="*/ 1572192 h 2556892"/>
                <a:gd name="connsiteX64-1925" fmla="*/ 308187 w 2887263"/>
                <a:gd name="connsiteY64-1926" fmla="*/ 1484387 h 2556892"/>
                <a:gd name="connsiteX65-1927" fmla="*/ 378063 w 2887263"/>
                <a:gd name="connsiteY65-1928" fmla="*/ 1454506 h 2556892"/>
                <a:gd name="connsiteX66-1929" fmla="*/ 418058 w 2887263"/>
                <a:gd name="connsiteY66-1930" fmla="*/ 1438416 h 2556892"/>
                <a:gd name="connsiteX67-1931" fmla="*/ 576658 w 2887263"/>
                <a:gd name="connsiteY67-1932" fmla="*/ 1349692 h 2556892"/>
                <a:gd name="connsiteX68-1933" fmla="*/ 783528 w 2887263"/>
                <a:gd name="connsiteY68-1934" fmla="*/ 1212698 h 2556892"/>
                <a:gd name="connsiteX69-1935" fmla="*/ 835935 w 2887263"/>
                <a:gd name="connsiteY69-1936" fmla="*/ 1149718 h 2556892"/>
                <a:gd name="connsiteX70-1937" fmla="*/ 888342 w 2887263"/>
                <a:gd name="connsiteY70-1938" fmla="*/ 1050880 h 2556892"/>
                <a:gd name="connsiteX71-1939" fmla="*/ 1003729 w 2887263"/>
                <a:gd name="connsiteY71-1940" fmla="*/ 829759 h 2556892"/>
                <a:gd name="connsiteX72-1941" fmla="*/ 1096131 w 2887263"/>
                <a:gd name="connsiteY72-1942" fmla="*/ 622429 h 2556892"/>
                <a:gd name="connsiteX73-1943" fmla="*/ 1145780 w 2887263"/>
                <a:gd name="connsiteY73-1944" fmla="*/ 462450 h 2556892"/>
                <a:gd name="connsiteX74-1945" fmla="*/ 1238182 w 2887263"/>
                <a:gd name="connsiteY74-1946" fmla="*/ 327755 h 2556892"/>
                <a:gd name="connsiteX75-1947" fmla="*/ 1398621 w 2887263"/>
                <a:gd name="connsiteY75-1948" fmla="*/ 243628 h 2556892"/>
                <a:gd name="connsiteX76-1949" fmla="*/ 1538832 w 2887263"/>
                <a:gd name="connsiteY76-1950" fmla="*/ 170074 h 2556892"/>
                <a:gd name="connsiteX77-1951" fmla="*/ 1593998 w 2887263"/>
                <a:gd name="connsiteY77-1952" fmla="*/ 129160 h 2556892"/>
                <a:gd name="connsiteX78-1953" fmla="*/ 1684362 w 2887263"/>
                <a:gd name="connsiteY78-1954" fmla="*/ 35759 h 2556892"/>
                <a:gd name="connsiteX79-1955" fmla="*/ 1778802 w 2887263"/>
                <a:gd name="connsiteY79-1956" fmla="*/ 139274 h 2556892"/>
                <a:gd name="connsiteX80-1957" fmla="*/ 1913038 w 2887263"/>
                <a:gd name="connsiteY80-1958" fmla="*/ 215126 h 2556892"/>
                <a:gd name="connsiteX81-1959" fmla="*/ 1956806 w 2887263"/>
                <a:gd name="connsiteY81-1960" fmla="*/ 233819 h 2556892"/>
                <a:gd name="connsiteX82-1961" fmla="*/ 1967743 w 2887263"/>
                <a:gd name="connsiteY82-1962" fmla="*/ 230756 h 2556892"/>
                <a:gd name="connsiteX83-1963" fmla="*/ 1970387 w 2887263"/>
                <a:gd name="connsiteY83-1964" fmla="*/ 230053 h 2556892"/>
                <a:gd name="connsiteX84-1965" fmla="*/ 2020150 w 2887263"/>
                <a:gd name="connsiteY84-1966" fmla="*/ 186624 h 2556892"/>
                <a:gd name="connsiteX85-1967" fmla="*/ 2083131 w 2887263"/>
                <a:gd name="connsiteY85-1968" fmla="*/ 93762 h 2556892"/>
                <a:gd name="connsiteX86-1969" fmla="*/ 2088041 w 2887263"/>
                <a:gd name="connsiteY86-1970" fmla="*/ 0 h 2556892"/>
                <a:gd name="connsiteX0-1971" fmla="*/ 2502386 w 2887263"/>
                <a:gd name="connsiteY0-1972" fmla="*/ 1100528 h 2556892"/>
                <a:gd name="connsiteX1-1973" fmla="*/ 2493192 w 2887263"/>
                <a:gd name="connsiteY1-1974" fmla="*/ 1180518 h 2556892"/>
                <a:gd name="connsiteX2-1975" fmla="*/ 2465609 w 2887263"/>
                <a:gd name="connsiteY2-1976" fmla="*/ 1293147 h 2556892"/>
                <a:gd name="connsiteX3-1977" fmla="*/ 2453657 w 2887263"/>
                <a:gd name="connsiteY3-1978" fmla="*/ 1314294 h 2556892"/>
                <a:gd name="connsiteX4-1979" fmla="*/ 2454117 w 2887263"/>
                <a:gd name="connsiteY4-1980" fmla="*/ 1317972 h 2556892"/>
                <a:gd name="connsiteX5-1981" fmla="*/ 2453197 w 2887263"/>
                <a:gd name="connsiteY5-1982" fmla="*/ 1334981 h 2556892"/>
                <a:gd name="connsiteX6-1983" fmla="*/ 2487675 w 2887263"/>
                <a:gd name="connsiteY6-1984" fmla="*/ 1298204 h 2556892"/>
                <a:gd name="connsiteX7-1985" fmla="*/ 2519396 w 2887263"/>
                <a:gd name="connsiteY7-1986" fmla="*/ 1266944 h 2556892"/>
                <a:gd name="connsiteX8-1987" fmla="*/ 2527210 w 2887263"/>
                <a:gd name="connsiteY8-1988" fmla="*/ 1243499 h 2556892"/>
                <a:gd name="connsiteX9-1989" fmla="*/ 2506983 w 2887263"/>
                <a:gd name="connsiteY9-1990" fmla="*/ 1129031 h 2556892"/>
                <a:gd name="connsiteX10-1991" fmla="*/ 2502386 w 2887263"/>
                <a:gd name="connsiteY10-1992" fmla="*/ 1100528 h 2556892"/>
                <a:gd name="connsiteX11-1993" fmla="*/ 2088041 w 2887263"/>
                <a:gd name="connsiteY11-1994" fmla="*/ 0 h 2556892"/>
                <a:gd name="connsiteX12-1995" fmla="*/ 2147031 w 2887263"/>
                <a:gd name="connsiteY12-1996" fmla="*/ 92843 h 2556892"/>
                <a:gd name="connsiteX13-1997" fmla="*/ 2146811 w 2887263"/>
                <a:gd name="connsiteY13-1998" fmla="*/ 95772 h 2556892"/>
                <a:gd name="connsiteX14-1999" fmla="*/ 2343326 w 2887263"/>
                <a:gd name="connsiteY14-2000" fmla="*/ 146169 h 2556892"/>
                <a:gd name="connsiteX15-2001" fmla="*/ 2510201 w 2887263"/>
                <a:gd name="connsiteY15-2002" fmla="*/ 214666 h 2556892"/>
                <a:gd name="connsiteX16-2003" fmla="*/ 2626968 w 2887263"/>
                <a:gd name="connsiteY16-2004" fmla="*/ 296494 h 2556892"/>
                <a:gd name="connsiteX17-2005" fmla="*/ 2693166 w 2887263"/>
                <a:gd name="connsiteY17-2006" fmla="*/ 382460 h 2556892"/>
                <a:gd name="connsiteX18-2007" fmla="*/ 2731322 w 2887263"/>
                <a:gd name="connsiteY18-2008" fmla="*/ 459692 h 2556892"/>
                <a:gd name="connsiteX19-2009" fmla="*/ 2762123 w 2887263"/>
                <a:gd name="connsiteY19-2010" fmla="*/ 561747 h 2556892"/>
                <a:gd name="connsiteX20-2011" fmla="*/ 2785108 w 2887263"/>
                <a:gd name="connsiteY20-2012" fmla="*/ 666102 h 2556892"/>
                <a:gd name="connsiteX21-2013" fmla="*/ 2804876 w 2887263"/>
                <a:gd name="connsiteY21-2014" fmla="*/ 779650 h 2556892"/>
                <a:gd name="connsiteX22-2015" fmla="*/ 2823264 w 2887263"/>
                <a:gd name="connsiteY22-2016" fmla="*/ 882626 h 2556892"/>
                <a:gd name="connsiteX23-2017" fmla="*/ 2830160 w 2887263"/>
                <a:gd name="connsiteY23-2018" fmla="*/ 938251 h 2556892"/>
                <a:gd name="connsiteX24-2019" fmla="*/ 2853145 w 2887263"/>
                <a:gd name="connsiteY24-2020" fmla="*/ 1122135 h 2556892"/>
                <a:gd name="connsiteX25-2021" fmla="*/ 2870614 w 2887263"/>
                <a:gd name="connsiteY25-2022" fmla="*/ 1265565 h 2556892"/>
                <a:gd name="connsiteX26-2023" fmla="*/ 2880728 w 2887263"/>
                <a:gd name="connsiteY26-2024" fmla="*/ 1355208 h 2556892"/>
                <a:gd name="connsiteX27-2025" fmla="*/ 2887164 w 2887263"/>
                <a:gd name="connsiteY27-2026" fmla="*/ 1424625 h 2556892"/>
                <a:gd name="connsiteX28-2027" fmla="*/ 2873373 w 2887263"/>
                <a:gd name="connsiteY28-2028" fmla="*/ 1444852 h 2556892"/>
                <a:gd name="connsiteX29-2029" fmla="*/ 2661446 w 2887263"/>
                <a:gd name="connsiteY29-2030" fmla="*/ 1543690 h 2556892"/>
                <a:gd name="connsiteX30-2031" fmla="*/ 2448600 w 2887263"/>
                <a:gd name="connsiteY30-2032" fmla="*/ 1641608 h 2556892"/>
                <a:gd name="connsiteX31-2033" fmla="*/ 2447681 w 2887263"/>
                <a:gd name="connsiteY31-2034" fmla="*/ 1783659 h 2556892"/>
                <a:gd name="connsiteX32-2035" fmla="*/ 2452278 w 2887263"/>
                <a:gd name="connsiteY32-2036" fmla="*/ 2127522 h 2556892"/>
                <a:gd name="connsiteX33-2037" fmla="*/ 2458714 w 2887263"/>
                <a:gd name="connsiteY33-2038" fmla="*/ 2556892 h 2556892"/>
                <a:gd name="connsiteX34-2039" fmla="*/ 1263006 w 2887263"/>
                <a:gd name="connsiteY34-2040" fmla="*/ 2556892 h 2556892"/>
                <a:gd name="connsiteX35-2041" fmla="*/ 1282774 w 2887263"/>
                <a:gd name="connsiteY35-2042" fmla="*/ 2299914 h 2556892"/>
                <a:gd name="connsiteX36-2043" fmla="*/ 1307598 w 2887263"/>
                <a:gd name="connsiteY36-2044" fmla="*/ 2083390 h 2556892"/>
                <a:gd name="connsiteX37-2045" fmla="*/ 1331503 w 2887263"/>
                <a:gd name="connsiteY37-2046" fmla="*/ 1927088 h 2556892"/>
                <a:gd name="connsiteX38-2047" fmla="*/ 1373796 w 2887263"/>
                <a:gd name="connsiteY38-2048" fmla="*/ 1718839 h 2556892"/>
                <a:gd name="connsiteX39-2049" fmla="*/ 1407355 w 2887263"/>
                <a:gd name="connsiteY39-2050" fmla="*/ 1619082 h 2556892"/>
                <a:gd name="connsiteX40-2051" fmla="*/ 1414711 w 2887263"/>
                <a:gd name="connsiteY40-2052" fmla="*/ 1591040 h 2556892"/>
                <a:gd name="connsiteX41-2053" fmla="*/ 1407355 w 2887263"/>
                <a:gd name="connsiteY41-2054" fmla="*/ 1583225 h 2556892"/>
                <a:gd name="connsiteX42-2055" fmla="*/ 1380692 w 2887263"/>
                <a:gd name="connsiteY42-2056" fmla="*/ 1470596 h 2556892"/>
                <a:gd name="connsiteX43-2057" fmla="*/ 1359086 w 2887263"/>
                <a:gd name="connsiteY43-2058" fmla="*/ 1374516 h 2556892"/>
                <a:gd name="connsiteX44-2059" fmla="*/ 1320470 w 2887263"/>
                <a:gd name="connsiteY44-2060" fmla="*/ 1212698 h 2556892"/>
                <a:gd name="connsiteX45-2061" fmla="*/ 1297484 w 2887263"/>
                <a:gd name="connsiteY45-2062" fmla="*/ 1106964 h 2556892"/>
                <a:gd name="connsiteX46-2063" fmla="*/ 1288750 w 2887263"/>
                <a:gd name="connsiteY46-2064" fmla="*/ 1086737 h 2556892"/>
                <a:gd name="connsiteX47-2065" fmla="*/ 1247836 w 2887263"/>
                <a:gd name="connsiteY47-2066" fmla="*/ 1163969 h 2556892"/>
                <a:gd name="connsiteX48-2067" fmla="*/ 1186694 w 2887263"/>
                <a:gd name="connsiteY48-2068" fmla="*/ 1261887 h 2556892"/>
                <a:gd name="connsiteX49-2069" fmla="*/ 1127391 w 2887263"/>
                <a:gd name="connsiteY49-2070" fmla="*/ 1342336 h 2556892"/>
                <a:gd name="connsiteX50-2071" fmla="*/ 962355 w 2887263"/>
                <a:gd name="connsiteY50-2072" fmla="*/ 1506453 h 2556892"/>
                <a:gd name="connsiteX51-2073" fmla="*/ 851105 w 2887263"/>
                <a:gd name="connsiteY51-2074" fmla="*/ 1587362 h 2556892"/>
                <a:gd name="connsiteX52-2075" fmla="*/ 766059 w 2887263"/>
                <a:gd name="connsiteY52-2076" fmla="*/ 1636091 h 2556892"/>
                <a:gd name="connsiteX53-2077" fmla="*/ 494829 w 2887263"/>
                <a:gd name="connsiteY53-2078" fmla="*/ 1753318 h 2556892"/>
                <a:gd name="connsiteX54-2079" fmla="*/ 387717 w 2887263"/>
                <a:gd name="connsiteY54-2080" fmla="*/ 1777223 h 2556892"/>
                <a:gd name="connsiteX55-2081" fmla="*/ 272789 w 2887263"/>
                <a:gd name="connsiteY55-2082" fmla="*/ 1791474 h 2556892"/>
                <a:gd name="connsiteX56-2083" fmla="*/ 104995 w 2887263"/>
                <a:gd name="connsiteY56-2084" fmla="*/ 1804345 h 2556892"/>
                <a:gd name="connsiteX57-2085" fmla="*/ 82929 w 2887263"/>
                <a:gd name="connsiteY57-2086" fmla="*/ 1787336 h 2556892"/>
                <a:gd name="connsiteX58-2087" fmla="*/ 77872 w 2887263"/>
                <a:gd name="connsiteY58-2088" fmla="*/ 1783199 h 2556892"/>
                <a:gd name="connsiteX59-2089" fmla="*/ 61322 w 2887263"/>
                <a:gd name="connsiteY59-2090" fmla="*/ 1758374 h 2556892"/>
                <a:gd name="connsiteX60-2091" fmla="*/ 15811 w 2887263"/>
                <a:gd name="connsiteY60-2092" fmla="*/ 1637471 h 2556892"/>
                <a:gd name="connsiteX61-2093" fmla="*/ 5237 w 2887263"/>
                <a:gd name="connsiteY61-2094" fmla="*/ 1612646 h 2556892"/>
                <a:gd name="connsiteX62-2095" fmla="*/ 1100 w 2887263"/>
                <a:gd name="connsiteY62-2096" fmla="*/ 1591499 h 2556892"/>
                <a:gd name="connsiteX63-2097" fmla="*/ 48450 w 2887263"/>
                <a:gd name="connsiteY63-2098" fmla="*/ 1572192 h 2556892"/>
                <a:gd name="connsiteX64-2099" fmla="*/ 308187 w 2887263"/>
                <a:gd name="connsiteY64-2100" fmla="*/ 1484387 h 2556892"/>
                <a:gd name="connsiteX65-2101" fmla="*/ 418058 w 2887263"/>
                <a:gd name="connsiteY65-2102" fmla="*/ 1438416 h 2556892"/>
                <a:gd name="connsiteX66-2103" fmla="*/ 576658 w 2887263"/>
                <a:gd name="connsiteY66-2104" fmla="*/ 1349692 h 2556892"/>
                <a:gd name="connsiteX67-2105" fmla="*/ 783528 w 2887263"/>
                <a:gd name="connsiteY67-2106" fmla="*/ 1212698 h 2556892"/>
                <a:gd name="connsiteX68-2107" fmla="*/ 835935 w 2887263"/>
                <a:gd name="connsiteY68-2108" fmla="*/ 1149718 h 2556892"/>
                <a:gd name="connsiteX69-2109" fmla="*/ 888342 w 2887263"/>
                <a:gd name="connsiteY69-2110" fmla="*/ 1050880 h 2556892"/>
                <a:gd name="connsiteX70-2111" fmla="*/ 1003729 w 2887263"/>
                <a:gd name="connsiteY70-2112" fmla="*/ 829759 h 2556892"/>
                <a:gd name="connsiteX71-2113" fmla="*/ 1096131 w 2887263"/>
                <a:gd name="connsiteY71-2114" fmla="*/ 622429 h 2556892"/>
                <a:gd name="connsiteX72-2115" fmla="*/ 1145780 w 2887263"/>
                <a:gd name="connsiteY72-2116" fmla="*/ 462450 h 2556892"/>
                <a:gd name="connsiteX73-2117" fmla="*/ 1238182 w 2887263"/>
                <a:gd name="connsiteY73-2118" fmla="*/ 327755 h 2556892"/>
                <a:gd name="connsiteX74-2119" fmla="*/ 1398621 w 2887263"/>
                <a:gd name="connsiteY74-2120" fmla="*/ 243628 h 2556892"/>
                <a:gd name="connsiteX75-2121" fmla="*/ 1538832 w 2887263"/>
                <a:gd name="connsiteY75-2122" fmla="*/ 170074 h 2556892"/>
                <a:gd name="connsiteX76-2123" fmla="*/ 1593998 w 2887263"/>
                <a:gd name="connsiteY76-2124" fmla="*/ 129160 h 2556892"/>
                <a:gd name="connsiteX77-2125" fmla="*/ 1684362 w 2887263"/>
                <a:gd name="connsiteY77-2126" fmla="*/ 35759 h 2556892"/>
                <a:gd name="connsiteX78-2127" fmla="*/ 1778802 w 2887263"/>
                <a:gd name="connsiteY78-2128" fmla="*/ 139274 h 2556892"/>
                <a:gd name="connsiteX79-2129" fmla="*/ 1913038 w 2887263"/>
                <a:gd name="connsiteY79-2130" fmla="*/ 215126 h 2556892"/>
                <a:gd name="connsiteX80-2131" fmla="*/ 1956806 w 2887263"/>
                <a:gd name="connsiteY80-2132" fmla="*/ 233819 h 2556892"/>
                <a:gd name="connsiteX81-2133" fmla="*/ 1967743 w 2887263"/>
                <a:gd name="connsiteY81-2134" fmla="*/ 230756 h 2556892"/>
                <a:gd name="connsiteX82-2135" fmla="*/ 1970387 w 2887263"/>
                <a:gd name="connsiteY82-2136" fmla="*/ 230053 h 2556892"/>
                <a:gd name="connsiteX83-2137" fmla="*/ 2020150 w 2887263"/>
                <a:gd name="connsiteY83-2138" fmla="*/ 186624 h 2556892"/>
                <a:gd name="connsiteX84-2139" fmla="*/ 2083131 w 2887263"/>
                <a:gd name="connsiteY84-2140" fmla="*/ 93762 h 2556892"/>
                <a:gd name="connsiteX85-2141" fmla="*/ 2088041 w 2887263"/>
                <a:gd name="connsiteY85-2142" fmla="*/ 0 h 2556892"/>
                <a:gd name="connsiteX0-2143" fmla="*/ 2502386 w 2887263"/>
                <a:gd name="connsiteY0-2144" fmla="*/ 1100528 h 2556892"/>
                <a:gd name="connsiteX1-2145" fmla="*/ 2493192 w 2887263"/>
                <a:gd name="connsiteY1-2146" fmla="*/ 1180518 h 2556892"/>
                <a:gd name="connsiteX2-2147" fmla="*/ 2465609 w 2887263"/>
                <a:gd name="connsiteY2-2148" fmla="*/ 1293147 h 2556892"/>
                <a:gd name="connsiteX3-2149" fmla="*/ 2453657 w 2887263"/>
                <a:gd name="connsiteY3-2150" fmla="*/ 1314294 h 2556892"/>
                <a:gd name="connsiteX4-2151" fmla="*/ 2454117 w 2887263"/>
                <a:gd name="connsiteY4-2152" fmla="*/ 1317972 h 2556892"/>
                <a:gd name="connsiteX5-2153" fmla="*/ 2453197 w 2887263"/>
                <a:gd name="connsiteY5-2154" fmla="*/ 1334981 h 2556892"/>
                <a:gd name="connsiteX6-2155" fmla="*/ 2487675 w 2887263"/>
                <a:gd name="connsiteY6-2156" fmla="*/ 1298204 h 2556892"/>
                <a:gd name="connsiteX7-2157" fmla="*/ 2519396 w 2887263"/>
                <a:gd name="connsiteY7-2158" fmla="*/ 1266944 h 2556892"/>
                <a:gd name="connsiteX8-2159" fmla="*/ 2527210 w 2887263"/>
                <a:gd name="connsiteY8-2160" fmla="*/ 1243499 h 2556892"/>
                <a:gd name="connsiteX9-2161" fmla="*/ 2506983 w 2887263"/>
                <a:gd name="connsiteY9-2162" fmla="*/ 1129031 h 2556892"/>
                <a:gd name="connsiteX10-2163" fmla="*/ 2502386 w 2887263"/>
                <a:gd name="connsiteY10-2164" fmla="*/ 1100528 h 2556892"/>
                <a:gd name="connsiteX11-2165" fmla="*/ 2088041 w 2887263"/>
                <a:gd name="connsiteY11-2166" fmla="*/ 0 h 2556892"/>
                <a:gd name="connsiteX12-2167" fmla="*/ 2147031 w 2887263"/>
                <a:gd name="connsiteY12-2168" fmla="*/ 92843 h 2556892"/>
                <a:gd name="connsiteX13-2169" fmla="*/ 2146811 w 2887263"/>
                <a:gd name="connsiteY13-2170" fmla="*/ 95772 h 2556892"/>
                <a:gd name="connsiteX14-2171" fmla="*/ 2343326 w 2887263"/>
                <a:gd name="connsiteY14-2172" fmla="*/ 146169 h 2556892"/>
                <a:gd name="connsiteX15-2173" fmla="*/ 2510201 w 2887263"/>
                <a:gd name="connsiteY15-2174" fmla="*/ 214666 h 2556892"/>
                <a:gd name="connsiteX16-2175" fmla="*/ 2626968 w 2887263"/>
                <a:gd name="connsiteY16-2176" fmla="*/ 296494 h 2556892"/>
                <a:gd name="connsiteX17-2177" fmla="*/ 2693166 w 2887263"/>
                <a:gd name="connsiteY17-2178" fmla="*/ 382460 h 2556892"/>
                <a:gd name="connsiteX18-2179" fmla="*/ 2731322 w 2887263"/>
                <a:gd name="connsiteY18-2180" fmla="*/ 459692 h 2556892"/>
                <a:gd name="connsiteX19-2181" fmla="*/ 2762123 w 2887263"/>
                <a:gd name="connsiteY19-2182" fmla="*/ 561747 h 2556892"/>
                <a:gd name="connsiteX20-2183" fmla="*/ 2785108 w 2887263"/>
                <a:gd name="connsiteY20-2184" fmla="*/ 666102 h 2556892"/>
                <a:gd name="connsiteX21-2185" fmla="*/ 2804876 w 2887263"/>
                <a:gd name="connsiteY21-2186" fmla="*/ 779650 h 2556892"/>
                <a:gd name="connsiteX22-2187" fmla="*/ 2823264 w 2887263"/>
                <a:gd name="connsiteY22-2188" fmla="*/ 882626 h 2556892"/>
                <a:gd name="connsiteX23-2189" fmla="*/ 2830160 w 2887263"/>
                <a:gd name="connsiteY23-2190" fmla="*/ 938251 h 2556892"/>
                <a:gd name="connsiteX24-2191" fmla="*/ 2853145 w 2887263"/>
                <a:gd name="connsiteY24-2192" fmla="*/ 1122135 h 2556892"/>
                <a:gd name="connsiteX25-2193" fmla="*/ 2870614 w 2887263"/>
                <a:gd name="connsiteY25-2194" fmla="*/ 1265565 h 2556892"/>
                <a:gd name="connsiteX26-2195" fmla="*/ 2880728 w 2887263"/>
                <a:gd name="connsiteY26-2196" fmla="*/ 1355208 h 2556892"/>
                <a:gd name="connsiteX27-2197" fmla="*/ 2887164 w 2887263"/>
                <a:gd name="connsiteY27-2198" fmla="*/ 1424625 h 2556892"/>
                <a:gd name="connsiteX28-2199" fmla="*/ 2873373 w 2887263"/>
                <a:gd name="connsiteY28-2200" fmla="*/ 1444852 h 2556892"/>
                <a:gd name="connsiteX29-2201" fmla="*/ 2661446 w 2887263"/>
                <a:gd name="connsiteY29-2202" fmla="*/ 1543690 h 2556892"/>
                <a:gd name="connsiteX30-2203" fmla="*/ 2448600 w 2887263"/>
                <a:gd name="connsiteY30-2204" fmla="*/ 1641608 h 2556892"/>
                <a:gd name="connsiteX31-2205" fmla="*/ 2447681 w 2887263"/>
                <a:gd name="connsiteY31-2206" fmla="*/ 1783659 h 2556892"/>
                <a:gd name="connsiteX32-2207" fmla="*/ 2452278 w 2887263"/>
                <a:gd name="connsiteY32-2208" fmla="*/ 2127522 h 2556892"/>
                <a:gd name="connsiteX33-2209" fmla="*/ 2458714 w 2887263"/>
                <a:gd name="connsiteY33-2210" fmla="*/ 2556892 h 2556892"/>
                <a:gd name="connsiteX34-2211" fmla="*/ 1263006 w 2887263"/>
                <a:gd name="connsiteY34-2212" fmla="*/ 2556892 h 2556892"/>
                <a:gd name="connsiteX35-2213" fmla="*/ 1282774 w 2887263"/>
                <a:gd name="connsiteY35-2214" fmla="*/ 2299914 h 2556892"/>
                <a:gd name="connsiteX36-2215" fmla="*/ 1307598 w 2887263"/>
                <a:gd name="connsiteY36-2216" fmla="*/ 2083390 h 2556892"/>
                <a:gd name="connsiteX37-2217" fmla="*/ 1331503 w 2887263"/>
                <a:gd name="connsiteY37-2218" fmla="*/ 1927088 h 2556892"/>
                <a:gd name="connsiteX38-2219" fmla="*/ 1373796 w 2887263"/>
                <a:gd name="connsiteY38-2220" fmla="*/ 1718839 h 2556892"/>
                <a:gd name="connsiteX39-2221" fmla="*/ 1407355 w 2887263"/>
                <a:gd name="connsiteY39-2222" fmla="*/ 1619082 h 2556892"/>
                <a:gd name="connsiteX40-2223" fmla="*/ 1414711 w 2887263"/>
                <a:gd name="connsiteY40-2224" fmla="*/ 1591040 h 2556892"/>
                <a:gd name="connsiteX41-2225" fmla="*/ 1407355 w 2887263"/>
                <a:gd name="connsiteY41-2226" fmla="*/ 1583225 h 2556892"/>
                <a:gd name="connsiteX42-2227" fmla="*/ 1380692 w 2887263"/>
                <a:gd name="connsiteY42-2228" fmla="*/ 1470596 h 2556892"/>
                <a:gd name="connsiteX43-2229" fmla="*/ 1359086 w 2887263"/>
                <a:gd name="connsiteY43-2230" fmla="*/ 1374516 h 2556892"/>
                <a:gd name="connsiteX44-2231" fmla="*/ 1320470 w 2887263"/>
                <a:gd name="connsiteY44-2232" fmla="*/ 1212698 h 2556892"/>
                <a:gd name="connsiteX45-2233" fmla="*/ 1297484 w 2887263"/>
                <a:gd name="connsiteY45-2234" fmla="*/ 1106964 h 2556892"/>
                <a:gd name="connsiteX46-2235" fmla="*/ 1288750 w 2887263"/>
                <a:gd name="connsiteY46-2236" fmla="*/ 1086737 h 2556892"/>
                <a:gd name="connsiteX47-2237" fmla="*/ 1247836 w 2887263"/>
                <a:gd name="connsiteY47-2238" fmla="*/ 1163969 h 2556892"/>
                <a:gd name="connsiteX48-2239" fmla="*/ 1186694 w 2887263"/>
                <a:gd name="connsiteY48-2240" fmla="*/ 1261887 h 2556892"/>
                <a:gd name="connsiteX49-2241" fmla="*/ 1127391 w 2887263"/>
                <a:gd name="connsiteY49-2242" fmla="*/ 1342336 h 2556892"/>
                <a:gd name="connsiteX50-2243" fmla="*/ 962355 w 2887263"/>
                <a:gd name="connsiteY50-2244" fmla="*/ 1506453 h 2556892"/>
                <a:gd name="connsiteX51-2245" fmla="*/ 851105 w 2887263"/>
                <a:gd name="connsiteY51-2246" fmla="*/ 1587362 h 2556892"/>
                <a:gd name="connsiteX52-2247" fmla="*/ 766059 w 2887263"/>
                <a:gd name="connsiteY52-2248" fmla="*/ 1636091 h 2556892"/>
                <a:gd name="connsiteX53-2249" fmla="*/ 494829 w 2887263"/>
                <a:gd name="connsiteY53-2250" fmla="*/ 1753318 h 2556892"/>
                <a:gd name="connsiteX54-2251" fmla="*/ 387717 w 2887263"/>
                <a:gd name="connsiteY54-2252" fmla="*/ 1777223 h 2556892"/>
                <a:gd name="connsiteX55-2253" fmla="*/ 272789 w 2887263"/>
                <a:gd name="connsiteY55-2254" fmla="*/ 1791474 h 2556892"/>
                <a:gd name="connsiteX56-2255" fmla="*/ 104995 w 2887263"/>
                <a:gd name="connsiteY56-2256" fmla="*/ 1804345 h 2556892"/>
                <a:gd name="connsiteX57-2257" fmla="*/ 82929 w 2887263"/>
                <a:gd name="connsiteY57-2258" fmla="*/ 1787336 h 2556892"/>
                <a:gd name="connsiteX58-2259" fmla="*/ 77872 w 2887263"/>
                <a:gd name="connsiteY58-2260" fmla="*/ 1783199 h 2556892"/>
                <a:gd name="connsiteX59-2261" fmla="*/ 61322 w 2887263"/>
                <a:gd name="connsiteY59-2262" fmla="*/ 1758374 h 2556892"/>
                <a:gd name="connsiteX60-2263" fmla="*/ 15811 w 2887263"/>
                <a:gd name="connsiteY60-2264" fmla="*/ 1637471 h 2556892"/>
                <a:gd name="connsiteX61-2265" fmla="*/ 5237 w 2887263"/>
                <a:gd name="connsiteY61-2266" fmla="*/ 1612646 h 2556892"/>
                <a:gd name="connsiteX62-2267" fmla="*/ 1100 w 2887263"/>
                <a:gd name="connsiteY62-2268" fmla="*/ 1591499 h 2556892"/>
                <a:gd name="connsiteX63-2269" fmla="*/ 48450 w 2887263"/>
                <a:gd name="connsiteY63-2270" fmla="*/ 1572192 h 2556892"/>
                <a:gd name="connsiteX64-2271" fmla="*/ 308187 w 2887263"/>
                <a:gd name="connsiteY64-2272" fmla="*/ 1484387 h 2556892"/>
                <a:gd name="connsiteX65-2273" fmla="*/ 418058 w 2887263"/>
                <a:gd name="connsiteY65-2274" fmla="*/ 1438416 h 2556892"/>
                <a:gd name="connsiteX66-2275" fmla="*/ 576658 w 2887263"/>
                <a:gd name="connsiteY66-2276" fmla="*/ 1349692 h 2556892"/>
                <a:gd name="connsiteX67-2277" fmla="*/ 783528 w 2887263"/>
                <a:gd name="connsiteY67-2278" fmla="*/ 1212698 h 2556892"/>
                <a:gd name="connsiteX68-2279" fmla="*/ 835935 w 2887263"/>
                <a:gd name="connsiteY68-2280" fmla="*/ 1149718 h 2556892"/>
                <a:gd name="connsiteX69-2281" fmla="*/ 1003729 w 2887263"/>
                <a:gd name="connsiteY69-2282" fmla="*/ 829759 h 2556892"/>
                <a:gd name="connsiteX70-2283" fmla="*/ 1096131 w 2887263"/>
                <a:gd name="connsiteY70-2284" fmla="*/ 622429 h 2556892"/>
                <a:gd name="connsiteX71-2285" fmla="*/ 1145780 w 2887263"/>
                <a:gd name="connsiteY71-2286" fmla="*/ 462450 h 2556892"/>
                <a:gd name="connsiteX72-2287" fmla="*/ 1238182 w 2887263"/>
                <a:gd name="connsiteY72-2288" fmla="*/ 327755 h 2556892"/>
                <a:gd name="connsiteX73-2289" fmla="*/ 1398621 w 2887263"/>
                <a:gd name="connsiteY73-2290" fmla="*/ 243628 h 2556892"/>
                <a:gd name="connsiteX74-2291" fmla="*/ 1538832 w 2887263"/>
                <a:gd name="connsiteY74-2292" fmla="*/ 170074 h 2556892"/>
                <a:gd name="connsiteX75-2293" fmla="*/ 1593998 w 2887263"/>
                <a:gd name="connsiteY75-2294" fmla="*/ 129160 h 2556892"/>
                <a:gd name="connsiteX76-2295" fmla="*/ 1684362 w 2887263"/>
                <a:gd name="connsiteY76-2296" fmla="*/ 35759 h 2556892"/>
                <a:gd name="connsiteX77-2297" fmla="*/ 1778802 w 2887263"/>
                <a:gd name="connsiteY77-2298" fmla="*/ 139274 h 2556892"/>
                <a:gd name="connsiteX78-2299" fmla="*/ 1913038 w 2887263"/>
                <a:gd name="connsiteY78-2300" fmla="*/ 215126 h 2556892"/>
                <a:gd name="connsiteX79-2301" fmla="*/ 1956806 w 2887263"/>
                <a:gd name="connsiteY79-2302" fmla="*/ 233819 h 2556892"/>
                <a:gd name="connsiteX80-2303" fmla="*/ 1967743 w 2887263"/>
                <a:gd name="connsiteY80-2304" fmla="*/ 230756 h 2556892"/>
                <a:gd name="connsiteX81-2305" fmla="*/ 1970387 w 2887263"/>
                <a:gd name="connsiteY81-2306" fmla="*/ 230053 h 2556892"/>
                <a:gd name="connsiteX82-2307" fmla="*/ 2020150 w 2887263"/>
                <a:gd name="connsiteY82-2308" fmla="*/ 186624 h 2556892"/>
                <a:gd name="connsiteX83-2309" fmla="*/ 2083131 w 2887263"/>
                <a:gd name="connsiteY83-2310" fmla="*/ 93762 h 2556892"/>
                <a:gd name="connsiteX84-2311" fmla="*/ 2088041 w 2887263"/>
                <a:gd name="connsiteY84-2312" fmla="*/ 0 h 2556892"/>
                <a:gd name="connsiteX0-2313" fmla="*/ 2502386 w 2887263"/>
                <a:gd name="connsiteY0-2314" fmla="*/ 1100528 h 2556892"/>
                <a:gd name="connsiteX1-2315" fmla="*/ 2493192 w 2887263"/>
                <a:gd name="connsiteY1-2316" fmla="*/ 1180518 h 2556892"/>
                <a:gd name="connsiteX2-2317" fmla="*/ 2465609 w 2887263"/>
                <a:gd name="connsiteY2-2318" fmla="*/ 1293147 h 2556892"/>
                <a:gd name="connsiteX3-2319" fmla="*/ 2453657 w 2887263"/>
                <a:gd name="connsiteY3-2320" fmla="*/ 1314294 h 2556892"/>
                <a:gd name="connsiteX4-2321" fmla="*/ 2454117 w 2887263"/>
                <a:gd name="connsiteY4-2322" fmla="*/ 1317972 h 2556892"/>
                <a:gd name="connsiteX5-2323" fmla="*/ 2453197 w 2887263"/>
                <a:gd name="connsiteY5-2324" fmla="*/ 1334981 h 2556892"/>
                <a:gd name="connsiteX6-2325" fmla="*/ 2487675 w 2887263"/>
                <a:gd name="connsiteY6-2326" fmla="*/ 1298204 h 2556892"/>
                <a:gd name="connsiteX7-2327" fmla="*/ 2519396 w 2887263"/>
                <a:gd name="connsiteY7-2328" fmla="*/ 1266944 h 2556892"/>
                <a:gd name="connsiteX8-2329" fmla="*/ 2527210 w 2887263"/>
                <a:gd name="connsiteY8-2330" fmla="*/ 1243499 h 2556892"/>
                <a:gd name="connsiteX9-2331" fmla="*/ 2506983 w 2887263"/>
                <a:gd name="connsiteY9-2332" fmla="*/ 1129031 h 2556892"/>
                <a:gd name="connsiteX10-2333" fmla="*/ 2502386 w 2887263"/>
                <a:gd name="connsiteY10-2334" fmla="*/ 1100528 h 2556892"/>
                <a:gd name="connsiteX11-2335" fmla="*/ 2088041 w 2887263"/>
                <a:gd name="connsiteY11-2336" fmla="*/ 0 h 2556892"/>
                <a:gd name="connsiteX12-2337" fmla="*/ 2147031 w 2887263"/>
                <a:gd name="connsiteY12-2338" fmla="*/ 92843 h 2556892"/>
                <a:gd name="connsiteX13-2339" fmla="*/ 2146811 w 2887263"/>
                <a:gd name="connsiteY13-2340" fmla="*/ 95772 h 2556892"/>
                <a:gd name="connsiteX14-2341" fmla="*/ 2343326 w 2887263"/>
                <a:gd name="connsiteY14-2342" fmla="*/ 146169 h 2556892"/>
                <a:gd name="connsiteX15-2343" fmla="*/ 2510201 w 2887263"/>
                <a:gd name="connsiteY15-2344" fmla="*/ 214666 h 2556892"/>
                <a:gd name="connsiteX16-2345" fmla="*/ 2626968 w 2887263"/>
                <a:gd name="connsiteY16-2346" fmla="*/ 296494 h 2556892"/>
                <a:gd name="connsiteX17-2347" fmla="*/ 2693166 w 2887263"/>
                <a:gd name="connsiteY17-2348" fmla="*/ 382460 h 2556892"/>
                <a:gd name="connsiteX18-2349" fmla="*/ 2731322 w 2887263"/>
                <a:gd name="connsiteY18-2350" fmla="*/ 459692 h 2556892"/>
                <a:gd name="connsiteX19-2351" fmla="*/ 2762123 w 2887263"/>
                <a:gd name="connsiteY19-2352" fmla="*/ 561747 h 2556892"/>
                <a:gd name="connsiteX20-2353" fmla="*/ 2785108 w 2887263"/>
                <a:gd name="connsiteY20-2354" fmla="*/ 666102 h 2556892"/>
                <a:gd name="connsiteX21-2355" fmla="*/ 2804876 w 2887263"/>
                <a:gd name="connsiteY21-2356" fmla="*/ 779650 h 2556892"/>
                <a:gd name="connsiteX22-2357" fmla="*/ 2823264 w 2887263"/>
                <a:gd name="connsiteY22-2358" fmla="*/ 882626 h 2556892"/>
                <a:gd name="connsiteX23-2359" fmla="*/ 2830160 w 2887263"/>
                <a:gd name="connsiteY23-2360" fmla="*/ 938251 h 2556892"/>
                <a:gd name="connsiteX24-2361" fmla="*/ 2853145 w 2887263"/>
                <a:gd name="connsiteY24-2362" fmla="*/ 1122135 h 2556892"/>
                <a:gd name="connsiteX25-2363" fmla="*/ 2870614 w 2887263"/>
                <a:gd name="connsiteY25-2364" fmla="*/ 1265565 h 2556892"/>
                <a:gd name="connsiteX26-2365" fmla="*/ 2880728 w 2887263"/>
                <a:gd name="connsiteY26-2366" fmla="*/ 1355208 h 2556892"/>
                <a:gd name="connsiteX27-2367" fmla="*/ 2887164 w 2887263"/>
                <a:gd name="connsiteY27-2368" fmla="*/ 1424625 h 2556892"/>
                <a:gd name="connsiteX28-2369" fmla="*/ 2873373 w 2887263"/>
                <a:gd name="connsiteY28-2370" fmla="*/ 1444852 h 2556892"/>
                <a:gd name="connsiteX29-2371" fmla="*/ 2661446 w 2887263"/>
                <a:gd name="connsiteY29-2372" fmla="*/ 1543690 h 2556892"/>
                <a:gd name="connsiteX30-2373" fmla="*/ 2448600 w 2887263"/>
                <a:gd name="connsiteY30-2374" fmla="*/ 1641608 h 2556892"/>
                <a:gd name="connsiteX31-2375" fmla="*/ 2447681 w 2887263"/>
                <a:gd name="connsiteY31-2376" fmla="*/ 1783659 h 2556892"/>
                <a:gd name="connsiteX32-2377" fmla="*/ 2452278 w 2887263"/>
                <a:gd name="connsiteY32-2378" fmla="*/ 2127522 h 2556892"/>
                <a:gd name="connsiteX33-2379" fmla="*/ 2458714 w 2887263"/>
                <a:gd name="connsiteY33-2380" fmla="*/ 2556892 h 2556892"/>
                <a:gd name="connsiteX34-2381" fmla="*/ 1263006 w 2887263"/>
                <a:gd name="connsiteY34-2382" fmla="*/ 2556892 h 2556892"/>
                <a:gd name="connsiteX35-2383" fmla="*/ 1282774 w 2887263"/>
                <a:gd name="connsiteY35-2384" fmla="*/ 2299914 h 2556892"/>
                <a:gd name="connsiteX36-2385" fmla="*/ 1307598 w 2887263"/>
                <a:gd name="connsiteY36-2386" fmla="*/ 2083390 h 2556892"/>
                <a:gd name="connsiteX37-2387" fmla="*/ 1331503 w 2887263"/>
                <a:gd name="connsiteY37-2388" fmla="*/ 1927088 h 2556892"/>
                <a:gd name="connsiteX38-2389" fmla="*/ 1373796 w 2887263"/>
                <a:gd name="connsiteY38-2390" fmla="*/ 1718839 h 2556892"/>
                <a:gd name="connsiteX39-2391" fmla="*/ 1407355 w 2887263"/>
                <a:gd name="connsiteY39-2392" fmla="*/ 1619082 h 2556892"/>
                <a:gd name="connsiteX40-2393" fmla="*/ 1414711 w 2887263"/>
                <a:gd name="connsiteY40-2394" fmla="*/ 1591040 h 2556892"/>
                <a:gd name="connsiteX41-2395" fmla="*/ 1407355 w 2887263"/>
                <a:gd name="connsiteY41-2396" fmla="*/ 1583225 h 2556892"/>
                <a:gd name="connsiteX42-2397" fmla="*/ 1380692 w 2887263"/>
                <a:gd name="connsiteY42-2398" fmla="*/ 1470596 h 2556892"/>
                <a:gd name="connsiteX43-2399" fmla="*/ 1359086 w 2887263"/>
                <a:gd name="connsiteY43-2400" fmla="*/ 1374516 h 2556892"/>
                <a:gd name="connsiteX44-2401" fmla="*/ 1320470 w 2887263"/>
                <a:gd name="connsiteY44-2402" fmla="*/ 1212698 h 2556892"/>
                <a:gd name="connsiteX45-2403" fmla="*/ 1297484 w 2887263"/>
                <a:gd name="connsiteY45-2404" fmla="*/ 1106964 h 2556892"/>
                <a:gd name="connsiteX46-2405" fmla="*/ 1288750 w 2887263"/>
                <a:gd name="connsiteY46-2406" fmla="*/ 1086737 h 2556892"/>
                <a:gd name="connsiteX47-2407" fmla="*/ 1247836 w 2887263"/>
                <a:gd name="connsiteY47-2408" fmla="*/ 1163969 h 2556892"/>
                <a:gd name="connsiteX48-2409" fmla="*/ 1186694 w 2887263"/>
                <a:gd name="connsiteY48-2410" fmla="*/ 1261887 h 2556892"/>
                <a:gd name="connsiteX49-2411" fmla="*/ 1127391 w 2887263"/>
                <a:gd name="connsiteY49-2412" fmla="*/ 1342336 h 2556892"/>
                <a:gd name="connsiteX50-2413" fmla="*/ 962355 w 2887263"/>
                <a:gd name="connsiteY50-2414" fmla="*/ 1506453 h 2556892"/>
                <a:gd name="connsiteX51-2415" fmla="*/ 851105 w 2887263"/>
                <a:gd name="connsiteY51-2416" fmla="*/ 1587362 h 2556892"/>
                <a:gd name="connsiteX52-2417" fmla="*/ 766059 w 2887263"/>
                <a:gd name="connsiteY52-2418" fmla="*/ 1636091 h 2556892"/>
                <a:gd name="connsiteX53-2419" fmla="*/ 494829 w 2887263"/>
                <a:gd name="connsiteY53-2420" fmla="*/ 1753318 h 2556892"/>
                <a:gd name="connsiteX54-2421" fmla="*/ 387717 w 2887263"/>
                <a:gd name="connsiteY54-2422" fmla="*/ 1777223 h 2556892"/>
                <a:gd name="connsiteX55-2423" fmla="*/ 272789 w 2887263"/>
                <a:gd name="connsiteY55-2424" fmla="*/ 1791474 h 2556892"/>
                <a:gd name="connsiteX56-2425" fmla="*/ 104995 w 2887263"/>
                <a:gd name="connsiteY56-2426" fmla="*/ 1804345 h 2556892"/>
                <a:gd name="connsiteX57-2427" fmla="*/ 82929 w 2887263"/>
                <a:gd name="connsiteY57-2428" fmla="*/ 1787336 h 2556892"/>
                <a:gd name="connsiteX58-2429" fmla="*/ 77872 w 2887263"/>
                <a:gd name="connsiteY58-2430" fmla="*/ 1783199 h 2556892"/>
                <a:gd name="connsiteX59-2431" fmla="*/ 61322 w 2887263"/>
                <a:gd name="connsiteY59-2432" fmla="*/ 1758374 h 2556892"/>
                <a:gd name="connsiteX60-2433" fmla="*/ 15811 w 2887263"/>
                <a:gd name="connsiteY60-2434" fmla="*/ 1637471 h 2556892"/>
                <a:gd name="connsiteX61-2435" fmla="*/ 5237 w 2887263"/>
                <a:gd name="connsiteY61-2436" fmla="*/ 1612646 h 2556892"/>
                <a:gd name="connsiteX62-2437" fmla="*/ 1100 w 2887263"/>
                <a:gd name="connsiteY62-2438" fmla="*/ 1591499 h 2556892"/>
                <a:gd name="connsiteX63-2439" fmla="*/ 48450 w 2887263"/>
                <a:gd name="connsiteY63-2440" fmla="*/ 1572192 h 2556892"/>
                <a:gd name="connsiteX64-2441" fmla="*/ 308187 w 2887263"/>
                <a:gd name="connsiteY64-2442" fmla="*/ 1484387 h 2556892"/>
                <a:gd name="connsiteX65-2443" fmla="*/ 418058 w 2887263"/>
                <a:gd name="connsiteY65-2444" fmla="*/ 1438416 h 2556892"/>
                <a:gd name="connsiteX66-2445" fmla="*/ 576658 w 2887263"/>
                <a:gd name="connsiteY66-2446" fmla="*/ 1349692 h 2556892"/>
                <a:gd name="connsiteX67-2447" fmla="*/ 783528 w 2887263"/>
                <a:gd name="connsiteY67-2448" fmla="*/ 1212698 h 2556892"/>
                <a:gd name="connsiteX68-2449" fmla="*/ 835935 w 2887263"/>
                <a:gd name="connsiteY68-2450" fmla="*/ 1149718 h 2556892"/>
                <a:gd name="connsiteX69-2451" fmla="*/ 1003729 w 2887263"/>
                <a:gd name="connsiteY69-2452" fmla="*/ 829759 h 2556892"/>
                <a:gd name="connsiteX70-2453" fmla="*/ 1145780 w 2887263"/>
                <a:gd name="connsiteY70-2454" fmla="*/ 462450 h 2556892"/>
                <a:gd name="connsiteX71-2455" fmla="*/ 1238182 w 2887263"/>
                <a:gd name="connsiteY71-2456" fmla="*/ 327755 h 2556892"/>
                <a:gd name="connsiteX72-2457" fmla="*/ 1398621 w 2887263"/>
                <a:gd name="connsiteY72-2458" fmla="*/ 243628 h 2556892"/>
                <a:gd name="connsiteX73-2459" fmla="*/ 1538832 w 2887263"/>
                <a:gd name="connsiteY73-2460" fmla="*/ 170074 h 2556892"/>
                <a:gd name="connsiteX74-2461" fmla="*/ 1593998 w 2887263"/>
                <a:gd name="connsiteY74-2462" fmla="*/ 129160 h 2556892"/>
                <a:gd name="connsiteX75-2463" fmla="*/ 1684362 w 2887263"/>
                <a:gd name="connsiteY75-2464" fmla="*/ 35759 h 2556892"/>
                <a:gd name="connsiteX76-2465" fmla="*/ 1778802 w 2887263"/>
                <a:gd name="connsiteY76-2466" fmla="*/ 139274 h 2556892"/>
                <a:gd name="connsiteX77-2467" fmla="*/ 1913038 w 2887263"/>
                <a:gd name="connsiteY77-2468" fmla="*/ 215126 h 2556892"/>
                <a:gd name="connsiteX78-2469" fmla="*/ 1956806 w 2887263"/>
                <a:gd name="connsiteY78-2470" fmla="*/ 233819 h 2556892"/>
                <a:gd name="connsiteX79-2471" fmla="*/ 1967743 w 2887263"/>
                <a:gd name="connsiteY79-2472" fmla="*/ 230756 h 2556892"/>
                <a:gd name="connsiteX80-2473" fmla="*/ 1970387 w 2887263"/>
                <a:gd name="connsiteY80-2474" fmla="*/ 230053 h 2556892"/>
                <a:gd name="connsiteX81-2475" fmla="*/ 2020150 w 2887263"/>
                <a:gd name="connsiteY81-2476" fmla="*/ 186624 h 2556892"/>
                <a:gd name="connsiteX82-2477" fmla="*/ 2083131 w 2887263"/>
                <a:gd name="connsiteY82-2478" fmla="*/ 93762 h 2556892"/>
                <a:gd name="connsiteX83-2479" fmla="*/ 2088041 w 2887263"/>
                <a:gd name="connsiteY83-2480" fmla="*/ 0 h 2556892"/>
                <a:gd name="connsiteX0-2481" fmla="*/ 2502386 w 2887263"/>
                <a:gd name="connsiteY0-2482" fmla="*/ 1100528 h 2556892"/>
                <a:gd name="connsiteX1-2483" fmla="*/ 2493192 w 2887263"/>
                <a:gd name="connsiteY1-2484" fmla="*/ 1180518 h 2556892"/>
                <a:gd name="connsiteX2-2485" fmla="*/ 2465609 w 2887263"/>
                <a:gd name="connsiteY2-2486" fmla="*/ 1293147 h 2556892"/>
                <a:gd name="connsiteX3-2487" fmla="*/ 2453657 w 2887263"/>
                <a:gd name="connsiteY3-2488" fmla="*/ 1314294 h 2556892"/>
                <a:gd name="connsiteX4-2489" fmla="*/ 2454117 w 2887263"/>
                <a:gd name="connsiteY4-2490" fmla="*/ 1317972 h 2556892"/>
                <a:gd name="connsiteX5-2491" fmla="*/ 2453197 w 2887263"/>
                <a:gd name="connsiteY5-2492" fmla="*/ 1334981 h 2556892"/>
                <a:gd name="connsiteX6-2493" fmla="*/ 2487675 w 2887263"/>
                <a:gd name="connsiteY6-2494" fmla="*/ 1298204 h 2556892"/>
                <a:gd name="connsiteX7-2495" fmla="*/ 2519396 w 2887263"/>
                <a:gd name="connsiteY7-2496" fmla="*/ 1266944 h 2556892"/>
                <a:gd name="connsiteX8-2497" fmla="*/ 2527210 w 2887263"/>
                <a:gd name="connsiteY8-2498" fmla="*/ 1243499 h 2556892"/>
                <a:gd name="connsiteX9-2499" fmla="*/ 2506983 w 2887263"/>
                <a:gd name="connsiteY9-2500" fmla="*/ 1129031 h 2556892"/>
                <a:gd name="connsiteX10-2501" fmla="*/ 2502386 w 2887263"/>
                <a:gd name="connsiteY10-2502" fmla="*/ 1100528 h 2556892"/>
                <a:gd name="connsiteX11-2503" fmla="*/ 2088041 w 2887263"/>
                <a:gd name="connsiteY11-2504" fmla="*/ 0 h 2556892"/>
                <a:gd name="connsiteX12-2505" fmla="*/ 2147031 w 2887263"/>
                <a:gd name="connsiteY12-2506" fmla="*/ 92843 h 2556892"/>
                <a:gd name="connsiteX13-2507" fmla="*/ 2146811 w 2887263"/>
                <a:gd name="connsiteY13-2508" fmla="*/ 95772 h 2556892"/>
                <a:gd name="connsiteX14-2509" fmla="*/ 2343326 w 2887263"/>
                <a:gd name="connsiteY14-2510" fmla="*/ 146169 h 2556892"/>
                <a:gd name="connsiteX15-2511" fmla="*/ 2510201 w 2887263"/>
                <a:gd name="connsiteY15-2512" fmla="*/ 214666 h 2556892"/>
                <a:gd name="connsiteX16-2513" fmla="*/ 2626968 w 2887263"/>
                <a:gd name="connsiteY16-2514" fmla="*/ 296494 h 2556892"/>
                <a:gd name="connsiteX17-2515" fmla="*/ 2693166 w 2887263"/>
                <a:gd name="connsiteY17-2516" fmla="*/ 382460 h 2556892"/>
                <a:gd name="connsiteX18-2517" fmla="*/ 2731322 w 2887263"/>
                <a:gd name="connsiteY18-2518" fmla="*/ 459692 h 2556892"/>
                <a:gd name="connsiteX19-2519" fmla="*/ 2762123 w 2887263"/>
                <a:gd name="connsiteY19-2520" fmla="*/ 561747 h 2556892"/>
                <a:gd name="connsiteX20-2521" fmla="*/ 2785108 w 2887263"/>
                <a:gd name="connsiteY20-2522" fmla="*/ 666102 h 2556892"/>
                <a:gd name="connsiteX21-2523" fmla="*/ 2804876 w 2887263"/>
                <a:gd name="connsiteY21-2524" fmla="*/ 779650 h 2556892"/>
                <a:gd name="connsiteX22-2525" fmla="*/ 2823264 w 2887263"/>
                <a:gd name="connsiteY22-2526" fmla="*/ 882626 h 2556892"/>
                <a:gd name="connsiteX23-2527" fmla="*/ 2830160 w 2887263"/>
                <a:gd name="connsiteY23-2528" fmla="*/ 938251 h 2556892"/>
                <a:gd name="connsiteX24-2529" fmla="*/ 2853145 w 2887263"/>
                <a:gd name="connsiteY24-2530" fmla="*/ 1122135 h 2556892"/>
                <a:gd name="connsiteX25-2531" fmla="*/ 2870614 w 2887263"/>
                <a:gd name="connsiteY25-2532" fmla="*/ 1265565 h 2556892"/>
                <a:gd name="connsiteX26-2533" fmla="*/ 2880728 w 2887263"/>
                <a:gd name="connsiteY26-2534" fmla="*/ 1355208 h 2556892"/>
                <a:gd name="connsiteX27-2535" fmla="*/ 2887164 w 2887263"/>
                <a:gd name="connsiteY27-2536" fmla="*/ 1424625 h 2556892"/>
                <a:gd name="connsiteX28-2537" fmla="*/ 2873373 w 2887263"/>
                <a:gd name="connsiteY28-2538" fmla="*/ 1444852 h 2556892"/>
                <a:gd name="connsiteX29-2539" fmla="*/ 2661446 w 2887263"/>
                <a:gd name="connsiteY29-2540" fmla="*/ 1543690 h 2556892"/>
                <a:gd name="connsiteX30-2541" fmla="*/ 2448600 w 2887263"/>
                <a:gd name="connsiteY30-2542" fmla="*/ 1641608 h 2556892"/>
                <a:gd name="connsiteX31-2543" fmla="*/ 2447681 w 2887263"/>
                <a:gd name="connsiteY31-2544" fmla="*/ 1783659 h 2556892"/>
                <a:gd name="connsiteX32-2545" fmla="*/ 2452278 w 2887263"/>
                <a:gd name="connsiteY32-2546" fmla="*/ 2127522 h 2556892"/>
                <a:gd name="connsiteX33-2547" fmla="*/ 2458714 w 2887263"/>
                <a:gd name="connsiteY33-2548" fmla="*/ 2556892 h 2556892"/>
                <a:gd name="connsiteX34-2549" fmla="*/ 1263006 w 2887263"/>
                <a:gd name="connsiteY34-2550" fmla="*/ 2556892 h 2556892"/>
                <a:gd name="connsiteX35-2551" fmla="*/ 1282774 w 2887263"/>
                <a:gd name="connsiteY35-2552" fmla="*/ 2299914 h 2556892"/>
                <a:gd name="connsiteX36-2553" fmla="*/ 1307598 w 2887263"/>
                <a:gd name="connsiteY36-2554" fmla="*/ 2083390 h 2556892"/>
                <a:gd name="connsiteX37-2555" fmla="*/ 1331503 w 2887263"/>
                <a:gd name="connsiteY37-2556" fmla="*/ 1927088 h 2556892"/>
                <a:gd name="connsiteX38-2557" fmla="*/ 1373796 w 2887263"/>
                <a:gd name="connsiteY38-2558" fmla="*/ 1718839 h 2556892"/>
                <a:gd name="connsiteX39-2559" fmla="*/ 1407355 w 2887263"/>
                <a:gd name="connsiteY39-2560" fmla="*/ 1619082 h 2556892"/>
                <a:gd name="connsiteX40-2561" fmla="*/ 1414711 w 2887263"/>
                <a:gd name="connsiteY40-2562" fmla="*/ 1591040 h 2556892"/>
                <a:gd name="connsiteX41-2563" fmla="*/ 1407355 w 2887263"/>
                <a:gd name="connsiteY41-2564" fmla="*/ 1583225 h 2556892"/>
                <a:gd name="connsiteX42-2565" fmla="*/ 1380692 w 2887263"/>
                <a:gd name="connsiteY42-2566" fmla="*/ 1470596 h 2556892"/>
                <a:gd name="connsiteX43-2567" fmla="*/ 1359086 w 2887263"/>
                <a:gd name="connsiteY43-2568" fmla="*/ 1374516 h 2556892"/>
                <a:gd name="connsiteX44-2569" fmla="*/ 1320470 w 2887263"/>
                <a:gd name="connsiteY44-2570" fmla="*/ 1212698 h 2556892"/>
                <a:gd name="connsiteX45-2571" fmla="*/ 1297484 w 2887263"/>
                <a:gd name="connsiteY45-2572" fmla="*/ 1106964 h 2556892"/>
                <a:gd name="connsiteX46-2573" fmla="*/ 1288750 w 2887263"/>
                <a:gd name="connsiteY46-2574" fmla="*/ 1086737 h 2556892"/>
                <a:gd name="connsiteX47-2575" fmla="*/ 1247836 w 2887263"/>
                <a:gd name="connsiteY47-2576" fmla="*/ 1163969 h 2556892"/>
                <a:gd name="connsiteX48-2577" fmla="*/ 1186694 w 2887263"/>
                <a:gd name="connsiteY48-2578" fmla="*/ 1261887 h 2556892"/>
                <a:gd name="connsiteX49-2579" fmla="*/ 1127391 w 2887263"/>
                <a:gd name="connsiteY49-2580" fmla="*/ 1342336 h 2556892"/>
                <a:gd name="connsiteX50-2581" fmla="*/ 962355 w 2887263"/>
                <a:gd name="connsiteY50-2582" fmla="*/ 1506453 h 2556892"/>
                <a:gd name="connsiteX51-2583" fmla="*/ 851105 w 2887263"/>
                <a:gd name="connsiteY51-2584" fmla="*/ 1587362 h 2556892"/>
                <a:gd name="connsiteX52-2585" fmla="*/ 766059 w 2887263"/>
                <a:gd name="connsiteY52-2586" fmla="*/ 1636091 h 2556892"/>
                <a:gd name="connsiteX53-2587" fmla="*/ 494829 w 2887263"/>
                <a:gd name="connsiteY53-2588" fmla="*/ 1753318 h 2556892"/>
                <a:gd name="connsiteX54-2589" fmla="*/ 387717 w 2887263"/>
                <a:gd name="connsiteY54-2590" fmla="*/ 1777223 h 2556892"/>
                <a:gd name="connsiteX55-2591" fmla="*/ 272789 w 2887263"/>
                <a:gd name="connsiteY55-2592" fmla="*/ 1791474 h 2556892"/>
                <a:gd name="connsiteX56-2593" fmla="*/ 104995 w 2887263"/>
                <a:gd name="connsiteY56-2594" fmla="*/ 1804345 h 2556892"/>
                <a:gd name="connsiteX57-2595" fmla="*/ 82929 w 2887263"/>
                <a:gd name="connsiteY57-2596" fmla="*/ 1787336 h 2556892"/>
                <a:gd name="connsiteX58-2597" fmla="*/ 77872 w 2887263"/>
                <a:gd name="connsiteY58-2598" fmla="*/ 1783199 h 2556892"/>
                <a:gd name="connsiteX59-2599" fmla="*/ 61322 w 2887263"/>
                <a:gd name="connsiteY59-2600" fmla="*/ 1758374 h 2556892"/>
                <a:gd name="connsiteX60-2601" fmla="*/ 15811 w 2887263"/>
                <a:gd name="connsiteY60-2602" fmla="*/ 1637471 h 2556892"/>
                <a:gd name="connsiteX61-2603" fmla="*/ 5237 w 2887263"/>
                <a:gd name="connsiteY61-2604" fmla="*/ 1612646 h 2556892"/>
                <a:gd name="connsiteX62-2605" fmla="*/ 1100 w 2887263"/>
                <a:gd name="connsiteY62-2606" fmla="*/ 1591499 h 2556892"/>
                <a:gd name="connsiteX63-2607" fmla="*/ 48450 w 2887263"/>
                <a:gd name="connsiteY63-2608" fmla="*/ 1572192 h 2556892"/>
                <a:gd name="connsiteX64-2609" fmla="*/ 308187 w 2887263"/>
                <a:gd name="connsiteY64-2610" fmla="*/ 1484387 h 2556892"/>
                <a:gd name="connsiteX65-2611" fmla="*/ 418058 w 2887263"/>
                <a:gd name="connsiteY65-2612" fmla="*/ 1438416 h 2556892"/>
                <a:gd name="connsiteX66-2613" fmla="*/ 576658 w 2887263"/>
                <a:gd name="connsiteY66-2614" fmla="*/ 1349692 h 2556892"/>
                <a:gd name="connsiteX67-2615" fmla="*/ 783528 w 2887263"/>
                <a:gd name="connsiteY67-2616" fmla="*/ 1212698 h 2556892"/>
                <a:gd name="connsiteX68-2617" fmla="*/ 835935 w 2887263"/>
                <a:gd name="connsiteY68-2618" fmla="*/ 1149718 h 2556892"/>
                <a:gd name="connsiteX69-2619" fmla="*/ 1003729 w 2887263"/>
                <a:gd name="connsiteY69-2620" fmla="*/ 829759 h 2556892"/>
                <a:gd name="connsiteX70-2621" fmla="*/ 1145780 w 2887263"/>
                <a:gd name="connsiteY70-2622" fmla="*/ 462450 h 2556892"/>
                <a:gd name="connsiteX71-2623" fmla="*/ 1238182 w 2887263"/>
                <a:gd name="connsiteY71-2624" fmla="*/ 327755 h 2556892"/>
                <a:gd name="connsiteX72-2625" fmla="*/ 1398621 w 2887263"/>
                <a:gd name="connsiteY72-2626" fmla="*/ 243628 h 2556892"/>
                <a:gd name="connsiteX73-2627" fmla="*/ 1538832 w 2887263"/>
                <a:gd name="connsiteY73-2628" fmla="*/ 170074 h 2556892"/>
                <a:gd name="connsiteX74-2629" fmla="*/ 1593998 w 2887263"/>
                <a:gd name="connsiteY74-2630" fmla="*/ 129160 h 2556892"/>
                <a:gd name="connsiteX75-2631" fmla="*/ 1684362 w 2887263"/>
                <a:gd name="connsiteY75-2632" fmla="*/ 35759 h 2556892"/>
                <a:gd name="connsiteX76-2633" fmla="*/ 1778802 w 2887263"/>
                <a:gd name="connsiteY76-2634" fmla="*/ 139274 h 2556892"/>
                <a:gd name="connsiteX77-2635" fmla="*/ 1913038 w 2887263"/>
                <a:gd name="connsiteY77-2636" fmla="*/ 215126 h 2556892"/>
                <a:gd name="connsiteX78-2637" fmla="*/ 1956806 w 2887263"/>
                <a:gd name="connsiteY78-2638" fmla="*/ 233819 h 2556892"/>
                <a:gd name="connsiteX79-2639" fmla="*/ 1967743 w 2887263"/>
                <a:gd name="connsiteY79-2640" fmla="*/ 230756 h 2556892"/>
                <a:gd name="connsiteX80-2641" fmla="*/ 1970387 w 2887263"/>
                <a:gd name="connsiteY80-2642" fmla="*/ 230053 h 2556892"/>
                <a:gd name="connsiteX81-2643" fmla="*/ 2020150 w 2887263"/>
                <a:gd name="connsiteY81-2644" fmla="*/ 186624 h 2556892"/>
                <a:gd name="connsiteX82-2645" fmla="*/ 2083131 w 2887263"/>
                <a:gd name="connsiteY82-2646" fmla="*/ 93762 h 2556892"/>
                <a:gd name="connsiteX83-2647" fmla="*/ 2088041 w 2887263"/>
                <a:gd name="connsiteY83-2648" fmla="*/ 0 h 2556892"/>
                <a:gd name="connsiteX0-2649" fmla="*/ 2502386 w 2887263"/>
                <a:gd name="connsiteY0-2650" fmla="*/ 1100528 h 2556892"/>
                <a:gd name="connsiteX1-2651" fmla="*/ 2493192 w 2887263"/>
                <a:gd name="connsiteY1-2652" fmla="*/ 1180518 h 2556892"/>
                <a:gd name="connsiteX2-2653" fmla="*/ 2465609 w 2887263"/>
                <a:gd name="connsiteY2-2654" fmla="*/ 1293147 h 2556892"/>
                <a:gd name="connsiteX3-2655" fmla="*/ 2453657 w 2887263"/>
                <a:gd name="connsiteY3-2656" fmla="*/ 1314294 h 2556892"/>
                <a:gd name="connsiteX4-2657" fmla="*/ 2454117 w 2887263"/>
                <a:gd name="connsiteY4-2658" fmla="*/ 1317972 h 2556892"/>
                <a:gd name="connsiteX5-2659" fmla="*/ 2453197 w 2887263"/>
                <a:gd name="connsiteY5-2660" fmla="*/ 1334981 h 2556892"/>
                <a:gd name="connsiteX6-2661" fmla="*/ 2487675 w 2887263"/>
                <a:gd name="connsiteY6-2662" fmla="*/ 1298204 h 2556892"/>
                <a:gd name="connsiteX7-2663" fmla="*/ 2519396 w 2887263"/>
                <a:gd name="connsiteY7-2664" fmla="*/ 1266944 h 2556892"/>
                <a:gd name="connsiteX8-2665" fmla="*/ 2527210 w 2887263"/>
                <a:gd name="connsiteY8-2666" fmla="*/ 1243499 h 2556892"/>
                <a:gd name="connsiteX9-2667" fmla="*/ 2506983 w 2887263"/>
                <a:gd name="connsiteY9-2668" fmla="*/ 1129031 h 2556892"/>
                <a:gd name="connsiteX10-2669" fmla="*/ 2502386 w 2887263"/>
                <a:gd name="connsiteY10-2670" fmla="*/ 1100528 h 2556892"/>
                <a:gd name="connsiteX11-2671" fmla="*/ 2088041 w 2887263"/>
                <a:gd name="connsiteY11-2672" fmla="*/ 0 h 2556892"/>
                <a:gd name="connsiteX12-2673" fmla="*/ 2147031 w 2887263"/>
                <a:gd name="connsiteY12-2674" fmla="*/ 92843 h 2556892"/>
                <a:gd name="connsiteX13-2675" fmla="*/ 2146811 w 2887263"/>
                <a:gd name="connsiteY13-2676" fmla="*/ 95772 h 2556892"/>
                <a:gd name="connsiteX14-2677" fmla="*/ 2343326 w 2887263"/>
                <a:gd name="connsiteY14-2678" fmla="*/ 146169 h 2556892"/>
                <a:gd name="connsiteX15-2679" fmla="*/ 2510201 w 2887263"/>
                <a:gd name="connsiteY15-2680" fmla="*/ 214666 h 2556892"/>
                <a:gd name="connsiteX16-2681" fmla="*/ 2626968 w 2887263"/>
                <a:gd name="connsiteY16-2682" fmla="*/ 296494 h 2556892"/>
                <a:gd name="connsiteX17-2683" fmla="*/ 2693166 w 2887263"/>
                <a:gd name="connsiteY17-2684" fmla="*/ 382460 h 2556892"/>
                <a:gd name="connsiteX18-2685" fmla="*/ 2731322 w 2887263"/>
                <a:gd name="connsiteY18-2686" fmla="*/ 459692 h 2556892"/>
                <a:gd name="connsiteX19-2687" fmla="*/ 2762123 w 2887263"/>
                <a:gd name="connsiteY19-2688" fmla="*/ 561747 h 2556892"/>
                <a:gd name="connsiteX20-2689" fmla="*/ 2785108 w 2887263"/>
                <a:gd name="connsiteY20-2690" fmla="*/ 666102 h 2556892"/>
                <a:gd name="connsiteX21-2691" fmla="*/ 2804876 w 2887263"/>
                <a:gd name="connsiteY21-2692" fmla="*/ 779650 h 2556892"/>
                <a:gd name="connsiteX22-2693" fmla="*/ 2823264 w 2887263"/>
                <a:gd name="connsiteY22-2694" fmla="*/ 882626 h 2556892"/>
                <a:gd name="connsiteX23-2695" fmla="*/ 2830160 w 2887263"/>
                <a:gd name="connsiteY23-2696" fmla="*/ 938251 h 2556892"/>
                <a:gd name="connsiteX24-2697" fmla="*/ 2853145 w 2887263"/>
                <a:gd name="connsiteY24-2698" fmla="*/ 1122135 h 2556892"/>
                <a:gd name="connsiteX25-2699" fmla="*/ 2870614 w 2887263"/>
                <a:gd name="connsiteY25-2700" fmla="*/ 1265565 h 2556892"/>
                <a:gd name="connsiteX26-2701" fmla="*/ 2880728 w 2887263"/>
                <a:gd name="connsiteY26-2702" fmla="*/ 1355208 h 2556892"/>
                <a:gd name="connsiteX27-2703" fmla="*/ 2887164 w 2887263"/>
                <a:gd name="connsiteY27-2704" fmla="*/ 1424625 h 2556892"/>
                <a:gd name="connsiteX28-2705" fmla="*/ 2873373 w 2887263"/>
                <a:gd name="connsiteY28-2706" fmla="*/ 1444852 h 2556892"/>
                <a:gd name="connsiteX29-2707" fmla="*/ 2661446 w 2887263"/>
                <a:gd name="connsiteY29-2708" fmla="*/ 1543690 h 2556892"/>
                <a:gd name="connsiteX30-2709" fmla="*/ 2448600 w 2887263"/>
                <a:gd name="connsiteY30-2710" fmla="*/ 1641608 h 2556892"/>
                <a:gd name="connsiteX31-2711" fmla="*/ 2447681 w 2887263"/>
                <a:gd name="connsiteY31-2712" fmla="*/ 1783659 h 2556892"/>
                <a:gd name="connsiteX32-2713" fmla="*/ 2452278 w 2887263"/>
                <a:gd name="connsiteY32-2714" fmla="*/ 2127522 h 2556892"/>
                <a:gd name="connsiteX33-2715" fmla="*/ 2458714 w 2887263"/>
                <a:gd name="connsiteY33-2716" fmla="*/ 2556892 h 2556892"/>
                <a:gd name="connsiteX34-2717" fmla="*/ 1263006 w 2887263"/>
                <a:gd name="connsiteY34-2718" fmla="*/ 2556892 h 2556892"/>
                <a:gd name="connsiteX35-2719" fmla="*/ 1282774 w 2887263"/>
                <a:gd name="connsiteY35-2720" fmla="*/ 2299914 h 2556892"/>
                <a:gd name="connsiteX36-2721" fmla="*/ 1307598 w 2887263"/>
                <a:gd name="connsiteY36-2722" fmla="*/ 2083390 h 2556892"/>
                <a:gd name="connsiteX37-2723" fmla="*/ 1331503 w 2887263"/>
                <a:gd name="connsiteY37-2724" fmla="*/ 1927088 h 2556892"/>
                <a:gd name="connsiteX38-2725" fmla="*/ 1373796 w 2887263"/>
                <a:gd name="connsiteY38-2726" fmla="*/ 1718839 h 2556892"/>
                <a:gd name="connsiteX39-2727" fmla="*/ 1407355 w 2887263"/>
                <a:gd name="connsiteY39-2728" fmla="*/ 1619082 h 2556892"/>
                <a:gd name="connsiteX40-2729" fmla="*/ 1414711 w 2887263"/>
                <a:gd name="connsiteY40-2730" fmla="*/ 1591040 h 2556892"/>
                <a:gd name="connsiteX41-2731" fmla="*/ 1407355 w 2887263"/>
                <a:gd name="connsiteY41-2732" fmla="*/ 1583225 h 2556892"/>
                <a:gd name="connsiteX42-2733" fmla="*/ 1380692 w 2887263"/>
                <a:gd name="connsiteY42-2734" fmla="*/ 1470596 h 2556892"/>
                <a:gd name="connsiteX43-2735" fmla="*/ 1359086 w 2887263"/>
                <a:gd name="connsiteY43-2736" fmla="*/ 1374516 h 2556892"/>
                <a:gd name="connsiteX44-2737" fmla="*/ 1320470 w 2887263"/>
                <a:gd name="connsiteY44-2738" fmla="*/ 1212698 h 2556892"/>
                <a:gd name="connsiteX45-2739" fmla="*/ 1297484 w 2887263"/>
                <a:gd name="connsiteY45-2740" fmla="*/ 1106964 h 2556892"/>
                <a:gd name="connsiteX46-2741" fmla="*/ 1288750 w 2887263"/>
                <a:gd name="connsiteY46-2742" fmla="*/ 1086737 h 2556892"/>
                <a:gd name="connsiteX47-2743" fmla="*/ 1186694 w 2887263"/>
                <a:gd name="connsiteY47-2744" fmla="*/ 1261887 h 2556892"/>
                <a:gd name="connsiteX48-2745" fmla="*/ 1127391 w 2887263"/>
                <a:gd name="connsiteY48-2746" fmla="*/ 1342336 h 2556892"/>
                <a:gd name="connsiteX49-2747" fmla="*/ 962355 w 2887263"/>
                <a:gd name="connsiteY49-2748" fmla="*/ 1506453 h 2556892"/>
                <a:gd name="connsiteX50-2749" fmla="*/ 851105 w 2887263"/>
                <a:gd name="connsiteY50-2750" fmla="*/ 1587362 h 2556892"/>
                <a:gd name="connsiteX51-2751" fmla="*/ 766059 w 2887263"/>
                <a:gd name="connsiteY51-2752" fmla="*/ 1636091 h 2556892"/>
                <a:gd name="connsiteX52-2753" fmla="*/ 494829 w 2887263"/>
                <a:gd name="connsiteY52-2754" fmla="*/ 1753318 h 2556892"/>
                <a:gd name="connsiteX53-2755" fmla="*/ 387717 w 2887263"/>
                <a:gd name="connsiteY53-2756" fmla="*/ 1777223 h 2556892"/>
                <a:gd name="connsiteX54-2757" fmla="*/ 272789 w 2887263"/>
                <a:gd name="connsiteY54-2758" fmla="*/ 1791474 h 2556892"/>
                <a:gd name="connsiteX55-2759" fmla="*/ 104995 w 2887263"/>
                <a:gd name="connsiteY55-2760" fmla="*/ 1804345 h 2556892"/>
                <a:gd name="connsiteX56-2761" fmla="*/ 82929 w 2887263"/>
                <a:gd name="connsiteY56-2762" fmla="*/ 1787336 h 2556892"/>
                <a:gd name="connsiteX57-2763" fmla="*/ 77872 w 2887263"/>
                <a:gd name="connsiteY57-2764" fmla="*/ 1783199 h 2556892"/>
                <a:gd name="connsiteX58-2765" fmla="*/ 61322 w 2887263"/>
                <a:gd name="connsiteY58-2766" fmla="*/ 1758374 h 2556892"/>
                <a:gd name="connsiteX59-2767" fmla="*/ 15811 w 2887263"/>
                <a:gd name="connsiteY59-2768" fmla="*/ 1637471 h 2556892"/>
                <a:gd name="connsiteX60-2769" fmla="*/ 5237 w 2887263"/>
                <a:gd name="connsiteY60-2770" fmla="*/ 1612646 h 2556892"/>
                <a:gd name="connsiteX61-2771" fmla="*/ 1100 w 2887263"/>
                <a:gd name="connsiteY61-2772" fmla="*/ 1591499 h 2556892"/>
                <a:gd name="connsiteX62-2773" fmla="*/ 48450 w 2887263"/>
                <a:gd name="connsiteY62-2774" fmla="*/ 1572192 h 2556892"/>
                <a:gd name="connsiteX63-2775" fmla="*/ 308187 w 2887263"/>
                <a:gd name="connsiteY63-2776" fmla="*/ 1484387 h 2556892"/>
                <a:gd name="connsiteX64-2777" fmla="*/ 418058 w 2887263"/>
                <a:gd name="connsiteY64-2778" fmla="*/ 1438416 h 2556892"/>
                <a:gd name="connsiteX65-2779" fmla="*/ 576658 w 2887263"/>
                <a:gd name="connsiteY65-2780" fmla="*/ 1349692 h 2556892"/>
                <a:gd name="connsiteX66-2781" fmla="*/ 783528 w 2887263"/>
                <a:gd name="connsiteY66-2782" fmla="*/ 1212698 h 2556892"/>
                <a:gd name="connsiteX67-2783" fmla="*/ 835935 w 2887263"/>
                <a:gd name="connsiteY67-2784" fmla="*/ 1149718 h 2556892"/>
                <a:gd name="connsiteX68-2785" fmla="*/ 1003729 w 2887263"/>
                <a:gd name="connsiteY68-2786" fmla="*/ 829759 h 2556892"/>
                <a:gd name="connsiteX69-2787" fmla="*/ 1145780 w 2887263"/>
                <a:gd name="connsiteY69-2788" fmla="*/ 462450 h 2556892"/>
                <a:gd name="connsiteX70-2789" fmla="*/ 1238182 w 2887263"/>
                <a:gd name="connsiteY70-2790" fmla="*/ 327755 h 2556892"/>
                <a:gd name="connsiteX71-2791" fmla="*/ 1398621 w 2887263"/>
                <a:gd name="connsiteY71-2792" fmla="*/ 243628 h 2556892"/>
                <a:gd name="connsiteX72-2793" fmla="*/ 1538832 w 2887263"/>
                <a:gd name="connsiteY72-2794" fmla="*/ 170074 h 2556892"/>
                <a:gd name="connsiteX73-2795" fmla="*/ 1593998 w 2887263"/>
                <a:gd name="connsiteY73-2796" fmla="*/ 129160 h 2556892"/>
                <a:gd name="connsiteX74-2797" fmla="*/ 1684362 w 2887263"/>
                <a:gd name="connsiteY74-2798" fmla="*/ 35759 h 2556892"/>
                <a:gd name="connsiteX75-2799" fmla="*/ 1778802 w 2887263"/>
                <a:gd name="connsiteY75-2800" fmla="*/ 139274 h 2556892"/>
                <a:gd name="connsiteX76-2801" fmla="*/ 1913038 w 2887263"/>
                <a:gd name="connsiteY76-2802" fmla="*/ 215126 h 2556892"/>
                <a:gd name="connsiteX77-2803" fmla="*/ 1956806 w 2887263"/>
                <a:gd name="connsiteY77-2804" fmla="*/ 233819 h 2556892"/>
                <a:gd name="connsiteX78-2805" fmla="*/ 1967743 w 2887263"/>
                <a:gd name="connsiteY78-2806" fmla="*/ 230756 h 2556892"/>
                <a:gd name="connsiteX79-2807" fmla="*/ 1970387 w 2887263"/>
                <a:gd name="connsiteY79-2808" fmla="*/ 230053 h 2556892"/>
                <a:gd name="connsiteX80-2809" fmla="*/ 2020150 w 2887263"/>
                <a:gd name="connsiteY80-2810" fmla="*/ 186624 h 2556892"/>
                <a:gd name="connsiteX81-2811" fmla="*/ 2083131 w 2887263"/>
                <a:gd name="connsiteY81-2812" fmla="*/ 93762 h 2556892"/>
                <a:gd name="connsiteX82-2813" fmla="*/ 2088041 w 2887263"/>
                <a:gd name="connsiteY82-2814" fmla="*/ 0 h 2556892"/>
                <a:gd name="connsiteX0-2815" fmla="*/ 2502386 w 2887263"/>
                <a:gd name="connsiteY0-2816" fmla="*/ 1100528 h 2556892"/>
                <a:gd name="connsiteX1-2817" fmla="*/ 2493192 w 2887263"/>
                <a:gd name="connsiteY1-2818" fmla="*/ 1180518 h 2556892"/>
                <a:gd name="connsiteX2-2819" fmla="*/ 2465609 w 2887263"/>
                <a:gd name="connsiteY2-2820" fmla="*/ 1293147 h 2556892"/>
                <a:gd name="connsiteX3-2821" fmla="*/ 2453657 w 2887263"/>
                <a:gd name="connsiteY3-2822" fmla="*/ 1314294 h 2556892"/>
                <a:gd name="connsiteX4-2823" fmla="*/ 2454117 w 2887263"/>
                <a:gd name="connsiteY4-2824" fmla="*/ 1317972 h 2556892"/>
                <a:gd name="connsiteX5-2825" fmla="*/ 2453197 w 2887263"/>
                <a:gd name="connsiteY5-2826" fmla="*/ 1334981 h 2556892"/>
                <a:gd name="connsiteX6-2827" fmla="*/ 2487675 w 2887263"/>
                <a:gd name="connsiteY6-2828" fmla="*/ 1298204 h 2556892"/>
                <a:gd name="connsiteX7-2829" fmla="*/ 2519396 w 2887263"/>
                <a:gd name="connsiteY7-2830" fmla="*/ 1266944 h 2556892"/>
                <a:gd name="connsiteX8-2831" fmla="*/ 2527210 w 2887263"/>
                <a:gd name="connsiteY8-2832" fmla="*/ 1243499 h 2556892"/>
                <a:gd name="connsiteX9-2833" fmla="*/ 2506983 w 2887263"/>
                <a:gd name="connsiteY9-2834" fmla="*/ 1129031 h 2556892"/>
                <a:gd name="connsiteX10-2835" fmla="*/ 2502386 w 2887263"/>
                <a:gd name="connsiteY10-2836" fmla="*/ 1100528 h 2556892"/>
                <a:gd name="connsiteX11-2837" fmla="*/ 2088041 w 2887263"/>
                <a:gd name="connsiteY11-2838" fmla="*/ 0 h 2556892"/>
                <a:gd name="connsiteX12-2839" fmla="*/ 2147031 w 2887263"/>
                <a:gd name="connsiteY12-2840" fmla="*/ 92843 h 2556892"/>
                <a:gd name="connsiteX13-2841" fmla="*/ 2146811 w 2887263"/>
                <a:gd name="connsiteY13-2842" fmla="*/ 95772 h 2556892"/>
                <a:gd name="connsiteX14-2843" fmla="*/ 2343326 w 2887263"/>
                <a:gd name="connsiteY14-2844" fmla="*/ 146169 h 2556892"/>
                <a:gd name="connsiteX15-2845" fmla="*/ 2510201 w 2887263"/>
                <a:gd name="connsiteY15-2846" fmla="*/ 214666 h 2556892"/>
                <a:gd name="connsiteX16-2847" fmla="*/ 2626968 w 2887263"/>
                <a:gd name="connsiteY16-2848" fmla="*/ 296494 h 2556892"/>
                <a:gd name="connsiteX17-2849" fmla="*/ 2693166 w 2887263"/>
                <a:gd name="connsiteY17-2850" fmla="*/ 382460 h 2556892"/>
                <a:gd name="connsiteX18-2851" fmla="*/ 2731322 w 2887263"/>
                <a:gd name="connsiteY18-2852" fmla="*/ 459692 h 2556892"/>
                <a:gd name="connsiteX19-2853" fmla="*/ 2762123 w 2887263"/>
                <a:gd name="connsiteY19-2854" fmla="*/ 561747 h 2556892"/>
                <a:gd name="connsiteX20-2855" fmla="*/ 2785108 w 2887263"/>
                <a:gd name="connsiteY20-2856" fmla="*/ 666102 h 2556892"/>
                <a:gd name="connsiteX21-2857" fmla="*/ 2804876 w 2887263"/>
                <a:gd name="connsiteY21-2858" fmla="*/ 779650 h 2556892"/>
                <a:gd name="connsiteX22-2859" fmla="*/ 2823264 w 2887263"/>
                <a:gd name="connsiteY22-2860" fmla="*/ 882626 h 2556892"/>
                <a:gd name="connsiteX23-2861" fmla="*/ 2830160 w 2887263"/>
                <a:gd name="connsiteY23-2862" fmla="*/ 938251 h 2556892"/>
                <a:gd name="connsiteX24-2863" fmla="*/ 2853145 w 2887263"/>
                <a:gd name="connsiteY24-2864" fmla="*/ 1122135 h 2556892"/>
                <a:gd name="connsiteX25-2865" fmla="*/ 2870614 w 2887263"/>
                <a:gd name="connsiteY25-2866" fmla="*/ 1265565 h 2556892"/>
                <a:gd name="connsiteX26-2867" fmla="*/ 2880728 w 2887263"/>
                <a:gd name="connsiteY26-2868" fmla="*/ 1355208 h 2556892"/>
                <a:gd name="connsiteX27-2869" fmla="*/ 2887164 w 2887263"/>
                <a:gd name="connsiteY27-2870" fmla="*/ 1424625 h 2556892"/>
                <a:gd name="connsiteX28-2871" fmla="*/ 2873373 w 2887263"/>
                <a:gd name="connsiteY28-2872" fmla="*/ 1444852 h 2556892"/>
                <a:gd name="connsiteX29-2873" fmla="*/ 2661446 w 2887263"/>
                <a:gd name="connsiteY29-2874" fmla="*/ 1543690 h 2556892"/>
                <a:gd name="connsiteX30-2875" fmla="*/ 2448600 w 2887263"/>
                <a:gd name="connsiteY30-2876" fmla="*/ 1641608 h 2556892"/>
                <a:gd name="connsiteX31-2877" fmla="*/ 2447681 w 2887263"/>
                <a:gd name="connsiteY31-2878" fmla="*/ 1783659 h 2556892"/>
                <a:gd name="connsiteX32-2879" fmla="*/ 2452278 w 2887263"/>
                <a:gd name="connsiteY32-2880" fmla="*/ 2127522 h 2556892"/>
                <a:gd name="connsiteX33-2881" fmla="*/ 2458714 w 2887263"/>
                <a:gd name="connsiteY33-2882" fmla="*/ 2556892 h 2556892"/>
                <a:gd name="connsiteX34-2883" fmla="*/ 1263006 w 2887263"/>
                <a:gd name="connsiteY34-2884" fmla="*/ 2556892 h 2556892"/>
                <a:gd name="connsiteX35-2885" fmla="*/ 1282774 w 2887263"/>
                <a:gd name="connsiteY35-2886" fmla="*/ 2299914 h 2556892"/>
                <a:gd name="connsiteX36-2887" fmla="*/ 1307598 w 2887263"/>
                <a:gd name="connsiteY36-2888" fmla="*/ 2083390 h 2556892"/>
                <a:gd name="connsiteX37-2889" fmla="*/ 1331503 w 2887263"/>
                <a:gd name="connsiteY37-2890" fmla="*/ 1927088 h 2556892"/>
                <a:gd name="connsiteX38-2891" fmla="*/ 1373796 w 2887263"/>
                <a:gd name="connsiteY38-2892" fmla="*/ 1718839 h 2556892"/>
                <a:gd name="connsiteX39-2893" fmla="*/ 1407355 w 2887263"/>
                <a:gd name="connsiteY39-2894" fmla="*/ 1619082 h 2556892"/>
                <a:gd name="connsiteX40-2895" fmla="*/ 1414711 w 2887263"/>
                <a:gd name="connsiteY40-2896" fmla="*/ 1591040 h 2556892"/>
                <a:gd name="connsiteX41-2897" fmla="*/ 1407355 w 2887263"/>
                <a:gd name="connsiteY41-2898" fmla="*/ 1583225 h 2556892"/>
                <a:gd name="connsiteX42-2899" fmla="*/ 1380692 w 2887263"/>
                <a:gd name="connsiteY42-2900" fmla="*/ 1470596 h 2556892"/>
                <a:gd name="connsiteX43-2901" fmla="*/ 1359086 w 2887263"/>
                <a:gd name="connsiteY43-2902" fmla="*/ 1374516 h 2556892"/>
                <a:gd name="connsiteX44-2903" fmla="*/ 1320470 w 2887263"/>
                <a:gd name="connsiteY44-2904" fmla="*/ 1212698 h 2556892"/>
                <a:gd name="connsiteX45-2905" fmla="*/ 1297484 w 2887263"/>
                <a:gd name="connsiteY45-2906" fmla="*/ 1106964 h 2556892"/>
                <a:gd name="connsiteX46-2907" fmla="*/ 1288750 w 2887263"/>
                <a:gd name="connsiteY46-2908" fmla="*/ 1086737 h 2556892"/>
                <a:gd name="connsiteX47-2909" fmla="*/ 1127391 w 2887263"/>
                <a:gd name="connsiteY47-2910" fmla="*/ 1342336 h 2556892"/>
                <a:gd name="connsiteX48-2911" fmla="*/ 962355 w 2887263"/>
                <a:gd name="connsiteY48-2912" fmla="*/ 1506453 h 2556892"/>
                <a:gd name="connsiteX49-2913" fmla="*/ 851105 w 2887263"/>
                <a:gd name="connsiteY49-2914" fmla="*/ 1587362 h 2556892"/>
                <a:gd name="connsiteX50-2915" fmla="*/ 766059 w 2887263"/>
                <a:gd name="connsiteY50-2916" fmla="*/ 1636091 h 2556892"/>
                <a:gd name="connsiteX51-2917" fmla="*/ 494829 w 2887263"/>
                <a:gd name="connsiteY51-2918" fmla="*/ 1753318 h 2556892"/>
                <a:gd name="connsiteX52-2919" fmla="*/ 387717 w 2887263"/>
                <a:gd name="connsiteY52-2920" fmla="*/ 1777223 h 2556892"/>
                <a:gd name="connsiteX53-2921" fmla="*/ 272789 w 2887263"/>
                <a:gd name="connsiteY53-2922" fmla="*/ 1791474 h 2556892"/>
                <a:gd name="connsiteX54-2923" fmla="*/ 104995 w 2887263"/>
                <a:gd name="connsiteY54-2924" fmla="*/ 1804345 h 2556892"/>
                <a:gd name="connsiteX55-2925" fmla="*/ 82929 w 2887263"/>
                <a:gd name="connsiteY55-2926" fmla="*/ 1787336 h 2556892"/>
                <a:gd name="connsiteX56-2927" fmla="*/ 77872 w 2887263"/>
                <a:gd name="connsiteY56-2928" fmla="*/ 1783199 h 2556892"/>
                <a:gd name="connsiteX57-2929" fmla="*/ 61322 w 2887263"/>
                <a:gd name="connsiteY57-2930" fmla="*/ 1758374 h 2556892"/>
                <a:gd name="connsiteX58-2931" fmla="*/ 15811 w 2887263"/>
                <a:gd name="connsiteY58-2932" fmla="*/ 1637471 h 2556892"/>
                <a:gd name="connsiteX59-2933" fmla="*/ 5237 w 2887263"/>
                <a:gd name="connsiteY59-2934" fmla="*/ 1612646 h 2556892"/>
                <a:gd name="connsiteX60-2935" fmla="*/ 1100 w 2887263"/>
                <a:gd name="connsiteY60-2936" fmla="*/ 1591499 h 2556892"/>
                <a:gd name="connsiteX61-2937" fmla="*/ 48450 w 2887263"/>
                <a:gd name="connsiteY61-2938" fmla="*/ 1572192 h 2556892"/>
                <a:gd name="connsiteX62-2939" fmla="*/ 308187 w 2887263"/>
                <a:gd name="connsiteY62-2940" fmla="*/ 1484387 h 2556892"/>
                <a:gd name="connsiteX63-2941" fmla="*/ 418058 w 2887263"/>
                <a:gd name="connsiteY63-2942" fmla="*/ 1438416 h 2556892"/>
                <a:gd name="connsiteX64-2943" fmla="*/ 576658 w 2887263"/>
                <a:gd name="connsiteY64-2944" fmla="*/ 1349692 h 2556892"/>
                <a:gd name="connsiteX65-2945" fmla="*/ 783528 w 2887263"/>
                <a:gd name="connsiteY65-2946" fmla="*/ 1212698 h 2556892"/>
                <a:gd name="connsiteX66-2947" fmla="*/ 835935 w 2887263"/>
                <a:gd name="connsiteY66-2948" fmla="*/ 1149718 h 2556892"/>
                <a:gd name="connsiteX67-2949" fmla="*/ 1003729 w 2887263"/>
                <a:gd name="connsiteY67-2950" fmla="*/ 829759 h 2556892"/>
                <a:gd name="connsiteX68-2951" fmla="*/ 1145780 w 2887263"/>
                <a:gd name="connsiteY68-2952" fmla="*/ 462450 h 2556892"/>
                <a:gd name="connsiteX69-2953" fmla="*/ 1238182 w 2887263"/>
                <a:gd name="connsiteY69-2954" fmla="*/ 327755 h 2556892"/>
                <a:gd name="connsiteX70-2955" fmla="*/ 1398621 w 2887263"/>
                <a:gd name="connsiteY70-2956" fmla="*/ 243628 h 2556892"/>
                <a:gd name="connsiteX71-2957" fmla="*/ 1538832 w 2887263"/>
                <a:gd name="connsiteY71-2958" fmla="*/ 170074 h 2556892"/>
                <a:gd name="connsiteX72-2959" fmla="*/ 1593998 w 2887263"/>
                <a:gd name="connsiteY72-2960" fmla="*/ 129160 h 2556892"/>
                <a:gd name="connsiteX73-2961" fmla="*/ 1684362 w 2887263"/>
                <a:gd name="connsiteY73-2962" fmla="*/ 35759 h 2556892"/>
                <a:gd name="connsiteX74-2963" fmla="*/ 1778802 w 2887263"/>
                <a:gd name="connsiteY74-2964" fmla="*/ 139274 h 2556892"/>
                <a:gd name="connsiteX75-2965" fmla="*/ 1913038 w 2887263"/>
                <a:gd name="connsiteY75-2966" fmla="*/ 215126 h 2556892"/>
                <a:gd name="connsiteX76-2967" fmla="*/ 1956806 w 2887263"/>
                <a:gd name="connsiteY76-2968" fmla="*/ 233819 h 2556892"/>
                <a:gd name="connsiteX77-2969" fmla="*/ 1967743 w 2887263"/>
                <a:gd name="connsiteY77-2970" fmla="*/ 230756 h 2556892"/>
                <a:gd name="connsiteX78-2971" fmla="*/ 1970387 w 2887263"/>
                <a:gd name="connsiteY78-2972" fmla="*/ 230053 h 2556892"/>
                <a:gd name="connsiteX79-2973" fmla="*/ 2020150 w 2887263"/>
                <a:gd name="connsiteY79-2974" fmla="*/ 186624 h 2556892"/>
                <a:gd name="connsiteX80-2975" fmla="*/ 2083131 w 2887263"/>
                <a:gd name="connsiteY80-2976" fmla="*/ 93762 h 2556892"/>
                <a:gd name="connsiteX81-2977" fmla="*/ 2088041 w 2887263"/>
                <a:gd name="connsiteY81-2978" fmla="*/ 0 h 2556892"/>
                <a:gd name="connsiteX0-2979" fmla="*/ 2502386 w 2887263"/>
                <a:gd name="connsiteY0-2980" fmla="*/ 1100528 h 2556892"/>
                <a:gd name="connsiteX1-2981" fmla="*/ 2493192 w 2887263"/>
                <a:gd name="connsiteY1-2982" fmla="*/ 1180518 h 2556892"/>
                <a:gd name="connsiteX2-2983" fmla="*/ 2465609 w 2887263"/>
                <a:gd name="connsiteY2-2984" fmla="*/ 1293147 h 2556892"/>
                <a:gd name="connsiteX3-2985" fmla="*/ 2453657 w 2887263"/>
                <a:gd name="connsiteY3-2986" fmla="*/ 1314294 h 2556892"/>
                <a:gd name="connsiteX4-2987" fmla="*/ 2454117 w 2887263"/>
                <a:gd name="connsiteY4-2988" fmla="*/ 1317972 h 2556892"/>
                <a:gd name="connsiteX5-2989" fmla="*/ 2453197 w 2887263"/>
                <a:gd name="connsiteY5-2990" fmla="*/ 1334981 h 2556892"/>
                <a:gd name="connsiteX6-2991" fmla="*/ 2487675 w 2887263"/>
                <a:gd name="connsiteY6-2992" fmla="*/ 1298204 h 2556892"/>
                <a:gd name="connsiteX7-2993" fmla="*/ 2519396 w 2887263"/>
                <a:gd name="connsiteY7-2994" fmla="*/ 1266944 h 2556892"/>
                <a:gd name="connsiteX8-2995" fmla="*/ 2527210 w 2887263"/>
                <a:gd name="connsiteY8-2996" fmla="*/ 1243499 h 2556892"/>
                <a:gd name="connsiteX9-2997" fmla="*/ 2506983 w 2887263"/>
                <a:gd name="connsiteY9-2998" fmla="*/ 1129031 h 2556892"/>
                <a:gd name="connsiteX10-2999" fmla="*/ 2502386 w 2887263"/>
                <a:gd name="connsiteY10-3000" fmla="*/ 1100528 h 2556892"/>
                <a:gd name="connsiteX11-3001" fmla="*/ 2088041 w 2887263"/>
                <a:gd name="connsiteY11-3002" fmla="*/ 0 h 2556892"/>
                <a:gd name="connsiteX12-3003" fmla="*/ 2147031 w 2887263"/>
                <a:gd name="connsiteY12-3004" fmla="*/ 92843 h 2556892"/>
                <a:gd name="connsiteX13-3005" fmla="*/ 2146811 w 2887263"/>
                <a:gd name="connsiteY13-3006" fmla="*/ 95772 h 2556892"/>
                <a:gd name="connsiteX14-3007" fmla="*/ 2343326 w 2887263"/>
                <a:gd name="connsiteY14-3008" fmla="*/ 146169 h 2556892"/>
                <a:gd name="connsiteX15-3009" fmla="*/ 2510201 w 2887263"/>
                <a:gd name="connsiteY15-3010" fmla="*/ 214666 h 2556892"/>
                <a:gd name="connsiteX16-3011" fmla="*/ 2626968 w 2887263"/>
                <a:gd name="connsiteY16-3012" fmla="*/ 296494 h 2556892"/>
                <a:gd name="connsiteX17-3013" fmla="*/ 2693166 w 2887263"/>
                <a:gd name="connsiteY17-3014" fmla="*/ 382460 h 2556892"/>
                <a:gd name="connsiteX18-3015" fmla="*/ 2731322 w 2887263"/>
                <a:gd name="connsiteY18-3016" fmla="*/ 459692 h 2556892"/>
                <a:gd name="connsiteX19-3017" fmla="*/ 2762123 w 2887263"/>
                <a:gd name="connsiteY19-3018" fmla="*/ 561747 h 2556892"/>
                <a:gd name="connsiteX20-3019" fmla="*/ 2785108 w 2887263"/>
                <a:gd name="connsiteY20-3020" fmla="*/ 666102 h 2556892"/>
                <a:gd name="connsiteX21-3021" fmla="*/ 2804876 w 2887263"/>
                <a:gd name="connsiteY21-3022" fmla="*/ 779650 h 2556892"/>
                <a:gd name="connsiteX22-3023" fmla="*/ 2823264 w 2887263"/>
                <a:gd name="connsiteY22-3024" fmla="*/ 882626 h 2556892"/>
                <a:gd name="connsiteX23-3025" fmla="*/ 2830160 w 2887263"/>
                <a:gd name="connsiteY23-3026" fmla="*/ 938251 h 2556892"/>
                <a:gd name="connsiteX24-3027" fmla="*/ 2853145 w 2887263"/>
                <a:gd name="connsiteY24-3028" fmla="*/ 1122135 h 2556892"/>
                <a:gd name="connsiteX25-3029" fmla="*/ 2870614 w 2887263"/>
                <a:gd name="connsiteY25-3030" fmla="*/ 1265565 h 2556892"/>
                <a:gd name="connsiteX26-3031" fmla="*/ 2880728 w 2887263"/>
                <a:gd name="connsiteY26-3032" fmla="*/ 1355208 h 2556892"/>
                <a:gd name="connsiteX27-3033" fmla="*/ 2887164 w 2887263"/>
                <a:gd name="connsiteY27-3034" fmla="*/ 1424625 h 2556892"/>
                <a:gd name="connsiteX28-3035" fmla="*/ 2873373 w 2887263"/>
                <a:gd name="connsiteY28-3036" fmla="*/ 1444852 h 2556892"/>
                <a:gd name="connsiteX29-3037" fmla="*/ 2661446 w 2887263"/>
                <a:gd name="connsiteY29-3038" fmla="*/ 1543690 h 2556892"/>
                <a:gd name="connsiteX30-3039" fmla="*/ 2448600 w 2887263"/>
                <a:gd name="connsiteY30-3040" fmla="*/ 1641608 h 2556892"/>
                <a:gd name="connsiteX31-3041" fmla="*/ 2447681 w 2887263"/>
                <a:gd name="connsiteY31-3042" fmla="*/ 1783659 h 2556892"/>
                <a:gd name="connsiteX32-3043" fmla="*/ 2452278 w 2887263"/>
                <a:gd name="connsiteY32-3044" fmla="*/ 2127522 h 2556892"/>
                <a:gd name="connsiteX33-3045" fmla="*/ 2458714 w 2887263"/>
                <a:gd name="connsiteY33-3046" fmla="*/ 2556892 h 2556892"/>
                <a:gd name="connsiteX34-3047" fmla="*/ 1263006 w 2887263"/>
                <a:gd name="connsiteY34-3048" fmla="*/ 2556892 h 2556892"/>
                <a:gd name="connsiteX35-3049" fmla="*/ 1282774 w 2887263"/>
                <a:gd name="connsiteY35-3050" fmla="*/ 2299914 h 2556892"/>
                <a:gd name="connsiteX36-3051" fmla="*/ 1307598 w 2887263"/>
                <a:gd name="connsiteY36-3052" fmla="*/ 2083390 h 2556892"/>
                <a:gd name="connsiteX37-3053" fmla="*/ 1331503 w 2887263"/>
                <a:gd name="connsiteY37-3054" fmla="*/ 1927088 h 2556892"/>
                <a:gd name="connsiteX38-3055" fmla="*/ 1373796 w 2887263"/>
                <a:gd name="connsiteY38-3056" fmla="*/ 1718839 h 2556892"/>
                <a:gd name="connsiteX39-3057" fmla="*/ 1407355 w 2887263"/>
                <a:gd name="connsiteY39-3058" fmla="*/ 1619082 h 2556892"/>
                <a:gd name="connsiteX40-3059" fmla="*/ 1414711 w 2887263"/>
                <a:gd name="connsiteY40-3060" fmla="*/ 1591040 h 2556892"/>
                <a:gd name="connsiteX41-3061" fmla="*/ 1407355 w 2887263"/>
                <a:gd name="connsiteY41-3062" fmla="*/ 1583225 h 2556892"/>
                <a:gd name="connsiteX42-3063" fmla="*/ 1380692 w 2887263"/>
                <a:gd name="connsiteY42-3064" fmla="*/ 1470596 h 2556892"/>
                <a:gd name="connsiteX43-3065" fmla="*/ 1359086 w 2887263"/>
                <a:gd name="connsiteY43-3066" fmla="*/ 1374516 h 2556892"/>
                <a:gd name="connsiteX44-3067" fmla="*/ 1320470 w 2887263"/>
                <a:gd name="connsiteY44-3068" fmla="*/ 1212698 h 2556892"/>
                <a:gd name="connsiteX45-3069" fmla="*/ 1297484 w 2887263"/>
                <a:gd name="connsiteY45-3070" fmla="*/ 1106964 h 2556892"/>
                <a:gd name="connsiteX46-3071" fmla="*/ 1288750 w 2887263"/>
                <a:gd name="connsiteY46-3072" fmla="*/ 1086737 h 2556892"/>
                <a:gd name="connsiteX47-3073" fmla="*/ 1127391 w 2887263"/>
                <a:gd name="connsiteY47-3074" fmla="*/ 1342336 h 2556892"/>
                <a:gd name="connsiteX48-3075" fmla="*/ 962355 w 2887263"/>
                <a:gd name="connsiteY48-3076" fmla="*/ 1506453 h 2556892"/>
                <a:gd name="connsiteX49-3077" fmla="*/ 766059 w 2887263"/>
                <a:gd name="connsiteY49-3078" fmla="*/ 1636091 h 2556892"/>
                <a:gd name="connsiteX50-3079" fmla="*/ 494829 w 2887263"/>
                <a:gd name="connsiteY50-3080" fmla="*/ 1753318 h 2556892"/>
                <a:gd name="connsiteX51-3081" fmla="*/ 387717 w 2887263"/>
                <a:gd name="connsiteY51-3082" fmla="*/ 1777223 h 2556892"/>
                <a:gd name="connsiteX52-3083" fmla="*/ 272789 w 2887263"/>
                <a:gd name="connsiteY52-3084" fmla="*/ 1791474 h 2556892"/>
                <a:gd name="connsiteX53-3085" fmla="*/ 104995 w 2887263"/>
                <a:gd name="connsiteY53-3086" fmla="*/ 1804345 h 2556892"/>
                <a:gd name="connsiteX54-3087" fmla="*/ 82929 w 2887263"/>
                <a:gd name="connsiteY54-3088" fmla="*/ 1787336 h 2556892"/>
                <a:gd name="connsiteX55-3089" fmla="*/ 77872 w 2887263"/>
                <a:gd name="connsiteY55-3090" fmla="*/ 1783199 h 2556892"/>
                <a:gd name="connsiteX56-3091" fmla="*/ 61322 w 2887263"/>
                <a:gd name="connsiteY56-3092" fmla="*/ 1758374 h 2556892"/>
                <a:gd name="connsiteX57-3093" fmla="*/ 15811 w 2887263"/>
                <a:gd name="connsiteY57-3094" fmla="*/ 1637471 h 2556892"/>
                <a:gd name="connsiteX58-3095" fmla="*/ 5237 w 2887263"/>
                <a:gd name="connsiteY58-3096" fmla="*/ 1612646 h 2556892"/>
                <a:gd name="connsiteX59-3097" fmla="*/ 1100 w 2887263"/>
                <a:gd name="connsiteY59-3098" fmla="*/ 1591499 h 2556892"/>
                <a:gd name="connsiteX60-3099" fmla="*/ 48450 w 2887263"/>
                <a:gd name="connsiteY60-3100" fmla="*/ 1572192 h 2556892"/>
                <a:gd name="connsiteX61-3101" fmla="*/ 308187 w 2887263"/>
                <a:gd name="connsiteY61-3102" fmla="*/ 1484387 h 2556892"/>
                <a:gd name="connsiteX62-3103" fmla="*/ 418058 w 2887263"/>
                <a:gd name="connsiteY62-3104" fmla="*/ 1438416 h 2556892"/>
                <a:gd name="connsiteX63-3105" fmla="*/ 576658 w 2887263"/>
                <a:gd name="connsiteY63-3106" fmla="*/ 1349692 h 2556892"/>
                <a:gd name="connsiteX64-3107" fmla="*/ 783528 w 2887263"/>
                <a:gd name="connsiteY64-3108" fmla="*/ 1212698 h 2556892"/>
                <a:gd name="connsiteX65-3109" fmla="*/ 835935 w 2887263"/>
                <a:gd name="connsiteY65-3110" fmla="*/ 1149718 h 2556892"/>
                <a:gd name="connsiteX66-3111" fmla="*/ 1003729 w 2887263"/>
                <a:gd name="connsiteY66-3112" fmla="*/ 829759 h 2556892"/>
                <a:gd name="connsiteX67-3113" fmla="*/ 1145780 w 2887263"/>
                <a:gd name="connsiteY67-3114" fmla="*/ 462450 h 2556892"/>
                <a:gd name="connsiteX68-3115" fmla="*/ 1238182 w 2887263"/>
                <a:gd name="connsiteY68-3116" fmla="*/ 327755 h 2556892"/>
                <a:gd name="connsiteX69-3117" fmla="*/ 1398621 w 2887263"/>
                <a:gd name="connsiteY69-3118" fmla="*/ 243628 h 2556892"/>
                <a:gd name="connsiteX70-3119" fmla="*/ 1538832 w 2887263"/>
                <a:gd name="connsiteY70-3120" fmla="*/ 170074 h 2556892"/>
                <a:gd name="connsiteX71-3121" fmla="*/ 1593998 w 2887263"/>
                <a:gd name="connsiteY71-3122" fmla="*/ 129160 h 2556892"/>
                <a:gd name="connsiteX72-3123" fmla="*/ 1684362 w 2887263"/>
                <a:gd name="connsiteY72-3124" fmla="*/ 35759 h 2556892"/>
                <a:gd name="connsiteX73-3125" fmla="*/ 1778802 w 2887263"/>
                <a:gd name="connsiteY73-3126" fmla="*/ 139274 h 2556892"/>
                <a:gd name="connsiteX74-3127" fmla="*/ 1913038 w 2887263"/>
                <a:gd name="connsiteY74-3128" fmla="*/ 215126 h 2556892"/>
                <a:gd name="connsiteX75-3129" fmla="*/ 1956806 w 2887263"/>
                <a:gd name="connsiteY75-3130" fmla="*/ 233819 h 2556892"/>
                <a:gd name="connsiteX76-3131" fmla="*/ 1967743 w 2887263"/>
                <a:gd name="connsiteY76-3132" fmla="*/ 230756 h 2556892"/>
                <a:gd name="connsiteX77-3133" fmla="*/ 1970387 w 2887263"/>
                <a:gd name="connsiteY77-3134" fmla="*/ 230053 h 2556892"/>
                <a:gd name="connsiteX78-3135" fmla="*/ 2020150 w 2887263"/>
                <a:gd name="connsiteY78-3136" fmla="*/ 186624 h 2556892"/>
                <a:gd name="connsiteX79-3137" fmla="*/ 2083131 w 2887263"/>
                <a:gd name="connsiteY79-3138" fmla="*/ 93762 h 2556892"/>
                <a:gd name="connsiteX80-3139" fmla="*/ 2088041 w 2887263"/>
                <a:gd name="connsiteY80-3140" fmla="*/ 0 h 2556892"/>
                <a:gd name="connsiteX0-3141" fmla="*/ 2502386 w 2887263"/>
                <a:gd name="connsiteY0-3142" fmla="*/ 1100528 h 2556892"/>
                <a:gd name="connsiteX1-3143" fmla="*/ 2493192 w 2887263"/>
                <a:gd name="connsiteY1-3144" fmla="*/ 1180518 h 2556892"/>
                <a:gd name="connsiteX2-3145" fmla="*/ 2465609 w 2887263"/>
                <a:gd name="connsiteY2-3146" fmla="*/ 1293147 h 2556892"/>
                <a:gd name="connsiteX3-3147" fmla="*/ 2453657 w 2887263"/>
                <a:gd name="connsiteY3-3148" fmla="*/ 1314294 h 2556892"/>
                <a:gd name="connsiteX4-3149" fmla="*/ 2454117 w 2887263"/>
                <a:gd name="connsiteY4-3150" fmla="*/ 1317972 h 2556892"/>
                <a:gd name="connsiteX5-3151" fmla="*/ 2453197 w 2887263"/>
                <a:gd name="connsiteY5-3152" fmla="*/ 1334981 h 2556892"/>
                <a:gd name="connsiteX6-3153" fmla="*/ 2487675 w 2887263"/>
                <a:gd name="connsiteY6-3154" fmla="*/ 1298204 h 2556892"/>
                <a:gd name="connsiteX7-3155" fmla="*/ 2519396 w 2887263"/>
                <a:gd name="connsiteY7-3156" fmla="*/ 1266944 h 2556892"/>
                <a:gd name="connsiteX8-3157" fmla="*/ 2527210 w 2887263"/>
                <a:gd name="connsiteY8-3158" fmla="*/ 1243499 h 2556892"/>
                <a:gd name="connsiteX9-3159" fmla="*/ 2506983 w 2887263"/>
                <a:gd name="connsiteY9-3160" fmla="*/ 1129031 h 2556892"/>
                <a:gd name="connsiteX10-3161" fmla="*/ 2502386 w 2887263"/>
                <a:gd name="connsiteY10-3162" fmla="*/ 1100528 h 2556892"/>
                <a:gd name="connsiteX11-3163" fmla="*/ 2088041 w 2887263"/>
                <a:gd name="connsiteY11-3164" fmla="*/ 0 h 2556892"/>
                <a:gd name="connsiteX12-3165" fmla="*/ 2147031 w 2887263"/>
                <a:gd name="connsiteY12-3166" fmla="*/ 92843 h 2556892"/>
                <a:gd name="connsiteX13-3167" fmla="*/ 2146811 w 2887263"/>
                <a:gd name="connsiteY13-3168" fmla="*/ 95772 h 2556892"/>
                <a:gd name="connsiteX14-3169" fmla="*/ 2343326 w 2887263"/>
                <a:gd name="connsiteY14-3170" fmla="*/ 146169 h 2556892"/>
                <a:gd name="connsiteX15-3171" fmla="*/ 2510201 w 2887263"/>
                <a:gd name="connsiteY15-3172" fmla="*/ 214666 h 2556892"/>
                <a:gd name="connsiteX16-3173" fmla="*/ 2626968 w 2887263"/>
                <a:gd name="connsiteY16-3174" fmla="*/ 296494 h 2556892"/>
                <a:gd name="connsiteX17-3175" fmla="*/ 2693166 w 2887263"/>
                <a:gd name="connsiteY17-3176" fmla="*/ 382460 h 2556892"/>
                <a:gd name="connsiteX18-3177" fmla="*/ 2731322 w 2887263"/>
                <a:gd name="connsiteY18-3178" fmla="*/ 459692 h 2556892"/>
                <a:gd name="connsiteX19-3179" fmla="*/ 2762123 w 2887263"/>
                <a:gd name="connsiteY19-3180" fmla="*/ 561747 h 2556892"/>
                <a:gd name="connsiteX20-3181" fmla="*/ 2785108 w 2887263"/>
                <a:gd name="connsiteY20-3182" fmla="*/ 666102 h 2556892"/>
                <a:gd name="connsiteX21-3183" fmla="*/ 2804876 w 2887263"/>
                <a:gd name="connsiteY21-3184" fmla="*/ 779650 h 2556892"/>
                <a:gd name="connsiteX22-3185" fmla="*/ 2823264 w 2887263"/>
                <a:gd name="connsiteY22-3186" fmla="*/ 882626 h 2556892"/>
                <a:gd name="connsiteX23-3187" fmla="*/ 2830160 w 2887263"/>
                <a:gd name="connsiteY23-3188" fmla="*/ 938251 h 2556892"/>
                <a:gd name="connsiteX24-3189" fmla="*/ 2853145 w 2887263"/>
                <a:gd name="connsiteY24-3190" fmla="*/ 1122135 h 2556892"/>
                <a:gd name="connsiteX25-3191" fmla="*/ 2870614 w 2887263"/>
                <a:gd name="connsiteY25-3192" fmla="*/ 1265565 h 2556892"/>
                <a:gd name="connsiteX26-3193" fmla="*/ 2880728 w 2887263"/>
                <a:gd name="connsiteY26-3194" fmla="*/ 1355208 h 2556892"/>
                <a:gd name="connsiteX27-3195" fmla="*/ 2887164 w 2887263"/>
                <a:gd name="connsiteY27-3196" fmla="*/ 1424625 h 2556892"/>
                <a:gd name="connsiteX28-3197" fmla="*/ 2873373 w 2887263"/>
                <a:gd name="connsiteY28-3198" fmla="*/ 1444852 h 2556892"/>
                <a:gd name="connsiteX29-3199" fmla="*/ 2661446 w 2887263"/>
                <a:gd name="connsiteY29-3200" fmla="*/ 1543690 h 2556892"/>
                <a:gd name="connsiteX30-3201" fmla="*/ 2448600 w 2887263"/>
                <a:gd name="connsiteY30-3202" fmla="*/ 1641608 h 2556892"/>
                <a:gd name="connsiteX31-3203" fmla="*/ 2447681 w 2887263"/>
                <a:gd name="connsiteY31-3204" fmla="*/ 1783659 h 2556892"/>
                <a:gd name="connsiteX32-3205" fmla="*/ 2452278 w 2887263"/>
                <a:gd name="connsiteY32-3206" fmla="*/ 2127522 h 2556892"/>
                <a:gd name="connsiteX33-3207" fmla="*/ 2458714 w 2887263"/>
                <a:gd name="connsiteY33-3208" fmla="*/ 2556892 h 2556892"/>
                <a:gd name="connsiteX34-3209" fmla="*/ 1263006 w 2887263"/>
                <a:gd name="connsiteY34-3210" fmla="*/ 2556892 h 2556892"/>
                <a:gd name="connsiteX35-3211" fmla="*/ 1282774 w 2887263"/>
                <a:gd name="connsiteY35-3212" fmla="*/ 2299914 h 2556892"/>
                <a:gd name="connsiteX36-3213" fmla="*/ 1307598 w 2887263"/>
                <a:gd name="connsiteY36-3214" fmla="*/ 2083390 h 2556892"/>
                <a:gd name="connsiteX37-3215" fmla="*/ 1331503 w 2887263"/>
                <a:gd name="connsiteY37-3216" fmla="*/ 1927088 h 2556892"/>
                <a:gd name="connsiteX38-3217" fmla="*/ 1373796 w 2887263"/>
                <a:gd name="connsiteY38-3218" fmla="*/ 1718839 h 2556892"/>
                <a:gd name="connsiteX39-3219" fmla="*/ 1407355 w 2887263"/>
                <a:gd name="connsiteY39-3220" fmla="*/ 1619082 h 2556892"/>
                <a:gd name="connsiteX40-3221" fmla="*/ 1414711 w 2887263"/>
                <a:gd name="connsiteY40-3222" fmla="*/ 1591040 h 2556892"/>
                <a:gd name="connsiteX41-3223" fmla="*/ 1407355 w 2887263"/>
                <a:gd name="connsiteY41-3224" fmla="*/ 1583225 h 2556892"/>
                <a:gd name="connsiteX42-3225" fmla="*/ 1380692 w 2887263"/>
                <a:gd name="connsiteY42-3226" fmla="*/ 1470596 h 2556892"/>
                <a:gd name="connsiteX43-3227" fmla="*/ 1359086 w 2887263"/>
                <a:gd name="connsiteY43-3228" fmla="*/ 1374516 h 2556892"/>
                <a:gd name="connsiteX44-3229" fmla="*/ 1320470 w 2887263"/>
                <a:gd name="connsiteY44-3230" fmla="*/ 1212698 h 2556892"/>
                <a:gd name="connsiteX45-3231" fmla="*/ 1297484 w 2887263"/>
                <a:gd name="connsiteY45-3232" fmla="*/ 1106964 h 2556892"/>
                <a:gd name="connsiteX46-3233" fmla="*/ 1288750 w 2887263"/>
                <a:gd name="connsiteY46-3234" fmla="*/ 1086737 h 2556892"/>
                <a:gd name="connsiteX47-3235" fmla="*/ 1127391 w 2887263"/>
                <a:gd name="connsiteY47-3236" fmla="*/ 1342336 h 2556892"/>
                <a:gd name="connsiteX48-3237" fmla="*/ 962355 w 2887263"/>
                <a:gd name="connsiteY48-3238" fmla="*/ 1506453 h 2556892"/>
                <a:gd name="connsiteX49-3239" fmla="*/ 766059 w 2887263"/>
                <a:gd name="connsiteY49-3240" fmla="*/ 1636091 h 2556892"/>
                <a:gd name="connsiteX50-3241" fmla="*/ 494829 w 2887263"/>
                <a:gd name="connsiteY50-3242" fmla="*/ 1753318 h 2556892"/>
                <a:gd name="connsiteX51-3243" fmla="*/ 272789 w 2887263"/>
                <a:gd name="connsiteY51-3244" fmla="*/ 1791474 h 2556892"/>
                <a:gd name="connsiteX52-3245" fmla="*/ 104995 w 2887263"/>
                <a:gd name="connsiteY52-3246" fmla="*/ 1804345 h 2556892"/>
                <a:gd name="connsiteX53-3247" fmla="*/ 82929 w 2887263"/>
                <a:gd name="connsiteY53-3248" fmla="*/ 1787336 h 2556892"/>
                <a:gd name="connsiteX54-3249" fmla="*/ 77872 w 2887263"/>
                <a:gd name="connsiteY54-3250" fmla="*/ 1783199 h 2556892"/>
                <a:gd name="connsiteX55-3251" fmla="*/ 61322 w 2887263"/>
                <a:gd name="connsiteY55-3252" fmla="*/ 1758374 h 2556892"/>
                <a:gd name="connsiteX56-3253" fmla="*/ 15811 w 2887263"/>
                <a:gd name="connsiteY56-3254" fmla="*/ 1637471 h 2556892"/>
                <a:gd name="connsiteX57-3255" fmla="*/ 5237 w 2887263"/>
                <a:gd name="connsiteY57-3256" fmla="*/ 1612646 h 2556892"/>
                <a:gd name="connsiteX58-3257" fmla="*/ 1100 w 2887263"/>
                <a:gd name="connsiteY58-3258" fmla="*/ 1591499 h 2556892"/>
                <a:gd name="connsiteX59-3259" fmla="*/ 48450 w 2887263"/>
                <a:gd name="connsiteY59-3260" fmla="*/ 1572192 h 2556892"/>
                <a:gd name="connsiteX60-3261" fmla="*/ 308187 w 2887263"/>
                <a:gd name="connsiteY60-3262" fmla="*/ 1484387 h 2556892"/>
                <a:gd name="connsiteX61-3263" fmla="*/ 418058 w 2887263"/>
                <a:gd name="connsiteY61-3264" fmla="*/ 1438416 h 2556892"/>
                <a:gd name="connsiteX62-3265" fmla="*/ 576658 w 2887263"/>
                <a:gd name="connsiteY62-3266" fmla="*/ 1349692 h 2556892"/>
                <a:gd name="connsiteX63-3267" fmla="*/ 783528 w 2887263"/>
                <a:gd name="connsiteY63-3268" fmla="*/ 1212698 h 2556892"/>
                <a:gd name="connsiteX64-3269" fmla="*/ 835935 w 2887263"/>
                <a:gd name="connsiteY64-3270" fmla="*/ 1149718 h 2556892"/>
                <a:gd name="connsiteX65-3271" fmla="*/ 1003729 w 2887263"/>
                <a:gd name="connsiteY65-3272" fmla="*/ 829759 h 2556892"/>
                <a:gd name="connsiteX66-3273" fmla="*/ 1145780 w 2887263"/>
                <a:gd name="connsiteY66-3274" fmla="*/ 462450 h 2556892"/>
                <a:gd name="connsiteX67-3275" fmla="*/ 1238182 w 2887263"/>
                <a:gd name="connsiteY67-3276" fmla="*/ 327755 h 2556892"/>
                <a:gd name="connsiteX68-3277" fmla="*/ 1398621 w 2887263"/>
                <a:gd name="connsiteY68-3278" fmla="*/ 243628 h 2556892"/>
                <a:gd name="connsiteX69-3279" fmla="*/ 1538832 w 2887263"/>
                <a:gd name="connsiteY69-3280" fmla="*/ 170074 h 2556892"/>
                <a:gd name="connsiteX70-3281" fmla="*/ 1593998 w 2887263"/>
                <a:gd name="connsiteY70-3282" fmla="*/ 129160 h 2556892"/>
                <a:gd name="connsiteX71-3283" fmla="*/ 1684362 w 2887263"/>
                <a:gd name="connsiteY71-3284" fmla="*/ 35759 h 2556892"/>
                <a:gd name="connsiteX72-3285" fmla="*/ 1778802 w 2887263"/>
                <a:gd name="connsiteY72-3286" fmla="*/ 139274 h 2556892"/>
                <a:gd name="connsiteX73-3287" fmla="*/ 1913038 w 2887263"/>
                <a:gd name="connsiteY73-3288" fmla="*/ 215126 h 2556892"/>
                <a:gd name="connsiteX74-3289" fmla="*/ 1956806 w 2887263"/>
                <a:gd name="connsiteY74-3290" fmla="*/ 233819 h 2556892"/>
                <a:gd name="connsiteX75-3291" fmla="*/ 1967743 w 2887263"/>
                <a:gd name="connsiteY75-3292" fmla="*/ 230756 h 2556892"/>
                <a:gd name="connsiteX76-3293" fmla="*/ 1970387 w 2887263"/>
                <a:gd name="connsiteY76-3294" fmla="*/ 230053 h 2556892"/>
                <a:gd name="connsiteX77-3295" fmla="*/ 2020150 w 2887263"/>
                <a:gd name="connsiteY77-3296" fmla="*/ 186624 h 2556892"/>
                <a:gd name="connsiteX78-3297" fmla="*/ 2083131 w 2887263"/>
                <a:gd name="connsiteY78-3298" fmla="*/ 93762 h 2556892"/>
                <a:gd name="connsiteX79-3299" fmla="*/ 2088041 w 2887263"/>
                <a:gd name="connsiteY79-3300" fmla="*/ 0 h 2556892"/>
                <a:gd name="connsiteX0-3301" fmla="*/ 2502386 w 2887263"/>
                <a:gd name="connsiteY0-3302" fmla="*/ 1100528 h 2556892"/>
                <a:gd name="connsiteX1-3303" fmla="*/ 2493192 w 2887263"/>
                <a:gd name="connsiteY1-3304" fmla="*/ 1180518 h 2556892"/>
                <a:gd name="connsiteX2-3305" fmla="*/ 2465609 w 2887263"/>
                <a:gd name="connsiteY2-3306" fmla="*/ 1293147 h 2556892"/>
                <a:gd name="connsiteX3-3307" fmla="*/ 2453657 w 2887263"/>
                <a:gd name="connsiteY3-3308" fmla="*/ 1314294 h 2556892"/>
                <a:gd name="connsiteX4-3309" fmla="*/ 2454117 w 2887263"/>
                <a:gd name="connsiteY4-3310" fmla="*/ 1317972 h 2556892"/>
                <a:gd name="connsiteX5-3311" fmla="*/ 2453197 w 2887263"/>
                <a:gd name="connsiteY5-3312" fmla="*/ 1334981 h 2556892"/>
                <a:gd name="connsiteX6-3313" fmla="*/ 2487675 w 2887263"/>
                <a:gd name="connsiteY6-3314" fmla="*/ 1298204 h 2556892"/>
                <a:gd name="connsiteX7-3315" fmla="*/ 2519396 w 2887263"/>
                <a:gd name="connsiteY7-3316" fmla="*/ 1266944 h 2556892"/>
                <a:gd name="connsiteX8-3317" fmla="*/ 2527210 w 2887263"/>
                <a:gd name="connsiteY8-3318" fmla="*/ 1243499 h 2556892"/>
                <a:gd name="connsiteX9-3319" fmla="*/ 2506983 w 2887263"/>
                <a:gd name="connsiteY9-3320" fmla="*/ 1129031 h 2556892"/>
                <a:gd name="connsiteX10-3321" fmla="*/ 2502386 w 2887263"/>
                <a:gd name="connsiteY10-3322" fmla="*/ 1100528 h 2556892"/>
                <a:gd name="connsiteX11-3323" fmla="*/ 2088041 w 2887263"/>
                <a:gd name="connsiteY11-3324" fmla="*/ 0 h 2556892"/>
                <a:gd name="connsiteX12-3325" fmla="*/ 2147031 w 2887263"/>
                <a:gd name="connsiteY12-3326" fmla="*/ 92843 h 2556892"/>
                <a:gd name="connsiteX13-3327" fmla="*/ 2146811 w 2887263"/>
                <a:gd name="connsiteY13-3328" fmla="*/ 95772 h 2556892"/>
                <a:gd name="connsiteX14-3329" fmla="*/ 2343326 w 2887263"/>
                <a:gd name="connsiteY14-3330" fmla="*/ 146169 h 2556892"/>
                <a:gd name="connsiteX15-3331" fmla="*/ 2510201 w 2887263"/>
                <a:gd name="connsiteY15-3332" fmla="*/ 214666 h 2556892"/>
                <a:gd name="connsiteX16-3333" fmla="*/ 2626968 w 2887263"/>
                <a:gd name="connsiteY16-3334" fmla="*/ 296494 h 2556892"/>
                <a:gd name="connsiteX17-3335" fmla="*/ 2693166 w 2887263"/>
                <a:gd name="connsiteY17-3336" fmla="*/ 382460 h 2556892"/>
                <a:gd name="connsiteX18-3337" fmla="*/ 2731322 w 2887263"/>
                <a:gd name="connsiteY18-3338" fmla="*/ 459692 h 2556892"/>
                <a:gd name="connsiteX19-3339" fmla="*/ 2762123 w 2887263"/>
                <a:gd name="connsiteY19-3340" fmla="*/ 561747 h 2556892"/>
                <a:gd name="connsiteX20-3341" fmla="*/ 2785108 w 2887263"/>
                <a:gd name="connsiteY20-3342" fmla="*/ 666102 h 2556892"/>
                <a:gd name="connsiteX21-3343" fmla="*/ 2804876 w 2887263"/>
                <a:gd name="connsiteY21-3344" fmla="*/ 779650 h 2556892"/>
                <a:gd name="connsiteX22-3345" fmla="*/ 2823264 w 2887263"/>
                <a:gd name="connsiteY22-3346" fmla="*/ 882626 h 2556892"/>
                <a:gd name="connsiteX23-3347" fmla="*/ 2830160 w 2887263"/>
                <a:gd name="connsiteY23-3348" fmla="*/ 938251 h 2556892"/>
                <a:gd name="connsiteX24-3349" fmla="*/ 2853145 w 2887263"/>
                <a:gd name="connsiteY24-3350" fmla="*/ 1122135 h 2556892"/>
                <a:gd name="connsiteX25-3351" fmla="*/ 2870614 w 2887263"/>
                <a:gd name="connsiteY25-3352" fmla="*/ 1265565 h 2556892"/>
                <a:gd name="connsiteX26-3353" fmla="*/ 2880728 w 2887263"/>
                <a:gd name="connsiteY26-3354" fmla="*/ 1355208 h 2556892"/>
                <a:gd name="connsiteX27-3355" fmla="*/ 2887164 w 2887263"/>
                <a:gd name="connsiteY27-3356" fmla="*/ 1424625 h 2556892"/>
                <a:gd name="connsiteX28-3357" fmla="*/ 2873373 w 2887263"/>
                <a:gd name="connsiteY28-3358" fmla="*/ 1444852 h 2556892"/>
                <a:gd name="connsiteX29-3359" fmla="*/ 2661446 w 2887263"/>
                <a:gd name="connsiteY29-3360" fmla="*/ 1543690 h 2556892"/>
                <a:gd name="connsiteX30-3361" fmla="*/ 2448600 w 2887263"/>
                <a:gd name="connsiteY30-3362" fmla="*/ 1641608 h 2556892"/>
                <a:gd name="connsiteX31-3363" fmla="*/ 2447681 w 2887263"/>
                <a:gd name="connsiteY31-3364" fmla="*/ 1783659 h 2556892"/>
                <a:gd name="connsiteX32-3365" fmla="*/ 2452278 w 2887263"/>
                <a:gd name="connsiteY32-3366" fmla="*/ 2127522 h 2556892"/>
                <a:gd name="connsiteX33-3367" fmla="*/ 2458714 w 2887263"/>
                <a:gd name="connsiteY33-3368" fmla="*/ 2556892 h 2556892"/>
                <a:gd name="connsiteX34-3369" fmla="*/ 1263006 w 2887263"/>
                <a:gd name="connsiteY34-3370" fmla="*/ 2556892 h 2556892"/>
                <a:gd name="connsiteX35-3371" fmla="*/ 1282774 w 2887263"/>
                <a:gd name="connsiteY35-3372" fmla="*/ 2299914 h 2556892"/>
                <a:gd name="connsiteX36-3373" fmla="*/ 1307598 w 2887263"/>
                <a:gd name="connsiteY36-3374" fmla="*/ 2083390 h 2556892"/>
                <a:gd name="connsiteX37-3375" fmla="*/ 1331503 w 2887263"/>
                <a:gd name="connsiteY37-3376" fmla="*/ 1927088 h 2556892"/>
                <a:gd name="connsiteX38-3377" fmla="*/ 1373796 w 2887263"/>
                <a:gd name="connsiteY38-3378" fmla="*/ 1718839 h 2556892"/>
                <a:gd name="connsiteX39-3379" fmla="*/ 1407355 w 2887263"/>
                <a:gd name="connsiteY39-3380" fmla="*/ 1619082 h 2556892"/>
                <a:gd name="connsiteX40-3381" fmla="*/ 1414711 w 2887263"/>
                <a:gd name="connsiteY40-3382" fmla="*/ 1591040 h 2556892"/>
                <a:gd name="connsiteX41-3383" fmla="*/ 1407355 w 2887263"/>
                <a:gd name="connsiteY41-3384" fmla="*/ 1583225 h 2556892"/>
                <a:gd name="connsiteX42-3385" fmla="*/ 1380692 w 2887263"/>
                <a:gd name="connsiteY42-3386" fmla="*/ 1470596 h 2556892"/>
                <a:gd name="connsiteX43-3387" fmla="*/ 1359086 w 2887263"/>
                <a:gd name="connsiteY43-3388" fmla="*/ 1374516 h 2556892"/>
                <a:gd name="connsiteX44-3389" fmla="*/ 1320470 w 2887263"/>
                <a:gd name="connsiteY44-3390" fmla="*/ 1212698 h 2556892"/>
                <a:gd name="connsiteX45-3391" fmla="*/ 1297484 w 2887263"/>
                <a:gd name="connsiteY45-3392" fmla="*/ 1106964 h 2556892"/>
                <a:gd name="connsiteX46-3393" fmla="*/ 1288750 w 2887263"/>
                <a:gd name="connsiteY46-3394" fmla="*/ 1086737 h 2556892"/>
                <a:gd name="connsiteX47-3395" fmla="*/ 1127391 w 2887263"/>
                <a:gd name="connsiteY47-3396" fmla="*/ 1342336 h 2556892"/>
                <a:gd name="connsiteX48-3397" fmla="*/ 962355 w 2887263"/>
                <a:gd name="connsiteY48-3398" fmla="*/ 1506453 h 2556892"/>
                <a:gd name="connsiteX49-3399" fmla="*/ 766059 w 2887263"/>
                <a:gd name="connsiteY49-3400" fmla="*/ 1636091 h 2556892"/>
                <a:gd name="connsiteX50-3401" fmla="*/ 494829 w 2887263"/>
                <a:gd name="connsiteY50-3402" fmla="*/ 1753318 h 2556892"/>
                <a:gd name="connsiteX51-3403" fmla="*/ 272789 w 2887263"/>
                <a:gd name="connsiteY51-3404" fmla="*/ 1791474 h 2556892"/>
                <a:gd name="connsiteX52-3405" fmla="*/ 104995 w 2887263"/>
                <a:gd name="connsiteY52-3406" fmla="*/ 1804345 h 2556892"/>
                <a:gd name="connsiteX53-3407" fmla="*/ 82929 w 2887263"/>
                <a:gd name="connsiteY53-3408" fmla="*/ 1787336 h 2556892"/>
                <a:gd name="connsiteX54-3409" fmla="*/ 77872 w 2887263"/>
                <a:gd name="connsiteY54-3410" fmla="*/ 1783199 h 2556892"/>
                <a:gd name="connsiteX55-3411" fmla="*/ 61322 w 2887263"/>
                <a:gd name="connsiteY55-3412" fmla="*/ 1758374 h 2556892"/>
                <a:gd name="connsiteX56-3413" fmla="*/ 5237 w 2887263"/>
                <a:gd name="connsiteY56-3414" fmla="*/ 1612646 h 2556892"/>
                <a:gd name="connsiteX57-3415" fmla="*/ 1100 w 2887263"/>
                <a:gd name="connsiteY57-3416" fmla="*/ 1591499 h 2556892"/>
                <a:gd name="connsiteX58-3417" fmla="*/ 48450 w 2887263"/>
                <a:gd name="connsiteY58-3418" fmla="*/ 1572192 h 2556892"/>
                <a:gd name="connsiteX59-3419" fmla="*/ 308187 w 2887263"/>
                <a:gd name="connsiteY59-3420" fmla="*/ 1484387 h 2556892"/>
                <a:gd name="connsiteX60-3421" fmla="*/ 418058 w 2887263"/>
                <a:gd name="connsiteY60-3422" fmla="*/ 1438416 h 2556892"/>
                <a:gd name="connsiteX61-3423" fmla="*/ 576658 w 2887263"/>
                <a:gd name="connsiteY61-3424" fmla="*/ 1349692 h 2556892"/>
                <a:gd name="connsiteX62-3425" fmla="*/ 783528 w 2887263"/>
                <a:gd name="connsiteY62-3426" fmla="*/ 1212698 h 2556892"/>
                <a:gd name="connsiteX63-3427" fmla="*/ 835935 w 2887263"/>
                <a:gd name="connsiteY63-3428" fmla="*/ 1149718 h 2556892"/>
                <a:gd name="connsiteX64-3429" fmla="*/ 1003729 w 2887263"/>
                <a:gd name="connsiteY64-3430" fmla="*/ 829759 h 2556892"/>
                <a:gd name="connsiteX65-3431" fmla="*/ 1145780 w 2887263"/>
                <a:gd name="connsiteY65-3432" fmla="*/ 462450 h 2556892"/>
                <a:gd name="connsiteX66-3433" fmla="*/ 1238182 w 2887263"/>
                <a:gd name="connsiteY66-3434" fmla="*/ 327755 h 2556892"/>
                <a:gd name="connsiteX67-3435" fmla="*/ 1398621 w 2887263"/>
                <a:gd name="connsiteY67-3436" fmla="*/ 243628 h 2556892"/>
                <a:gd name="connsiteX68-3437" fmla="*/ 1538832 w 2887263"/>
                <a:gd name="connsiteY68-3438" fmla="*/ 170074 h 2556892"/>
                <a:gd name="connsiteX69-3439" fmla="*/ 1593998 w 2887263"/>
                <a:gd name="connsiteY69-3440" fmla="*/ 129160 h 2556892"/>
                <a:gd name="connsiteX70-3441" fmla="*/ 1684362 w 2887263"/>
                <a:gd name="connsiteY70-3442" fmla="*/ 35759 h 2556892"/>
                <a:gd name="connsiteX71-3443" fmla="*/ 1778802 w 2887263"/>
                <a:gd name="connsiteY71-3444" fmla="*/ 139274 h 2556892"/>
                <a:gd name="connsiteX72-3445" fmla="*/ 1913038 w 2887263"/>
                <a:gd name="connsiteY72-3446" fmla="*/ 215126 h 2556892"/>
                <a:gd name="connsiteX73-3447" fmla="*/ 1956806 w 2887263"/>
                <a:gd name="connsiteY73-3448" fmla="*/ 233819 h 2556892"/>
                <a:gd name="connsiteX74-3449" fmla="*/ 1967743 w 2887263"/>
                <a:gd name="connsiteY74-3450" fmla="*/ 230756 h 2556892"/>
                <a:gd name="connsiteX75-3451" fmla="*/ 1970387 w 2887263"/>
                <a:gd name="connsiteY75-3452" fmla="*/ 230053 h 2556892"/>
                <a:gd name="connsiteX76-3453" fmla="*/ 2020150 w 2887263"/>
                <a:gd name="connsiteY76-3454" fmla="*/ 186624 h 2556892"/>
                <a:gd name="connsiteX77-3455" fmla="*/ 2083131 w 2887263"/>
                <a:gd name="connsiteY77-3456" fmla="*/ 93762 h 2556892"/>
                <a:gd name="connsiteX78-3457" fmla="*/ 2088041 w 2887263"/>
                <a:gd name="connsiteY78-3458" fmla="*/ 0 h 2556892"/>
                <a:gd name="connsiteX0-3459" fmla="*/ 2501286 w 2886163"/>
                <a:gd name="connsiteY0-3460" fmla="*/ 1100528 h 2556892"/>
                <a:gd name="connsiteX1-3461" fmla="*/ 2492092 w 2886163"/>
                <a:gd name="connsiteY1-3462" fmla="*/ 1180518 h 2556892"/>
                <a:gd name="connsiteX2-3463" fmla="*/ 2464509 w 2886163"/>
                <a:gd name="connsiteY2-3464" fmla="*/ 1293147 h 2556892"/>
                <a:gd name="connsiteX3-3465" fmla="*/ 2452557 w 2886163"/>
                <a:gd name="connsiteY3-3466" fmla="*/ 1314294 h 2556892"/>
                <a:gd name="connsiteX4-3467" fmla="*/ 2453017 w 2886163"/>
                <a:gd name="connsiteY4-3468" fmla="*/ 1317972 h 2556892"/>
                <a:gd name="connsiteX5-3469" fmla="*/ 2452097 w 2886163"/>
                <a:gd name="connsiteY5-3470" fmla="*/ 1334981 h 2556892"/>
                <a:gd name="connsiteX6-3471" fmla="*/ 2486575 w 2886163"/>
                <a:gd name="connsiteY6-3472" fmla="*/ 1298204 h 2556892"/>
                <a:gd name="connsiteX7-3473" fmla="*/ 2518296 w 2886163"/>
                <a:gd name="connsiteY7-3474" fmla="*/ 1266944 h 2556892"/>
                <a:gd name="connsiteX8-3475" fmla="*/ 2526110 w 2886163"/>
                <a:gd name="connsiteY8-3476" fmla="*/ 1243499 h 2556892"/>
                <a:gd name="connsiteX9-3477" fmla="*/ 2505883 w 2886163"/>
                <a:gd name="connsiteY9-3478" fmla="*/ 1129031 h 2556892"/>
                <a:gd name="connsiteX10-3479" fmla="*/ 2501286 w 2886163"/>
                <a:gd name="connsiteY10-3480" fmla="*/ 1100528 h 2556892"/>
                <a:gd name="connsiteX11-3481" fmla="*/ 2086941 w 2886163"/>
                <a:gd name="connsiteY11-3482" fmla="*/ 0 h 2556892"/>
                <a:gd name="connsiteX12-3483" fmla="*/ 2145931 w 2886163"/>
                <a:gd name="connsiteY12-3484" fmla="*/ 92843 h 2556892"/>
                <a:gd name="connsiteX13-3485" fmla="*/ 2145711 w 2886163"/>
                <a:gd name="connsiteY13-3486" fmla="*/ 95772 h 2556892"/>
                <a:gd name="connsiteX14-3487" fmla="*/ 2342226 w 2886163"/>
                <a:gd name="connsiteY14-3488" fmla="*/ 146169 h 2556892"/>
                <a:gd name="connsiteX15-3489" fmla="*/ 2509101 w 2886163"/>
                <a:gd name="connsiteY15-3490" fmla="*/ 214666 h 2556892"/>
                <a:gd name="connsiteX16-3491" fmla="*/ 2625868 w 2886163"/>
                <a:gd name="connsiteY16-3492" fmla="*/ 296494 h 2556892"/>
                <a:gd name="connsiteX17-3493" fmla="*/ 2692066 w 2886163"/>
                <a:gd name="connsiteY17-3494" fmla="*/ 382460 h 2556892"/>
                <a:gd name="connsiteX18-3495" fmla="*/ 2730222 w 2886163"/>
                <a:gd name="connsiteY18-3496" fmla="*/ 459692 h 2556892"/>
                <a:gd name="connsiteX19-3497" fmla="*/ 2761023 w 2886163"/>
                <a:gd name="connsiteY19-3498" fmla="*/ 561747 h 2556892"/>
                <a:gd name="connsiteX20-3499" fmla="*/ 2784008 w 2886163"/>
                <a:gd name="connsiteY20-3500" fmla="*/ 666102 h 2556892"/>
                <a:gd name="connsiteX21-3501" fmla="*/ 2803776 w 2886163"/>
                <a:gd name="connsiteY21-3502" fmla="*/ 779650 h 2556892"/>
                <a:gd name="connsiteX22-3503" fmla="*/ 2822164 w 2886163"/>
                <a:gd name="connsiteY22-3504" fmla="*/ 882626 h 2556892"/>
                <a:gd name="connsiteX23-3505" fmla="*/ 2829060 w 2886163"/>
                <a:gd name="connsiteY23-3506" fmla="*/ 938251 h 2556892"/>
                <a:gd name="connsiteX24-3507" fmla="*/ 2852045 w 2886163"/>
                <a:gd name="connsiteY24-3508" fmla="*/ 1122135 h 2556892"/>
                <a:gd name="connsiteX25-3509" fmla="*/ 2869514 w 2886163"/>
                <a:gd name="connsiteY25-3510" fmla="*/ 1265565 h 2556892"/>
                <a:gd name="connsiteX26-3511" fmla="*/ 2879628 w 2886163"/>
                <a:gd name="connsiteY26-3512" fmla="*/ 1355208 h 2556892"/>
                <a:gd name="connsiteX27-3513" fmla="*/ 2886064 w 2886163"/>
                <a:gd name="connsiteY27-3514" fmla="*/ 1424625 h 2556892"/>
                <a:gd name="connsiteX28-3515" fmla="*/ 2872273 w 2886163"/>
                <a:gd name="connsiteY28-3516" fmla="*/ 1444852 h 2556892"/>
                <a:gd name="connsiteX29-3517" fmla="*/ 2660346 w 2886163"/>
                <a:gd name="connsiteY29-3518" fmla="*/ 1543690 h 2556892"/>
                <a:gd name="connsiteX30-3519" fmla="*/ 2447500 w 2886163"/>
                <a:gd name="connsiteY30-3520" fmla="*/ 1641608 h 2556892"/>
                <a:gd name="connsiteX31-3521" fmla="*/ 2446581 w 2886163"/>
                <a:gd name="connsiteY31-3522" fmla="*/ 1783659 h 2556892"/>
                <a:gd name="connsiteX32-3523" fmla="*/ 2451178 w 2886163"/>
                <a:gd name="connsiteY32-3524" fmla="*/ 2127522 h 2556892"/>
                <a:gd name="connsiteX33-3525" fmla="*/ 2457614 w 2886163"/>
                <a:gd name="connsiteY33-3526" fmla="*/ 2556892 h 2556892"/>
                <a:gd name="connsiteX34-3527" fmla="*/ 1261906 w 2886163"/>
                <a:gd name="connsiteY34-3528" fmla="*/ 2556892 h 2556892"/>
                <a:gd name="connsiteX35-3529" fmla="*/ 1281674 w 2886163"/>
                <a:gd name="connsiteY35-3530" fmla="*/ 2299914 h 2556892"/>
                <a:gd name="connsiteX36-3531" fmla="*/ 1306498 w 2886163"/>
                <a:gd name="connsiteY36-3532" fmla="*/ 2083390 h 2556892"/>
                <a:gd name="connsiteX37-3533" fmla="*/ 1330403 w 2886163"/>
                <a:gd name="connsiteY37-3534" fmla="*/ 1927088 h 2556892"/>
                <a:gd name="connsiteX38-3535" fmla="*/ 1372696 w 2886163"/>
                <a:gd name="connsiteY38-3536" fmla="*/ 1718839 h 2556892"/>
                <a:gd name="connsiteX39-3537" fmla="*/ 1406255 w 2886163"/>
                <a:gd name="connsiteY39-3538" fmla="*/ 1619082 h 2556892"/>
                <a:gd name="connsiteX40-3539" fmla="*/ 1413611 w 2886163"/>
                <a:gd name="connsiteY40-3540" fmla="*/ 1591040 h 2556892"/>
                <a:gd name="connsiteX41-3541" fmla="*/ 1406255 w 2886163"/>
                <a:gd name="connsiteY41-3542" fmla="*/ 1583225 h 2556892"/>
                <a:gd name="connsiteX42-3543" fmla="*/ 1379592 w 2886163"/>
                <a:gd name="connsiteY42-3544" fmla="*/ 1470596 h 2556892"/>
                <a:gd name="connsiteX43-3545" fmla="*/ 1357986 w 2886163"/>
                <a:gd name="connsiteY43-3546" fmla="*/ 1374516 h 2556892"/>
                <a:gd name="connsiteX44-3547" fmla="*/ 1319370 w 2886163"/>
                <a:gd name="connsiteY44-3548" fmla="*/ 1212698 h 2556892"/>
                <a:gd name="connsiteX45-3549" fmla="*/ 1296384 w 2886163"/>
                <a:gd name="connsiteY45-3550" fmla="*/ 1106964 h 2556892"/>
                <a:gd name="connsiteX46-3551" fmla="*/ 1287650 w 2886163"/>
                <a:gd name="connsiteY46-3552" fmla="*/ 1086737 h 2556892"/>
                <a:gd name="connsiteX47-3553" fmla="*/ 1126291 w 2886163"/>
                <a:gd name="connsiteY47-3554" fmla="*/ 1342336 h 2556892"/>
                <a:gd name="connsiteX48-3555" fmla="*/ 961255 w 2886163"/>
                <a:gd name="connsiteY48-3556" fmla="*/ 1506453 h 2556892"/>
                <a:gd name="connsiteX49-3557" fmla="*/ 764959 w 2886163"/>
                <a:gd name="connsiteY49-3558" fmla="*/ 1636091 h 2556892"/>
                <a:gd name="connsiteX50-3559" fmla="*/ 493729 w 2886163"/>
                <a:gd name="connsiteY50-3560" fmla="*/ 1753318 h 2556892"/>
                <a:gd name="connsiteX51-3561" fmla="*/ 271689 w 2886163"/>
                <a:gd name="connsiteY51-3562" fmla="*/ 1791474 h 2556892"/>
                <a:gd name="connsiteX52-3563" fmla="*/ 103895 w 2886163"/>
                <a:gd name="connsiteY52-3564" fmla="*/ 1804345 h 2556892"/>
                <a:gd name="connsiteX53-3565" fmla="*/ 81829 w 2886163"/>
                <a:gd name="connsiteY53-3566" fmla="*/ 1787336 h 2556892"/>
                <a:gd name="connsiteX54-3567" fmla="*/ 76772 w 2886163"/>
                <a:gd name="connsiteY54-3568" fmla="*/ 1783199 h 2556892"/>
                <a:gd name="connsiteX55-3569" fmla="*/ 60222 w 2886163"/>
                <a:gd name="connsiteY55-3570" fmla="*/ 1758374 h 2556892"/>
                <a:gd name="connsiteX56-3571" fmla="*/ 0 w 2886163"/>
                <a:gd name="connsiteY56-3572" fmla="*/ 1591499 h 2556892"/>
                <a:gd name="connsiteX57-3573" fmla="*/ 47350 w 2886163"/>
                <a:gd name="connsiteY57-3574" fmla="*/ 1572192 h 2556892"/>
                <a:gd name="connsiteX58-3575" fmla="*/ 307087 w 2886163"/>
                <a:gd name="connsiteY58-3576" fmla="*/ 1484387 h 2556892"/>
                <a:gd name="connsiteX59-3577" fmla="*/ 416958 w 2886163"/>
                <a:gd name="connsiteY59-3578" fmla="*/ 1438416 h 2556892"/>
                <a:gd name="connsiteX60-3579" fmla="*/ 575558 w 2886163"/>
                <a:gd name="connsiteY60-3580" fmla="*/ 1349692 h 2556892"/>
                <a:gd name="connsiteX61-3581" fmla="*/ 782428 w 2886163"/>
                <a:gd name="connsiteY61-3582" fmla="*/ 1212698 h 2556892"/>
                <a:gd name="connsiteX62-3583" fmla="*/ 834835 w 2886163"/>
                <a:gd name="connsiteY62-3584" fmla="*/ 1149718 h 2556892"/>
                <a:gd name="connsiteX63-3585" fmla="*/ 1002629 w 2886163"/>
                <a:gd name="connsiteY63-3586" fmla="*/ 829759 h 2556892"/>
                <a:gd name="connsiteX64-3587" fmla="*/ 1144680 w 2886163"/>
                <a:gd name="connsiteY64-3588" fmla="*/ 462450 h 2556892"/>
                <a:gd name="connsiteX65-3589" fmla="*/ 1237082 w 2886163"/>
                <a:gd name="connsiteY65-3590" fmla="*/ 327755 h 2556892"/>
                <a:gd name="connsiteX66-3591" fmla="*/ 1397521 w 2886163"/>
                <a:gd name="connsiteY66-3592" fmla="*/ 243628 h 2556892"/>
                <a:gd name="connsiteX67-3593" fmla="*/ 1537732 w 2886163"/>
                <a:gd name="connsiteY67-3594" fmla="*/ 170074 h 2556892"/>
                <a:gd name="connsiteX68-3595" fmla="*/ 1592898 w 2886163"/>
                <a:gd name="connsiteY68-3596" fmla="*/ 129160 h 2556892"/>
                <a:gd name="connsiteX69-3597" fmla="*/ 1683262 w 2886163"/>
                <a:gd name="connsiteY69-3598" fmla="*/ 35759 h 2556892"/>
                <a:gd name="connsiteX70-3599" fmla="*/ 1777702 w 2886163"/>
                <a:gd name="connsiteY70-3600" fmla="*/ 139274 h 2556892"/>
                <a:gd name="connsiteX71-3601" fmla="*/ 1911938 w 2886163"/>
                <a:gd name="connsiteY71-3602" fmla="*/ 215126 h 2556892"/>
                <a:gd name="connsiteX72-3603" fmla="*/ 1955706 w 2886163"/>
                <a:gd name="connsiteY72-3604" fmla="*/ 233819 h 2556892"/>
                <a:gd name="connsiteX73-3605" fmla="*/ 1966643 w 2886163"/>
                <a:gd name="connsiteY73-3606" fmla="*/ 230756 h 2556892"/>
                <a:gd name="connsiteX74-3607" fmla="*/ 1969287 w 2886163"/>
                <a:gd name="connsiteY74-3608" fmla="*/ 230053 h 2556892"/>
                <a:gd name="connsiteX75-3609" fmla="*/ 2019050 w 2886163"/>
                <a:gd name="connsiteY75-3610" fmla="*/ 186624 h 2556892"/>
                <a:gd name="connsiteX76-3611" fmla="*/ 2082031 w 2886163"/>
                <a:gd name="connsiteY76-3612" fmla="*/ 93762 h 2556892"/>
                <a:gd name="connsiteX77-3613" fmla="*/ 2086941 w 2886163"/>
                <a:gd name="connsiteY77-3614" fmla="*/ 0 h 2556892"/>
                <a:gd name="connsiteX0-3615" fmla="*/ 2501286 w 2886163"/>
                <a:gd name="connsiteY0-3616" fmla="*/ 1100528 h 2556892"/>
                <a:gd name="connsiteX1-3617" fmla="*/ 2492092 w 2886163"/>
                <a:gd name="connsiteY1-3618" fmla="*/ 1180518 h 2556892"/>
                <a:gd name="connsiteX2-3619" fmla="*/ 2464509 w 2886163"/>
                <a:gd name="connsiteY2-3620" fmla="*/ 1293147 h 2556892"/>
                <a:gd name="connsiteX3-3621" fmla="*/ 2452557 w 2886163"/>
                <a:gd name="connsiteY3-3622" fmla="*/ 1314294 h 2556892"/>
                <a:gd name="connsiteX4-3623" fmla="*/ 2453017 w 2886163"/>
                <a:gd name="connsiteY4-3624" fmla="*/ 1317972 h 2556892"/>
                <a:gd name="connsiteX5-3625" fmla="*/ 2452097 w 2886163"/>
                <a:gd name="connsiteY5-3626" fmla="*/ 1334981 h 2556892"/>
                <a:gd name="connsiteX6-3627" fmla="*/ 2486575 w 2886163"/>
                <a:gd name="connsiteY6-3628" fmla="*/ 1298204 h 2556892"/>
                <a:gd name="connsiteX7-3629" fmla="*/ 2518296 w 2886163"/>
                <a:gd name="connsiteY7-3630" fmla="*/ 1266944 h 2556892"/>
                <a:gd name="connsiteX8-3631" fmla="*/ 2526110 w 2886163"/>
                <a:gd name="connsiteY8-3632" fmla="*/ 1243499 h 2556892"/>
                <a:gd name="connsiteX9-3633" fmla="*/ 2505883 w 2886163"/>
                <a:gd name="connsiteY9-3634" fmla="*/ 1129031 h 2556892"/>
                <a:gd name="connsiteX10-3635" fmla="*/ 2501286 w 2886163"/>
                <a:gd name="connsiteY10-3636" fmla="*/ 1100528 h 2556892"/>
                <a:gd name="connsiteX11-3637" fmla="*/ 2086941 w 2886163"/>
                <a:gd name="connsiteY11-3638" fmla="*/ 0 h 2556892"/>
                <a:gd name="connsiteX12-3639" fmla="*/ 2145931 w 2886163"/>
                <a:gd name="connsiteY12-3640" fmla="*/ 92843 h 2556892"/>
                <a:gd name="connsiteX13-3641" fmla="*/ 2145711 w 2886163"/>
                <a:gd name="connsiteY13-3642" fmla="*/ 95772 h 2556892"/>
                <a:gd name="connsiteX14-3643" fmla="*/ 2342226 w 2886163"/>
                <a:gd name="connsiteY14-3644" fmla="*/ 146169 h 2556892"/>
                <a:gd name="connsiteX15-3645" fmla="*/ 2509101 w 2886163"/>
                <a:gd name="connsiteY15-3646" fmla="*/ 214666 h 2556892"/>
                <a:gd name="connsiteX16-3647" fmla="*/ 2625868 w 2886163"/>
                <a:gd name="connsiteY16-3648" fmla="*/ 296494 h 2556892"/>
                <a:gd name="connsiteX17-3649" fmla="*/ 2692066 w 2886163"/>
                <a:gd name="connsiteY17-3650" fmla="*/ 382460 h 2556892"/>
                <a:gd name="connsiteX18-3651" fmla="*/ 2730222 w 2886163"/>
                <a:gd name="connsiteY18-3652" fmla="*/ 459692 h 2556892"/>
                <a:gd name="connsiteX19-3653" fmla="*/ 2761023 w 2886163"/>
                <a:gd name="connsiteY19-3654" fmla="*/ 561747 h 2556892"/>
                <a:gd name="connsiteX20-3655" fmla="*/ 2784008 w 2886163"/>
                <a:gd name="connsiteY20-3656" fmla="*/ 666102 h 2556892"/>
                <a:gd name="connsiteX21-3657" fmla="*/ 2803776 w 2886163"/>
                <a:gd name="connsiteY21-3658" fmla="*/ 779650 h 2556892"/>
                <a:gd name="connsiteX22-3659" fmla="*/ 2822164 w 2886163"/>
                <a:gd name="connsiteY22-3660" fmla="*/ 882626 h 2556892"/>
                <a:gd name="connsiteX23-3661" fmla="*/ 2829060 w 2886163"/>
                <a:gd name="connsiteY23-3662" fmla="*/ 938251 h 2556892"/>
                <a:gd name="connsiteX24-3663" fmla="*/ 2852045 w 2886163"/>
                <a:gd name="connsiteY24-3664" fmla="*/ 1122135 h 2556892"/>
                <a:gd name="connsiteX25-3665" fmla="*/ 2869514 w 2886163"/>
                <a:gd name="connsiteY25-3666" fmla="*/ 1265565 h 2556892"/>
                <a:gd name="connsiteX26-3667" fmla="*/ 2879628 w 2886163"/>
                <a:gd name="connsiteY26-3668" fmla="*/ 1355208 h 2556892"/>
                <a:gd name="connsiteX27-3669" fmla="*/ 2886064 w 2886163"/>
                <a:gd name="connsiteY27-3670" fmla="*/ 1424625 h 2556892"/>
                <a:gd name="connsiteX28-3671" fmla="*/ 2872273 w 2886163"/>
                <a:gd name="connsiteY28-3672" fmla="*/ 1444852 h 2556892"/>
                <a:gd name="connsiteX29-3673" fmla="*/ 2660346 w 2886163"/>
                <a:gd name="connsiteY29-3674" fmla="*/ 1543690 h 2556892"/>
                <a:gd name="connsiteX30-3675" fmla="*/ 2447500 w 2886163"/>
                <a:gd name="connsiteY30-3676" fmla="*/ 1641608 h 2556892"/>
                <a:gd name="connsiteX31-3677" fmla="*/ 2446581 w 2886163"/>
                <a:gd name="connsiteY31-3678" fmla="*/ 1783659 h 2556892"/>
                <a:gd name="connsiteX32-3679" fmla="*/ 2451178 w 2886163"/>
                <a:gd name="connsiteY32-3680" fmla="*/ 2127522 h 2556892"/>
                <a:gd name="connsiteX33-3681" fmla="*/ 2457614 w 2886163"/>
                <a:gd name="connsiteY33-3682" fmla="*/ 2556892 h 2556892"/>
                <a:gd name="connsiteX34-3683" fmla="*/ 1261906 w 2886163"/>
                <a:gd name="connsiteY34-3684" fmla="*/ 2556892 h 2556892"/>
                <a:gd name="connsiteX35-3685" fmla="*/ 1281674 w 2886163"/>
                <a:gd name="connsiteY35-3686" fmla="*/ 2299914 h 2556892"/>
                <a:gd name="connsiteX36-3687" fmla="*/ 1306498 w 2886163"/>
                <a:gd name="connsiteY36-3688" fmla="*/ 2083390 h 2556892"/>
                <a:gd name="connsiteX37-3689" fmla="*/ 1330403 w 2886163"/>
                <a:gd name="connsiteY37-3690" fmla="*/ 1927088 h 2556892"/>
                <a:gd name="connsiteX38-3691" fmla="*/ 1372696 w 2886163"/>
                <a:gd name="connsiteY38-3692" fmla="*/ 1718839 h 2556892"/>
                <a:gd name="connsiteX39-3693" fmla="*/ 1406255 w 2886163"/>
                <a:gd name="connsiteY39-3694" fmla="*/ 1619082 h 2556892"/>
                <a:gd name="connsiteX40-3695" fmla="*/ 1413611 w 2886163"/>
                <a:gd name="connsiteY40-3696" fmla="*/ 1591040 h 2556892"/>
                <a:gd name="connsiteX41-3697" fmla="*/ 1406255 w 2886163"/>
                <a:gd name="connsiteY41-3698" fmla="*/ 1583225 h 2556892"/>
                <a:gd name="connsiteX42-3699" fmla="*/ 1379592 w 2886163"/>
                <a:gd name="connsiteY42-3700" fmla="*/ 1470596 h 2556892"/>
                <a:gd name="connsiteX43-3701" fmla="*/ 1357986 w 2886163"/>
                <a:gd name="connsiteY43-3702" fmla="*/ 1374516 h 2556892"/>
                <a:gd name="connsiteX44-3703" fmla="*/ 1319370 w 2886163"/>
                <a:gd name="connsiteY44-3704" fmla="*/ 1212698 h 2556892"/>
                <a:gd name="connsiteX45-3705" fmla="*/ 1296384 w 2886163"/>
                <a:gd name="connsiteY45-3706" fmla="*/ 1106964 h 2556892"/>
                <a:gd name="connsiteX46-3707" fmla="*/ 1287650 w 2886163"/>
                <a:gd name="connsiteY46-3708" fmla="*/ 1086737 h 2556892"/>
                <a:gd name="connsiteX47-3709" fmla="*/ 1126291 w 2886163"/>
                <a:gd name="connsiteY47-3710" fmla="*/ 1342336 h 2556892"/>
                <a:gd name="connsiteX48-3711" fmla="*/ 961255 w 2886163"/>
                <a:gd name="connsiteY48-3712" fmla="*/ 1506453 h 2556892"/>
                <a:gd name="connsiteX49-3713" fmla="*/ 764959 w 2886163"/>
                <a:gd name="connsiteY49-3714" fmla="*/ 1636091 h 2556892"/>
                <a:gd name="connsiteX50-3715" fmla="*/ 493729 w 2886163"/>
                <a:gd name="connsiteY50-3716" fmla="*/ 1753318 h 2556892"/>
                <a:gd name="connsiteX51-3717" fmla="*/ 271689 w 2886163"/>
                <a:gd name="connsiteY51-3718" fmla="*/ 1791474 h 2556892"/>
                <a:gd name="connsiteX52-3719" fmla="*/ 103895 w 2886163"/>
                <a:gd name="connsiteY52-3720" fmla="*/ 1804345 h 2556892"/>
                <a:gd name="connsiteX53-3721" fmla="*/ 81829 w 2886163"/>
                <a:gd name="connsiteY53-3722" fmla="*/ 1787336 h 2556892"/>
                <a:gd name="connsiteX54-3723" fmla="*/ 76772 w 2886163"/>
                <a:gd name="connsiteY54-3724" fmla="*/ 1783199 h 2556892"/>
                <a:gd name="connsiteX55-3725" fmla="*/ 0 w 2886163"/>
                <a:gd name="connsiteY55-3726" fmla="*/ 1591499 h 2556892"/>
                <a:gd name="connsiteX56-3727" fmla="*/ 47350 w 2886163"/>
                <a:gd name="connsiteY56-3728" fmla="*/ 1572192 h 2556892"/>
                <a:gd name="connsiteX57-3729" fmla="*/ 307087 w 2886163"/>
                <a:gd name="connsiteY57-3730" fmla="*/ 1484387 h 2556892"/>
                <a:gd name="connsiteX58-3731" fmla="*/ 416958 w 2886163"/>
                <a:gd name="connsiteY58-3732" fmla="*/ 1438416 h 2556892"/>
                <a:gd name="connsiteX59-3733" fmla="*/ 575558 w 2886163"/>
                <a:gd name="connsiteY59-3734" fmla="*/ 1349692 h 2556892"/>
                <a:gd name="connsiteX60-3735" fmla="*/ 782428 w 2886163"/>
                <a:gd name="connsiteY60-3736" fmla="*/ 1212698 h 2556892"/>
                <a:gd name="connsiteX61-3737" fmla="*/ 834835 w 2886163"/>
                <a:gd name="connsiteY61-3738" fmla="*/ 1149718 h 2556892"/>
                <a:gd name="connsiteX62-3739" fmla="*/ 1002629 w 2886163"/>
                <a:gd name="connsiteY62-3740" fmla="*/ 829759 h 2556892"/>
                <a:gd name="connsiteX63-3741" fmla="*/ 1144680 w 2886163"/>
                <a:gd name="connsiteY63-3742" fmla="*/ 462450 h 2556892"/>
                <a:gd name="connsiteX64-3743" fmla="*/ 1237082 w 2886163"/>
                <a:gd name="connsiteY64-3744" fmla="*/ 327755 h 2556892"/>
                <a:gd name="connsiteX65-3745" fmla="*/ 1397521 w 2886163"/>
                <a:gd name="connsiteY65-3746" fmla="*/ 243628 h 2556892"/>
                <a:gd name="connsiteX66-3747" fmla="*/ 1537732 w 2886163"/>
                <a:gd name="connsiteY66-3748" fmla="*/ 170074 h 2556892"/>
                <a:gd name="connsiteX67-3749" fmla="*/ 1592898 w 2886163"/>
                <a:gd name="connsiteY67-3750" fmla="*/ 129160 h 2556892"/>
                <a:gd name="connsiteX68-3751" fmla="*/ 1683262 w 2886163"/>
                <a:gd name="connsiteY68-3752" fmla="*/ 35759 h 2556892"/>
                <a:gd name="connsiteX69-3753" fmla="*/ 1777702 w 2886163"/>
                <a:gd name="connsiteY69-3754" fmla="*/ 139274 h 2556892"/>
                <a:gd name="connsiteX70-3755" fmla="*/ 1911938 w 2886163"/>
                <a:gd name="connsiteY70-3756" fmla="*/ 215126 h 2556892"/>
                <a:gd name="connsiteX71-3757" fmla="*/ 1955706 w 2886163"/>
                <a:gd name="connsiteY71-3758" fmla="*/ 233819 h 2556892"/>
                <a:gd name="connsiteX72-3759" fmla="*/ 1966643 w 2886163"/>
                <a:gd name="connsiteY72-3760" fmla="*/ 230756 h 2556892"/>
                <a:gd name="connsiteX73-3761" fmla="*/ 1969287 w 2886163"/>
                <a:gd name="connsiteY73-3762" fmla="*/ 230053 h 2556892"/>
                <a:gd name="connsiteX74-3763" fmla="*/ 2019050 w 2886163"/>
                <a:gd name="connsiteY74-3764" fmla="*/ 186624 h 2556892"/>
                <a:gd name="connsiteX75-3765" fmla="*/ 2082031 w 2886163"/>
                <a:gd name="connsiteY75-3766" fmla="*/ 93762 h 2556892"/>
                <a:gd name="connsiteX76-3767" fmla="*/ 2086941 w 2886163"/>
                <a:gd name="connsiteY76-3768" fmla="*/ 0 h 2556892"/>
                <a:gd name="connsiteX0-3769" fmla="*/ 2501286 w 2886163"/>
                <a:gd name="connsiteY0-3770" fmla="*/ 1100528 h 2556892"/>
                <a:gd name="connsiteX1-3771" fmla="*/ 2492092 w 2886163"/>
                <a:gd name="connsiteY1-3772" fmla="*/ 1180518 h 2556892"/>
                <a:gd name="connsiteX2-3773" fmla="*/ 2464509 w 2886163"/>
                <a:gd name="connsiteY2-3774" fmla="*/ 1293147 h 2556892"/>
                <a:gd name="connsiteX3-3775" fmla="*/ 2452557 w 2886163"/>
                <a:gd name="connsiteY3-3776" fmla="*/ 1314294 h 2556892"/>
                <a:gd name="connsiteX4-3777" fmla="*/ 2453017 w 2886163"/>
                <a:gd name="connsiteY4-3778" fmla="*/ 1317972 h 2556892"/>
                <a:gd name="connsiteX5-3779" fmla="*/ 2452097 w 2886163"/>
                <a:gd name="connsiteY5-3780" fmla="*/ 1334981 h 2556892"/>
                <a:gd name="connsiteX6-3781" fmla="*/ 2486575 w 2886163"/>
                <a:gd name="connsiteY6-3782" fmla="*/ 1298204 h 2556892"/>
                <a:gd name="connsiteX7-3783" fmla="*/ 2518296 w 2886163"/>
                <a:gd name="connsiteY7-3784" fmla="*/ 1266944 h 2556892"/>
                <a:gd name="connsiteX8-3785" fmla="*/ 2526110 w 2886163"/>
                <a:gd name="connsiteY8-3786" fmla="*/ 1243499 h 2556892"/>
                <a:gd name="connsiteX9-3787" fmla="*/ 2505883 w 2886163"/>
                <a:gd name="connsiteY9-3788" fmla="*/ 1129031 h 2556892"/>
                <a:gd name="connsiteX10-3789" fmla="*/ 2501286 w 2886163"/>
                <a:gd name="connsiteY10-3790" fmla="*/ 1100528 h 2556892"/>
                <a:gd name="connsiteX11-3791" fmla="*/ 2086941 w 2886163"/>
                <a:gd name="connsiteY11-3792" fmla="*/ 0 h 2556892"/>
                <a:gd name="connsiteX12-3793" fmla="*/ 2145931 w 2886163"/>
                <a:gd name="connsiteY12-3794" fmla="*/ 92843 h 2556892"/>
                <a:gd name="connsiteX13-3795" fmla="*/ 2145711 w 2886163"/>
                <a:gd name="connsiteY13-3796" fmla="*/ 95772 h 2556892"/>
                <a:gd name="connsiteX14-3797" fmla="*/ 2342226 w 2886163"/>
                <a:gd name="connsiteY14-3798" fmla="*/ 146169 h 2556892"/>
                <a:gd name="connsiteX15-3799" fmla="*/ 2509101 w 2886163"/>
                <a:gd name="connsiteY15-3800" fmla="*/ 214666 h 2556892"/>
                <a:gd name="connsiteX16-3801" fmla="*/ 2625868 w 2886163"/>
                <a:gd name="connsiteY16-3802" fmla="*/ 296494 h 2556892"/>
                <a:gd name="connsiteX17-3803" fmla="*/ 2692066 w 2886163"/>
                <a:gd name="connsiteY17-3804" fmla="*/ 382460 h 2556892"/>
                <a:gd name="connsiteX18-3805" fmla="*/ 2730222 w 2886163"/>
                <a:gd name="connsiteY18-3806" fmla="*/ 459692 h 2556892"/>
                <a:gd name="connsiteX19-3807" fmla="*/ 2761023 w 2886163"/>
                <a:gd name="connsiteY19-3808" fmla="*/ 561747 h 2556892"/>
                <a:gd name="connsiteX20-3809" fmla="*/ 2784008 w 2886163"/>
                <a:gd name="connsiteY20-3810" fmla="*/ 666102 h 2556892"/>
                <a:gd name="connsiteX21-3811" fmla="*/ 2803776 w 2886163"/>
                <a:gd name="connsiteY21-3812" fmla="*/ 779650 h 2556892"/>
                <a:gd name="connsiteX22-3813" fmla="*/ 2822164 w 2886163"/>
                <a:gd name="connsiteY22-3814" fmla="*/ 882626 h 2556892"/>
                <a:gd name="connsiteX23-3815" fmla="*/ 2829060 w 2886163"/>
                <a:gd name="connsiteY23-3816" fmla="*/ 938251 h 2556892"/>
                <a:gd name="connsiteX24-3817" fmla="*/ 2852045 w 2886163"/>
                <a:gd name="connsiteY24-3818" fmla="*/ 1122135 h 2556892"/>
                <a:gd name="connsiteX25-3819" fmla="*/ 2869514 w 2886163"/>
                <a:gd name="connsiteY25-3820" fmla="*/ 1265565 h 2556892"/>
                <a:gd name="connsiteX26-3821" fmla="*/ 2879628 w 2886163"/>
                <a:gd name="connsiteY26-3822" fmla="*/ 1355208 h 2556892"/>
                <a:gd name="connsiteX27-3823" fmla="*/ 2886064 w 2886163"/>
                <a:gd name="connsiteY27-3824" fmla="*/ 1424625 h 2556892"/>
                <a:gd name="connsiteX28-3825" fmla="*/ 2872273 w 2886163"/>
                <a:gd name="connsiteY28-3826" fmla="*/ 1444852 h 2556892"/>
                <a:gd name="connsiteX29-3827" fmla="*/ 2660346 w 2886163"/>
                <a:gd name="connsiteY29-3828" fmla="*/ 1543690 h 2556892"/>
                <a:gd name="connsiteX30-3829" fmla="*/ 2447500 w 2886163"/>
                <a:gd name="connsiteY30-3830" fmla="*/ 1641608 h 2556892"/>
                <a:gd name="connsiteX31-3831" fmla="*/ 2446581 w 2886163"/>
                <a:gd name="connsiteY31-3832" fmla="*/ 1783659 h 2556892"/>
                <a:gd name="connsiteX32-3833" fmla="*/ 2451178 w 2886163"/>
                <a:gd name="connsiteY32-3834" fmla="*/ 2127522 h 2556892"/>
                <a:gd name="connsiteX33-3835" fmla="*/ 2457614 w 2886163"/>
                <a:gd name="connsiteY33-3836" fmla="*/ 2556892 h 2556892"/>
                <a:gd name="connsiteX34-3837" fmla="*/ 1261906 w 2886163"/>
                <a:gd name="connsiteY34-3838" fmla="*/ 2556892 h 2556892"/>
                <a:gd name="connsiteX35-3839" fmla="*/ 1281674 w 2886163"/>
                <a:gd name="connsiteY35-3840" fmla="*/ 2299914 h 2556892"/>
                <a:gd name="connsiteX36-3841" fmla="*/ 1306498 w 2886163"/>
                <a:gd name="connsiteY36-3842" fmla="*/ 2083390 h 2556892"/>
                <a:gd name="connsiteX37-3843" fmla="*/ 1330403 w 2886163"/>
                <a:gd name="connsiteY37-3844" fmla="*/ 1927088 h 2556892"/>
                <a:gd name="connsiteX38-3845" fmla="*/ 1372696 w 2886163"/>
                <a:gd name="connsiteY38-3846" fmla="*/ 1718839 h 2556892"/>
                <a:gd name="connsiteX39-3847" fmla="*/ 1406255 w 2886163"/>
                <a:gd name="connsiteY39-3848" fmla="*/ 1619082 h 2556892"/>
                <a:gd name="connsiteX40-3849" fmla="*/ 1413611 w 2886163"/>
                <a:gd name="connsiteY40-3850" fmla="*/ 1591040 h 2556892"/>
                <a:gd name="connsiteX41-3851" fmla="*/ 1406255 w 2886163"/>
                <a:gd name="connsiteY41-3852" fmla="*/ 1583225 h 2556892"/>
                <a:gd name="connsiteX42-3853" fmla="*/ 1379592 w 2886163"/>
                <a:gd name="connsiteY42-3854" fmla="*/ 1470596 h 2556892"/>
                <a:gd name="connsiteX43-3855" fmla="*/ 1357986 w 2886163"/>
                <a:gd name="connsiteY43-3856" fmla="*/ 1374516 h 2556892"/>
                <a:gd name="connsiteX44-3857" fmla="*/ 1319370 w 2886163"/>
                <a:gd name="connsiteY44-3858" fmla="*/ 1212698 h 2556892"/>
                <a:gd name="connsiteX45-3859" fmla="*/ 1296384 w 2886163"/>
                <a:gd name="connsiteY45-3860" fmla="*/ 1106964 h 2556892"/>
                <a:gd name="connsiteX46-3861" fmla="*/ 1287650 w 2886163"/>
                <a:gd name="connsiteY46-3862" fmla="*/ 1086737 h 2556892"/>
                <a:gd name="connsiteX47-3863" fmla="*/ 1126291 w 2886163"/>
                <a:gd name="connsiteY47-3864" fmla="*/ 1342336 h 2556892"/>
                <a:gd name="connsiteX48-3865" fmla="*/ 961255 w 2886163"/>
                <a:gd name="connsiteY48-3866" fmla="*/ 1506453 h 2556892"/>
                <a:gd name="connsiteX49-3867" fmla="*/ 764959 w 2886163"/>
                <a:gd name="connsiteY49-3868" fmla="*/ 1636091 h 2556892"/>
                <a:gd name="connsiteX50-3869" fmla="*/ 493729 w 2886163"/>
                <a:gd name="connsiteY50-3870" fmla="*/ 1753318 h 2556892"/>
                <a:gd name="connsiteX51-3871" fmla="*/ 271689 w 2886163"/>
                <a:gd name="connsiteY51-3872" fmla="*/ 1791474 h 2556892"/>
                <a:gd name="connsiteX52-3873" fmla="*/ 103895 w 2886163"/>
                <a:gd name="connsiteY52-3874" fmla="*/ 1804345 h 2556892"/>
                <a:gd name="connsiteX53-3875" fmla="*/ 81829 w 2886163"/>
                <a:gd name="connsiteY53-3876" fmla="*/ 1787336 h 2556892"/>
                <a:gd name="connsiteX54-3877" fmla="*/ 0 w 2886163"/>
                <a:gd name="connsiteY54-3878" fmla="*/ 1591499 h 2556892"/>
                <a:gd name="connsiteX55-3879" fmla="*/ 47350 w 2886163"/>
                <a:gd name="connsiteY55-3880" fmla="*/ 1572192 h 2556892"/>
                <a:gd name="connsiteX56-3881" fmla="*/ 307087 w 2886163"/>
                <a:gd name="connsiteY56-3882" fmla="*/ 1484387 h 2556892"/>
                <a:gd name="connsiteX57-3883" fmla="*/ 416958 w 2886163"/>
                <a:gd name="connsiteY57-3884" fmla="*/ 1438416 h 2556892"/>
                <a:gd name="connsiteX58-3885" fmla="*/ 575558 w 2886163"/>
                <a:gd name="connsiteY58-3886" fmla="*/ 1349692 h 2556892"/>
                <a:gd name="connsiteX59-3887" fmla="*/ 782428 w 2886163"/>
                <a:gd name="connsiteY59-3888" fmla="*/ 1212698 h 2556892"/>
                <a:gd name="connsiteX60-3889" fmla="*/ 834835 w 2886163"/>
                <a:gd name="connsiteY60-3890" fmla="*/ 1149718 h 2556892"/>
                <a:gd name="connsiteX61-3891" fmla="*/ 1002629 w 2886163"/>
                <a:gd name="connsiteY61-3892" fmla="*/ 829759 h 2556892"/>
                <a:gd name="connsiteX62-3893" fmla="*/ 1144680 w 2886163"/>
                <a:gd name="connsiteY62-3894" fmla="*/ 462450 h 2556892"/>
                <a:gd name="connsiteX63-3895" fmla="*/ 1237082 w 2886163"/>
                <a:gd name="connsiteY63-3896" fmla="*/ 327755 h 2556892"/>
                <a:gd name="connsiteX64-3897" fmla="*/ 1397521 w 2886163"/>
                <a:gd name="connsiteY64-3898" fmla="*/ 243628 h 2556892"/>
                <a:gd name="connsiteX65-3899" fmla="*/ 1537732 w 2886163"/>
                <a:gd name="connsiteY65-3900" fmla="*/ 170074 h 2556892"/>
                <a:gd name="connsiteX66-3901" fmla="*/ 1592898 w 2886163"/>
                <a:gd name="connsiteY66-3902" fmla="*/ 129160 h 2556892"/>
                <a:gd name="connsiteX67-3903" fmla="*/ 1683262 w 2886163"/>
                <a:gd name="connsiteY67-3904" fmla="*/ 35759 h 2556892"/>
                <a:gd name="connsiteX68-3905" fmla="*/ 1777702 w 2886163"/>
                <a:gd name="connsiteY68-3906" fmla="*/ 139274 h 2556892"/>
                <a:gd name="connsiteX69-3907" fmla="*/ 1911938 w 2886163"/>
                <a:gd name="connsiteY69-3908" fmla="*/ 215126 h 2556892"/>
                <a:gd name="connsiteX70-3909" fmla="*/ 1955706 w 2886163"/>
                <a:gd name="connsiteY70-3910" fmla="*/ 233819 h 2556892"/>
                <a:gd name="connsiteX71-3911" fmla="*/ 1966643 w 2886163"/>
                <a:gd name="connsiteY71-3912" fmla="*/ 230756 h 2556892"/>
                <a:gd name="connsiteX72-3913" fmla="*/ 1969287 w 2886163"/>
                <a:gd name="connsiteY72-3914" fmla="*/ 230053 h 2556892"/>
                <a:gd name="connsiteX73-3915" fmla="*/ 2019050 w 2886163"/>
                <a:gd name="connsiteY73-3916" fmla="*/ 186624 h 2556892"/>
                <a:gd name="connsiteX74-3917" fmla="*/ 2082031 w 2886163"/>
                <a:gd name="connsiteY74-3918" fmla="*/ 93762 h 2556892"/>
                <a:gd name="connsiteX75-3919" fmla="*/ 2086941 w 2886163"/>
                <a:gd name="connsiteY75-3920" fmla="*/ 0 h 2556892"/>
                <a:gd name="connsiteX0-3921" fmla="*/ 2501286 w 2886163"/>
                <a:gd name="connsiteY0-3922" fmla="*/ 1100528 h 2556892"/>
                <a:gd name="connsiteX1-3923" fmla="*/ 2492092 w 2886163"/>
                <a:gd name="connsiteY1-3924" fmla="*/ 1180518 h 2556892"/>
                <a:gd name="connsiteX2-3925" fmla="*/ 2464509 w 2886163"/>
                <a:gd name="connsiteY2-3926" fmla="*/ 1293147 h 2556892"/>
                <a:gd name="connsiteX3-3927" fmla="*/ 2452557 w 2886163"/>
                <a:gd name="connsiteY3-3928" fmla="*/ 1314294 h 2556892"/>
                <a:gd name="connsiteX4-3929" fmla="*/ 2453017 w 2886163"/>
                <a:gd name="connsiteY4-3930" fmla="*/ 1317972 h 2556892"/>
                <a:gd name="connsiteX5-3931" fmla="*/ 2452097 w 2886163"/>
                <a:gd name="connsiteY5-3932" fmla="*/ 1334981 h 2556892"/>
                <a:gd name="connsiteX6-3933" fmla="*/ 2486575 w 2886163"/>
                <a:gd name="connsiteY6-3934" fmla="*/ 1298204 h 2556892"/>
                <a:gd name="connsiteX7-3935" fmla="*/ 2518296 w 2886163"/>
                <a:gd name="connsiteY7-3936" fmla="*/ 1266944 h 2556892"/>
                <a:gd name="connsiteX8-3937" fmla="*/ 2526110 w 2886163"/>
                <a:gd name="connsiteY8-3938" fmla="*/ 1243499 h 2556892"/>
                <a:gd name="connsiteX9-3939" fmla="*/ 2505883 w 2886163"/>
                <a:gd name="connsiteY9-3940" fmla="*/ 1129031 h 2556892"/>
                <a:gd name="connsiteX10-3941" fmla="*/ 2501286 w 2886163"/>
                <a:gd name="connsiteY10-3942" fmla="*/ 1100528 h 2556892"/>
                <a:gd name="connsiteX11-3943" fmla="*/ 2086941 w 2886163"/>
                <a:gd name="connsiteY11-3944" fmla="*/ 0 h 2556892"/>
                <a:gd name="connsiteX12-3945" fmla="*/ 2145931 w 2886163"/>
                <a:gd name="connsiteY12-3946" fmla="*/ 92843 h 2556892"/>
                <a:gd name="connsiteX13-3947" fmla="*/ 2145711 w 2886163"/>
                <a:gd name="connsiteY13-3948" fmla="*/ 95772 h 2556892"/>
                <a:gd name="connsiteX14-3949" fmla="*/ 2342226 w 2886163"/>
                <a:gd name="connsiteY14-3950" fmla="*/ 146169 h 2556892"/>
                <a:gd name="connsiteX15-3951" fmla="*/ 2509101 w 2886163"/>
                <a:gd name="connsiteY15-3952" fmla="*/ 214666 h 2556892"/>
                <a:gd name="connsiteX16-3953" fmla="*/ 2625868 w 2886163"/>
                <a:gd name="connsiteY16-3954" fmla="*/ 296494 h 2556892"/>
                <a:gd name="connsiteX17-3955" fmla="*/ 2692066 w 2886163"/>
                <a:gd name="connsiteY17-3956" fmla="*/ 382460 h 2556892"/>
                <a:gd name="connsiteX18-3957" fmla="*/ 2730222 w 2886163"/>
                <a:gd name="connsiteY18-3958" fmla="*/ 459692 h 2556892"/>
                <a:gd name="connsiteX19-3959" fmla="*/ 2761023 w 2886163"/>
                <a:gd name="connsiteY19-3960" fmla="*/ 561747 h 2556892"/>
                <a:gd name="connsiteX20-3961" fmla="*/ 2784008 w 2886163"/>
                <a:gd name="connsiteY20-3962" fmla="*/ 666102 h 2556892"/>
                <a:gd name="connsiteX21-3963" fmla="*/ 2803776 w 2886163"/>
                <a:gd name="connsiteY21-3964" fmla="*/ 779650 h 2556892"/>
                <a:gd name="connsiteX22-3965" fmla="*/ 2822164 w 2886163"/>
                <a:gd name="connsiteY22-3966" fmla="*/ 882626 h 2556892"/>
                <a:gd name="connsiteX23-3967" fmla="*/ 2829060 w 2886163"/>
                <a:gd name="connsiteY23-3968" fmla="*/ 938251 h 2556892"/>
                <a:gd name="connsiteX24-3969" fmla="*/ 2852045 w 2886163"/>
                <a:gd name="connsiteY24-3970" fmla="*/ 1122135 h 2556892"/>
                <a:gd name="connsiteX25-3971" fmla="*/ 2869514 w 2886163"/>
                <a:gd name="connsiteY25-3972" fmla="*/ 1265565 h 2556892"/>
                <a:gd name="connsiteX26-3973" fmla="*/ 2879628 w 2886163"/>
                <a:gd name="connsiteY26-3974" fmla="*/ 1355208 h 2556892"/>
                <a:gd name="connsiteX27-3975" fmla="*/ 2886064 w 2886163"/>
                <a:gd name="connsiteY27-3976" fmla="*/ 1424625 h 2556892"/>
                <a:gd name="connsiteX28-3977" fmla="*/ 2872273 w 2886163"/>
                <a:gd name="connsiteY28-3978" fmla="*/ 1444852 h 2556892"/>
                <a:gd name="connsiteX29-3979" fmla="*/ 2660346 w 2886163"/>
                <a:gd name="connsiteY29-3980" fmla="*/ 1543690 h 2556892"/>
                <a:gd name="connsiteX30-3981" fmla="*/ 2447500 w 2886163"/>
                <a:gd name="connsiteY30-3982" fmla="*/ 1641608 h 2556892"/>
                <a:gd name="connsiteX31-3983" fmla="*/ 2446581 w 2886163"/>
                <a:gd name="connsiteY31-3984" fmla="*/ 1783659 h 2556892"/>
                <a:gd name="connsiteX32-3985" fmla="*/ 2451178 w 2886163"/>
                <a:gd name="connsiteY32-3986" fmla="*/ 2127522 h 2556892"/>
                <a:gd name="connsiteX33-3987" fmla="*/ 2457614 w 2886163"/>
                <a:gd name="connsiteY33-3988" fmla="*/ 2556892 h 2556892"/>
                <a:gd name="connsiteX34-3989" fmla="*/ 1261906 w 2886163"/>
                <a:gd name="connsiteY34-3990" fmla="*/ 2556892 h 2556892"/>
                <a:gd name="connsiteX35-3991" fmla="*/ 1281674 w 2886163"/>
                <a:gd name="connsiteY35-3992" fmla="*/ 2299914 h 2556892"/>
                <a:gd name="connsiteX36-3993" fmla="*/ 1306498 w 2886163"/>
                <a:gd name="connsiteY36-3994" fmla="*/ 2083390 h 2556892"/>
                <a:gd name="connsiteX37-3995" fmla="*/ 1330403 w 2886163"/>
                <a:gd name="connsiteY37-3996" fmla="*/ 1927088 h 2556892"/>
                <a:gd name="connsiteX38-3997" fmla="*/ 1372696 w 2886163"/>
                <a:gd name="connsiteY38-3998" fmla="*/ 1718839 h 2556892"/>
                <a:gd name="connsiteX39-3999" fmla="*/ 1406255 w 2886163"/>
                <a:gd name="connsiteY39-4000" fmla="*/ 1619082 h 2556892"/>
                <a:gd name="connsiteX40-4001" fmla="*/ 1413611 w 2886163"/>
                <a:gd name="connsiteY40-4002" fmla="*/ 1591040 h 2556892"/>
                <a:gd name="connsiteX41-4003" fmla="*/ 1406255 w 2886163"/>
                <a:gd name="connsiteY41-4004" fmla="*/ 1583225 h 2556892"/>
                <a:gd name="connsiteX42-4005" fmla="*/ 1379592 w 2886163"/>
                <a:gd name="connsiteY42-4006" fmla="*/ 1470596 h 2556892"/>
                <a:gd name="connsiteX43-4007" fmla="*/ 1357986 w 2886163"/>
                <a:gd name="connsiteY43-4008" fmla="*/ 1374516 h 2556892"/>
                <a:gd name="connsiteX44-4009" fmla="*/ 1319370 w 2886163"/>
                <a:gd name="connsiteY44-4010" fmla="*/ 1212698 h 2556892"/>
                <a:gd name="connsiteX45-4011" fmla="*/ 1296384 w 2886163"/>
                <a:gd name="connsiteY45-4012" fmla="*/ 1106964 h 2556892"/>
                <a:gd name="connsiteX46-4013" fmla="*/ 1287650 w 2886163"/>
                <a:gd name="connsiteY46-4014" fmla="*/ 1086737 h 2556892"/>
                <a:gd name="connsiteX47-4015" fmla="*/ 1126291 w 2886163"/>
                <a:gd name="connsiteY47-4016" fmla="*/ 1342336 h 2556892"/>
                <a:gd name="connsiteX48-4017" fmla="*/ 961255 w 2886163"/>
                <a:gd name="connsiteY48-4018" fmla="*/ 1506453 h 2556892"/>
                <a:gd name="connsiteX49-4019" fmla="*/ 764959 w 2886163"/>
                <a:gd name="connsiteY49-4020" fmla="*/ 1636091 h 2556892"/>
                <a:gd name="connsiteX50-4021" fmla="*/ 493729 w 2886163"/>
                <a:gd name="connsiteY50-4022" fmla="*/ 1753318 h 2556892"/>
                <a:gd name="connsiteX51-4023" fmla="*/ 271689 w 2886163"/>
                <a:gd name="connsiteY51-4024" fmla="*/ 1791474 h 2556892"/>
                <a:gd name="connsiteX52-4025" fmla="*/ 81829 w 2886163"/>
                <a:gd name="connsiteY52-4026" fmla="*/ 1787336 h 2556892"/>
                <a:gd name="connsiteX53-4027" fmla="*/ 0 w 2886163"/>
                <a:gd name="connsiteY53-4028" fmla="*/ 1591499 h 2556892"/>
                <a:gd name="connsiteX54-4029" fmla="*/ 47350 w 2886163"/>
                <a:gd name="connsiteY54-4030" fmla="*/ 1572192 h 2556892"/>
                <a:gd name="connsiteX55-4031" fmla="*/ 307087 w 2886163"/>
                <a:gd name="connsiteY55-4032" fmla="*/ 1484387 h 2556892"/>
                <a:gd name="connsiteX56-4033" fmla="*/ 416958 w 2886163"/>
                <a:gd name="connsiteY56-4034" fmla="*/ 1438416 h 2556892"/>
                <a:gd name="connsiteX57-4035" fmla="*/ 575558 w 2886163"/>
                <a:gd name="connsiteY57-4036" fmla="*/ 1349692 h 2556892"/>
                <a:gd name="connsiteX58-4037" fmla="*/ 782428 w 2886163"/>
                <a:gd name="connsiteY58-4038" fmla="*/ 1212698 h 2556892"/>
                <a:gd name="connsiteX59-4039" fmla="*/ 834835 w 2886163"/>
                <a:gd name="connsiteY59-4040" fmla="*/ 1149718 h 2556892"/>
                <a:gd name="connsiteX60-4041" fmla="*/ 1002629 w 2886163"/>
                <a:gd name="connsiteY60-4042" fmla="*/ 829759 h 2556892"/>
                <a:gd name="connsiteX61-4043" fmla="*/ 1144680 w 2886163"/>
                <a:gd name="connsiteY61-4044" fmla="*/ 462450 h 2556892"/>
                <a:gd name="connsiteX62-4045" fmla="*/ 1237082 w 2886163"/>
                <a:gd name="connsiteY62-4046" fmla="*/ 327755 h 2556892"/>
                <a:gd name="connsiteX63-4047" fmla="*/ 1397521 w 2886163"/>
                <a:gd name="connsiteY63-4048" fmla="*/ 243628 h 2556892"/>
                <a:gd name="connsiteX64-4049" fmla="*/ 1537732 w 2886163"/>
                <a:gd name="connsiteY64-4050" fmla="*/ 170074 h 2556892"/>
                <a:gd name="connsiteX65-4051" fmla="*/ 1592898 w 2886163"/>
                <a:gd name="connsiteY65-4052" fmla="*/ 129160 h 2556892"/>
                <a:gd name="connsiteX66-4053" fmla="*/ 1683262 w 2886163"/>
                <a:gd name="connsiteY66-4054" fmla="*/ 35759 h 2556892"/>
                <a:gd name="connsiteX67-4055" fmla="*/ 1777702 w 2886163"/>
                <a:gd name="connsiteY67-4056" fmla="*/ 139274 h 2556892"/>
                <a:gd name="connsiteX68-4057" fmla="*/ 1911938 w 2886163"/>
                <a:gd name="connsiteY68-4058" fmla="*/ 215126 h 2556892"/>
                <a:gd name="connsiteX69-4059" fmla="*/ 1955706 w 2886163"/>
                <a:gd name="connsiteY69-4060" fmla="*/ 233819 h 2556892"/>
                <a:gd name="connsiteX70-4061" fmla="*/ 1966643 w 2886163"/>
                <a:gd name="connsiteY70-4062" fmla="*/ 230756 h 2556892"/>
                <a:gd name="connsiteX71-4063" fmla="*/ 1969287 w 2886163"/>
                <a:gd name="connsiteY71-4064" fmla="*/ 230053 h 2556892"/>
                <a:gd name="connsiteX72-4065" fmla="*/ 2019050 w 2886163"/>
                <a:gd name="connsiteY72-4066" fmla="*/ 186624 h 2556892"/>
                <a:gd name="connsiteX73-4067" fmla="*/ 2082031 w 2886163"/>
                <a:gd name="connsiteY73-4068" fmla="*/ 93762 h 2556892"/>
                <a:gd name="connsiteX74-4069" fmla="*/ 2086941 w 2886163"/>
                <a:gd name="connsiteY74-4070" fmla="*/ 0 h 2556892"/>
                <a:gd name="connsiteX0-4071" fmla="*/ 2501286 w 2886163"/>
                <a:gd name="connsiteY0-4072" fmla="*/ 1100528 h 2556892"/>
                <a:gd name="connsiteX1-4073" fmla="*/ 2492092 w 2886163"/>
                <a:gd name="connsiteY1-4074" fmla="*/ 1180518 h 2556892"/>
                <a:gd name="connsiteX2-4075" fmla="*/ 2464509 w 2886163"/>
                <a:gd name="connsiteY2-4076" fmla="*/ 1293147 h 2556892"/>
                <a:gd name="connsiteX3-4077" fmla="*/ 2452557 w 2886163"/>
                <a:gd name="connsiteY3-4078" fmla="*/ 1314294 h 2556892"/>
                <a:gd name="connsiteX4-4079" fmla="*/ 2453017 w 2886163"/>
                <a:gd name="connsiteY4-4080" fmla="*/ 1317972 h 2556892"/>
                <a:gd name="connsiteX5-4081" fmla="*/ 2452097 w 2886163"/>
                <a:gd name="connsiteY5-4082" fmla="*/ 1334981 h 2556892"/>
                <a:gd name="connsiteX6-4083" fmla="*/ 2486575 w 2886163"/>
                <a:gd name="connsiteY6-4084" fmla="*/ 1298204 h 2556892"/>
                <a:gd name="connsiteX7-4085" fmla="*/ 2518296 w 2886163"/>
                <a:gd name="connsiteY7-4086" fmla="*/ 1266944 h 2556892"/>
                <a:gd name="connsiteX8-4087" fmla="*/ 2526110 w 2886163"/>
                <a:gd name="connsiteY8-4088" fmla="*/ 1243499 h 2556892"/>
                <a:gd name="connsiteX9-4089" fmla="*/ 2505883 w 2886163"/>
                <a:gd name="connsiteY9-4090" fmla="*/ 1129031 h 2556892"/>
                <a:gd name="connsiteX10-4091" fmla="*/ 2501286 w 2886163"/>
                <a:gd name="connsiteY10-4092" fmla="*/ 1100528 h 2556892"/>
                <a:gd name="connsiteX11-4093" fmla="*/ 2086941 w 2886163"/>
                <a:gd name="connsiteY11-4094" fmla="*/ 0 h 2556892"/>
                <a:gd name="connsiteX12-4095" fmla="*/ 2145931 w 2886163"/>
                <a:gd name="connsiteY12-4096" fmla="*/ 92843 h 2556892"/>
                <a:gd name="connsiteX13-4097" fmla="*/ 2145711 w 2886163"/>
                <a:gd name="connsiteY13-4098" fmla="*/ 95772 h 2556892"/>
                <a:gd name="connsiteX14-4099" fmla="*/ 2342226 w 2886163"/>
                <a:gd name="connsiteY14-4100" fmla="*/ 146169 h 2556892"/>
                <a:gd name="connsiteX15-4101" fmla="*/ 2509101 w 2886163"/>
                <a:gd name="connsiteY15-4102" fmla="*/ 214666 h 2556892"/>
                <a:gd name="connsiteX16-4103" fmla="*/ 2625868 w 2886163"/>
                <a:gd name="connsiteY16-4104" fmla="*/ 296494 h 2556892"/>
                <a:gd name="connsiteX17-4105" fmla="*/ 2692066 w 2886163"/>
                <a:gd name="connsiteY17-4106" fmla="*/ 382460 h 2556892"/>
                <a:gd name="connsiteX18-4107" fmla="*/ 2730222 w 2886163"/>
                <a:gd name="connsiteY18-4108" fmla="*/ 459692 h 2556892"/>
                <a:gd name="connsiteX19-4109" fmla="*/ 2761023 w 2886163"/>
                <a:gd name="connsiteY19-4110" fmla="*/ 561747 h 2556892"/>
                <a:gd name="connsiteX20-4111" fmla="*/ 2784008 w 2886163"/>
                <a:gd name="connsiteY20-4112" fmla="*/ 666102 h 2556892"/>
                <a:gd name="connsiteX21-4113" fmla="*/ 2803776 w 2886163"/>
                <a:gd name="connsiteY21-4114" fmla="*/ 779650 h 2556892"/>
                <a:gd name="connsiteX22-4115" fmla="*/ 2822164 w 2886163"/>
                <a:gd name="connsiteY22-4116" fmla="*/ 882626 h 2556892"/>
                <a:gd name="connsiteX23-4117" fmla="*/ 2829060 w 2886163"/>
                <a:gd name="connsiteY23-4118" fmla="*/ 938251 h 2556892"/>
                <a:gd name="connsiteX24-4119" fmla="*/ 2852045 w 2886163"/>
                <a:gd name="connsiteY24-4120" fmla="*/ 1122135 h 2556892"/>
                <a:gd name="connsiteX25-4121" fmla="*/ 2869514 w 2886163"/>
                <a:gd name="connsiteY25-4122" fmla="*/ 1265565 h 2556892"/>
                <a:gd name="connsiteX26-4123" fmla="*/ 2879628 w 2886163"/>
                <a:gd name="connsiteY26-4124" fmla="*/ 1355208 h 2556892"/>
                <a:gd name="connsiteX27-4125" fmla="*/ 2886064 w 2886163"/>
                <a:gd name="connsiteY27-4126" fmla="*/ 1424625 h 2556892"/>
                <a:gd name="connsiteX28-4127" fmla="*/ 2872273 w 2886163"/>
                <a:gd name="connsiteY28-4128" fmla="*/ 1444852 h 2556892"/>
                <a:gd name="connsiteX29-4129" fmla="*/ 2660346 w 2886163"/>
                <a:gd name="connsiteY29-4130" fmla="*/ 1543690 h 2556892"/>
                <a:gd name="connsiteX30-4131" fmla="*/ 2447500 w 2886163"/>
                <a:gd name="connsiteY30-4132" fmla="*/ 1641608 h 2556892"/>
                <a:gd name="connsiteX31-4133" fmla="*/ 2446581 w 2886163"/>
                <a:gd name="connsiteY31-4134" fmla="*/ 1783659 h 2556892"/>
                <a:gd name="connsiteX32-4135" fmla="*/ 2451178 w 2886163"/>
                <a:gd name="connsiteY32-4136" fmla="*/ 2127522 h 2556892"/>
                <a:gd name="connsiteX33-4137" fmla="*/ 2457614 w 2886163"/>
                <a:gd name="connsiteY33-4138" fmla="*/ 2556892 h 2556892"/>
                <a:gd name="connsiteX34-4139" fmla="*/ 1261906 w 2886163"/>
                <a:gd name="connsiteY34-4140" fmla="*/ 2556892 h 2556892"/>
                <a:gd name="connsiteX35-4141" fmla="*/ 1281674 w 2886163"/>
                <a:gd name="connsiteY35-4142" fmla="*/ 2299914 h 2556892"/>
                <a:gd name="connsiteX36-4143" fmla="*/ 1306498 w 2886163"/>
                <a:gd name="connsiteY36-4144" fmla="*/ 2083390 h 2556892"/>
                <a:gd name="connsiteX37-4145" fmla="*/ 1330403 w 2886163"/>
                <a:gd name="connsiteY37-4146" fmla="*/ 1927088 h 2556892"/>
                <a:gd name="connsiteX38-4147" fmla="*/ 1372696 w 2886163"/>
                <a:gd name="connsiteY38-4148" fmla="*/ 1718839 h 2556892"/>
                <a:gd name="connsiteX39-4149" fmla="*/ 1406255 w 2886163"/>
                <a:gd name="connsiteY39-4150" fmla="*/ 1619082 h 2556892"/>
                <a:gd name="connsiteX40-4151" fmla="*/ 1413611 w 2886163"/>
                <a:gd name="connsiteY40-4152" fmla="*/ 1591040 h 2556892"/>
                <a:gd name="connsiteX41-4153" fmla="*/ 1406255 w 2886163"/>
                <a:gd name="connsiteY41-4154" fmla="*/ 1583225 h 2556892"/>
                <a:gd name="connsiteX42-4155" fmla="*/ 1379592 w 2886163"/>
                <a:gd name="connsiteY42-4156" fmla="*/ 1470596 h 2556892"/>
                <a:gd name="connsiteX43-4157" fmla="*/ 1357986 w 2886163"/>
                <a:gd name="connsiteY43-4158" fmla="*/ 1374516 h 2556892"/>
                <a:gd name="connsiteX44-4159" fmla="*/ 1319370 w 2886163"/>
                <a:gd name="connsiteY44-4160" fmla="*/ 1212698 h 2556892"/>
                <a:gd name="connsiteX45-4161" fmla="*/ 1296384 w 2886163"/>
                <a:gd name="connsiteY45-4162" fmla="*/ 1106964 h 2556892"/>
                <a:gd name="connsiteX46-4163" fmla="*/ 1287650 w 2886163"/>
                <a:gd name="connsiteY46-4164" fmla="*/ 1086737 h 2556892"/>
                <a:gd name="connsiteX47-4165" fmla="*/ 1126291 w 2886163"/>
                <a:gd name="connsiteY47-4166" fmla="*/ 1342336 h 2556892"/>
                <a:gd name="connsiteX48-4167" fmla="*/ 961255 w 2886163"/>
                <a:gd name="connsiteY48-4168" fmla="*/ 1506453 h 2556892"/>
                <a:gd name="connsiteX49-4169" fmla="*/ 764959 w 2886163"/>
                <a:gd name="connsiteY49-4170" fmla="*/ 1636091 h 2556892"/>
                <a:gd name="connsiteX50-4171" fmla="*/ 493729 w 2886163"/>
                <a:gd name="connsiteY50-4172" fmla="*/ 1753318 h 2556892"/>
                <a:gd name="connsiteX51-4173" fmla="*/ 271689 w 2886163"/>
                <a:gd name="connsiteY51-4174" fmla="*/ 1791474 h 2556892"/>
                <a:gd name="connsiteX52-4175" fmla="*/ 81829 w 2886163"/>
                <a:gd name="connsiteY52-4176" fmla="*/ 1787336 h 2556892"/>
                <a:gd name="connsiteX53-4177" fmla="*/ 0 w 2886163"/>
                <a:gd name="connsiteY53-4178" fmla="*/ 1591499 h 2556892"/>
                <a:gd name="connsiteX54-4179" fmla="*/ 47350 w 2886163"/>
                <a:gd name="connsiteY54-4180" fmla="*/ 1572192 h 2556892"/>
                <a:gd name="connsiteX55-4181" fmla="*/ 307087 w 2886163"/>
                <a:gd name="connsiteY55-4182" fmla="*/ 1484387 h 2556892"/>
                <a:gd name="connsiteX56-4183" fmla="*/ 416958 w 2886163"/>
                <a:gd name="connsiteY56-4184" fmla="*/ 1438416 h 2556892"/>
                <a:gd name="connsiteX57-4185" fmla="*/ 575558 w 2886163"/>
                <a:gd name="connsiteY57-4186" fmla="*/ 1349692 h 2556892"/>
                <a:gd name="connsiteX58-4187" fmla="*/ 782428 w 2886163"/>
                <a:gd name="connsiteY58-4188" fmla="*/ 1212698 h 2556892"/>
                <a:gd name="connsiteX59-4189" fmla="*/ 834835 w 2886163"/>
                <a:gd name="connsiteY59-4190" fmla="*/ 1149718 h 2556892"/>
                <a:gd name="connsiteX60-4191" fmla="*/ 1002629 w 2886163"/>
                <a:gd name="connsiteY60-4192" fmla="*/ 829759 h 2556892"/>
                <a:gd name="connsiteX61-4193" fmla="*/ 1144680 w 2886163"/>
                <a:gd name="connsiteY61-4194" fmla="*/ 462450 h 2556892"/>
                <a:gd name="connsiteX62-4195" fmla="*/ 1237082 w 2886163"/>
                <a:gd name="connsiteY62-4196" fmla="*/ 327755 h 2556892"/>
                <a:gd name="connsiteX63-4197" fmla="*/ 1397521 w 2886163"/>
                <a:gd name="connsiteY63-4198" fmla="*/ 243628 h 2556892"/>
                <a:gd name="connsiteX64-4199" fmla="*/ 1537732 w 2886163"/>
                <a:gd name="connsiteY64-4200" fmla="*/ 170074 h 2556892"/>
                <a:gd name="connsiteX65-4201" fmla="*/ 1592898 w 2886163"/>
                <a:gd name="connsiteY65-4202" fmla="*/ 129160 h 2556892"/>
                <a:gd name="connsiteX66-4203" fmla="*/ 1683262 w 2886163"/>
                <a:gd name="connsiteY66-4204" fmla="*/ 35759 h 2556892"/>
                <a:gd name="connsiteX67-4205" fmla="*/ 1777702 w 2886163"/>
                <a:gd name="connsiteY67-4206" fmla="*/ 139274 h 2556892"/>
                <a:gd name="connsiteX68-4207" fmla="*/ 1911938 w 2886163"/>
                <a:gd name="connsiteY68-4208" fmla="*/ 215126 h 2556892"/>
                <a:gd name="connsiteX69-4209" fmla="*/ 1955706 w 2886163"/>
                <a:gd name="connsiteY69-4210" fmla="*/ 233819 h 2556892"/>
                <a:gd name="connsiteX70-4211" fmla="*/ 1966643 w 2886163"/>
                <a:gd name="connsiteY70-4212" fmla="*/ 230756 h 2556892"/>
                <a:gd name="connsiteX71-4213" fmla="*/ 1969287 w 2886163"/>
                <a:gd name="connsiteY71-4214" fmla="*/ 230053 h 2556892"/>
                <a:gd name="connsiteX72-4215" fmla="*/ 2019050 w 2886163"/>
                <a:gd name="connsiteY72-4216" fmla="*/ 186624 h 2556892"/>
                <a:gd name="connsiteX73-4217" fmla="*/ 2082031 w 2886163"/>
                <a:gd name="connsiteY73-4218" fmla="*/ 93762 h 2556892"/>
                <a:gd name="connsiteX74-4219" fmla="*/ 2086941 w 2886163"/>
                <a:gd name="connsiteY74-4220" fmla="*/ 0 h 2556892"/>
                <a:gd name="connsiteX0-4221" fmla="*/ 2501286 w 2886163"/>
                <a:gd name="connsiteY0-4222" fmla="*/ 1100528 h 2556892"/>
                <a:gd name="connsiteX1-4223" fmla="*/ 2492092 w 2886163"/>
                <a:gd name="connsiteY1-4224" fmla="*/ 1180518 h 2556892"/>
                <a:gd name="connsiteX2-4225" fmla="*/ 2464509 w 2886163"/>
                <a:gd name="connsiteY2-4226" fmla="*/ 1293147 h 2556892"/>
                <a:gd name="connsiteX3-4227" fmla="*/ 2452557 w 2886163"/>
                <a:gd name="connsiteY3-4228" fmla="*/ 1314294 h 2556892"/>
                <a:gd name="connsiteX4-4229" fmla="*/ 2453017 w 2886163"/>
                <a:gd name="connsiteY4-4230" fmla="*/ 1317972 h 2556892"/>
                <a:gd name="connsiteX5-4231" fmla="*/ 2452097 w 2886163"/>
                <a:gd name="connsiteY5-4232" fmla="*/ 1334981 h 2556892"/>
                <a:gd name="connsiteX6-4233" fmla="*/ 2486575 w 2886163"/>
                <a:gd name="connsiteY6-4234" fmla="*/ 1298204 h 2556892"/>
                <a:gd name="connsiteX7-4235" fmla="*/ 2518296 w 2886163"/>
                <a:gd name="connsiteY7-4236" fmla="*/ 1266944 h 2556892"/>
                <a:gd name="connsiteX8-4237" fmla="*/ 2526110 w 2886163"/>
                <a:gd name="connsiteY8-4238" fmla="*/ 1243499 h 2556892"/>
                <a:gd name="connsiteX9-4239" fmla="*/ 2505883 w 2886163"/>
                <a:gd name="connsiteY9-4240" fmla="*/ 1129031 h 2556892"/>
                <a:gd name="connsiteX10-4241" fmla="*/ 2501286 w 2886163"/>
                <a:gd name="connsiteY10-4242" fmla="*/ 1100528 h 2556892"/>
                <a:gd name="connsiteX11-4243" fmla="*/ 2086941 w 2886163"/>
                <a:gd name="connsiteY11-4244" fmla="*/ 0 h 2556892"/>
                <a:gd name="connsiteX12-4245" fmla="*/ 2145931 w 2886163"/>
                <a:gd name="connsiteY12-4246" fmla="*/ 92843 h 2556892"/>
                <a:gd name="connsiteX13-4247" fmla="*/ 2145711 w 2886163"/>
                <a:gd name="connsiteY13-4248" fmla="*/ 95772 h 2556892"/>
                <a:gd name="connsiteX14-4249" fmla="*/ 2342226 w 2886163"/>
                <a:gd name="connsiteY14-4250" fmla="*/ 146169 h 2556892"/>
                <a:gd name="connsiteX15-4251" fmla="*/ 2509101 w 2886163"/>
                <a:gd name="connsiteY15-4252" fmla="*/ 214666 h 2556892"/>
                <a:gd name="connsiteX16-4253" fmla="*/ 2625868 w 2886163"/>
                <a:gd name="connsiteY16-4254" fmla="*/ 296494 h 2556892"/>
                <a:gd name="connsiteX17-4255" fmla="*/ 2692066 w 2886163"/>
                <a:gd name="connsiteY17-4256" fmla="*/ 382460 h 2556892"/>
                <a:gd name="connsiteX18-4257" fmla="*/ 2730222 w 2886163"/>
                <a:gd name="connsiteY18-4258" fmla="*/ 459692 h 2556892"/>
                <a:gd name="connsiteX19-4259" fmla="*/ 2761023 w 2886163"/>
                <a:gd name="connsiteY19-4260" fmla="*/ 561747 h 2556892"/>
                <a:gd name="connsiteX20-4261" fmla="*/ 2784008 w 2886163"/>
                <a:gd name="connsiteY20-4262" fmla="*/ 666102 h 2556892"/>
                <a:gd name="connsiteX21-4263" fmla="*/ 2803776 w 2886163"/>
                <a:gd name="connsiteY21-4264" fmla="*/ 779650 h 2556892"/>
                <a:gd name="connsiteX22-4265" fmla="*/ 2822164 w 2886163"/>
                <a:gd name="connsiteY22-4266" fmla="*/ 882626 h 2556892"/>
                <a:gd name="connsiteX23-4267" fmla="*/ 2829060 w 2886163"/>
                <a:gd name="connsiteY23-4268" fmla="*/ 938251 h 2556892"/>
                <a:gd name="connsiteX24-4269" fmla="*/ 2852045 w 2886163"/>
                <a:gd name="connsiteY24-4270" fmla="*/ 1122135 h 2556892"/>
                <a:gd name="connsiteX25-4271" fmla="*/ 2869514 w 2886163"/>
                <a:gd name="connsiteY25-4272" fmla="*/ 1265565 h 2556892"/>
                <a:gd name="connsiteX26-4273" fmla="*/ 2879628 w 2886163"/>
                <a:gd name="connsiteY26-4274" fmla="*/ 1355208 h 2556892"/>
                <a:gd name="connsiteX27-4275" fmla="*/ 2886064 w 2886163"/>
                <a:gd name="connsiteY27-4276" fmla="*/ 1424625 h 2556892"/>
                <a:gd name="connsiteX28-4277" fmla="*/ 2872273 w 2886163"/>
                <a:gd name="connsiteY28-4278" fmla="*/ 1444852 h 2556892"/>
                <a:gd name="connsiteX29-4279" fmla="*/ 2660346 w 2886163"/>
                <a:gd name="connsiteY29-4280" fmla="*/ 1543690 h 2556892"/>
                <a:gd name="connsiteX30-4281" fmla="*/ 2447500 w 2886163"/>
                <a:gd name="connsiteY30-4282" fmla="*/ 1641608 h 2556892"/>
                <a:gd name="connsiteX31-4283" fmla="*/ 2446581 w 2886163"/>
                <a:gd name="connsiteY31-4284" fmla="*/ 1783659 h 2556892"/>
                <a:gd name="connsiteX32-4285" fmla="*/ 2451178 w 2886163"/>
                <a:gd name="connsiteY32-4286" fmla="*/ 2127522 h 2556892"/>
                <a:gd name="connsiteX33-4287" fmla="*/ 2457614 w 2886163"/>
                <a:gd name="connsiteY33-4288" fmla="*/ 2556892 h 2556892"/>
                <a:gd name="connsiteX34-4289" fmla="*/ 1261906 w 2886163"/>
                <a:gd name="connsiteY34-4290" fmla="*/ 2556892 h 2556892"/>
                <a:gd name="connsiteX35-4291" fmla="*/ 1281674 w 2886163"/>
                <a:gd name="connsiteY35-4292" fmla="*/ 2299914 h 2556892"/>
                <a:gd name="connsiteX36-4293" fmla="*/ 1306498 w 2886163"/>
                <a:gd name="connsiteY36-4294" fmla="*/ 2083390 h 2556892"/>
                <a:gd name="connsiteX37-4295" fmla="*/ 1330403 w 2886163"/>
                <a:gd name="connsiteY37-4296" fmla="*/ 1927088 h 2556892"/>
                <a:gd name="connsiteX38-4297" fmla="*/ 1372696 w 2886163"/>
                <a:gd name="connsiteY38-4298" fmla="*/ 1718839 h 2556892"/>
                <a:gd name="connsiteX39-4299" fmla="*/ 1406255 w 2886163"/>
                <a:gd name="connsiteY39-4300" fmla="*/ 1619082 h 2556892"/>
                <a:gd name="connsiteX40-4301" fmla="*/ 1413611 w 2886163"/>
                <a:gd name="connsiteY40-4302" fmla="*/ 1591040 h 2556892"/>
                <a:gd name="connsiteX41-4303" fmla="*/ 1406255 w 2886163"/>
                <a:gd name="connsiteY41-4304" fmla="*/ 1583225 h 2556892"/>
                <a:gd name="connsiteX42-4305" fmla="*/ 1379592 w 2886163"/>
                <a:gd name="connsiteY42-4306" fmla="*/ 1470596 h 2556892"/>
                <a:gd name="connsiteX43-4307" fmla="*/ 1357986 w 2886163"/>
                <a:gd name="connsiteY43-4308" fmla="*/ 1374516 h 2556892"/>
                <a:gd name="connsiteX44-4309" fmla="*/ 1319370 w 2886163"/>
                <a:gd name="connsiteY44-4310" fmla="*/ 1212698 h 2556892"/>
                <a:gd name="connsiteX45-4311" fmla="*/ 1296384 w 2886163"/>
                <a:gd name="connsiteY45-4312" fmla="*/ 1106964 h 2556892"/>
                <a:gd name="connsiteX46-4313" fmla="*/ 1287650 w 2886163"/>
                <a:gd name="connsiteY46-4314" fmla="*/ 1086737 h 2556892"/>
                <a:gd name="connsiteX47-4315" fmla="*/ 1126291 w 2886163"/>
                <a:gd name="connsiteY47-4316" fmla="*/ 1342336 h 2556892"/>
                <a:gd name="connsiteX48-4317" fmla="*/ 961255 w 2886163"/>
                <a:gd name="connsiteY48-4318" fmla="*/ 1506453 h 2556892"/>
                <a:gd name="connsiteX49-4319" fmla="*/ 764959 w 2886163"/>
                <a:gd name="connsiteY49-4320" fmla="*/ 1636091 h 2556892"/>
                <a:gd name="connsiteX50-4321" fmla="*/ 493729 w 2886163"/>
                <a:gd name="connsiteY50-4322" fmla="*/ 1753318 h 2556892"/>
                <a:gd name="connsiteX51-4323" fmla="*/ 271689 w 2886163"/>
                <a:gd name="connsiteY51-4324" fmla="*/ 1791474 h 2556892"/>
                <a:gd name="connsiteX52-4325" fmla="*/ 81829 w 2886163"/>
                <a:gd name="connsiteY52-4326" fmla="*/ 1787336 h 2556892"/>
                <a:gd name="connsiteX53-4327" fmla="*/ 0 w 2886163"/>
                <a:gd name="connsiteY53-4328" fmla="*/ 1591499 h 2556892"/>
                <a:gd name="connsiteX54-4329" fmla="*/ 47350 w 2886163"/>
                <a:gd name="connsiteY54-4330" fmla="*/ 1572192 h 2556892"/>
                <a:gd name="connsiteX55-4331" fmla="*/ 307087 w 2886163"/>
                <a:gd name="connsiteY55-4332" fmla="*/ 1484387 h 2556892"/>
                <a:gd name="connsiteX56-4333" fmla="*/ 416958 w 2886163"/>
                <a:gd name="connsiteY56-4334" fmla="*/ 1438416 h 2556892"/>
                <a:gd name="connsiteX57-4335" fmla="*/ 575558 w 2886163"/>
                <a:gd name="connsiteY57-4336" fmla="*/ 1349692 h 2556892"/>
                <a:gd name="connsiteX58-4337" fmla="*/ 782428 w 2886163"/>
                <a:gd name="connsiteY58-4338" fmla="*/ 1212698 h 2556892"/>
                <a:gd name="connsiteX59-4339" fmla="*/ 834835 w 2886163"/>
                <a:gd name="connsiteY59-4340" fmla="*/ 1149718 h 2556892"/>
                <a:gd name="connsiteX60-4341" fmla="*/ 1002629 w 2886163"/>
                <a:gd name="connsiteY60-4342" fmla="*/ 829759 h 2556892"/>
                <a:gd name="connsiteX61-4343" fmla="*/ 1144680 w 2886163"/>
                <a:gd name="connsiteY61-4344" fmla="*/ 462450 h 2556892"/>
                <a:gd name="connsiteX62-4345" fmla="*/ 1237082 w 2886163"/>
                <a:gd name="connsiteY62-4346" fmla="*/ 327755 h 2556892"/>
                <a:gd name="connsiteX63-4347" fmla="*/ 1397521 w 2886163"/>
                <a:gd name="connsiteY63-4348" fmla="*/ 243628 h 2556892"/>
                <a:gd name="connsiteX64-4349" fmla="*/ 1537732 w 2886163"/>
                <a:gd name="connsiteY64-4350" fmla="*/ 170074 h 2556892"/>
                <a:gd name="connsiteX65-4351" fmla="*/ 1592898 w 2886163"/>
                <a:gd name="connsiteY65-4352" fmla="*/ 129160 h 2556892"/>
                <a:gd name="connsiteX66-4353" fmla="*/ 1683262 w 2886163"/>
                <a:gd name="connsiteY66-4354" fmla="*/ 35759 h 2556892"/>
                <a:gd name="connsiteX67-4355" fmla="*/ 1777702 w 2886163"/>
                <a:gd name="connsiteY67-4356" fmla="*/ 139274 h 2556892"/>
                <a:gd name="connsiteX68-4357" fmla="*/ 1911938 w 2886163"/>
                <a:gd name="connsiteY68-4358" fmla="*/ 215126 h 2556892"/>
                <a:gd name="connsiteX69-4359" fmla="*/ 1955706 w 2886163"/>
                <a:gd name="connsiteY69-4360" fmla="*/ 233819 h 2556892"/>
                <a:gd name="connsiteX70-4361" fmla="*/ 1966643 w 2886163"/>
                <a:gd name="connsiteY70-4362" fmla="*/ 230756 h 2556892"/>
                <a:gd name="connsiteX71-4363" fmla="*/ 1969287 w 2886163"/>
                <a:gd name="connsiteY71-4364" fmla="*/ 230053 h 2556892"/>
                <a:gd name="connsiteX72-4365" fmla="*/ 2019050 w 2886163"/>
                <a:gd name="connsiteY72-4366" fmla="*/ 186624 h 2556892"/>
                <a:gd name="connsiteX73-4367" fmla="*/ 2082031 w 2886163"/>
                <a:gd name="connsiteY73-4368" fmla="*/ 93762 h 2556892"/>
                <a:gd name="connsiteX74-4369" fmla="*/ 2086941 w 2886163"/>
                <a:gd name="connsiteY74-4370" fmla="*/ 0 h 2556892"/>
                <a:gd name="connsiteX0-4371" fmla="*/ 2501286 w 2886163"/>
                <a:gd name="connsiteY0-4372" fmla="*/ 1100528 h 2556892"/>
                <a:gd name="connsiteX1-4373" fmla="*/ 2492092 w 2886163"/>
                <a:gd name="connsiteY1-4374" fmla="*/ 1180518 h 2556892"/>
                <a:gd name="connsiteX2-4375" fmla="*/ 2464509 w 2886163"/>
                <a:gd name="connsiteY2-4376" fmla="*/ 1293147 h 2556892"/>
                <a:gd name="connsiteX3-4377" fmla="*/ 2452557 w 2886163"/>
                <a:gd name="connsiteY3-4378" fmla="*/ 1314294 h 2556892"/>
                <a:gd name="connsiteX4-4379" fmla="*/ 2453017 w 2886163"/>
                <a:gd name="connsiteY4-4380" fmla="*/ 1317972 h 2556892"/>
                <a:gd name="connsiteX5-4381" fmla="*/ 2452097 w 2886163"/>
                <a:gd name="connsiteY5-4382" fmla="*/ 1334981 h 2556892"/>
                <a:gd name="connsiteX6-4383" fmla="*/ 2486575 w 2886163"/>
                <a:gd name="connsiteY6-4384" fmla="*/ 1298204 h 2556892"/>
                <a:gd name="connsiteX7-4385" fmla="*/ 2518296 w 2886163"/>
                <a:gd name="connsiteY7-4386" fmla="*/ 1266944 h 2556892"/>
                <a:gd name="connsiteX8-4387" fmla="*/ 2526110 w 2886163"/>
                <a:gd name="connsiteY8-4388" fmla="*/ 1243499 h 2556892"/>
                <a:gd name="connsiteX9-4389" fmla="*/ 2505883 w 2886163"/>
                <a:gd name="connsiteY9-4390" fmla="*/ 1129031 h 2556892"/>
                <a:gd name="connsiteX10-4391" fmla="*/ 2501286 w 2886163"/>
                <a:gd name="connsiteY10-4392" fmla="*/ 1100528 h 2556892"/>
                <a:gd name="connsiteX11-4393" fmla="*/ 2086941 w 2886163"/>
                <a:gd name="connsiteY11-4394" fmla="*/ 0 h 2556892"/>
                <a:gd name="connsiteX12-4395" fmla="*/ 2145931 w 2886163"/>
                <a:gd name="connsiteY12-4396" fmla="*/ 92843 h 2556892"/>
                <a:gd name="connsiteX13-4397" fmla="*/ 2145711 w 2886163"/>
                <a:gd name="connsiteY13-4398" fmla="*/ 95772 h 2556892"/>
                <a:gd name="connsiteX14-4399" fmla="*/ 2342226 w 2886163"/>
                <a:gd name="connsiteY14-4400" fmla="*/ 146169 h 2556892"/>
                <a:gd name="connsiteX15-4401" fmla="*/ 2509101 w 2886163"/>
                <a:gd name="connsiteY15-4402" fmla="*/ 214666 h 2556892"/>
                <a:gd name="connsiteX16-4403" fmla="*/ 2625868 w 2886163"/>
                <a:gd name="connsiteY16-4404" fmla="*/ 296494 h 2556892"/>
                <a:gd name="connsiteX17-4405" fmla="*/ 2692066 w 2886163"/>
                <a:gd name="connsiteY17-4406" fmla="*/ 382460 h 2556892"/>
                <a:gd name="connsiteX18-4407" fmla="*/ 2730222 w 2886163"/>
                <a:gd name="connsiteY18-4408" fmla="*/ 459692 h 2556892"/>
                <a:gd name="connsiteX19-4409" fmla="*/ 2761023 w 2886163"/>
                <a:gd name="connsiteY19-4410" fmla="*/ 561747 h 2556892"/>
                <a:gd name="connsiteX20-4411" fmla="*/ 2784008 w 2886163"/>
                <a:gd name="connsiteY20-4412" fmla="*/ 666102 h 2556892"/>
                <a:gd name="connsiteX21-4413" fmla="*/ 2803776 w 2886163"/>
                <a:gd name="connsiteY21-4414" fmla="*/ 779650 h 2556892"/>
                <a:gd name="connsiteX22-4415" fmla="*/ 2822164 w 2886163"/>
                <a:gd name="connsiteY22-4416" fmla="*/ 882626 h 2556892"/>
                <a:gd name="connsiteX23-4417" fmla="*/ 2829060 w 2886163"/>
                <a:gd name="connsiteY23-4418" fmla="*/ 938251 h 2556892"/>
                <a:gd name="connsiteX24-4419" fmla="*/ 2852045 w 2886163"/>
                <a:gd name="connsiteY24-4420" fmla="*/ 1122135 h 2556892"/>
                <a:gd name="connsiteX25-4421" fmla="*/ 2869514 w 2886163"/>
                <a:gd name="connsiteY25-4422" fmla="*/ 1265565 h 2556892"/>
                <a:gd name="connsiteX26-4423" fmla="*/ 2879628 w 2886163"/>
                <a:gd name="connsiteY26-4424" fmla="*/ 1355208 h 2556892"/>
                <a:gd name="connsiteX27-4425" fmla="*/ 2886064 w 2886163"/>
                <a:gd name="connsiteY27-4426" fmla="*/ 1424625 h 2556892"/>
                <a:gd name="connsiteX28-4427" fmla="*/ 2872273 w 2886163"/>
                <a:gd name="connsiteY28-4428" fmla="*/ 1444852 h 2556892"/>
                <a:gd name="connsiteX29-4429" fmla="*/ 2660346 w 2886163"/>
                <a:gd name="connsiteY29-4430" fmla="*/ 1543690 h 2556892"/>
                <a:gd name="connsiteX30-4431" fmla="*/ 2447500 w 2886163"/>
                <a:gd name="connsiteY30-4432" fmla="*/ 1641608 h 2556892"/>
                <a:gd name="connsiteX31-4433" fmla="*/ 2446581 w 2886163"/>
                <a:gd name="connsiteY31-4434" fmla="*/ 1783659 h 2556892"/>
                <a:gd name="connsiteX32-4435" fmla="*/ 2451178 w 2886163"/>
                <a:gd name="connsiteY32-4436" fmla="*/ 2127522 h 2556892"/>
                <a:gd name="connsiteX33-4437" fmla="*/ 2457614 w 2886163"/>
                <a:gd name="connsiteY33-4438" fmla="*/ 2556892 h 2556892"/>
                <a:gd name="connsiteX34-4439" fmla="*/ 1261906 w 2886163"/>
                <a:gd name="connsiteY34-4440" fmla="*/ 2556892 h 2556892"/>
                <a:gd name="connsiteX35-4441" fmla="*/ 1281674 w 2886163"/>
                <a:gd name="connsiteY35-4442" fmla="*/ 2299914 h 2556892"/>
                <a:gd name="connsiteX36-4443" fmla="*/ 1306498 w 2886163"/>
                <a:gd name="connsiteY36-4444" fmla="*/ 2083390 h 2556892"/>
                <a:gd name="connsiteX37-4445" fmla="*/ 1330403 w 2886163"/>
                <a:gd name="connsiteY37-4446" fmla="*/ 1927088 h 2556892"/>
                <a:gd name="connsiteX38-4447" fmla="*/ 1372696 w 2886163"/>
                <a:gd name="connsiteY38-4448" fmla="*/ 1718839 h 2556892"/>
                <a:gd name="connsiteX39-4449" fmla="*/ 1406255 w 2886163"/>
                <a:gd name="connsiteY39-4450" fmla="*/ 1619082 h 2556892"/>
                <a:gd name="connsiteX40-4451" fmla="*/ 1413611 w 2886163"/>
                <a:gd name="connsiteY40-4452" fmla="*/ 1591040 h 2556892"/>
                <a:gd name="connsiteX41-4453" fmla="*/ 1379592 w 2886163"/>
                <a:gd name="connsiteY41-4454" fmla="*/ 1470596 h 2556892"/>
                <a:gd name="connsiteX42-4455" fmla="*/ 1357986 w 2886163"/>
                <a:gd name="connsiteY42-4456" fmla="*/ 1374516 h 2556892"/>
                <a:gd name="connsiteX43-4457" fmla="*/ 1319370 w 2886163"/>
                <a:gd name="connsiteY43-4458" fmla="*/ 1212698 h 2556892"/>
                <a:gd name="connsiteX44-4459" fmla="*/ 1296384 w 2886163"/>
                <a:gd name="connsiteY44-4460" fmla="*/ 1106964 h 2556892"/>
                <a:gd name="connsiteX45-4461" fmla="*/ 1287650 w 2886163"/>
                <a:gd name="connsiteY45-4462" fmla="*/ 1086737 h 2556892"/>
                <a:gd name="connsiteX46-4463" fmla="*/ 1126291 w 2886163"/>
                <a:gd name="connsiteY46-4464" fmla="*/ 1342336 h 2556892"/>
                <a:gd name="connsiteX47-4465" fmla="*/ 961255 w 2886163"/>
                <a:gd name="connsiteY47-4466" fmla="*/ 1506453 h 2556892"/>
                <a:gd name="connsiteX48-4467" fmla="*/ 764959 w 2886163"/>
                <a:gd name="connsiteY48-4468" fmla="*/ 1636091 h 2556892"/>
                <a:gd name="connsiteX49-4469" fmla="*/ 493729 w 2886163"/>
                <a:gd name="connsiteY49-4470" fmla="*/ 1753318 h 2556892"/>
                <a:gd name="connsiteX50-4471" fmla="*/ 271689 w 2886163"/>
                <a:gd name="connsiteY50-4472" fmla="*/ 1791474 h 2556892"/>
                <a:gd name="connsiteX51-4473" fmla="*/ 81829 w 2886163"/>
                <a:gd name="connsiteY51-4474" fmla="*/ 1787336 h 2556892"/>
                <a:gd name="connsiteX52-4475" fmla="*/ 0 w 2886163"/>
                <a:gd name="connsiteY52-4476" fmla="*/ 1591499 h 2556892"/>
                <a:gd name="connsiteX53-4477" fmla="*/ 47350 w 2886163"/>
                <a:gd name="connsiteY53-4478" fmla="*/ 1572192 h 2556892"/>
                <a:gd name="connsiteX54-4479" fmla="*/ 307087 w 2886163"/>
                <a:gd name="connsiteY54-4480" fmla="*/ 1484387 h 2556892"/>
                <a:gd name="connsiteX55-4481" fmla="*/ 416958 w 2886163"/>
                <a:gd name="connsiteY55-4482" fmla="*/ 1438416 h 2556892"/>
                <a:gd name="connsiteX56-4483" fmla="*/ 575558 w 2886163"/>
                <a:gd name="connsiteY56-4484" fmla="*/ 1349692 h 2556892"/>
                <a:gd name="connsiteX57-4485" fmla="*/ 782428 w 2886163"/>
                <a:gd name="connsiteY57-4486" fmla="*/ 1212698 h 2556892"/>
                <a:gd name="connsiteX58-4487" fmla="*/ 834835 w 2886163"/>
                <a:gd name="connsiteY58-4488" fmla="*/ 1149718 h 2556892"/>
                <a:gd name="connsiteX59-4489" fmla="*/ 1002629 w 2886163"/>
                <a:gd name="connsiteY59-4490" fmla="*/ 829759 h 2556892"/>
                <a:gd name="connsiteX60-4491" fmla="*/ 1144680 w 2886163"/>
                <a:gd name="connsiteY60-4492" fmla="*/ 462450 h 2556892"/>
                <a:gd name="connsiteX61-4493" fmla="*/ 1237082 w 2886163"/>
                <a:gd name="connsiteY61-4494" fmla="*/ 327755 h 2556892"/>
                <a:gd name="connsiteX62-4495" fmla="*/ 1397521 w 2886163"/>
                <a:gd name="connsiteY62-4496" fmla="*/ 243628 h 2556892"/>
                <a:gd name="connsiteX63-4497" fmla="*/ 1537732 w 2886163"/>
                <a:gd name="connsiteY63-4498" fmla="*/ 170074 h 2556892"/>
                <a:gd name="connsiteX64-4499" fmla="*/ 1592898 w 2886163"/>
                <a:gd name="connsiteY64-4500" fmla="*/ 129160 h 2556892"/>
                <a:gd name="connsiteX65-4501" fmla="*/ 1683262 w 2886163"/>
                <a:gd name="connsiteY65-4502" fmla="*/ 35759 h 2556892"/>
                <a:gd name="connsiteX66-4503" fmla="*/ 1777702 w 2886163"/>
                <a:gd name="connsiteY66-4504" fmla="*/ 139274 h 2556892"/>
                <a:gd name="connsiteX67-4505" fmla="*/ 1911938 w 2886163"/>
                <a:gd name="connsiteY67-4506" fmla="*/ 215126 h 2556892"/>
                <a:gd name="connsiteX68-4507" fmla="*/ 1955706 w 2886163"/>
                <a:gd name="connsiteY68-4508" fmla="*/ 233819 h 2556892"/>
                <a:gd name="connsiteX69-4509" fmla="*/ 1966643 w 2886163"/>
                <a:gd name="connsiteY69-4510" fmla="*/ 230756 h 2556892"/>
                <a:gd name="connsiteX70-4511" fmla="*/ 1969287 w 2886163"/>
                <a:gd name="connsiteY70-4512" fmla="*/ 230053 h 2556892"/>
                <a:gd name="connsiteX71-4513" fmla="*/ 2019050 w 2886163"/>
                <a:gd name="connsiteY71-4514" fmla="*/ 186624 h 2556892"/>
                <a:gd name="connsiteX72-4515" fmla="*/ 2082031 w 2886163"/>
                <a:gd name="connsiteY72-4516" fmla="*/ 93762 h 2556892"/>
                <a:gd name="connsiteX73-4517" fmla="*/ 2086941 w 2886163"/>
                <a:gd name="connsiteY73-4518" fmla="*/ 0 h 2556892"/>
                <a:gd name="connsiteX0-4519" fmla="*/ 2501286 w 2886163"/>
                <a:gd name="connsiteY0-4520" fmla="*/ 1100528 h 2556892"/>
                <a:gd name="connsiteX1-4521" fmla="*/ 2492092 w 2886163"/>
                <a:gd name="connsiteY1-4522" fmla="*/ 1180518 h 2556892"/>
                <a:gd name="connsiteX2-4523" fmla="*/ 2464509 w 2886163"/>
                <a:gd name="connsiteY2-4524" fmla="*/ 1293147 h 2556892"/>
                <a:gd name="connsiteX3-4525" fmla="*/ 2452557 w 2886163"/>
                <a:gd name="connsiteY3-4526" fmla="*/ 1314294 h 2556892"/>
                <a:gd name="connsiteX4-4527" fmla="*/ 2453017 w 2886163"/>
                <a:gd name="connsiteY4-4528" fmla="*/ 1317972 h 2556892"/>
                <a:gd name="connsiteX5-4529" fmla="*/ 2452097 w 2886163"/>
                <a:gd name="connsiteY5-4530" fmla="*/ 1334981 h 2556892"/>
                <a:gd name="connsiteX6-4531" fmla="*/ 2486575 w 2886163"/>
                <a:gd name="connsiteY6-4532" fmla="*/ 1298204 h 2556892"/>
                <a:gd name="connsiteX7-4533" fmla="*/ 2518296 w 2886163"/>
                <a:gd name="connsiteY7-4534" fmla="*/ 1266944 h 2556892"/>
                <a:gd name="connsiteX8-4535" fmla="*/ 2526110 w 2886163"/>
                <a:gd name="connsiteY8-4536" fmla="*/ 1243499 h 2556892"/>
                <a:gd name="connsiteX9-4537" fmla="*/ 2505883 w 2886163"/>
                <a:gd name="connsiteY9-4538" fmla="*/ 1129031 h 2556892"/>
                <a:gd name="connsiteX10-4539" fmla="*/ 2501286 w 2886163"/>
                <a:gd name="connsiteY10-4540" fmla="*/ 1100528 h 2556892"/>
                <a:gd name="connsiteX11-4541" fmla="*/ 2086941 w 2886163"/>
                <a:gd name="connsiteY11-4542" fmla="*/ 0 h 2556892"/>
                <a:gd name="connsiteX12-4543" fmla="*/ 2145931 w 2886163"/>
                <a:gd name="connsiteY12-4544" fmla="*/ 92843 h 2556892"/>
                <a:gd name="connsiteX13-4545" fmla="*/ 2145711 w 2886163"/>
                <a:gd name="connsiteY13-4546" fmla="*/ 95772 h 2556892"/>
                <a:gd name="connsiteX14-4547" fmla="*/ 2342226 w 2886163"/>
                <a:gd name="connsiteY14-4548" fmla="*/ 146169 h 2556892"/>
                <a:gd name="connsiteX15-4549" fmla="*/ 2509101 w 2886163"/>
                <a:gd name="connsiteY15-4550" fmla="*/ 214666 h 2556892"/>
                <a:gd name="connsiteX16-4551" fmla="*/ 2625868 w 2886163"/>
                <a:gd name="connsiteY16-4552" fmla="*/ 296494 h 2556892"/>
                <a:gd name="connsiteX17-4553" fmla="*/ 2692066 w 2886163"/>
                <a:gd name="connsiteY17-4554" fmla="*/ 382460 h 2556892"/>
                <a:gd name="connsiteX18-4555" fmla="*/ 2730222 w 2886163"/>
                <a:gd name="connsiteY18-4556" fmla="*/ 459692 h 2556892"/>
                <a:gd name="connsiteX19-4557" fmla="*/ 2761023 w 2886163"/>
                <a:gd name="connsiteY19-4558" fmla="*/ 561747 h 2556892"/>
                <a:gd name="connsiteX20-4559" fmla="*/ 2784008 w 2886163"/>
                <a:gd name="connsiteY20-4560" fmla="*/ 666102 h 2556892"/>
                <a:gd name="connsiteX21-4561" fmla="*/ 2803776 w 2886163"/>
                <a:gd name="connsiteY21-4562" fmla="*/ 779650 h 2556892"/>
                <a:gd name="connsiteX22-4563" fmla="*/ 2822164 w 2886163"/>
                <a:gd name="connsiteY22-4564" fmla="*/ 882626 h 2556892"/>
                <a:gd name="connsiteX23-4565" fmla="*/ 2829060 w 2886163"/>
                <a:gd name="connsiteY23-4566" fmla="*/ 938251 h 2556892"/>
                <a:gd name="connsiteX24-4567" fmla="*/ 2852045 w 2886163"/>
                <a:gd name="connsiteY24-4568" fmla="*/ 1122135 h 2556892"/>
                <a:gd name="connsiteX25-4569" fmla="*/ 2869514 w 2886163"/>
                <a:gd name="connsiteY25-4570" fmla="*/ 1265565 h 2556892"/>
                <a:gd name="connsiteX26-4571" fmla="*/ 2879628 w 2886163"/>
                <a:gd name="connsiteY26-4572" fmla="*/ 1355208 h 2556892"/>
                <a:gd name="connsiteX27-4573" fmla="*/ 2886064 w 2886163"/>
                <a:gd name="connsiteY27-4574" fmla="*/ 1424625 h 2556892"/>
                <a:gd name="connsiteX28-4575" fmla="*/ 2872273 w 2886163"/>
                <a:gd name="connsiteY28-4576" fmla="*/ 1444852 h 2556892"/>
                <a:gd name="connsiteX29-4577" fmla="*/ 2660346 w 2886163"/>
                <a:gd name="connsiteY29-4578" fmla="*/ 1543690 h 2556892"/>
                <a:gd name="connsiteX30-4579" fmla="*/ 2447500 w 2886163"/>
                <a:gd name="connsiteY30-4580" fmla="*/ 1641608 h 2556892"/>
                <a:gd name="connsiteX31-4581" fmla="*/ 2446581 w 2886163"/>
                <a:gd name="connsiteY31-4582" fmla="*/ 1783659 h 2556892"/>
                <a:gd name="connsiteX32-4583" fmla="*/ 2451178 w 2886163"/>
                <a:gd name="connsiteY32-4584" fmla="*/ 2127522 h 2556892"/>
                <a:gd name="connsiteX33-4585" fmla="*/ 2457614 w 2886163"/>
                <a:gd name="connsiteY33-4586" fmla="*/ 2556892 h 2556892"/>
                <a:gd name="connsiteX34-4587" fmla="*/ 1261906 w 2886163"/>
                <a:gd name="connsiteY34-4588" fmla="*/ 2556892 h 2556892"/>
                <a:gd name="connsiteX35-4589" fmla="*/ 1281674 w 2886163"/>
                <a:gd name="connsiteY35-4590" fmla="*/ 2299914 h 2556892"/>
                <a:gd name="connsiteX36-4591" fmla="*/ 1306498 w 2886163"/>
                <a:gd name="connsiteY36-4592" fmla="*/ 2083390 h 2556892"/>
                <a:gd name="connsiteX37-4593" fmla="*/ 1330403 w 2886163"/>
                <a:gd name="connsiteY37-4594" fmla="*/ 1927088 h 2556892"/>
                <a:gd name="connsiteX38-4595" fmla="*/ 1372696 w 2886163"/>
                <a:gd name="connsiteY38-4596" fmla="*/ 1718839 h 2556892"/>
                <a:gd name="connsiteX39-4597" fmla="*/ 1406255 w 2886163"/>
                <a:gd name="connsiteY39-4598" fmla="*/ 1619082 h 2556892"/>
                <a:gd name="connsiteX40-4599" fmla="*/ 1413611 w 2886163"/>
                <a:gd name="connsiteY40-4600" fmla="*/ 1591040 h 2556892"/>
                <a:gd name="connsiteX41-4601" fmla="*/ 1357986 w 2886163"/>
                <a:gd name="connsiteY41-4602" fmla="*/ 1374516 h 2556892"/>
                <a:gd name="connsiteX42-4603" fmla="*/ 1319370 w 2886163"/>
                <a:gd name="connsiteY42-4604" fmla="*/ 1212698 h 2556892"/>
                <a:gd name="connsiteX43-4605" fmla="*/ 1296384 w 2886163"/>
                <a:gd name="connsiteY43-4606" fmla="*/ 1106964 h 2556892"/>
                <a:gd name="connsiteX44-4607" fmla="*/ 1287650 w 2886163"/>
                <a:gd name="connsiteY44-4608" fmla="*/ 1086737 h 2556892"/>
                <a:gd name="connsiteX45-4609" fmla="*/ 1126291 w 2886163"/>
                <a:gd name="connsiteY45-4610" fmla="*/ 1342336 h 2556892"/>
                <a:gd name="connsiteX46-4611" fmla="*/ 961255 w 2886163"/>
                <a:gd name="connsiteY46-4612" fmla="*/ 1506453 h 2556892"/>
                <a:gd name="connsiteX47-4613" fmla="*/ 764959 w 2886163"/>
                <a:gd name="connsiteY47-4614" fmla="*/ 1636091 h 2556892"/>
                <a:gd name="connsiteX48-4615" fmla="*/ 493729 w 2886163"/>
                <a:gd name="connsiteY48-4616" fmla="*/ 1753318 h 2556892"/>
                <a:gd name="connsiteX49-4617" fmla="*/ 271689 w 2886163"/>
                <a:gd name="connsiteY49-4618" fmla="*/ 1791474 h 2556892"/>
                <a:gd name="connsiteX50-4619" fmla="*/ 81829 w 2886163"/>
                <a:gd name="connsiteY50-4620" fmla="*/ 1787336 h 2556892"/>
                <a:gd name="connsiteX51-4621" fmla="*/ 0 w 2886163"/>
                <a:gd name="connsiteY51-4622" fmla="*/ 1591499 h 2556892"/>
                <a:gd name="connsiteX52-4623" fmla="*/ 47350 w 2886163"/>
                <a:gd name="connsiteY52-4624" fmla="*/ 1572192 h 2556892"/>
                <a:gd name="connsiteX53-4625" fmla="*/ 307087 w 2886163"/>
                <a:gd name="connsiteY53-4626" fmla="*/ 1484387 h 2556892"/>
                <a:gd name="connsiteX54-4627" fmla="*/ 416958 w 2886163"/>
                <a:gd name="connsiteY54-4628" fmla="*/ 1438416 h 2556892"/>
                <a:gd name="connsiteX55-4629" fmla="*/ 575558 w 2886163"/>
                <a:gd name="connsiteY55-4630" fmla="*/ 1349692 h 2556892"/>
                <a:gd name="connsiteX56-4631" fmla="*/ 782428 w 2886163"/>
                <a:gd name="connsiteY56-4632" fmla="*/ 1212698 h 2556892"/>
                <a:gd name="connsiteX57-4633" fmla="*/ 834835 w 2886163"/>
                <a:gd name="connsiteY57-4634" fmla="*/ 1149718 h 2556892"/>
                <a:gd name="connsiteX58-4635" fmla="*/ 1002629 w 2886163"/>
                <a:gd name="connsiteY58-4636" fmla="*/ 829759 h 2556892"/>
                <a:gd name="connsiteX59-4637" fmla="*/ 1144680 w 2886163"/>
                <a:gd name="connsiteY59-4638" fmla="*/ 462450 h 2556892"/>
                <a:gd name="connsiteX60-4639" fmla="*/ 1237082 w 2886163"/>
                <a:gd name="connsiteY60-4640" fmla="*/ 327755 h 2556892"/>
                <a:gd name="connsiteX61-4641" fmla="*/ 1397521 w 2886163"/>
                <a:gd name="connsiteY61-4642" fmla="*/ 243628 h 2556892"/>
                <a:gd name="connsiteX62-4643" fmla="*/ 1537732 w 2886163"/>
                <a:gd name="connsiteY62-4644" fmla="*/ 170074 h 2556892"/>
                <a:gd name="connsiteX63-4645" fmla="*/ 1592898 w 2886163"/>
                <a:gd name="connsiteY63-4646" fmla="*/ 129160 h 2556892"/>
                <a:gd name="connsiteX64-4647" fmla="*/ 1683262 w 2886163"/>
                <a:gd name="connsiteY64-4648" fmla="*/ 35759 h 2556892"/>
                <a:gd name="connsiteX65-4649" fmla="*/ 1777702 w 2886163"/>
                <a:gd name="connsiteY65-4650" fmla="*/ 139274 h 2556892"/>
                <a:gd name="connsiteX66-4651" fmla="*/ 1911938 w 2886163"/>
                <a:gd name="connsiteY66-4652" fmla="*/ 215126 h 2556892"/>
                <a:gd name="connsiteX67-4653" fmla="*/ 1955706 w 2886163"/>
                <a:gd name="connsiteY67-4654" fmla="*/ 233819 h 2556892"/>
                <a:gd name="connsiteX68-4655" fmla="*/ 1966643 w 2886163"/>
                <a:gd name="connsiteY68-4656" fmla="*/ 230756 h 2556892"/>
                <a:gd name="connsiteX69-4657" fmla="*/ 1969287 w 2886163"/>
                <a:gd name="connsiteY69-4658" fmla="*/ 230053 h 2556892"/>
                <a:gd name="connsiteX70-4659" fmla="*/ 2019050 w 2886163"/>
                <a:gd name="connsiteY70-4660" fmla="*/ 186624 h 2556892"/>
                <a:gd name="connsiteX71-4661" fmla="*/ 2082031 w 2886163"/>
                <a:gd name="connsiteY71-4662" fmla="*/ 93762 h 2556892"/>
                <a:gd name="connsiteX72-4663" fmla="*/ 2086941 w 2886163"/>
                <a:gd name="connsiteY72-4664" fmla="*/ 0 h 2556892"/>
                <a:gd name="connsiteX0-4665" fmla="*/ 2501286 w 2886163"/>
                <a:gd name="connsiteY0-4666" fmla="*/ 1100528 h 2556892"/>
                <a:gd name="connsiteX1-4667" fmla="*/ 2492092 w 2886163"/>
                <a:gd name="connsiteY1-4668" fmla="*/ 1180518 h 2556892"/>
                <a:gd name="connsiteX2-4669" fmla="*/ 2464509 w 2886163"/>
                <a:gd name="connsiteY2-4670" fmla="*/ 1293147 h 2556892"/>
                <a:gd name="connsiteX3-4671" fmla="*/ 2452557 w 2886163"/>
                <a:gd name="connsiteY3-4672" fmla="*/ 1314294 h 2556892"/>
                <a:gd name="connsiteX4-4673" fmla="*/ 2453017 w 2886163"/>
                <a:gd name="connsiteY4-4674" fmla="*/ 1317972 h 2556892"/>
                <a:gd name="connsiteX5-4675" fmla="*/ 2452097 w 2886163"/>
                <a:gd name="connsiteY5-4676" fmla="*/ 1334981 h 2556892"/>
                <a:gd name="connsiteX6-4677" fmla="*/ 2486575 w 2886163"/>
                <a:gd name="connsiteY6-4678" fmla="*/ 1298204 h 2556892"/>
                <a:gd name="connsiteX7-4679" fmla="*/ 2518296 w 2886163"/>
                <a:gd name="connsiteY7-4680" fmla="*/ 1266944 h 2556892"/>
                <a:gd name="connsiteX8-4681" fmla="*/ 2526110 w 2886163"/>
                <a:gd name="connsiteY8-4682" fmla="*/ 1243499 h 2556892"/>
                <a:gd name="connsiteX9-4683" fmla="*/ 2505883 w 2886163"/>
                <a:gd name="connsiteY9-4684" fmla="*/ 1129031 h 2556892"/>
                <a:gd name="connsiteX10-4685" fmla="*/ 2501286 w 2886163"/>
                <a:gd name="connsiteY10-4686" fmla="*/ 1100528 h 2556892"/>
                <a:gd name="connsiteX11-4687" fmla="*/ 2086941 w 2886163"/>
                <a:gd name="connsiteY11-4688" fmla="*/ 0 h 2556892"/>
                <a:gd name="connsiteX12-4689" fmla="*/ 2145931 w 2886163"/>
                <a:gd name="connsiteY12-4690" fmla="*/ 92843 h 2556892"/>
                <a:gd name="connsiteX13-4691" fmla="*/ 2145711 w 2886163"/>
                <a:gd name="connsiteY13-4692" fmla="*/ 95772 h 2556892"/>
                <a:gd name="connsiteX14-4693" fmla="*/ 2342226 w 2886163"/>
                <a:gd name="connsiteY14-4694" fmla="*/ 146169 h 2556892"/>
                <a:gd name="connsiteX15-4695" fmla="*/ 2509101 w 2886163"/>
                <a:gd name="connsiteY15-4696" fmla="*/ 214666 h 2556892"/>
                <a:gd name="connsiteX16-4697" fmla="*/ 2625868 w 2886163"/>
                <a:gd name="connsiteY16-4698" fmla="*/ 296494 h 2556892"/>
                <a:gd name="connsiteX17-4699" fmla="*/ 2692066 w 2886163"/>
                <a:gd name="connsiteY17-4700" fmla="*/ 382460 h 2556892"/>
                <a:gd name="connsiteX18-4701" fmla="*/ 2730222 w 2886163"/>
                <a:gd name="connsiteY18-4702" fmla="*/ 459692 h 2556892"/>
                <a:gd name="connsiteX19-4703" fmla="*/ 2761023 w 2886163"/>
                <a:gd name="connsiteY19-4704" fmla="*/ 561747 h 2556892"/>
                <a:gd name="connsiteX20-4705" fmla="*/ 2784008 w 2886163"/>
                <a:gd name="connsiteY20-4706" fmla="*/ 666102 h 2556892"/>
                <a:gd name="connsiteX21-4707" fmla="*/ 2803776 w 2886163"/>
                <a:gd name="connsiteY21-4708" fmla="*/ 779650 h 2556892"/>
                <a:gd name="connsiteX22-4709" fmla="*/ 2822164 w 2886163"/>
                <a:gd name="connsiteY22-4710" fmla="*/ 882626 h 2556892"/>
                <a:gd name="connsiteX23-4711" fmla="*/ 2829060 w 2886163"/>
                <a:gd name="connsiteY23-4712" fmla="*/ 938251 h 2556892"/>
                <a:gd name="connsiteX24-4713" fmla="*/ 2852045 w 2886163"/>
                <a:gd name="connsiteY24-4714" fmla="*/ 1122135 h 2556892"/>
                <a:gd name="connsiteX25-4715" fmla="*/ 2869514 w 2886163"/>
                <a:gd name="connsiteY25-4716" fmla="*/ 1265565 h 2556892"/>
                <a:gd name="connsiteX26-4717" fmla="*/ 2879628 w 2886163"/>
                <a:gd name="connsiteY26-4718" fmla="*/ 1355208 h 2556892"/>
                <a:gd name="connsiteX27-4719" fmla="*/ 2886064 w 2886163"/>
                <a:gd name="connsiteY27-4720" fmla="*/ 1424625 h 2556892"/>
                <a:gd name="connsiteX28-4721" fmla="*/ 2872273 w 2886163"/>
                <a:gd name="connsiteY28-4722" fmla="*/ 1444852 h 2556892"/>
                <a:gd name="connsiteX29-4723" fmla="*/ 2660346 w 2886163"/>
                <a:gd name="connsiteY29-4724" fmla="*/ 1543690 h 2556892"/>
                <a:gd name="connsiteX30-4725" fmla="*/ 2447500 w 2886163"/>
                <a:gd name="connsiteY30-4726" fmla="*/ 1641608 h 2556892"/>
                <a:gd name="connsiteX31-4727" fmla="*/ 2446581 w 2886163"/>
                <a:gd name="connsiteY31-4728" fmla="*/ 1783659 h 2556892"/>
                <a:gd name="connsiteX32-4729" fmla="*/ 2451178 w 2886163"/>
                <a:gd name="connsiteY32-4730" fmla="*/ 2127522 h 2556892"/>
                <a:gd name="connsiteX33-4731" fmla="*/ 2457614 w 2886163"/>
                <a:gd name="connsiteY33-4732" fmla="*/ 2556892 h 2556892"/>
                <a:gd name="connsiteX34-4733" fmla="*/ 1261906 w 2886163"/>
                <a:gd name="connsiteY34-4734" fmla="*/ 2556892 h 2556892"/>
                <a:gd name="connsiteX35-4735" fmla="*/ 1281674 w 2886163"/>
                <a:gd name="connsiteY35-4736" fmla="*/ 2299914 h 2556892"/>
                <a:gd name="connsiteX36-4737" fmla="*/ 1306498 w 2886163"/>
                <a:gd name="connsiteY36-4738" fmla="*/ 2083390 h 2556892"/>
                <a:gd name="connsiteX37-4739" fmla="*/ 1330403 w 2886163"/>
                <a:gd name="connsiteY37-4740" fmla="*/ 1927088 h 2556892"/>
                <a:gd name="connsiteX38-4741" fmla="*/ 1372696 w 2886163"/>
                <a:gd name="connsiteY38-4742" fmla="*/ 1718839 h 2556892"/>
                <a:gd name="connsiteX39-4743" fmla="*/ 1406255 w 2886163"/>
                <a:gd name="connsiteY39-4744" fmla="*/ 1619082 h 2556892"/>
                <a:gd name="connsiteX40-4745" fmla="*/ 1413611 w 2886163"/>
                <a:gd name="connsiteY40-4746" fmla="*/ 1591040 h 2556892"/>
                <a:gd name="connsiteX41-4747" fmla="*/ 1319370 w 2886163"/>
                <a:gd name="connsiteY41-4748" fmla="*/ 1212698 h 2556892"/>
                <a:gd name="connsiteX42-4749" fmla="*/ 1296384 w 2886163"/>
                <a:gd name="connsiteY42-4750" fmla="*/ 1106964 h 2556892"/>
                <a:gd name="connsiteX43-4751" fmla="*/ 1287650 w 2886163"/>
                <a:gd name="connsiteY43-4752" fmla="*/ 1086737 h 2556892"/>
                <a:gd name="connsiteX44-4753" fmla="*/ 1126291 w 2886163"/>
                <a:gd name="connsiteY44-4754" fmla="*/ 1342336 h 2556892"/>
                <a:gd name="connsiteX45-4755" fmla="*/ 961255 w 2886163"/>
                <a:gd name="connsiteY45-4756" fmla="*/ 1506453 h 2556892"/>
                <a:gd name="connsiteX46-4757" fmla="*/ 764959 w 2886163"/>
                <a:gd name="connsiteY46-4758" fmla="*/ 1636091 h 2556892"/>
                <a:gd name="connsiteX47-4759" fmla="*/ 493729 w 2886163"/>
                <a:gd name="connsiteY47-4760" fmla="*/ 1753318 h 2556892"/>
                <a:gd name="connsiteX48-4761" fmla="*/ 271689 w 2886163"/>
                <a:gd name="connsiteY48-4762" fmla="*/ 1791474 h 2556892"/>
                <a:gd name="connsiteX49-4763" fmla="*/ 81829 w 2886163"/>
                <a:gd name="connsiteY49-4764" fmla="*/ 1787336 h 2556892"/>
                <a:gd name="connsiteX50-4765" fmla="*/ 0 w 2886163"/>
                <a:gd name="connsiteY50-4766" fmla="*/ 1591499 h 2556892"/>
                <a:gd name="connsiteX51-4767" fmla="*/ 47350 w 2886163"/>
                <a:gd name="connsiteY51-4768" fmla="*/ 1572192 h 2556892"/>
                <a:gd name="connsiteX52-4769" fmla="*/ 307087 w 2886163"/>
                <a:gd name="connsiteY52-4770" fmla="*/ 1484387 h 2556892"/>
                <a:gd name="connsiteX53-4771" fmla="*/ 416958 w 2886163"/>
                <a:gd name="connsiteY53-4772" fmla="*/ 1438416 h 2556892"/>
                <a:gd name="connsiteX54-4773" fmla="*/ 575558 w 2886163"/>
                <a:gd name="connsiteY54-4774" fmla="*/ 1349692 h 2556892"/>
                <a:gd name="connsiteX55-4775" fmla="*/ 782428 w 2886163"/>
                <a:gd name="connsiteY55-4776" fmla="*/ 1212698 h 2556892"/>
                <a:gd name="connsiteX56-4777" fmla="*/ 834835 w 2886163"/>
                <a:gd name="connsiteY56-4778" fmla="*/ 1149718 h 2556892"/>
                <a:gd name="connsiteX57-4779" fmla="*/ 1002629 w 2886163"/>
                <a:gd name="connsiteY57-4780" fmla="*/ 829759 h 2556892"/>
                <a:gd name="connsiteX58-4781" fmla="*/ 1144680 w 2886163"/>
                <a:gd name="connsiteY58-4782" fmla="*/ 462450 h 2556892"/>
                <a:gd name="connsiteX59-4783" fmla="*/ 1237082 w 2886163"/>
                <a:gd name="connsiteY59-4784" fmla="*/ 327755 h 2556892"/>
                <a:gd name="connsiteX60-4785" fmla="*/ 1397521 w 2886163"/>
                <a:gd name="connsiteY60-4786" fmla="*/ 243628 h 2556892"/>
                <a:gd name="connsiteX61-4787" fmla="*/ 1537732 w 2886163"/>
                <a:gd name="connsiteY61-4788" fmla="*/ 170074 h 2556892"/>
                <a:gd name="connsiteX62-4789" fmla="*/ 1592898 w 2886163"/>
                <a:gd name="connsiteY62-4790" fmla="*/ 129160 h 2556892"/>
                <a:gd name="connsiteX63-4791" fmla="*/ 1683262 w 2886163"/>
                <a:gd name="connsiteY63-4792" fmla="*/ 35759 h 2556892"/>
                <a:gd name="connsiteX64-4793" fmla="*/ 1777702 w 2886163"/>
                <a:gd name="connsiteY64-4794" fmla="*/ 139274 h 2556892"/>
                <a:gd name="connsiteX65-4795" fmla="*/ 1911938 w 2886163"/>
                <a:gd name="connsiteY65-4796" fmla="*/ 215126 h 2556892"/>
                <a:gd name="connsiteX66-4797" fmla="*/ 1955706 w 2886163"/>
                <a:gd name="connsiteY66-4798" fmla="*/ 233819 h 2556892"/>
                <a:gd name="connsiteX67-4799" fmla="*/ 1966643 w 2886163"/>
                <a:gd name="connsiteY67-4800" fmla="*/ 230756 h 2556892"/>
                <a:gd name="connsiteX68-4801" fmla="*/ 1969287 w 2886163"/>
                <a:gd name="connsiteY68-4802" fmla="*/ 230053 h 2556892"/>
                <a:gd name="connsiteX69-4803" fmla="*/ 2019050 w 2886163"/>
                <a:gd name="connsiteY69-4804" fmla="*/ 186624 h 2556892"/>
                <a:gd name="connsiteX70-4805" fmla="*/ 2082031 w 2886163"/>
                <a:gd name="connsiteY70-4806" fmla="*/ 93762 h 2556892"/>
                <a:gd name="connsiteX71-4807" fmla="*/ 2086941 w 2886163"/>
                <a:gd name="connsiteY71-4808" fmla="*/ 0 h 2556892"/>
                <a:gd name="connsiteX0-4809" fmla="*/ 2501286 w 2886163"/>
                <a:gd name="connsiteY0-4810" fmla="*/ 1100528 h 2556892"/>
                <a:gd name="connsiteX1-4811" fmla="*/ 2492092 w 2886163"/>
                <a:gd name="connsiteY1-4812" fmla="*/ 1180518 h 2556892"/>
                <a:gd name="connsiteX2-4813" fmla="*/ 2464509 w 2886163"/>
                <a:gd name="connsiteY2-4814" fmla="*/ 1293147 h 2556892"/>
                <a:gd name="connsiteX3-4815" fmla="*/ 2452557 w 2886163"/>
                <a:gd name="connsiteY3-4816" fmla="*/ 1314294 h 2556892"/>
                <a:gd name="connsiteX4-4817" fmla="*/ 2453017 w 2886163"/>
                <a:gd name="connsiteY4-4818" fmla="*/ 1317972 h 2556892"/>
                <a:gd name="connsiteX5-4819" fmla="*/ 2452097 w 2886163"/>
                <a:gd name="connsiteY5-4820" fmla="*/ 1334981 h 2556892"/>
                <a:gd name="connsiteX6-4821" fmla="*/ 2486575 w 2886163"/>
                <a:gd name="connsiteY6-4822" fmla="*/ 1298204 h 2556892"/>
                <a:gd name="connsiteX7-4823" fmla="*/ 2518296 w 2886163"/>
                <a:gd name="connsiteY7-4824" fmla="*/ 1266944 h 2556892"/>
                <a:gd name="connsiteX8-4825" fmla="*/ 2526110 w 2886163"/>
                <a:gd name="connsiteY8-4826" fmla="*/ 1243499 h 2556892"/>
                <a:gd name="connsiteX9-4827" fmla="*/ 2505883 w 2886163"/>
                <a:gd name="connsiteY9-4828" fmla="*/ 1129031 h 2556892"/>
                <a:gd name="connsiteX10-4829" fmla="*/ 2501286 w 2886163"/>
                <a:gd name="connsiteY10-4830" fmla="*/ 1100528 h 2556892"/>
                <a:gd name="connsiteX11-4831" fmla="*/ 2086941 w 2886163"/>
                <a:gd name="connsiteY11-4832" fmla="*/ 0 h 2556892"/>
                <a:gd name="connsiteX12-4833" fmla="*/ 2145931 w 2886163"/>
                <a:gd name="connsiteY12-4834" fmla="*/ 92843 h 2556892"/>
                <a:gd name="connsiteX13-4835" fmla="*/ 2145711 w 2886163"/>
                <a:gd name="connsiteY13-4836" fmla="*/ 95772 h 2556892"/>
                <a:gd name="connsiteX14-4837" fmla="*/ 2342226 w 2886163"/>
                <a:gd name="connsiteY14-4838" fmla="*/ 146169 h 2556892"/>
                <a:gd name="connsiteX15-4839" fmla="*/ 2509101 w 2886163"/>
                <a:gd name="connsiteY15-4840" fmla="*/ 214666 h 2556892"/>
                <a:gd name="connsiteX16-4841" fmla="*/ 2625868 w 2886163"/>
                <a:gd name="connsiteY16-4842" fmla="*/ 296494 h 2556892"/>
                <a:gd name="connsiteX17-4843" fmla="*/ 2692066 w 2886163"/>
                <a:gd name="connsiteY17-4844" fmla="*/ 382460 h 2556892"/>
                <a:gd name="connsiteX18-4845" fmla="*/ 2730222 w 2886163"/>
                <a:gd name="connsiteY18-4846" fmla="*/ 459692 h 2556892"/>
                <a:gd name="connsiteX19-4847" fmla="*/ 2761023 w 2886163"/>
                <a:gd name="connsiteY19-4848" fmla="*/ 561747 h 2556892"/>
                <a:gd name="connsiteX20-4849" fmla="*/ 2784008 w 2886163"/>
                <a:gd name="connsiteY20-4850" fmla="*/ 666102 h 2556892"/>
                <a:gd name="connsiteX21-4851" fmla="*/ 2803776 w 2886163"/>
                <a:gd name="connsiteY21-4852" fmla="*/ 779650 h 2556892"/>
                <a:gd name="connsiteX22-4853" fmla="*/ 2822164 w 2886163"/>
                <a:gd name="connsiteY22-4854" fmla="*/ 882626 h 2556892"/>
                <a:gd name="connsiteX23-4855" fmla="*/ 2829060 w 2886163"/>
                <a:gd name="connsiteY23-4856" fmla="*/ 938251 h 2556892"/>
                <a:gd name="connsiteX24-4857" fmla="*/ 2852045 w 2886163"/>
                <a:gd name="connsiteY24-4858" fmla="*/ 1122135 h 2556892"/>
                <a:gd name="connsiteX25-4859" fmla="*/ 2869514 w 2886163"/>
                <a:gd name="connsiteY25-4860" fmla="*/ 1265565 h 2556892"/>
                <a:gd name="connsiteX26-4861" fmla="*/ 2879628 w 2886163"/>
                <a:gd name="connsiteY26-4862" fmla="*/ 1355208 h 2556892"/>
                <a:gd name="connsiteX27-4863" fmla="*/ 2886064 w 2886163"/>
                <a:gd name="connsiteY27-4864" fmla="*/ 1424625 h 2556892"/>
                <a:gd name="connsiteX28-4865" fmla="*/ 2872273 w 2886163"/>
                <a:gd name="connsiteY28-4866" fmla="*/ 1444852 h 2556892"/>
                <a:gd name="connsiteX29-4867" fmla="*/ 2660346 w 2886163"/>
                <a:gd name="connsiteY29-4868" fmla="*/ 1543690 h 2556892"/>
                <a:gd name="connsiteX30-4869" fmla="*/ 2447500 w 2886163"/>
                <a:gd name="connsiteY30-4870" fmla="*/ 1641608 h 2556892"/>
                <a:gd name="connsiteX31-4871" fmla="*/ 2446581 w 2886163"/>
                <a:gd name="connsiteY31-4872" fmla="*/ 1783659 h 2556892"/>
                <a:gd name="connsiteX32-4873" fmla="*/ 2451178 w 2886163"/>
                <a:gd name="connsiteY32-4874" fmla="*/ 2127522 h 2556892"/>
                <a:gd name="connsiteX33-4875" fmla="*/ 2457614 w 2886163"/>
                <a:gd name="connsiteY33-4876" fmla="*/ 2556892 h 2556892"/>
                <a:gd name="connsiteX34-4877" fmla="*/ 1261906 w 2886163"/>
                <a:gd name="connsiteY34-4878" fmla="*/ 2556892 h 2556892"/>
                <a:gd name="connsiteX35-4879" fmla="*/ 1281674 w 2886163"/>
                <a:gd name="connsiteY35-4880" fmla="*/ 2299914 h 2556892"/>
                <a:gd name="connsiteX36-4881" fmla="*/ 1306498 w 2886163"/>
                <a:gd name="connsiteY36-4882" fmla="*/ 2083390 h 2556892"/>
                <a:gd name="connsiteX37-4883" fmla="*/ 1330403 w 2886163"/>
                <a:gd name="connsiteY37-4884" fmla="*/ 1927088 h 2556892"/>
                <a:gd name="connsiteX38-4885" fmla="*/ 1372696 w 2886163"/>
                <a:gd name="connsiteY38-4886" fmla="*/ 1718839 h 2556892"/>
                <a:gd name="connsiteX39-4887" fmla="*/ 1406255 w 2886163"/>
                <a:gd name="connsiteY39-4888" fmla="*/ 1619082 h 2556892"/>
                <a:gd name="connsiteX40-4889" fmla="*/ 1413611 w 2886163"/>
                <a:gd name="connsiteY40-4890" fmla="*/ 1591040 h 2556892"/>
                <a:gd name="connsiteX41-4891" fmla="*/ 1319370 w 2886163"/>
                <a:gd name="connsiteY41-4892" fmla="*/ 1212698 h 2556892"/>
                <a:gd name="connsiteX42-4893" fmla="*/ 1287650 w 2886163"/>
                <a:gd name="connsiteY42-4894" fmla="*/ 1086737 h 2556892"/>
                <a:gd name="connsiteX43-4895" fmla="*/ 1126291 w 2886163"/>
                <a:gd name="connsiteY43-4896" fmla="*/ 1342336 h 2556892"/>
                <a:gd name="connsiteX44-4897" fmla="*/ 961255 w 2886163"/>
                <a:gd name="connsiteY44-4898" fmla="*/ 1506453 h 2556892"/>
                <a:gd name="connsiteX45-4899" fmla="*/ 764959 w 2886163"/>
                <a:gd name="connsiteY45-4900" fmla="*/ 1636091 h 2556892"/>
                <a:gd name="connsiteX46-4901" fmla="*/ 493729 w 2886163"/>
                <a:gd name="connsiteY46-4902" fmla="*/ 1753318 h 2556892"/>
                <a:gd name="connsiteX47-4903" fmla="*/ 271689 w 2886163"/>
                <a:gd name="connsiteY47-4904" fmla="*/ 1791474 h 2556892"/>
                <a:gd name="connsiteX48-4905" fmla="*/ 81829 w 2886163"/>
                <a:gd name="connsiteY48-4906" fmla="*/ 1787336 h 2556892"/>
                <a:gd name="connsiteX49-4907" fmla="*/ 0 w 2886163"/>
                <a:gd name="connsiteY49-4908" fmla="*/ 1591499 h 2556892"/>
                <a:gd name="connsiteX50-4909" fmla="*/ 47350 w 2886163"/>
                <a:gd name="connsiteY50-4910" fmla="*/ 1572192 h 2556892"/>
                <a:gd name="connsiteX51-4911" fmla="*/ 307087 w 2886163"/>
                <a:gd name="connsiteY51-4912" fmla="*/ 1484387 h 2556892"/>
                <a:gd name="connsiteX52-4913" fmla="*/ 416958 w 2886163"/>
                <a:gd name="connsiteY52-4914" fmla="*/ 1438416 h 2556892"/>
                <a:gd name="connsiteX53-4915" fmla="*/ 575558 w 2886163"/>
                <a:gd name="connsiteY53-4916" fmla="*/ 1349692 h 2556892"/>
                <a:gd name="connsiteX54-4917" fmla="*/ 782428 w 2886163"/>
                <a:gd name="connsiteY54-4918" fmla="*/ 1212698 h 2556892"/>
                <a:gd name="connsiteX55-4919" fmla="*/ 834835 w 2886163"/>
                <a:gd name="connsiteY55-4920" fmla="*/ 1149718 h 2556892"/>
                <a:gd name="connsiteX56-4921" fmla="*/ 1002629 w 2886163"/>
                <a:gd name="connsiteY56-4922" fmla="*/ 829759 h 2556892"/>
                <a:gd name="connsiteX57-4923" fmla="*/ 1144680 w 2886163"/>
                <a:gd name="connsiteY57-4924" fmla="*/ 462450 h 2556892"/>
                <a:gd name="connsiteX58-4925" fmla="*/ 1237082 w 2886163"/>
                <a:gd name="connsiteY58-4926" fmla="*/ 327755 h 2556892"/>
                <a:gd name="connsiteX59-4927" fmla="*/ 1397521 w 2886163"/>
                <a:gd name="connsiteY59-4928" fmla="*/ 243628 h 2556892"/>
                <a:gd name="connsiteX60-4929" fmla="*/ 1537732 w 2886163"/>
                <a:gd name="connsiteY60-4930" fmla="*/ 170074 h 2556892"/>
                <a:gd name="connsiteX61-4931" fmla="*/ 1592898 w 2886163"/>
                <a:gd name="connsiteY61-4932" fmla="*/ 129160 h 2556892"/>
                <a:gd name="connsiteX62-4933" fmla="*/ 1683262 w 2886163"/>
                <a:gd name="connsiteY62-4934" fmla="*/ 35759 h 2556892"/>
                <a:gd name="connsiteX63-4935" fmla="*/ 1777702 w 2886163"/>
                <a:gd name="connsiteY63-4936" fmla="*/ 139274 h 2556892"/>
                <a:gd name="connsiteX64-4937" fmla="*/ 1911938 w 2886163"/>
                <a:gd name="connsiteY64-4938" fmla="*/ 215126 h 2556892"/>
                <a:gd name="connsiteX65-4939" fmla="*/ 1955706 w 2886163"/>
                <a:gd name="connsiteY65-4940" fmla="*/ 233819 h 2556892"/>
                <a:gd name="connsiteX66-4941" fmla="*/ 1966643 w 2886163"/>
                <a:gd name="connsiteY66-4942" fmla="*/ 230756 h 2556892"/>
                <a:gd name="connsiteX67-4943" fmla="*/ 1969287 w 2886163"/>
                <a:gd name="connsiteY67-4944" fmla="*/ 230053 h 2556892"/>
                <a:gd name="connsiteX68-4945" fmla="*/ 2019050 w 2886163"/>
                <a:gd name="connsiteY68-4946" fmla="*/ 186624 h 2556892"/>
                <a:gd name="connsiteX69-4947" fmla="*/ 2082031 w 2886163"/>
                <a:gd name="connsiteY69-4948" fmla="*/ 93762 h 2556892"/>
                <a:gd name="connsiteX70-4949" fmla="*/ 2086941 w 2886163"/>
                <a:gd name="connsiteY70-4950" fmla="*/ 0 h 2556892"/>
                <a:gd name="connsiteX0-4951" fmla="*/ 2501286 w 2886163"/>
                <a:gd name="connsiteY0-4952" fmla="*/ 1100528 h 2556892"/>
                <a:gd name="connsiteX1-4953" fmla="*/ 2492092 w 2886163"/>
                <a:gd name="connsiteY1-4954" fmla="*/ 1180518 h 2556892"/>
                <a:gd name="connsiteX2-4955" fmla="*/ 2464509 w 2886163"/>
                <a:gd name="connsiteY2-4956" fmla="*/ 1293147 h 2556892"/>
                <a:gd name="connsiteX3-4957" fmla="*/ 2452557 w 2886163"/>
                <a:gd name="connsiteY3-4958" fmla="*/ 1314294 h 2556892"/>
                <a:gd name="connsiteX4-4959" fmla="*/ 2453017 w 2886163"/>
                <a:gd name="connsiteY4-4960" fmla="*/ 1317972 h 2556892"/>
                <a:gd name="connsiteX5-4961" fmla="*/ 2452097 w 2886163"/>
                <a:gd name="connsiteY5-4962" fmla="*/ 1334981 h 2556892"/>
                <a:gd name="connsiteX6-4963" fmla="*/ 2486575 w 2886163"/>
                <a:gd name="connsiteY6-4964" fmla="*/ 1298204 h 2556892"/>
                <a:gd name="connsiteX7-4965" fmla="*/ 2518296 w 2886163"/>
                <a:gd name="connsiteY7-4966" fmla="*/ 1266944 h 2556892"/>
                <a:gd name="connsiteX8-4967" fmla="*/ 2526110 w 2886163"/>
                <a:gd name="connsiteY8-4968" fmla="*/ 1243499 h 2556892"/>
                <a:gd name="connsiteX9-4969" fmla="*/ 2505883 w 2886163"/>
                <a:gd name="connsiteY9-4970" fmla="*/ 1129031 h 2556892"/>
                <a:gd name="connsiteX10-4971" fmla="*/ 2501286 w 2886163"/>
                <a:gd name="connsiteY10-4972" fmla="*/ 1100528 h 2556892"/>
                <a:gd name="connsiteX11-4973" fmla="*/ 2086941 w 2886163"/>
                <a:gd name="connsiteY11-4974" fmla="*/ 0 h 2556892"/>
                <a:gd name="connsiteX12-4975" fmla="*/ 2145931 w 2886163"/>
                <a:gd name="connsiteY12-4976" fmla="*/ 92843 h 2556892"/>
                <a:gd name="connsiteX13-4977" fmla="*/ 2145711 w 2886163"/>
                <a:gd name="connsiteY13-4978" fmla="*/ 95772 h 2556892"/>
                <a:gd name="connsiteX14-4979" fmla="*/ 2342226 w 2886163"/>
                <a:gd name="connsiteY14-4980" fmla="*/ 146169 h 2556892"/>
                <a:gd name="connsiteX15-4981" fmla="*/ 2509101 w 2886163"/>
                <a:gd name="connsiteY15-4982" fmla="*/ 214666 h 2556892"/>
                <a:gd name="connsiteX16-4983" fmla="*/ 2625868 w 2886163"/>
                <a:gd name="connsiteY16-4984" fmla="*/ 296494 h 2556892"/>
                <a:gd name="connsiteX17-4985" fmla="*/ 2692066 w 2886163"/>
                <a:gd name="connsiteY17-4986" fmla="*/ 382460 h 2556892"/>
                <a:gd name="connsiteX18-4987" fmla="*/ 2730222 w 2886163"/>
                <a:gd name="connsiteY18-4988" fmla="*/ 459692 h 2556892"/>
                <a:gd name="connsiteX19-4989" fmla="*/ 2761023 w 2886163"/>
                <a:gd name="connsiteY19-4990" fmla="*/ 561747 h 2556892"/>
                <a:gd name="connsiteX20-4991" fmla="*/ 2784008 w 2886163"/>
                <a:gd name="connsiteY20-4992" fmla="*/ 666102 h 2556892"/>
                <a:gd name="connsiteX21-4993" fmla="*/ 2803776 w 2886163"/>
                <a:gd name="connsiteY21-4994" fmla="*/ 779650 h 2556892"/>
                <a:gd name="connsiteX22-4995" fmla="*/ 2822164 w 2886163"/>
                <a:gd name="connsiteY22-4996" fmla="*/ 882626 h 2556892"/>
                <a:gd name="connsiteX23-4997" fmla="*/ 2829060 w 2886163"/>
                <a:gd name="connsiteY23-4998" fmla="*/ 938251 h 2556892"/>
                <a:gd name="connsiteX24-4999" fmla="*/ 2852045 w 2886163"/>
                <a:gd name="connsiteY24-5000" fmla="*/ 1122135 h 2556892"/>
                <a:gd name="connsiteX25-5001" fmla="*/ 2869514 w 2886163"/>
                <a:gd name="connsiteY25-5002" fmla="*/ 1265565 h 2556892"/>
                <a:gd name="connsiteX26-5003" fmla="*/ 2879628 w 2886163"/>
                <a:gd name="connsiteY26-5004" fmla="*/ 1355208 h 2556892"/>
                <a:gd name="connsiteX27-5005" fmla="*/ 2886064 w 2886163"/>
                <a:gd name="connsiteY27-5006" fmla="*/ 1424625 h 2556892"/>
                <a:gd name="connsiteX28-5007" fmla="*/ 2872273 w 2886163"/>
                <a:gd name="connsiteY28-5008" fmla="*/ 1444852 h 2556892"/>
                <a:gd name="connsiteX29-5009" fmla="*/ 2660346 w 2886163"/>
                <a:gd name="connsiteY29-5010" fmla="*/ 1543690 h 2556892"/>
                <a:gd name="connsiteX30-5011" fmla="*/ 2447500 w 2886163"/>
                <a:gd name="connsiteY30-5012" fmla="*/ 1641608 h 2556892"/>
                <a:gd name="connsiteX31-5013" fmla="*/ 2446581 w 2886163"/>
                <a:gd name="connsiteY31-5014" fmla="*/ 1783659 h 2556892"/>
                <a:gd name="connsiteX32-5015" fmla="*/ 2451178 w 2886163"/>
                <a:gd name="connsiteY32-5016" fmla="*/ 2127522 h 2556892"/>
                <a:gd name="connsiteX33-5017" fmla="*/ 2457614 w 2886163"/>
                <a:gd name="connsiteY33-5018" fmla="*/ 2556892 h 2556892"/>
                <a:gd name="connsiteX34-5019" fmla="*/ 1261906 w 2886163"/>
                <a:gd name="connsiteY34-5020" fmla="*/ 2556892 h 2556892"/>
                <a:gd name="connsiteX35-5021" fmla="*/ 1281674 w 2886163"/>
                <a:gd name="connsiteY35-5022" fmla="*/ 2299914 h 2556892"/>
                <a:gd name="connsiteX36-5023" fmla="*/ 1306498 w 2886163"/>
                <a:gd name="connsiteY36-5024" fmla="*/ 2083390 h 2556892"/>
                <a:gd name="connsiteX37-5025" fmla="*/ 1330403 w 2886163"/>
                <a:gd name="connsiteY37-5026" fmla="*/ 1927088 h 2556892"/>
                <a:gd name="connsiteX38-5027" fmla="*/ 1372696 w 2886163"/>
                <a:gd name="connsiteY38-5028" fmla="*/ 1718839 h 2556892"/>
                <a:gd name="connsiteX39-5029" fmla="*/ 1406255 w 2886163"/>
                <a:gd name="connsiteY39-5030" fmla="*/ 1619082 h 2556892"/>
                <a:gd name="connsiteX40-5031" fmla="*/ 1413611 w 2886163"/>
                <a:gd name="connsiteY40-5032" fmla="*/ 1591040 h 2556892"/>
                <a:gd name="connsiteX41-5033" fmla="*/ 1319370 w 2886163"/>
                <a:gd name="connsiteY41-5034" fmla="*/ 1212698 h 2556892"/>
                <a:gd name="connsiteX42-5035" fmla="*/ 1287650 w 2886163"/>
                <a:gd name="connsiteY42-5036" fmla="*/ 1086737 h 2556892"/>
                <a:gd name="connsiteX43-5037" fmla="*/ 1126291 w 2886163"/>
                <a:gd name="connsiteY43-5038" fmla="*/ 1342336 h 2556892"/>
                <a:gd name="connsiteX44-5039" fmla="*/ 961255 w 2886163"/>
                <a:gd name="connsiteY44-5040" fmla="*/ 1506453 h 2556892"/>
                <a:gd name="connsiteX45-5041" fmla="*/ 764959 w 2886163"/>
                <a:gd name="connsiteY45-5042" fmla="*/ 1636091 h 2556892"/>
                <a:gd name="connsiteX46-5043" fmla="*/ 493729 w 2886163"/>
                <a:gd name="connsiteY46-5044" fmla="*/ 1753318 h 2556892"/>
                <a:gd name="connsiteX47-5045" fmla="*/ 271689 w 2886163"/>
                <a:gd name="connsiteY47-5046" fmla="*/ 1791474 h 2556892"/>
                <a:gd name="connsiteX48-5047" fmla="*/ 81829 w 2886163"/>
                <a:gd name="connsiteY48-5048" fmla="*/ 1787336 h 2556892"/>
                <a:gd name="connsiteX49-5049" fmla="*/ 0 w 2886163"/>
                <a:gd name="connsiteY49-5050" fmla="*/ 1591499 h 2556892"/>
                <a:gd name="connsiteX50-5051" fmla="*/ 47350 w 2886163"/>
                <a:gd name="connsiteY50-5052" fmla="*/ 1572192 h 2556892"/>
                <a:gd name="connsiteX51-5053" fmla="*/ 307087 w 2886163"/>
                <a:gd name="connsiteY51-5054" fmla="*/ 1484387 h 2556892"/>
                <a:gd name="connsiteX52-5055" fmla="*/ 416958 w 2886163"/>
                <a:gd name="connsiteY52-5056" fmla="*/ 1438416 h 2556892"/>
                <a:gd name="connsiteX53-5057" fmla="*/ 575558 w 2886163"/>
                <a:gd name="connsiteY53-5058" fmla="*/ 1349692 h 2556892"/>
                <a:gd name="connsiteX54-5059" fmla="*/ 782428 w 2886163"/>
                <a:gd name="connsiteY54-5060" fmla="*/ 1212698 h 2556892"/>
                <a:gd name="connsiteX55-5061" fmla="*/ 834835 w 2886163"/>
                <a:gd name="connsiteY55-5062" fmla="*/ 1149718 h 2556892"/>
                <a:gd name="connsiteX56-5063" fmla="*/ 1002629 w 2886163"/>
                <a:gd name="connsiteY56-5064" fmla="*/ 829759 h 2556892"/>
                <a:gd name="connsiteX57-5065" fmla="*/ 1144680 w 2886163"/>
                <a:gd name="connsiteY57-5066" fmla="*/ 462450 h 2556892"/>
                <a:gd name="connsiteX58-5067" fmla="*/ 1237082 w 2886163"/>
                <a:gd name="connsiteY58-5068" fmla="*/ 327755 h 2556892"/>
                <a:gd name="connsiteX59-5069" fmla="*/ 1397521 w 2886163"/>
                <a:gd name="connsiteY59-5070" fmla="*/ 243628 h 2556892"/>
                <a:gd name="connsiteX60-5071" fmla="*/ 1537732 w 2886163"/>
                <a:gd name="connsiteY60-5072" fmla="*/ 170074 h 2556892"/>
                <a:gd name="connsiteX61-5073" fmla="*/ 1592898 w 2886163"/>
                <a:gd name="connsiteY61-5074" fmla="*/ 129160 h 2556892"/>
                <a:gd name="connsiteX62-5075" fmla="*/ 1683262 w 2886163"/>
                <a:gd name="connsiteY62-5076" fmla="*/ 35759 h 2556892"/>
                <a:gd name="connsiteX63-5077" fmla="*/ 1777702 w 2886163"/>
                <a:gd name="connsiteY63-5078" fmla="*/ 139274 h 2556892"/>
                <a:gd name="connsiteX64-5079" fmla="*/ 1911938 w 2886163"/>
                <a:gd name="connsiteY64-5080" fmla="*/ 215126 h 2556892"/>
                <a:gd name="connsiteX65-5081" fmla="*/ 1955706 w 2886163"/>
                <a:gd name="connsiteY65-5082" fmla="*/ 233819 h 2556892"/>
                <a:gd name="connsiteX66-5083" fmla="*/ 1966643 w 2886163"/>
                <a:gd name="connsiteY66-5084" fmla="*/ 230756 h 2556892"/>
                <a:gd name="connsiteX67-5085" fmla="*/ 1969287 w 2886163"/>
                <a:gd name="connsiteY67-5086" fmla="*/ 230053 h 2556892"/>
                <a:gd name="connsiteX68-5087" fmla="*/ 2019050 w 2886163"/>
                <a:gd name="connsiteY68-5088" fmla="*/ 186624 h 2556892"/>
                <a:gd name="connsiteX69-5089" fmla="*/ 2082031 w 2886163"/>
                <a:gd name="connsiteY69-5090" fmla="*/ 93762 h 2556892"/>
                <a:gd name="connsiteX70-5091" fmla="*/ 2086941 w 2886163"/>
                <a:gd name="connsiteY70-5092" fmla="*/ 0 h 2556892"/>
                <a:gd name="connsiteX0-5093" fmla="*/ 2501286 w 2886163"/>
                <a:gd name="connsiteY0-5094" fmla="*/ 1100528 h 2556892"/>
                <a:gd name="connsiteX1-5095" fmla="*/ 2492092 w 2886163"/>
                <a:gd name="connsiteY1-5096" fmla="*/ 1180518 h 2556892"/>
                <a:gd name="connsiteX2-5097" fmla="*/ 2464509 w 2886163"/>
                <a:gd name="connsiteY2-5098" fmla="*/ 1293147 h 2556892"/>
                <a:gd name="connsiteX3-5099" fmla="*/ 2452557 w 2886163"/>
                <a:gd name="connsiteY3-5100" fmla="*/ 1314294 h 2556892"/>
                <a:gd name="connsiteX4-5101" fmla="*/ 2452097 w 2886163"/>
                <a:gd name="connsiteY4-5102" fmla="*/ 1334981 h 2556892"/>
                <a:gd name="connsiteX5-5103" fmla="*/ 2486575 w 2886163"/>
                <a:gd name="connsiteY5-5104" fmla="*/ 1298204 h 2556892"/>
                <a:gd name="connsiteX6-5105" fmla="*/ 2518296 w 2886163"/>
                <a:gd name="connsiteY6-5106" fmla="*/ 1266944 h 2556892"/>
                <a:gd name="connsiteX7-5107" fmla="*/ 2526110 w 2886163"/>
                <a:gd name="connsiteY7-5108" fmla="*/ 1243499 h 2556892"/>
                <a:gd name="connsiteX8-5109" fmla="*/ 2505883 w 2886163"/>
                <a:gd name="connsiteY8-5110" fmla="*/ 1129031 h 2556892"/>
                <a:gd name="connsiteX9-5111" fmla="*/ 2501286 w 2886163"/>
                <a:gd name="connsiteY9-5112" fmla="*/ 1100528 h 2556892"/>
                <a:gd name="connsiteX10-5113" fmla="*/ 2086941 w 2886163"/>
                <a:gd name="connsiteY10-5114" fmla="*/ 0 h 2556892"/>
                <a:gd name="connsiteX11-5115" fmla="*/ 2145931 w 2886163"/>
                <a:gd name="connsiteY11-5116" fmla="*/ 92843 h 2556892"/>
                <a:gd name="connsiteX12-5117" fmla="*/ 2145711 w 2886163"/>
                <a:gd name="connsiteY12-5118" fmla="*/ 95772 h 2556892"/>
                <a:gd name="connsiteX13-5119" fmla="*/ 2342226 w 2886163"/>
                <a:gd name="connsiteY13-5120" fmla="*/ 146169 h 2556892"/>
                <a:gd name="connsiteX14-5121" fmla="*/ 2509101 w 2886163"/>
                <a:gd name="connsiteY14-5122" fmla="*/ 214666 h 2556892"/>
                <a:gd name="connsiteX15-5123" fmla="*/ 2625868 w 2886163"/>
                <a:gd name="connsiteY15-5124" fmla="*/ 296494 h 2556892"/>
                <a:gd name="connsiteX16-5125" fmla="*/ 2692066 w 2886163"/>
                <a:gd name="connsiteY16-5126" fmla="*/ 382460 h 2556892"/>
                <a:gd name="connsiteX17-5127" fmla="*/ 2730222 w 2886163"/>
                <a:gd name="connsiteY17-5128" fmla="*/ 459692 h 2556892"/>
                <a:gd name="connsiteX18-5129" fmla="*/ 2761023 w 2886163"/>
                <a:gd name="connsiteY18-5130" fmla="*/ 561747 h 2556892"/>
                <a:gd name="connsiteX19-5131" fmla="*/ 2784008 w 2886163"/>
                <a:gd name="connsiteY19-5132" fmla="*/ 666102 h 2556892"/>
                <a:gd name="connsiteX20-5133" fmla="*/ 2803776 w 2886163"/>
                <a:gd name="connsiteY20-5134" fmla="*/ 779650 h 2556892"/>
                <a:gd name="connsiteX21-5135" fmla="*/ 2822164 w 2886163"/>
                <a:gd name="connsiteY21-5136" fmla="*/ 882626 h 2556892"/>
                <a:gd name="connsiteX22-5137" fmla="*/ 2829060 w 2886163"/>
                <a:gd name="connsiteY22-5138" fmla="*/ 938251 h 2556892"/>
                <a:gd name="connsiteX23-5139" fmla="*/ 2852045 w 2886163"/>
                <a:gd name="connsiteY23-5140" fmla="*/ 1122135 h 2556892"/>
                <a:gd name="connsiteX24-5141" fmla="*/ 2869514 w 2886163"/>
                <a:gd name="connsiteY24-5142" fmla="*/ 1265565 h 2556892"/>
                <a:gd name="connsiteX25-5143" fmla="*/ 2879628 w 2886163"/>
                <a:gd name="connsiteY25-5144" fmla="*/ 1355208 h 2556892"/>
                <a:gd name="connsiteX26-5145" fmla="*/ 2886064 w 2886163"/>
                <a:gd name="connsiteY26-5146" fmla="*/ 1424625 h 2556892"/>
                <a:gd name="connsiteX27-5147" fmla="*/ 2872273 w 2886163"/>
                <a:gd name="connsiteY27-5148" fmla="*/ 1444852 h 2556892"/>
                <a:gd name="connsiteX28-5149" fmla="*/ 2660346 w 2886163"/>
                <a:gd name="connsiteY28-5150" fmla="*/ 1543690 h 2556892"/>
                <a:gd name="connsiteX29-5151" fmla="*/ 2447500 w 2886163"/>
                <a:gd name="connsiteY29-5152" fmla="*/ 1641608 h 2556892"/>
                <a:gd name="connsiteX30-5153" fmla="*/ 2446581 w 2886163"/>
                <a:gd name="connsiteY30-5154" fmla="*/ 1783659 h 2556892"/>
                <a:gd name="connsiteX31-5155" fmla="*/ 2451178 w 2886163"/>
                <a:gd name="connsiteY31-5156" fmla="*/ 2127522 h 2556892"/>
                <a:gd name="connsiteX32-5157" fmla="*/ 2457614 w 2886163"/>
                <a:gd name="connsiteY32-5158" fmla="*/ 2556892 h 2556892"/>
                <a:gd name="connsiteX33-5159" fmla="*/ 1261906 w 2886163"/>
                <a:gd name="connsiteY33-5160" fmla="*/ 2556892 h 2556892"/>
                <a:gd name="connsiteX34-5161" fmla="*/ 1281674 w 2886163"/>
                <a:gd name="connsiteY34-5162" fmla="*/ 2299914 h 2556892"/>
                <a:gd name="connsiteX35-5163" fmla="*/ 1306498 w 2886163"/>
                <a:gd name="connsiteY35-5164" fmla="*/ 2083390 h 2556892"/>
                <a:gd name="connsiteX36-5165" fmla="*/ 1330403 w 2886163"/>
                <a:gd name="connsiteY36-5166" fmla="*/ 1927088 h 2556892"/>
                <a:gd name="connsiteX37-5167" fmla="*/ 1372696 w 2886163"/>
                <a:gd name="connsiteY37-5168" fmla="*/ 1718839 h 2556892"/>
                <a:gd name="connsiteX38-5169" fmla="*/ 1406255 w 2886163"/>
                <a:gd name="connsiteY38-5170" fmla="*/ 1619082 h 2556892"/>
                <a:gd name="connsiteX39-5171" fmla="*/ 1413611 w 2886163"/>
                <a:gd name="connsiteY39-5172" fmla="*/ 1591040 h 2556892"/>
                <a:gd name="connsiteX40-5173" fmla="*/ 1319370 w 2886163"/>
                <a:gd name="connsiteY40-5174" fmla="*/ 1212698 h 2556892"/>
                <a:gd name="connsiteX41-5175" fmla="*/ 1287650 w 2886163"/>
                <a:gd name="connsiteY41-5176" fmla="*/ 1086737 h 2556892"/>
                <a:gd name="connsiteX42-5177" fmla="*/ 1126291 w 2886163"/>
                <a:gd name="connsiteY42-5178" fmla="*/ 1342336 h 2556892"/>
                <a:gd name="connsiteX43-5179" fmla="*/ 961255 w 2886163"/>
                <a:gd name="connsiteY43-5180" fmla="*/ 1506453 h 2556892"/>
                <a:gd name="connsiteX44-5181" fmla="*/ 764959 w 2886163"/>
                <a:gd name="connsiteY44-5182" fmla="*/ 1636091 h 2556892"/>
                <a:gd name="connsiteX45-5183" fmla="*/ 493729 w 2886163"/>
                <a:gd name="connsiteY45-5184" fmla="*/ 1753318 h 2556892"/>
                <a:gd name="connsiteX46-5185" fmla="*/ 271689 w 2886163"/>
                <a:gd name="connsiteY46-5186" fmla="*/ 1791474 h 2556892"/>
                <a:gd name="connsiteX47-5187" fmla="*/ 81829 w 2886163"/>
                <a:gd name="connsiteY47-5188" fmla="*/ 1787336 h 2556892"/>
                <a:gd name="connsiteX48-5189" fmla="*/ 0 w 2886163"/>
                <a:gd name="connsiteY48-5190" fmla="*/ 1591499 h 2556892"/>
                <a:gd name="connsiteX49-5191" fmla="*/ 47350 w 2886163"/>
                <a:gd name="connsiteY49-5192" fmla="*/ 1572192 h 2556892"/>
                <a:gd name="connsiteX50-5193" fmla="*/ 307087 w 2886163"/>
                <a:gd name="connsiteY50-5194" fmla="*/ 1484387 h 2556892"/>
                <a:gd name="connsiteX51-5195" fmla="*/ 416958 w 2886163"/>
                <a:gd name="connsiteY51-5196" fmla="*/ 1438416 h 2556892"/>
                <a:gd name="connsiteX52-5197" fmla="*/ 575558 w 2886163"/>
                <a:gd name="connsiteY52-5198" fmla="*/ 1349692 h 2556892"/>
                <a:gd name="connsiteX53-5199" fmla="*/ 782428 w 2886163"/>
                <a:gd name="connsiteY53-5200" fmla="*/ 1212698 h 2556892"/>
                <a:gd name="connsiteX54-5201" fmla="*/ 834835 w 2886163"/>
                <a:gd name="connsiteY54-5202" fmla="*/ 1149718 h 2556892"/>
                <a:gd name="connsiteX55-5203" fmla="*/ 1002629 w 2886163"/>
                <a:gd name="connsiteY55-5204" fmla="*/ 829759 h 2556892"/>
                <a:gd name="connsiteX56-5205" fmla="*/ 1144680 w 2886163"/>
                <a:gd name="connsiteY56-5206" fmla="*/ 462450 h 2556892"/>
                <a:gd name="connsiteX57-5207" fmla="*/ 1237082 w 2886163"/>
                <a:gd name="connsiteY57-5208" fmla="*/ 327755 h 2556892"/>
                <a:gd name="connsiteX58-5209" fmla="*/ 1397521 w 2886163"/>
                <a:gd name="connsiteY58-5210" fmla="*/ 243628 h 2556892"/>
                <a:gd name="connsiteX59-5211" fmla="*/ 1537732 w 2886163"/>
                <a:gd name="connsiteY59-5212" fmla="*/ 170074 h 2556892"/>
                <a:gd name="connsiteX60-5213" fmla="*/ 1592898 w 2886163"/>
                <a:gd name="connsiteY60-5214" fmla="*/ 129160 h 2556892"/>
                <a:gd name="connsiteX61-5215" fmla="*/ 1683262 w 2886163"/>
                <a:gd name="connsiteY61-5216" fmla="*/ 35759 h 2556892"/>
                <a:gd name="connsiteX62-5217" fmla="*/ 1777702 w 2886163"/>
                <a:gd name="connsiteY62-5218" fmla="*/ 139274 h 2556892"/>
                <a:gd name="connsiteX63-5219" fmla="*/ 1911938 w 2886163"/>
                <a:gd name="connsiteY63-5220" fmla="*/ 215126 h 2556892"/>
                <a:gd name="connsiteX64-5221" fmla="*/ 1955706 w 2886163"/>
                <a:gd name="connsiteY64-5222" fmla="*/ 233819 h 2556892"/>
                <a:gd name="connsiteX65-5223" fmla="*/ 1966643 w 2886163"/>
                <a:gd name="connsiteY65-5224" fmla="*/ 230756 h 2556892"/>
                <a:gd name="connsiteX66-5225" fmla="*/ 1969287 w 2886163"/>
                <a:gd name="connsiteY66-5226" fmla="*/ 230053 h 2556892"/>
                <a:gd name="connsiteX67-5227" fmla="*/ 2019050 w 2886163"/>
                <a:gd name="connsiteY67-5228" fmla="*/ 186624 h 2556892"/>
                <a:gd name="connsiteX68-5229" fmla="*/ 2082031 w 2886163"/>
                <a:gd name="connsiteY68-5230" fmla="*/ 93762 h 2556892"/>
                <a:gd name="connsiteX69-5231" fmla="*/ 2086941 w 2886163"/>
                <a:gd name="connsiteY69-5232" fmla="*/ 0 h 2556892"/>
                <a:gd name="connsiteX0-5233" fmla="*/ 2501286 w 2886163"/>
                <a:gd name="connsiteY0-5234" fmla="*/ 1100528 h 2556892"/>
                <a:gd name="connsiteX1-5235" fmla="*/ 2492092 w 2886163"/>
                <a:gd name="connsiteY1-5236" fmla="*/ 1180518 h 2556892"/>
                <a:gd name="connsiteX2-5237" fmla="*/ 2464509 w 2886163"/>
                <a:gd name="connsiteY2-5238" fmla="*/ 1293147 h 2556892"/>
                <a:gd name="connsiteX3-5239" fmla="*/ 2452097 w 2886163"/>
                <a:gd name="connsiteY3-5240" fmla="*/ 1334981 h 2556892"/>
                <a:gd name="connsiteX4-5241" fmla="*/ 2486575 w 2886163"/>
                <a:gd name="connsiteY4-5242" fmla="*/ 1298204 h 2556892"/>
                <a:gd name="connsiteX5-5243" fmla="*/ 2518296 w 2886163"/>
                <a:gd name="connsiteY5-5244" fmla="*/ 1266944 h 2556892"/>
                <a:gd name="connsiteX6-5245" fmla="*/ 2526110 w 2886163"/>
                <a:gd name="connsiteY6-5246" fmla="*/ 1243499 h 2556892"/>
                <a:gd name="connsiteX7-5247" fmla="*/ 2505883 w 2886163"/>
                <a:gd name="connsiteY7-5248" fmla="*/ 1129031 h 2556892"/>
                <a:gd name="connsiteX8-5249" fmla="*/ 2501286 w 2886163"/>
                <a:gd name="connsiteY8-5250" fmla="*/ 1100528 h 2556892"/>
                <a:gd name="connsiteX9-5251" fmla="*/ 2086941 w 2886163"/>
                <a:gd name="connsiteY9-5252" fmla="*/ 0 h 2556892"/>
                <a:gd name="connsiteX10-5253" fmla="*/ 2145931 w 2886163"/>
                <a:gd name="connsiteY10-5254" fmla="*/ 92843 h 2556892"/>
                <a:gd name="connsiteX11-5255" fmla="*/ 2145711 w 2886163"/>
                <a:gd name="connsiteY11-5256" fmla="*/ 95772 h 2556892"/>
                <a:gd name="connsiteX12-5257" fmla="*/ 2342226 w 2886163"/>
                <a:gd name="connsiteY12-5258" fmla="*/ 146169 h 2556892"/>
                <a:gd name="connsiteX13-5259" fmla="*/ 2509101 w 2886163"/>
                <a:gd name="connsiteY13-5260" fmla="*/ 214666 h 2556892"/>
                <a:gd name="connsiteX14-5261" fmla="*/ 2625868 w 2886163"/>
                <a:gd name="connsiteY14-5262" fmla="*/ 296494 h 2556892"/>
                <a:gd name="connsiteX15-5263" fmla="*/ 2692066 w 2886163"/>
                <a:gd name="connsiteY15-5264" fmla="*/ 382460 h 2556892"/>
                <a:gd name="connsiteX16-5265" fmla="*/ 2730222 w 2886163"/>
                <a:gd name="connsiteY16-5266" fmla="*/ 459692 h 2556892"/>
                <a:gd name="connsiteX17-5267" fmla="*/ 2761023 w 2886163"/>
                <a:gd name="connsiteY17-5268" fmla="*/ 561747 h 2556892"/>
                <a:gd name="connsiteX18-5269" fmla="*/ 2784008 w 2886163"/>
                <a:gd name="connsiteY18-5270" fmla="*/ 666102 h 2556892"/>
                <a:gd name="connsiteX19-5271" fmla="*/ 2803776 w 2886163"/>
                <a:gd name="connsiteY19-5272" fmla="*/ 779650 h 2556892"/>
                <a:gd name="connsiteX20-5273" fmla="*/ 2822164 w 2886163"/>
                <a:gd name="connsiteY20-5274" fmla="*/ 882626 h 2556892"/>
                <a:gd name="connsiteX21-5275" fmla="*/ 2829060 w 2886163"/>
                <a:gd name="connsiteY21-5276" fmla="*/ 938251 h 2556892"/>
                <a:gd name="connsiteX22-5277" fmla="*/ 2852045 w 2886163"/>
                <a:gd name="connsiteY22-5278" fmla="*/ 1122135 h 2556892"/>
                <a:gd name="connsiteX23-5279" fmla="*/ 2869514 w 2886163"/>
                <a:gd name="connsiteY23-5280" fmla="*/ 1265565 h 2556892"/>
                <a:gd name="connsiteX24-5281" fmla="*/ 2879628 w 2886163"/>
                <a:gd name="connsiteY24-5282" fmla="*/ 1355208 h 2556892"/>
                <a:gd name="connsiteX25-5283" fmla="*/ 2886064 w 2886163"/>
                <a:gd name="connsiteY25-5284" fmla="*/ 1424625 h 2556892"/>
                <a:gd name="connsiteX26-5285" fmla="*/ 2872273 w 2886163"/>
                <a:gd name="connsiteY26-5286" fmla="*/ 1444852 h 2556892"/>
                <a:gd name="connsiteX27-5287" fmla="*/ 2660346 w 2886163"/>
                <a:gd name="connsiteY27-5288" fmla="*/ 1543690 h 2556892"/>
                <a:gd name="connsiteX28-5289" fmla="*/ 2447500 w 2886163"/>
                <a:gd name="connsiteY28-5290" fmla="*/ 1641608 h 2556892"/>
                <a:gd name="connsiteX29-5291" fmla="*/ 2446581 w 2886163"/>
                <a:gd name="connsiteY29-5292" fmla="*/ 1783659 h 2556892"/>
                <a:gd name="connsiteX30-5293" fmla="*/ 2451178 w 2886163"/>
                <a:gd name="connsiteY30-5294" fmla="*/ 2127522 h 2556892"/>
                <a:gd name="connsiteX31-5295" fmla="*/ 2457614 w 2886163"/>
                <a:gd name="connsiteY31-5296" fmla="*/ 2556892 h 2556892"/>
                <a:gd name="connsiteX32-5297" fmla="*/ 1261906 w 2886163"/>
                <a:gd name="connsiteY32-5298" fmla="*/ 2556892 h 2556892"/>
                <a:gd name="connsiteX33-5299" fmla="*/ 1281674 w 2886163"/>
                <a:gd name="connsiteY33-5300" fmla="*/ 2299914 h 2556892"/>
                <a:gd name="connsiteX34-5301" fmla="*/ 1306498 w 2886163"/>
                <a:gd name="connsiteY34-5302" fmla="*/ 2083390 h 2556892"/>
                <a:gd name="connsiteX35-5303" fmla="*/ 1330403 w 2886163"/>
                <a:gd name="connsiteY35-5304" fmla="*/ 1927088 h 2556892"/>
                <a:gd name="connsiteX36-5305" fmla="*/ 1372696 w 2886163"/>
                <a:gd name="connsiteY36-5306" fmla="*/ 1718839 h 2556892"/>
                <a:gd name="connsiteX37-5307" fmla="*/ 1406255 w 2886163"/>
                <a:gd name="connsiteY37-5308" fmla="*/ 1619082 h 2556892"/>
                <a:gd name="connsiteX38-5309" fmla="*/ 1413611 w 2886163"/>
                <a:gd name="connsiteY38-5310" fmla="*/ 1591040 h 2556892"/>
                <a:gd name="connsiteX39-5311" fmla="*/ 1319370 w 2886163"/>
                <a:gd name="connsiteY39-5312" fmla="*/ 1212698 h 2556892"/>
                <a:gd name="connsiteX40-5313" fmla="*/ 1287650 w 2886163"/>
                <a:gd name="connsiteY40-5314" fmla="*/ 1086737 h 2556892"/>
                <a:gd name="connsiteX41-5315" fmla="*/ 1126291 w 2886163"/>
                <a:gd name="connsiteY41-5316" fmla="*/ 1342336 h 2556892"/>
                <a:gd name="connsiteX42-5317" fmla="*/ 961255 w 2886163"/>
                <a:gd name="connsiteY42-5318" fmla="*/ 1506453 h 2556892"/>
                <a:gd name="connsiteX43-5319" fmla="*/ 764959 w 2886163"/>
                <a:gd name="connsiteY43-5320" fmla="*/ 1636091 h 2556892"/>
                <a:gd name="connsiteX44-5321" fmla="*/ 493729 w 2886163"/>
                <a:gd name="connsiteY44-5322" fmla="*/ 1753318 h 2556892"/>
                <a:gd name="connsiteX45-5323" fmla="*/ 271689 w 2886163"/>
                <a:gd name="connsiteY45-5324" fmla="*/ 1791474 h 2556892"/>
                <a:gd name="connsiteX46-5325" fmla="*/ 81829 w 2886163"/>
                <a:gd name="connsiteY46-5326" fmla="*/ 1787336 h 2556892"/>
                <a:gd name="connsiteX47-5327" fmla="*/ 0 w 2886163"/>
                <a:gd name="connsiteY47-5328" fmla="*/ 1591499 h 2556892"/>
                <a:gd name="connsiteX48-5329" fmla="*/ 47350 w 2886163"/>
                <a:gd name="connsiteY48-5330" fmla="*/ 1572192 h 2556892"/>
                <a:gd name="connsiteX49-5331" fmla="*/ 307087 w 2886163"/>
                <a:gd name="connsiteY49-5332" fmla="*/ 1484387 h 2556892"/>
                <a:gd name="connsiteX50-5333" fmla="*/ 416958 w 2886163"/>
                <a:gd name="connsiteY50-5334" fmla="*/ 1438416 h 2556892"/>
                <a:gd name="connsiteX51-5335" fmla="*/ 575558 w 2886163"/>
                <a:gd name="connsiteY51-5336" fmla="*/ 1349692 h 2556892"/>
                <a:gd name="connsiteX52-5337" fmla="*/ 782428 w 2886163"/>
                <a:gd name="connsiteY52-5338" fmla="*/ 1212698 h 2556892"/>
                <a:gd name="connsiteX53-5339" fmla="*/ 834835 w 2886163"/>
                <a:gd name="connsiteY53-5340" fmla="*/ 1149718 h 2556892"/>
                <a:gd name="connsiteX54-5341" fmla="*/ 1002629 w 2886163"/>
                <a:gd name="connsiteY54-5342" fmla="*/ 829759 h 2556892"/>
                <a:gd name="connsiteX55-5343" fmla="*/ 1144680 w 2886163"/>
                <a:gd name="connsiteY55-5344" fmla="*/ 462450 h 2556892"/>
                <a:gd name="connsiteX56-5345" fmla="*/ 1237082 w 2886163"/>
                <a:gd name="connsiteY56-5346" fmla="*/ 327755 h 2556892"/>
                <a:gd name="connsiteX57-5347" fmla="*/ 1397521 w 2886163"/>
                <a:gd name="connsiteY57-5348" fmla="*/ 243628 h 2556892"/>
                <a:gd name="connsiteX58-5349" fmla="*/ 1537732 w 2886163"/>
                <a:gd name="connsiteY58-5350" fmla="*/ 170074 h 2556892"/>
                <a:gd name="connsiteX59-5351" fmla="*/ 1592898 w 2886163"/>
                <a:gd name="connsiteY59-5352" fmla="*/ 129160 h 2556892"/>
                <a:gd name="connsiteX60-5353" fmla="*/ 1683262 w 2886163"/>
                <a:gd name="connsiteY60-5354" fmla="*/ 35759 h 2556892"/>
                <a:gd name="connsiteX61-5355" fmla="*/ 1777702 w 2886163"/>
                <a:gd name="connsiteY61-5356" fmla="*/ 139274 h 2556892"/>
                <a:gd name="connsiteX62-5357" fmla="*/ 1911938 w 2886163"/>
                <a:gd name="connsiteY62-5358" fmla="*/ 215126 h 2556892"/>
                <a:gd name="connsiteX63-5359" fmla="*/ 1955706 w 2886163"/>
                <a:gd name="connsiteY63-5360" fmla="*/ 233819 h 2556892"/>
                <a:gd name="connsiteX64-5361" fmla="*/ 1966643 w 2886163"/>
                <a:gd name="connsiteY64-5362" fmla="*/ 230756 h 2556892"/>
                <a:gd name="connsiteX65-5363" fmla="*/ 1969287 w 2886163"/>
                <a:gd name="connsiteY65-5364" fmla="*/ 230053 h 2556892"/>
                <a:gd name="connsiteX66-5365" fmla="*/ 2019050 w 2886163"/>
                <a:gd name="connsiteY66-5366" fmla="*/ 186624 h 2556892"/>
                <a:gd name="connsiteX67-5367" fmla="*/ 2082031 w 2886163"/>
                <a:gd name="connsiteY67-5368" fmla="*/ 93762 h 2556892"/>
                <a:gd name="connsiteX68-5369" fmla="*/ 2086941 w 2886163"/>
                <a:gd name="connsiteY68-5370" fmla="*/ 0 h 2556892"/>
                <a:gd name="connsiteX0-5371" fmla="*/ 2501286 w 2886163"/>
                <a:gd name="connsiteY0-5372" fmla="*/ 1100528 h 2556892"/>
                <a:gd name="connsiteX1-5373" fmla="*/ 2492092 w 2886163"/>
                <a:gd name="connsiteY1-5374" fmla="*/ 1180518 h 2556892"/>
                <a:gd name="connsiteX2-5375" fmla="*/ 2452097 w 2886163"/>
                <a:gd name="connsiteY2-5376" fmla="*/ 1334981 h 2556892"/>
                <a:gd name="connsiteX3-5377" fmla="*/ 2486575 w 2886163"/>
                <a:gd name="connsiteY3-5378" fmla="*/ 1298204 h 2556892"/>
                <a:gd name="connsiteX4-5379" fmla="*/ 2518296 w 2886163"/>
                <a:gd name="connsiteY4-5380" fmla="*/ 1266944 h 2556892"/>
                <a:gd name="connsiteX5-5381" fmla="*/ 2526110 w 2886163"/>
                <a:gd name="connsiteY5-5382" fmla="*/ 1243499 h 2556892"/>
                <a:gd name="connsiteX6-5383" fmla="*/ 2505883 w 2886163"/>
                <a:gd name="connsiteY6-5384" fmla="*/ 1129031 h 2556892"/>
                <a:gd name="connsiteX7-5385" fmla="*/ 2501286 w 2886163"/>
                <a:gd name="connsiteY7-5386" fmla="*/ 1100528 h 2556892"/>
                <a:gd name="connsiteX8-5387" fmla="*/ 2086941 w 2886163"/>
                <a:gd name="connsiteY8-5388" fmla="*/ 0 h 2556892"/>
                <a:gd name="connsiteX9-5389" fmla="*/ 2145931 w 2886163"/>
                <a:gd name="connsiteY9-5390" fmla="*/ 92843 h 2556892"/>
                <a:gd name="connsiteX10-5391" fmla="*/ 2145711 w 2886163"/>
                <a:gd name="connsiteY10-5392" fmla="*/ 95772 h 2556892"/>
                <a:gd name="connsiteX11-5393" fmla="*/ 2342226 w 2886163"/>
                <a:gd name="connsiteY11-5394" fmla="*/ 146169 h 2556892"/>
                <a:gd name="connsiteX12-5395" fmla="*/ 2509101 w 2886163"/>
                <a:gd name="connsiteY12-5396" fmla="*/ 214666 h 2556892"/>
                <a:gd name="connsiteX13-5397" fmla="*/ 2625868 w 2886163"/>
                <a:gd name="connsiteY13-5398" fmla="*/ 296494 h 2556892"/>
                <a:gd name="connsiteX14-5399" fmla="*/ 2692066 w 2886163"/>
                <a:gd name="connsiteY14-5400" fmla="*/ 382460 h 2556892"/>
                <a:gd name="connsiteX15-5401" fmla="*/ 2730222 w 2886163"/>
                <a:gd name="connsiteY15-5402" fmla="*/ 459692 h 2556892"/>
                <a:gd name="connsiteX16-5403" fmla="*/ 2761023 w 2886163"/>
                <a:gd name="connsiteY16-5404" fmla="*/ 561747 h 2556892"/>
                <a:gd name="connsiteX17-5405" fmla="*/ 2784008 w 2886163"/>
                <a:gd name="connsiteY17-5406" fmla="*/ 666102 h 2556892"/>
                <a:gd name="connsiteX18-5407" fmla="*/ 2803776 w 2886163"/>
                <a:gd name="connsiteY18-5408" fmla="*/ 779650 h 2556892"/>
                <a:gd name="connsiteX19-5409" fmla="*/ 2822164 w 2886163"/>
                <a:gd name="connsiteY19-5410" fmla="*/ 882626 h 2556892"/>
                <a:gd name="connsiteX20-5411" fmla="*/ 2829060 w 2886163"/>
                <a:gd name="connsiteY20-5412" fmla="*/ 938251 h 2556892"/>
                <a:gd name="connsiteX21-5413" fmla="*/ 2852045 w 2886163"/>
                <a:gd name="connsiteY21-5414" fmla="*/ 1122135 h 2556892"/>
                <a:gd name="connsiteX22-5415" fmla="*/ 2869514 w 2886163"/>
                <a:gd name="connsiteY22-5416" fmla="*/ 1265565 h 2556892"/>
                <a:gd name="connsiteX23-5417" fmla="*/ 2879628 w 2886163"/>
                <a:gd name="connsiteY23-5418" fmla="*/ 1355208 h 2556892"/>
                <a:gd name="connsiteX24-5419" fmla="*/ 2886064 w 2886163"/>
                <a:gd name="connsiteY24-5420" fmla="*/ 1424625 h 2556892"/>
                <a:gd name="connsiteX25-5421" fmla="*/ 2872273 w 2886163"/>
                <a:gd name="connsiteY25-5422" fmla="*/ 1444852 h 2556892"/>
                <a:gd name="connsiteX26-5423" fmla="*/ 2660346 w 2886163"/>
                <a:gd name="connsiteY26-5424" fmla="*/ 1543690 h 2556892"/>
                <a:gd name="connsiteX27-5425" fmla="*/ 2447500 w 2886163"/>
                <a:gd name="connsiteY27-5426" fmla="*/ 1641608 h 2556892"/>
                <a:gd name="connsiteX28-5427" fmla="*/ 2446581 w 2886163"/>
                <a:gd name="connsiteY28-5428" fmla="*/ 1783659 h 2556892"/>
                <a:gd name="connsiteX29-5429" fmla="*/ 2451178 w 2886163"/>
                <a:gd name="connsiteY29-5430" fmla="*/ 2127522 h 2556892"/>
                <a:gd name="connsiteX30-5431" fmla="*/ 2457614 w 2886163"/>
                <a:gd name="connsiteY30-5432" fmla="*/ 2556892 h 2556892"/>
                <a:gd name="connsiteX31-5433" fmla="*/ 1261906 w 2886163"/>
                <a:gd name="connsiteY31-5434" fmla="*/ 2556892 h 2556892"/>
                <a:gd name="connsiteX32-5435" fmla="*/ 1281674 w 2886163"/>
                <a:gd name="connsiteY32-5436" fmla="*/ 2299914 h 2556892"/>
                <a:gd name="connsiteX33-5437" fmla="*/ 1306498 w 2886163"/>
                <a:gd name="connsiteY33-5438" fmla="*/ 2083390 h 2556892"/>
                <a:gd name="connsiteX34-5439" fmla="*/ 1330403 w 2886163"/>
                <a:gd name="connsiteY34-5440" fmla="*/ 1927088 h 2556892"/>
                <a:gd name="connsiteX35-5441" fmla="*/ 1372696 w 2886163"/>
                <a:gd name="connsiteY35-5442" fmla="*/ 1718839 h 2556892"/>
                <a:gd name="connsiteX36-5443" fmla="*/ 1406255 w 2886163"/>
                <a:gd name="connsiteY36-5444" fmla="*/ 1619082 h 2556892"/>
                <a:gd name="connsiteX37-5445" fmla="*/ 1413611 w 2886163"/>
                <a:gd name="connsiteY37-5446" fmla="*/ 1591040 h 2556892"/>
                <a:gd name="connsiteX38-5447" fmla="*/ 1319370 w 2886163"/>
                <a:gd name="connsiteY38-5448" fmla="*/ 1212698 h 2556892"/>
                <a:gd name="connsiteX39-5449" fmla="*/ 1287650 w 2886163"/>
                <a:gd name="connsiteY39-5450" fmla="*/ 1086737 h 2556892"/>
                <a:gd name="connsiteX40-5451" fmla="*/ 1126291 w 2886163"/>
                <a:gd name="connsiteY40-5452" fmla="*/ 1342336 h 2556892"/>
                <a:gd name="connsiteX41-5453" fmla="*/ 961255 w 2886163"/>
                <a:gd name="connsiteY41-5454" fmla="*/ 1506453 h 2556892"/>
                <a:gd name="connsiteX42-5455" fmla="*/ 764959 w 2886163"/>
                <a:gd name="connsiteY42-5456" fmla="*/ 1636091 h 2556892"/>
                <a:gd name="connsiteX43-5457" fmla="*/ 493729 w 2886163"/>
                <a:gd name="connsiteY43-5458" fmla="*/ 1753318 h 2556892"/>
                <a:gd name="connsiteX44-5459" fmla="*/ 271689 w 2886163"/>
                <a:gd name="connsiteY44-5460" fmla="*/ 1791474 h 2556892"/>
                <a:gd name="connsiteX45-5461" fmla="*/ 81829 w 2886163"/>
                <a:gd name="connsiteY45-5462" fmla="*/ 1787336 h 2556892"/>
                <a:gd name="connsiteX46-5463" fmla="*/ 0 w 2886163"/>
                <a:gd name="connsiteY46-5464" fmla="*/ 1591499 h 2556892"/>
                <a:gd name="connsiteX47-5465" fmla="*/ 47350 w 2886163"/>
                <a:gd name="connsiteY47-5466" fmla="*/ 1572192 h 2556892"/>
                <a:gd name="connsiteX48-5467" fmla="*/ 307087 w 2886163"/>
                <a:gd name="connsiteY48-5468" fmla="*/ 1484387 h 2556892"/>
                <a:gd name="connsiteX49-5469" fmla="*/ 416958 w 2886163"/>
                <a:gd name="connsiteY49-5470" fmla="*/ 1438416 h 2556892"/>
                <a:gd name="connsiteX50-5471" fmla="*/ 575558 w 2886163"/>
                <a:gd name="connsiteY50-5472" fmla="*/ 1349692 h 2556892"/>
                <a:gd name="connsiteX51-5473" fmla="*/ 782428 w 2886163"/>
                <a:gd name="connsiteY51-5474" fmla="*/ 1212698 h 2556892"/>
                <a:gd name="connsiteX52-5475" fmla="*/ 834835 w 2886163"/>
                <a:gd name="connsiteY52-5476" fmla="*/ 1149718 h 2556892"/>
                <a:gd name="connsiteX53-5477" fmla="*/ 1002629 w 2886163"/>
                <a:gd name="connsiteY53-5478" fmla="*/ 829759 h 2556892"/>
                <a:gd name="connsiteX54-5479" fmla="*/ 1144680 w 2886163"/>
                <a:gd name="connsiteY54-5480" fmla="*/ 462450 h 2556892"/>
                <a:gd name="connsiteX55-5481" fmla="*/ 1237082 w 2886163"/>
                <a:gd name="connsiteY55-5482" fmla="*/ 327755 h 2556892"/>
                <a:gd name="connsiteX56-5483" fmla="*/ 1397521 w 2886163"/>
                <a:gd name="connsiteY56-5484" fmla="*/ 243628 h 2556892"/>
                <a:gd name="connsiteX57-5485" fmla="*/ 1537732 w 2886163"/>
                <a:gd name="connsiteY57-5486" fmla="*/ 170074 h 2556892"/>
                <a:gd name="connsiteX58-5487" fmla="*/ 1592898 w 2886163"/>
                <a:gd name="connsiteY58-5488" fmla="*/ 129160 h 2556892"/>
                <a:gd name="connsiteX59-5489" fmla="*/ 1683262 w 2886163"/>
                <a:gd name="connsiteY59-5490" fmla="*/ 35759 h 2556892"/>
                <a:gd name="connsiteX60-5491" fmla="*/ 1777702 w 2886163"/>
                <a:gd name="connsiteY60-5492" fmla="*/ 139274 h 2556892"/>
                <a:gd name="connsiteX61-5493" fmla="*/ 1911938 w 2886163"/>
                <a:gd name="connsiteY61-5494" fmla="*/ 215126 h 2556892"/>
                <a:gd name="connsiteX62-5495" fmla="*/ 1955706 w 2886163"/>
                <a:gd name="connsiteY62-5496" fmla="*/ 233819 h 2556892"/>
                <a:gd name="connsiteX63-5497" fmla="*/ 1966643 w 2886163"/>
                <a:gd name="connsiteY63-5498" fmla="*/ 230756 h 2556892"/>
                <a:gd name="connsiteX64-5499" fmla="*/ 1969287 w 2886163"/>
                <a:gd name="connsiteY64-5500" fmla="*/ 230053 h 2556892"/>
                <a:gd name="connsiteX65-5501" fmla="*/ 2019050 w 2886163"/>
                <a:gd name="connsiteY65-5502" fmla="*/ 186624 h 2556892"/>
                <a:gd name="connsiteX66-5503" fmla="*/ 2082031 w 2886163"/>
                <a:gd name="connsiteY66-5504" fmla="*/ 93762 h 2556892"/>
                <a:gd name="connsiteX67-5505" fmla="*/ 2086941 w 2886163"/>
                <a:gd name="connsiteY67-5506" fmla="*/ 0 h 2556892"/>
                <a:gd name="connsiteX0-5507" fmla="*/ 2501286 w 2886163"/>
                <a:gd name="connsiteY0-5508" fmla="*/ 1100528 h 2556892"/>
                <a:gd name="connsiteX1-5509" fmla="*/ 2492092 w 2886163"/>
                <a:gd name="connsiteY1-5510" fmla="*/ 1180518 h 2556892"/>
                <a:gd name="connsiteX2-5511" fmla="*/ 2452097 w 2886163"/>
                <a:gd name="connsiteY2-5512" fmla="*/ 1334981 h 2556892"/>
                <a:gd name="connsiteX3-5513" fmla="*/ 2486575 w 2886163"/>
                <a:gd name="connsiteY3-5514" fmla="*/ 1298204 h 2556892"/>
                <a:gd name="connsiteX4-5515" fmla="*/ 2526110 w 2886163"/>
                <a:gd name="connsiteY4-5516" fmla="*/ 1243499 h 2556892"/>
                <a:gd name="connsiteX5-5517" fmla="*/ 2505883 w 2886163"/>
                <a:gd name="connsiteY5-5518" fmla="*/ 1129031 h 2556892"/>
                <a:gd name="connsiteX6-5519" fmla="*/ 2501286 w 2886163"/>
                <a:gd name="connsiteY6-5520" fmla="*/ 1100528 h 2556892"/>
                <a:gd name="connsiteX7-5521" fmla="*/ 2086941 w 2886163"/>
                <a:gd name="connsiteY7-5522" fmla="*/ 0 h 2556892"/>
                <a:gd name="connsiteX8-5523" fmla="*/ 2145931 w 2886163"/>
                <a:gd name="connsiteY8-5524" fmla="*/ 92843 h 2556892"/>
                <a:gd name="connsiteX9-5525" fmla="*/ 2145711 w 2886163"/>
                <a:gd name="connsiteY9-5526" fmla="*/ 95772 h 2556892"/>
                <a:gd name="connsiteX10-5527" fmla="*/ 2342226 w 2886163"/>
                <a:gd name="connsiteY10-5528" fmla="*/ 146169 h 2556892"/>
                <a:gd name="connsiteX11-5529" fmla="*/ 2509101 w 2886163"/>
                <a:gd name="connsiteY11-5530" fmla="*/ 214666 h 2556892"/>
                <a:gd name="connsiteX12-5531" fmla="*/ 2625868 w 2886163"/>
                <a:gd name="connsiteY12-5532" fmla="*/ 296494 h 2556892"/>
                <a:gd name="connsiteX13-5533" fmla="*/ 2692066 w 2886163"/>
                <a:gd name="connsiteY13-5534" fmla="*/ 382460 h 2556892"/>
                <a:gd name="connsiteX14-5535" fmla="*/ 2730222 w 2886163"/>
                <a:gd name="connsiteY14-5536" fmla="*/ 459692 h 2556892"/>
                <a:gd name="connsiteX15-5537" fmla="*/ 2761023 w 2886163"/>
                <a:gd name="connsiteY15-5538" fmla="*/ 561747 h 2556892"/>
                <a:gd name="connsiteX16-5539" fmla="*/ 2784008 w 2886163"/>
                <a:gd name="connsiteY16-5540" fmla="*/ 666102 h 2556892"/>
                <a:gd name="connsiteX17-5541" fmla="*/ 2803776 w 2886163"/>
                <a:gd name="connsiteY17-5542" fmla="*/ 779650 h 2556892"/>
                <a:gd name="connsiteX18-5543" fmla="*/ 2822164 w 2886163"/>
                <a:gd name="connsiteY18-5544" fmla="*/ 882626 h 2556892"/>
                <a:gd name="connsiteX19-5545" fmla="*/ 2829060 w 2886163"/>
                <a:gd name="connsiteY19-5546" fmla="*/ 938251 h 2556892"/>
                <a:gd name="connsiteX20-5547" fmla="*/ 2852045 w 2886163"/>
                <a:gd name="connsiteY20-5548" fmla="*/ 1122135 h 2556892"/>
                <a:gd name="connsiteX21-5549" fmla="*/ 2869514 w 2886163"/>
                <a:gd name="connsiteY21-5550" fmla="*/ 1265565 h 2556892"/>
                <a:gd name="connsiteX22-5551" fmla="*/ 2879628 w 2886163"/>
                <a:gd name="connsiteY22-5552" fmla="*/ 1355208 h 2556892"/>
                <a:gd name="connsiteX23-5553" fmla="*/ 2886064 w 2886163"/>
                <a:gd name="connsiteY23-5554" fmla="*/ 1424625 h 2556892"/>
                <a:gd name="connsiteX24-5555" fmla="*/ 2872273 w 2886163"/>
                <a:gd name="connsiteY24-5556" fmla="*/ 1444852 h 2556892"/>
                <a:gd name="connsiteX25-5557" fmla="*/ 2660346 w 2886163"/>
                <a:gd name="connsiteY25-5558" fmla="*/ 1543690 h 2556892"/>
                <a:gd name="connsiteX26-5559" fmla="*/ 2447500 w 2886163"/>
                <a:gd name="connsiteY26-5560" fmla="*/ 1641608 h 2556892"/>
                <a:gd name="connsiteX27-5561" fmla="*/ 2446581 w 2886163"/>
                <a:gd name="connsiteY27-5562" fmla="*/ 1783659 h 2556892"/>
                <a:gd name="connsiteX28-5563" fmla="*/ 2451178 w 2886163"/>
                <a:gd name="connsiteY28-5564" fmla="*/ 2127522 h 2556892"/>
                <a:gd name="connsiteX29-5565" fmla="*/ 2457614 w 2886163"/>
                <a:gd name="connsiteY29-5566" fmla="*/ 2556892 h 2556892"/>
                <a:gd name="connsiteX30-5567" fmla="*/ 1261906 w 2886163"/>
                <a:gd name="connsiteY30-5568" fmla="*/ 2556892 h 2556892"/>
                <a:gd name="connsiteX31-5569" fmla="*/ 1281674 w 2886163"/>
                <a:gd name="connsiteY31-5570" fmla="*/ 2299914 h 2556892"/>
                <a:gd name="connsiteX32-5571" fmla="*/ 1306498 w 2886163"/>
                <a:gd name="connsiteY32-5572" fmla="*/ 2083390 h 2556892"/>
                <a:gd name="connsiteX33-5573" fmla="*/ 1330403 w 2886163"/>
                <a:gd name="connsiteY33-5574" fmla="*/ 1927088 h 2556892"/>
                <a:gd name="connsiteX34-5575" fmla="*/ 1372696 w 2886163"/>
                <a:gd name="connsiteY34-5576" fmla="*/ 1718839 h 2556892"/>
                <a:gd name="connsiteX35-5577" fmla="*/ 1406255 w 2886163"/>
                <a:gd name="connsiteY35-5578" fmla="*/ 1619082 h 2556892"/>
                <a:gd name="connsiteX36-5579" fmla="*/ 1413611 w 2886163"/>
                <a:gd name="connsiteY36-5580" fmla="*/ 1591040 h 2556892"/>
                <a:gd name="connsiteX37-5581" fmla="*/ 1319370 w 2886163"/>
                <a:gd name="connsiteY37-5582" fmla="*/ 1212698 h 2556892"/>
                <a:gd name="connsiteX38-5583" fmla="*/ 1287650 w 2886163"/>
                <a:gd name="connsiteY38-5584" fmla="*/ 1086737 h 2556892"/>
                <a:gd name="connsiteX39-5585" fmla="*/ 1126291 w 2886163"/>
                <a:gd name="connsiteY39-5586" fmla="*/ 1342336 h 2556892"/>
                <a:gd name="connsiteX40-5587" fmla="*/ 961255 w 2886163"/>
                <a:gd name="connsiteY40-5588" fmla="*/ 1506453 h 2556892"/>
                <a:gd name="connsiteX41-5589" fmla="*/ 764959 w 2886163"/>
                <a:gd name="connsiteY41-5590" fmla="*/ 1636091 h 2556892"/>
                <a:gd name="connsiteX42-5591" fmla="*/ 493729 w 2886163"/>
                <a:gd name="connsiteY42-5592" fmla="*/ 1753318 h 2556892"/>
                <a:gd name="connsiteX43-5593" fmla="*/ 271689 w 2886163"/>
                <a:gd name="connsiteY43-5594" fmla="*/ 1791474 h 2556892"/>
                <a:gd name="connsiteX44-5595" fmla="*/ 81829 w 2886163"/>
                <a:gd name="connsiteY44-5596" fmla="*/ 1787336 h 2556892"/>
                <a:gd name="connsiteX45-5597" fmla="*/ 0 w 2886163"/>
                <a:gd name="connsiteY45-5598" fmla="*/ 1591499 h 2556892"/>
                <a:gd name="connsiteX46-5599" fmla="*/ 47350 w 2886163"/>
                <a:gd name="connsiteY46-5600" fmla="*/ 1572192 h 2556892"/>
                <a:gd name="connsiteX47-5601" fmla="*/ 307087 w 2886163"/>
                <a:gd name="connsiteY47-5602" fmla="*/ 1484387 h 2556892"/>
                <a:gd name="connsiteX48-5603" fmla="*/ 416958 w 2886163"/>
                <a:gd name="connsiteY48-5604" fmla="*/ 1438416 h 2556892"/>
                <a:gd name="connsiteX49-5605" fmla="*/ 575558 w 2886163"/>
                <a:gd name="connsiteY49-5606" fmla="*/ 1349692 h 2556892"/>
                <a:gd name="connsiteX50-5607" fmla="*/ 782428 w 2886163"/>
                <a:gd name="connsiteY50-5608" fmla="*/ 1212698 h 2556892"/>
                <a:gd name="connsiteX51-5609" fmla="*/ 834835 w 2886163"/>
                <a:gd name="connsiteY51-5610" fmla="*/ 1149718 h 2556892"/>
                <a:gd name="connsiteX52-5611" fmla="*/ 1002629 w 2886163"/>
                <a:gd name="connsiteY52-5612" fmla="*/ 829759 h 2556892"/>
                <a:gd name="connsiteX53-5613" fmla="*/ 1144680 w 2886163"/>
                <a:gd name="connsiteY53-5614" fmla="*/ 462450 h 2556892"/>
                <a:gd name="connsiteX54-5615" fmla="*/ 1237082 w 2886163"/>
                <a:gd name="connsiteY54-5616" fmla="*/ 327755 h 2556892"/>
                <a:gd name="connsiteX55-5617" fmla="*/ 1397521 w 2886163"/>
                <a:gd name="connsiteY55-5618" fmla="*/ 243628 h 2556892"/>
                <a:gd name="connsiteX56-5619" fmla="*/ 1537732 w 2886163"/>
                <a:gd name="connsiteY56-5620" fmla="*/ 170074 h 2556892"/>
                <a:gd name="connsiteX57-5621" fmla="*/ 1592898 w 2886163"/>
                <a:gd name="connsiteY57-5622" fmla="*/ 129160 h 2556892"/>
                <a:gd name="connsiteX58-5623" fmla="*/ 1683262 w 2886163"/>
                <a:gd name="connsiteY58-5624" fmla="*/ 35759 h 2556892"/>
                <a:gd name="connsiteX59-5625" fmla="*/ 1777702 w 2886163"/>
                <a:gd name="connsiteY59-5626" fmla="*/ 139274 h 2556892"/>
                <a:gd name="connsiteX60-5627" fmla="*/ 1911938 w 2886163"/>
                <a:gd name="connsiteY60-5628" fmla="*/ 215126 h 2556892"/>
                <a:gd name="connsiteX61-5629" fmla="*/ 1955706 w 2886163"/>
                <a:gd name="connsiteY61-5630" fmla="*/ 233819 h 2556892"/>
                <a:gd name="connsiteX62-5631" fmla="*/ 1966643 w 2886163"/>
                <a:gd name="connsiteY62-5632" fmla="*/ 230756 h 2556892"/>
                <a:gd name="connsiteX63-5633" fmla="*/ 1969287 w 2886163"/>
                <a:gd name="connsiteY63-5634" fmla="*/ 230053 h 2556892"/>
                <a:gd name="connsiteX64-5635" fmla="*/ 2019050 w 2886163"/>
                <a:gd name="connsiteY64-5636" fmla="*/ 186624 h 2556892"/>
                <a:gd name="connsiteX65-5637" fmla="*/ 2082031 w 2886163"/>
                <a:gd name="connsiteY65-5638" fmla="*/ 93762 h 2556892"/>
                <a:gd name="connsiteX66-5639" fmla="*/ 2086941 w 2886163"/>
                <a:gd name="connsiteY66-5640" fmla="*/ 0 h 2556892"/>
                <a:gd name="connsiteX0-5641" fmla="*/ 2501286 w 2886163"/>
                <a:gd name="connsiteY0-5642" fmla="*/ 1100528 h 2556892"/>
                <a:gd name="connsiteX1-5643" fmla="*/ 2492092 w 2886163"/>
                <a:gd name="connsiteY1-5644" fmla="*/ 1180518 h 2556892"/>
                <a:gd name="connsiteX2-5645" fmla="*/ 2452097 w 2886163"/>
                <a:gd name="connsiteY2-5646" fmla="*/ 1334981 h 2556892"/>
                <a:gd name="connsiteX3-5647" fmla="*/ 2526110 w 2886163"/>
                <a:gd name="connsiteY3-5648" fmla="*/ 1243499 h 2556892"/>
                <a:gd name="connsiteX4-5649" fmla="*/ 2505883 w 2886163"/>
                <a:gd name="connsiteY4-5650" fmla="*/ 1129031 h 2556892"/>
                <a:gd name="connsiteX5-5651" fmla="*/ 2501286 w 2886163"/>
                <a:gd name="connsiteY5-5652" fmla="*/ 1100528 h 2556892"/>
                <a:gd name="connsiteX6-5653" fmla="*/ 2086941 w 2886163"/>
                <a:gd name="connsiteY6-5654" fmla="*/ 0 h 2556892"/>
                <a:gd name="connsiteX7-5655" fmla="*/ 2145931 w 2886163"/>
                <a:gd name="connsiteY7-5656" fmla="*/ 92843 h 2556892"/>
                <a:gd name="connsiteX8-5657" fmla="*/ 2145711 w 2886163"/>
                <a:gd name="connsiteY8-5658" fmla="*/ 95772 h 2556892"/>
                <a:gd name="connsiteX9-5659" fmla="*/ 2342226 w 2886163"/>
                <a:gd name="connsiteY9-5660" fmla="*/ 146169 h 2556892"/>
                <a:gd name="connsiteX10-5661" fmla="*/ 2509101 w 2886163"/>
                <a:gd name="connsiteY10-5662" fmla="*/ 214666 h 2556892"/>
                <a:gd name="connsiteX11-5663" fmla="*/ 2625868 w 2886163"/>
                <a:gd name="connsiteY11-5664" fmla="*/ 296494 h 2556892"/>
                <a:gd name="connsiteX12-5665" fmla="*/ 2692066 w 2886163"/>
                <a:gd name="connsiteY12-5666" fmla="*/ 382460 h 2556892"/>
                <a:gd name="connsiteX13-5667" fmla="*/ 2730222 w 2886163"/>
                <a:gd name="connsiteY13-5668" fmla="*/ 459692 h 2556892"/>
                <a:gd name="connsiteX14-5669" fmla="*/ 2761023 w 2886163"/>
                <a:gd name="connsiteY14-5670" fmla="*/ 561747 h 2556892"/>
                <a:gd name="connsiteX15-5671" fmla="*/ 2784008 w 2886163"/>
                <a:gd name="connsiteY15-5672" fmla="*/ 666102 h 2556892"/>
                <a:gd name="connsiteX16-5673" fmla="*/ 2803776 w 2886163"/>
                <a:gd name="connsiteY16-5674" fmla="*/ 779650 h 2556892"/>
                <a:gd name="connsiteX17-5675" fmla="*/ 2822164 w 2886163"/>
                <a:gd name="connsiteY17-5676" fmla="*/ 882626 h 2556892"/>
                <a:gd name="connsiteX18-5677" fmla="*/ 2829060 w 2886163"/>
                <a:gd name="connsiteY18-5678" fmla="*/ 938251 h 2556892"/>
                <a:gd name="connsiteX19-5679" fmla="*/ 2852045 w 2886163"/>
                <a:gd name="connsiteY19-5680" fmla="*/ 1122135 h 2556892"/>
                <a:gd name="connsiteX20-5681" fmla="*/ 2869514 w 2886163"/>
                <a:gd name="connsiteY20-5682" fmla="*/ 1265565 h 2556892"/>
                <a:gd name="connsiteX21-5683" fmla="*/ 2879628 w 2886163"/>
                <a:gd name="connsiteY21-5684" fmla="*/ 1355208 h 2556892"/>
                <a:gd name="connsiteX22-5685" fmla="*/ 2886064 w 2886163"/>
                <a:gd name="connsiteY22-5686" fmla="*/ 1424625 h 2556892"/>
                <a:gd name="connsiteX23-5687" fmla="*/ 2872273 w 2886163"/>
                <a:gd name="connsiteY23-5688" fmla="*/ 1444852 h 2556892"/>
                <a:gd name="connsiteX24-5689" fmla="*/ 2660346 w 2886163"/>
                <a:gd name="connsiteY24-5690" fmla="*/ 1543690 h 2556892"/>
                <a:gd name="connsiteX25-5691" fmla="*/ 2447500 w 2886163"/>
                <a:gd name="connsiteY25-5692" fmla="*/ 1641608 h 2556892"/>
                <a:gd name="connsiteX26-5693" fmla="*/ 2446581 w 2886163"/>
                <a:gd name="connsiteY26-5694" fmla="*/ 1783659 h 2556892"/>
                <a:gd name="connsiteX27-5695" fmla="*/ 2451178 w 2886163"/>
                <a:gd name="connsiteY27-5696" fmla="*/ 2127522 h 2556892"/>
                <a:gd name="connsiteX28-5697" fmla="*/ 2457614 w 2886163"/>
                <a:gd name="connsiteY28-5698" fmla="*/ 2556892 h 2556892"/>
                <a:gd name="connsiteX29-5699" fmla="*/ 1261906 w 2886163"/>
                <a:gd name="connsiteY29-5700" fmla="*/ 2556892 h 2556892"/>
                <a:gd name="connsiteX30-5701" fmla="*/ 1281674 w 2886163"/>
                <a:gd name="connsiteY30-5702" fmla="*/ 2299914 h 2556892"/>
                <a:gd name="connsiteX31-5703" fmla="*/ 1306498 w 2886163"/>
                <a:gd name="connsiteY31-5704" fmla="*/ 2083390 h 2556892"/>
                <a:gd name="connsiteX32-5705" fmla="*/ 1330403 w 2886163"/>
                <a:gd name="connsiteY32-5706" fmla="*/ 1927088 h 2556892"/>
                <a:gd name="connsiteX33-5707" fmla="*/ 1372696 w 2886163"/>
                <a:gd name="connsiteY33-5708" fmla="*/ 1718839 h 2556892"/>
                <a:gd name="connsiteX34-5709" fmla="*/ 1406255 w 2886163"/>
                <a:gd name="connsiteY34-5710" fmla="*/ 1619082 h 2556892"/>
                <a:gd name="connsiteX35-5711" fmla="*/ 1413611 w 2886163"/>
                <a:gd name="connsiteY35-5712" fmla="*/ 1591040 h 2556892"/>
                <a:gd name="connsiteX36-5713" fmla="*/ 1319370 w 2886163"/>
                <a:gd name="connsiteY36-5714" fmla="*/ 1212698 h 2556892"/>
                <a:gd name="connsiteX37-5715" fmla="*/ 1287650 w 2886163"/>
                <a:gd name="connsiteY37-5716" fmla="*/ 1086737 h 2556892"/>
                <a:gd name="connsiteX38-5717" fmla="*/ 1126291 w 2886163"/>
                <a:gd name="connsiteY38-5718" fmla="*/ 1342336 h 2556892"/>
                <a:gd name="connsiteX39-5719" fmla="*/ 961255 w 2886163"/>
                <a:gd name="connsiteY39-5720" fmla="*/ 1506453 h 2556892"/>
                <a:gd name="connsiteX40-5721" fmla="*/ 764959 w 2886163"/>
                <a:gd name="connsiteY40-5722" fmla="*/ 1636091 h 2556892"/>
                <a:gd name="connsiteX41-5723" fmla="*/ 493729 w 2886163"/>
                <a:gd name="connsiteY41-5724" fmla="*/ 1753318 h 2556892"/>
                <a:gd name="connsiteX42-5725" fmla="*/ 271689 w 2886163"/>
                <a:gd name="connsiteY42-5726" fmla="*/ 1791474 h 2556892"/>
                <a:gd name="connsiteX43-5727" fmla="*/ 81829 w 2886163"/>
                <a:gd name="connsiteY43-5728" fmla="*/ 1787336 h 2556892"/>
                <a:gd name="connsiteX44-5729" fmla="*/ 0 w 2886163"/>
                <a:gd name="connsiteY44-5730" fmla="*/ 1591499 h 2556892"/>
                <a:gd name="connsiteX45-5731" fmla="*/ 47350 w 2886163"/>
                <a:gd name="connsiteY45-5732" fmla="*/ 1572192 h 2556892"/>
                <a:gd name="connsiteX46-5733" fmla="*/ 307087 w 2886163"/>
                <a:gd name="connsiteY46-5734" fmla="*/ 1484387 h 2556892"/>
                <a:gd name="connsiteX47-5735" fmla="*/ 416958 w 2886163"/>
                <a:gd name="connsiteY47-5736" fmla="*/ 1438416 h 2556892"/>
                <a:gd name="connsiteX48-5737" fmla="*/ 575558 w 2886163"/>
                <a:gd name="connsiteY48-5738" fmla="*/ 1349692 h 2556892"/>
                <a:gd name="connsiteX49-5739" fmla="*/ 782428 w 2886163"/>
                <a:gd name="connsiteY49-5740" fmla="*/ 1212698 h 2556892"/>
                <a:gd name="connsiteX50-5741" fmla="*/ 834835 w 2886163"/>
                <a:gd name="connsiteY50-5742" fmla="*/ 1149718 h 2556892"/>
                <a:gd name="connsiteX51-5743" fmla="*/ 1002629 w 2886163"/>
                <a:gd name="connsiteY51-5744" fmla="*/ 829759 h 2556892"/>
                <a:gd name="connsiteX52-5745" fmla="*/ 1144680 w 2886163"/>
                <a:gd name="connsiteY52-5746" fmla="*/ 462450 h 2556892"/>
                <a:gd name="connsiteX53-5747" fmla="*/ 1237082 w 2886163"/>
                <a:gd name="connsiteY53-5748" fmla="*/ 327755 h 2556892"/>
                <a:gd name="connsiteX54-5749" fmla="*/ 1397521 w 2886163"/>
                <a:gd name="connsiteY54-5750" fmla="*/ 243628 h 2556892"/>
                <a:gd name="connsiteX55-5751" fmla="*/ 1537732 w 2886163"/>
                <a:gd name="connsiteY55-5752" fmla="*/ 170074 h 2556892"/>
                <a:gd name="connsiteX56-5753" fmla="*/ 1592898 w 2886163"/>
                <a:gd name="connsiteY56-5754" fmla="*/ 129160 h 2556892"/>
                <a:gd name="connsiteX57-5755" fmla="*/ 1683262 w 2886163"/>
                <a:gd name="connsiteY57-5756" fmla="*/ 35759 h 2556892"/>
                <a:gd name="connsiteX58-5757" fmla="*/ 1777702 w 2886163"/>
                <a:gd name="connsiteY58-5758" fmla="*/ 139274 h 2556892"/>
                <a:gd name="connsiteX59-5759" fmla="*/ 1911938 w 2886163"/>
                <a:gd name="connsiteY59-5760" fmla="*/ 215126 h 2556892"/>
                <a:gd name="connsiteX60-5761" fmla="*/ 1955706 w 2886163"/>
                <a:gd name="connsiteY60-5762" fmla="*/ 233819 h 2556892"/>
                <a:gd name="connsiteX61-5763" fmla="*/ 1966643 w 2886163"/>
                <a:gd name="connsiteY61-5764" fmla="*/ 230756 h 2556892"/>
                <a:gd name="connsiteX62-5765" fmla="*/ 1969287 w 2886163"/>
                <a:gd name="connsiteY62-5766" fmla="*/ 230053 h 2556892"/>
                <a:gd name="connsiteX63-5767" fmla="*/ 2019050 w 2886163"/>
                <a:gd name="connsiteY63-5768" fmla="*/ 186624 h 2556892"/>
                <a:gd name="connsiteX64-5769" fmla="*/ 2082031 w 2886163"/>
                <a:gd name="connsiteY64-5770" fmla="*/ 93762 h 2556892"/>
                <a:gd name="connsiteX65-5771" fmla="*/ 2086941 w 2886163"/>
                <a:gd name="connsiteY65-5772" fmla="*/ 0 h 2556892"/>
                <a:gd name="connsiteX0-5773" fmla="*/ 2501286 w 2909014"/>
                <a:gd name="connsiteY0-5774" fmla="*/ 1100528 h 2556892"/>
                <a:gd name="connsiteX1-5775" fmla="*/ 2492092 w 2909014"/>
                <a:gd name="connsiteY1-5776" fmla="*/ 1180518 h 2556892"/>
                <a:gd name="connsiteX2-5777" fmla="*/ 2452097 w 2909014"/>
                <a:gd name="connsiteY2-5778" fmla="*/ 1334981 h 2556892"/>
                <a:gd name="connsiteX3-5779" fmla="*/ 2526110 w 2909014"/>
                <a:gd name="connsiteY3-5780" fmla="*/ 1243499 h 2556892"/>
                <a:gd name="connsiteX4-5781" fmla="*/ 2505883 w 2909014"/>
                <a:gd name="connsiteY4-5782" fmla="*/ 1129031 h 2556892"/>
                <a:gd name="connsiteX5-5783" fmla="*/ 2501286 w 2909014"/>
                <a:gd name="connsiteY5-5784" fmla="*/ 1100528 h 2556892"/>
                <a:gd name="connsiteX6-5785" fmla="*/ 2086941 w 2909014"/>
                <a:gd name="connsiteY6-5786" fmla="*/ 0 h 2556892"/>
                <a:gd name="connsiteX7-5787" fmla="*/ 2145931 w 2909014"/>
                <a:gd name="connsiteY7-5788" fmla="*/ 92843 h 2556892"/>
                <a:gd name="connsiteX8-5789" fmla="*/ 2145711 w 2909014"/>
                <a:gd name="connsiteY8-5790" fmla="*/ 95772 h 2556892"/>
                <a:gd name="connsiteX9-5791" fmla="*/ 2342226 w 2909014"/>
                <a:gd name="connsiteY9-5792" fmla="*/ 146169 h 2556892"/>
                <a:gd name="connsiteX10-5793" fmla="*/ 2509101 w 2909014"/>
                <a:gd name="connsiteY10-5794" fmla="*/ 214666 h 2556892"/>
                <a:gd name="connsiteX11-5795" fmla="*/ 2625868 w 2909014"/>
                <a:gd name="connsiteY11-5796" fmla="*/ 296494 h 2556892"/>
                <a:gd name="connsiteX12-5797" fmla="*/ 2692066 w 2909014"/>
                <a:gd name="connsiteY12-5798" fmla="*/ 382460 h 2556892"/>
                <a:gd name="connsiteX13-5799" fmla="*/ 2730222 w 2909014"/>
                <a:gd name="connsiteY13-5800" fmla="*/ 459692 h 2556892"/>
                <a:gd name="connsiteX14-5801" fmla="*/ 2761023 w 2909014"/>
                <a:gd name="connsiteY14-5802" fmla="*/ 561747 h 2556892"/>
                <a:gd name="connsiteX15-5803" fmla="*/ 2784008 w 2909014"/>
                <a:gd name="connsiteY15-5804" fmla="*/ 666102 h 2556892"/>
                <a:gd name="connsiteX16-5805" fmla="*/ 2803776 w 2909014"/>
                <a:gd name="connsiteY16-5806" fmla="*/ 779650 h 2556892"/>
                <a:gd name="connsiteX17-5807" fmla="*/ 2822164 w 2909014"/>
                <a:gd name="connsiteY17-5808" fmla="*/ 882626 h 2556892"/>
                <a:gd name="connsiteX18-5809" fmla="*/ 2829060 w 2909014"/>
                <a:gd name="connsiteY18-5810" fmla="*/ 938251 h 2556892"/>
                <a:gd name="connsiteX19-5811" fmla="*/ 2852045 w 2909014"/>
                <a:gd name="connsiteY19-5812" fmla="*/ 1122135 h 2556892"/>
                <a:gd name="connsiteX20-5813" fmla="*/ 2869514 w 2909014"/>
                <a:gd name="connsiteY20-5814" fmla="*/ 1265565 h 2556892"/>
                <a:gd name="connsiteX21-5815" fmla="*/ 2879628 w 2909014"/>
                <a:gd name="connsiteY21-5816" fmla="*/ 1355208 h 2556892"/>
                <a:gd name="connsiteX22-5817" fmla="*/ 2886064 w 2909014"/>
                <a:gd name="connsiteY22-5818" fmla="*/ 1424625 h 2556892"/>
                <a:gd name="connsiteX23-5819" fmla="*/ 2872273 w 2909014"/>
                <a:gd name="connsiteY23-5820" fmla="*/ 1444852 h 2556892"/>
                <a:gd name="connsiteX24-5821" fmla="*/ 2447500 w 2909014"/>
                <a:gd name="connsiteY24-5822" fmla="*/ 1641608 h 2556892"/>
                <a:gd name="connsiteX25-5823" fmla="*/ 2446581 w 2909014"/>
                <a:gd name="connsiteY25-5824" fmla="*/ 1783659 h 2556892"/>
                <a:gd name="connsiteX26-5825" fmla="*/ 2451178 w 2909014"/>
                <a:gd name="connsiteY26-5826" fmla="*/ 2127522 h 2556892"/>
                <a:gd name="connsiteX27-5827" fmla="*/ 2457614 w 2909014"/>
                <a:gd name="connsiteY27-5828" fmla="*/ 2556892 h 2556892"/>
                <a:gd name="connsiteX28-5829" fmla="*/ 1261906 w 2909014"/>
                <a:gd name="connsiteY28-5830" fmla="*/ 2556892 h 2556892"/>
                <a:gd name="connsiteX29-5831" fmla="*/ 1281674 w 2909014"/>
                <a:gd name="connsiteY29-5832" fmla="*/ 2299914 h 2556892"/>
                <a:gd name="connsiteX30-5833" fmla="*/ 1306498 w 2909014"/>
                <a:gd name="connsiteY30-5834" fmla="*/ 2083390 h 2556892"/>
                <a:gd name="connsiteX31-5835" fmla="*/ 1330403 w 2909014"/>
                <a:gd name="connsiteY31-5836" fmla="*/ 1927088 h 2556892"/>
                <a:gd name="connsiteX32-5837" fmla="*/ 1372696 w 2909014"/>
                <a:gd name="connsiteY32-5838" fmla="*/ 1718839 h 2556892"/>
                <a:gd name="connsiteX33-5839" fmla="*/ 1406255 w 2909014"/>
                <a:gd name="connsiteY33-5840" fmla="*/ 1619082 h 2556892"/>
                <a:gd name="connsiteX34-5841" fmla="*/ 1413611 w 2909014"/>
                <a:gd name="connsiteY34-5842" fmla="*/ 1591040 h 2556892"/>
                <a:gd name="connsiteX35-5843" fmla="*/ 1319370 w 2909014"/>
                <a:gd name="connsiteY35-5844" fmla="*/ 1212698 h 2556892"/>
                <a:gd name="connsiteX36-5845" fmla="*/ 1287650 w 2909014"/>
                <a:gd name="connsiteY36-5846" fmla="*/ 1086737 h 2556892"/>
                <a:gd name="connsiteX37-5847" fmla="*/ 1126291 w 2909014"/>
                <a:gd name="connsiteY37-5848" fmla="*/ 1342336 h 2556892"/>
                <a:gd name="connsiteX38-5849" fmla="*/ 961255 w 2909014"/>
                <a:gd name="connsiteY38-5850" fmla="*/ 1506453 h 2556892"/>
                <a:gd name="connsiteX39-5851" fmla="*/ 764959 w 2909014"/>
                <a:gd name="connsiteY39-5852" fmla="*/ 1636091 h 2556892"/>
                <a:gd name="connsiteX40-5853" fmla="*/ 493729 w 2909014"/>
                <a:gd name="connsiteY40-5854" fmla="*/ 1753318 h 2556892"/>
                <a:gd name="connsiteX41-5855" fmla="*/ 271689 w 2909014"/>
                <a:gd name="connsiteY41-5856" fmla="*/ 1791474 h 2556892"/>
                <a:gd name="connsiteX42-5857" fmla="*/ 81829 w 2909014"/>
                <a:gd name="connsiteY42-5858" fmla="*/ 1787336 h 2556892"/>
                <a:gd name="connsiteX43-5859" fmla="*/ 0 w 2909014"/>
                <a:gd name="connsiteY43-5860" fmla="*/ 1591499 h 2556892"/>
                <a:gd name="connsiteX44-5861" fmla="*/ 47350 w 2909014"/>
                <a:gd name="connsiteY44-5862" fmla="*/ 1572192 h 2556892"/>
                <a:gd name="connsiteX45-5863" fmla="*/ 307087 w 2909014"/>
                <a:gd name="connsiteY45-5864" fmla="*/ 1484387 h 2556892"/>
                <a:gd name="connsiteX46-5865" fmla="*/ 416958 w 2909014"/>
                <a:gd name="connsiteY46-5866" fmla="*/ 1438416 h 2556892"/>
                <a:gd name="connsiteX47-5867" fmla="*/ 575558 w 2909014"/>
                <a:gd name="connsiteY47-5868" fmla="*/ 1349692 h 2556892"/>
                <a:gd name="connsiteX48-5869" fmla="*/ 782428 w 2909014"/>
                <a:gd name="connsiteY48-5870" fmla="*/ 1212698 h 2556892"/>
                <a:gd name="connsiteX49-5871" fmla="*/ 834835 w 2909014"/>
                <a:gd name="connsiteY49-5872" fmla="*/ 1149718 h 2556892"/>
                <a:gd name="connsiteX50-5873" fmla="*/ 1002629 w 2909014"/>
                <a:gd name="connsiteY50-5874" fmla="*/ 829759 h 2556892"/>
                <a:gd name="connsiteX51-5875" fmla="*/ 1144680 w 2909014"/>
                <a:gd name="connsiteY51-5876" fmla="*/ 462450 h 2556892"/>
                <a:gd name="connsiteX52-5877" fmla="*/ 1237082 w 2909014"/>
                <a:gd name="connsiteY52-5878" fmla="*/ 327755 h 2556892"/>
                <a:gd name="connsiteX53-5879" fmla="*/ 1397521 w 2909014"/>
                <a:gd name="connsiteY53-5880" fmla="*/ 243628 h 2556892"/>
                <a:gd name="connsiteX54-5881" fmla="*/ 1537732 w 2909014"/>
                <a:gd name="connsiteY54-5882" fmla="*/ 170074 h 2556892"/>
                <a:gd name="connsiteX55-5883" fmla="*/ 1592898 w 2909014"/>
                <a:gd name="connsiteY55-5884" fmla="*/ 129160 h 2556892"/>
                <a:gd name="connsiteX56-5885" fmla="*/ 1683262 w 2909014"/>
                <a:gd name="connsiteY56-5886" fmla="*/ 35759 h 2556892"/>
                <a:gd name="connsiteX57-5887" fmla="*/ 1777702 w 2909014"/>
                <a:gd name="connsiteY57-5888" fmla="*/ 139274 h 2556892"/>
                <a:gd name="connsiteX58-5889" fmla="*/ 1911938 w 2909014"/>
                <a:gd name="connsiteY58-5890" fmla="*/ 215126 h 2556892"/>
                <a:gd name="connsiteX59-5891" fmla="*/ 1955706 w 2909014"/>
                <a:gd name="connsiteY59-5892" fmla="*/ 233819 h 2556892"/>
                <a:gd name="connsiteX60-5893" fmla="*/ 1966643 w 2909014"/>
                <a:gd name="connsiteY60-5894" fmla="*/ 230756 h 2556892"/>
                <a:gd name="connsiteX61-5895" fmla="*/ 1969287 w 2909014"/>
                <a:gd name="connsiteY61-5896" fmla="*/ 230053 h 2556892"/>
                <a:gd name="connsiteX62-5897" fmla="*/ 2019050 w 2909014"/>
                <a:gd name="connsiteY62-5898" fmla="*/ 186624 h 2556892"/>
                <a:gd name="connsiteX63-5899" fmla="*/ 2082031 w 2909014"/>
                <a:gd name="connsiteY63-5900" fmla="*/ 93762 h 2556892"/>
                <a:gd name="connsiteX64-5901" fmla="*/ 2086941 w 2909014"/>
                <a:gd name="connsiteY64-5902" fmla="*/ 0 h 2556892"/>
                <a:gd name="connsiteX0-5903" fmla="*/ 2501286 w 2909014"/>
                <a:gd name="connsiteY0-5904" fmla="*/ 1100528 h 2556892"/>
                <a:gd name="connsiteX1-5905" fmla="*/ 2492092 w 2909014"/>
                <a:gd name="connsiteY1-5906" fmla="*/ 1180518 h 2556892"/>
                <a:gd name="connsiteX2-5907" fmla="*/ 2452097 w 2909014"/>
                <a:gd name="connsiteY2-5908" fmla="*/ 1334981 h 2556892"/>
                <a:gd name="connsiteX3-5909" fmla="*/ 2526110 w 2909014"/>
                <a:gd name="connsiteY3-5910" fmla="*/ 1243499 h 2556892"/>
                <a:gd name="connsiteX4-5911" fmla="*/ 2505883 w 2909014"/>
                <a:gd name="connsiteY4-5912" fmla="*/ 1129031 h 2556892"/>
                <a:gd name="connsiteX5-5913" fmla="*/ 2501286 w 2909014"/>
                <a:gd name="connsiteY5-5914" fmla="*/ 1100528 h 2556892"/>
                <a:gd name="connsiteX6-5915" fmla="*/ 2086941 w 2909014"/>
                <a:gd name="connsiteY6-5916" fmla="*/ 0 h 2556892"/>
                <a:gd name="connsiteX7-5917" fmla="*/ 2145931 w 2909014"/>
                <a:gd name="connsiteY7-5918" fmla="*/ 92843 h 2556892"/>
                <a:gd name="connsiteX8-5919" fmla="*/ 2145711 w 2909014"/>
                <a:gd name="connsiteY8-5920" fmla="*/ 95772 h 2556892"/>
                <a:gd name="connsiteX9-5921" fmla="*/ 2342226 w 2909014"/>
                <a:gd name="connsiteY9-5922" fmla="*/ 146169 h 2556892"/>
                <a:gd name="connsiteX10-5923" fmla="*/ 2509101 w 2909014"/>
                <a:gd name="connsiteY10-5924" fmla="*/ 214666 h 2556892"/>
                <a:gd name="connsiteX11-5925" fmla="*/ 2625868 w 2909014"/>
                <a:gd name="connsiteY11-5926" fmla="*/ 296494 h 2556892"/>
                <a:gd name="connsiteX12-5927" fmla="*/ 2692066 w 2909014"/>
                <a:gd name="connsiteY12-5928" fmla="*/ 382460 h 2556892"/>
                <a:gd name="connsiteX13-5929" fmla="*/ 2730222 w 2909014"/>
                <a:gd name="connsiteY13-5930" fmla="*/ 459692 h 2556892"/>
                <a:gd name="connsiteX14-5931" fmla="*/ 2761023 w 2909014"/>
                <a:gd name="connsiteY14-5932" fmla="*/ 561747 h 2556892"/>
                <a:gd name="connsiteX15-5933" fmla="*/ 2784008 w 2909014"/>
                <a:gd name="connsiteY15-5934" fmla="*/ 666102 h 2556892"/>
                <a:gd name="connsiteX16-5935" fmla="*/ 2803776 w 2909014"/>
                <a:gd name="connsiteY16-5936" fmla="*/ 779650 h 2556892"/>
                <a:gd name="connsiteX17-5937" fmla="*/ 2822164 w 2909014"/>
                <a:gd name="connsiteY17-5938" fmla="*/ 882626 h 2556892"/>
                <a:gd name="connsiteX18-5939" fmla="*/ 2829060 w 2909014"/>
                <a:gd name="connsiteY18-5940" fmla="*/ 938251 h 2556892"/>
                <a:gd name="connsiteX19-5941" fmla="*/ 2852045 w 2909014"/>
                <a:gd name="connsiteY19-5942" fmla="*/ 1122135 h 2556892"/>
                <a:gd name="connsiteX20-5943" fmla="*/ 2869514 w 2909014"/>
                <a:gd name="connsiteY20-5944" fmla="*/ 1265565 h 2556892"/>
                <a:gd name="connsiteX21-5945" fmla="*/ 2879628 w 2909014"/>
                <a:gd name="connsiteY21-5946" fmla="*/ 1355208 h 2556892"/>
                <a:gd name="connsiteX22-5947" fmla="*/ 2886064 w 2909014"/>
                <a:gd name="connsiteY22-5948" fmla="*/ 1424625 h 2556892"/>
                <a:gd name="connsiteX23-5949" fmla="*/ 2872273 w 2909014"/>
                <a:gd name="connsiteY23-5950" fmla="*/ 1444852 h 2556892"/>
                <a:gd name="connsiteX24-5951" fmla="*/ 2447500 w 2909014"/>
                <a:gd name="connsiteY24-5952" fmla="*/ 1641608 h 2556892"/>
                <a:gd name="connsiteX25-5953" fmla="*/ 2446581 w 2909014"/>
                <a:gd name="connsiteY25-5954" fmla="*/ 1783659 h 2556892"/>
                <a:gd name="connsiteX26-5955" fmla="*/ 2451178 w 2909014"/>
                <a:gd name="connsiteY26-5956" fmla="*/ 2127522 h 2556892"/>
                <a:gd name="connsiteX27-5957" fmla="*/ 2457614 w 2909014"/>
                <a:gd name="connsiteY27-5958" fmla="*/ 2556892 h 2556892"/>
                <a:gd name="connsiteX28-5959" fmla="*/ 1261906 w 2909014"/>
                <a:gd name="connsiteY28-5960" fmla="*/ 2556892 h 2556892"/>
                <a:gd name="connsiteX29-5961" fmla="*/ 1281674 w 2909014"/>
                <a:gd name="connsiteY29-5962" fmla="*/ 2299914 h 2556892"/>
                <a:gd name="connsiteX30-5963" fmla="*/ 1306498 w 2909014"/>
                <a:gd name="connsiteY30-5964" fmla="*/ 2083390 h 2556892"/>
                <a:gd name="connsiteX31-5965" fmla="*/ 1330403 w 2909014"/>
                <a:gd name="connsiteY31-5966" fmla="*/ 1927088 h 2556892"/>
                <a:gd name="connsiteX32-5967" fmla="*/ 1372696 w 2909014"/>
                <a:gd name="connsiteY32-5968" fmla="*/ 1718839 h 2556892"/>
                <a:gd name="connsiteX33-5969" fmla="*/ 1406255 w 2909014"/>
                <a:gd name="connsiteY33-5970" fmla="*/ 1619082 h 2556892"/>
                <a:gd name="connsiteX34-5971" fmla="*/ 1413611 w 2909014"/>
                <a:gd name="connsiteY34-5972" fmla="*/ 1591040 h 2556892"/>
                <a:gd name="connsiteX35-5973" fmla="*/ 1319370 w 2909014"/>
                <a:gd name="connsiteY35-5974" fmla="*/ 1212698 h 2556892"/>
                <a:gd name="connsiteX36-5975" fmla="*/ 1287650 w 2909014"/>
                <a:gd name="connsiteY36-5976" fmla="*/ 1086737 h 2556892"/>
                <a:gd name="connsiteX37-5977" fmla="*/ 1126291 w 2909014"/>
                <a:gd name="connsiteY37-5978" fmla="*/ 1342336 h 2556892"/>
                <a:gd name="connsiteX38-5979" fmla="*/ 961255 w 2909014"/>
                <a:gd name="connsiteY38-5980" fmla="*/ 1506453 h 2556892"/>
                <a:gd name="connsiteX39-5981" fmla="*/ 764959 w 2909014"/>
                <a:gd name="connsiteY39-5982" fmla="*/ 1636091 h 2556892"/>
                <a:gd name="connsiteX40-5983" fmla="*/ 493729 w 2909014"/>
                <a:gd name="connsiteY40-5984" fmla="*/ 1753318 h 2556892"/>
                <a:gd name="connsiteX41-5985" fmla="*/ 271689 w 2909014"/>
                <a:gd name="connsiteY41-5986" fmla="*/ 1791474 h 2556892"/>
                <a:gd name="connsiteX42-5987" fmla="*/ 81829 w 2909014"/>
                <a:gd name="connsiteY42-5988" fmla="*/ 1787336 h 2556892"/>
                <a:gd name="connsiteX43-5989" fmla="*/ 0 w 2909014"/>
                <a:gd name="connsiteY43-5990" fmla="*/ 1591499 h 2556892"/>
                <a:gd name="connsiteX44-5991" fmla="*/ 47350 w 2909014"/>
                <a:gd name="connsiteY44-5992" fmla="*/ 1572192 h 2556892"/>
                <a:gd name="connsiteX45-5993" fmla="*/ 307087 w 2909014"/>
                <a:gd name="connsiteY45-5994" fmla="*/ 1484387 h 2556892"/>
                <a:gd name="connsiteX46-5995" fmla="*/ 416958 w 2909014"/>
                <a:gd name="connsiteY46-5996" fmla="*/ 1438416 h 2556892"/>
                <a:gd name="connsiteX47-5997" fmla="*/ 575558 w 2909014"/>
                <a:gd name="connsiteY47-5998" fmla="*/ 1349692 h 2556892"/>
                <a:gd name="connsiteX48-5999" fmla="*/ 782428 w 2909014"/>
                <a:gd name="connsiteY48-6000" fmla="*/ 1212698 h 2556892"/>
                <a:gd name="connsiteX49-6001" fmla="*/ 834835 w 2909014"/>
                <a:gd name="connsiteY49-6002" fmla="*/ 1149718 h 2556892"/>
                <a:gd name="connsiteX50-6003" fmla="*/ 1002629 w 2909014"/>
                <a:gd name="connsiteY50-6004" fmla="*/ 829759 h 2556892"/>
                <a:gd name="connsiteX51-6005" fmla="*/ 1144680 w 2909014"/>
                <a:gd name="connsiteY51-6006" fmla="*/ 462450 h 2556892"/>
                <a:gd name="connsiteX52-6007" fmla="*/ 1237082 w 2909014"/>
                <a:gd name="connsiteY52-6008" fmla="*/ 327755 h 2556892"/>
                <a:gd name="connsiteX53-6009" fmla="*/ 1397521 w 2909014"/>
                <a:gd name="connsiteY53-6010" fmla="*/ 243628 h 2556892"/>
                <a:gd name="connsiteX54-6011" fmla="*/ 1537732 w 2909014"/>
                <a:gd name="connsiteY54-6012" fmla="*/ 170074 h 2556892"/>
                <a:gd name="connsiteX55-6013" fmla="*/ 1592898 w 2909014"/>
                <a:gd name="connsiteY55-6014" fmla="*/ 129160 h 2556892"/>
                <a:gd name="connsiteX56-6015" fmla="*/ 1683262 w 2909014"/>
                <a:gd name="connsiteY56-6016" fmla="*/ 35759 h 2556892"/>
                <a:gd name="connsiteX57-6017" fmla="*/ 1777702 w 2909014"/>
                <a:gd name="connsiteY57-6018" fmla="*/ 139274 h 2556892"/>
                <a:gd name="connsiteX58-6019" fmla="*/ 1911938 w 2909014"/>
                <a:gd name="connsiteY58-6020" fmla="*/ 215126 h 2556892"/>
                <a:gd name="connsiteX59-6021" fmla="*/ 1955706 w 2909014"/>
                <a:gd name="connsiteY59-6022" fmla="*/ 233819 h 2556892"/>
                <a:gd name="connsiteX60-6023" fmla="*/ 1966643 w 2909014"/>
                <a:gd name="connsiteY60-6024" fmla="*/ 230756 h 2556892"/>
                <a:gd name="connsiteX61-6025" fmla="*/ 1969287 w 2909014"/>
                <a:gd name="connsiteY61-6026" fmla="*/ 230053 h 2556892"/>
                <a:gd name="connsiteX62-6027" fmla="*/ 2019050 w 2909014"/>
                <a:gd name="connsiteY62-6028" fmla="*/ 186624 h 2556892"/>
                <a:gd name="connsiteX63-6029" fmla="*/ 2082031 w 2909014"/>
                <a:gd name="connsiteY63-6030" fmla="*/ 93762 h 2556892"/>
                <a:gd name="connsiteX64-6031" fmla="*/ 2086941 w 2909014"/>
                <a:gd name="connsiteY64-6032" fmla="*/ 0 h 2556892"/>
                <a:gd name="connsiteX0-6033" fmla="*/ 2501286 w 2890059"/>
                <a:gd name="connsiteY0-6034" fmla="*/ 1100528 h 2556892"/>
                <a:gd name="connsiteX1-6035" fmla="*/ 2492092 w 2890059"/>
                <a:gd name="connsiteY1-6036" fmla="*/ 1180518 h 2556892"/>
                <a:gd name="connsiteX2-6037" fmla="*/ 2452097 w 2890059"/>
                <a:gd name="connsiteY2-6038" fmla="*/ 1334981 h 2556892"/>
                <a:gd name="connsiteX3-6039" fmla="*/ 2526110 w 2890059"/>
                <a:gd name="connsiteY3-6040" fmla="*/ 1243499 h 2556892"/>
                <a:gd name="connsiteX4-6041" fmla="*/ 2505883 w 2890059"/>
                <a:gd name="connsiteY4-6042" fmla="*/ 1129031 h 2556892"/>
                <a:gd name="connsiteX5-6043" fmla="*/ 2501286 w 2890059"/>
                <a:gd name="connsiteY5-6044" fmla="*/ 1100528 h 2556892"/>
                <a:gd name="connsiteX6-6045" fmla="*/ 2086941 w 2890059"/>
                <a:gd name="connsiteY6-6046" fmla="*/ 0 h 2556892"/>
                <a:gd name="connsiteX7-6047" fmla="*/ 2145931 w 2890059"/>
                <a:gd name="connsiteY7-6048" fmla="*/ 92843 h 2556892"/>
                <a:gd name="connsiteX8-6049" fmla="*/ 2145711 w 2890059"/>
                <a:gd name="connsiteY8-6050" fmla="*/ 95772 h 2556892"/>
                <a:gd name="connsiteX9-6051" fmla="*/ 2342226 w 2890059"/>
                <a:gd name="connsiteY9-6052" fmla="*/ 146169 h 2556892"/>
                <a:gd name="connsiteX10-6053" fmla="*/ 2509101 w 2890059"/>
                <a:gd name="connsiteY10-6054" fmla="*/ 214666 h 2556892"/>
                <a:gd name="connsiteX11-6055" fmla="*/ 2625868 w 2890059"/>
                <a:gd name="connsiteY11-6056" fmla="*/ 296494 h 2556892"/>
                <a:gd name="connsiteX12-6057" fmla="*/ 2692066 w 2890059"/>
                <a:gd name="connsiteY12-6058" fmla="*/ 382460 h 2556892"/>
                <a:gd name="connsiteX13-6059" fmla="*/ 2730222 w 2890059"/>
                <a:gd name="connsiteY13-6060" fmla="*/ 459692 h 2556892"/>
                <a:gd name="connsiteX14-6061" fmla="*/ 2761023 w 2890059"/>
                <a:gd name="connsiteY14-6062" fmla="*/ 561747 h 2556892"/>
                <a:gd name="connsiteX15-6063" fmla="*/ 2784008 w 2890059"/>
                <a:gd name="connsiteY15-6064" fmla="*/ 666102 h 2556892"/>
                <a:gd name="connsiteX16-6065" fmla="*/ 2803776 w 2890059"/>
                <a:gd name="connsiteY16-6066" fmla="*/ 779650 h 2556892"/>
                <a:gd name="connsiteX17-6067" fmla="*/ 2822164 w 2890059"/>
                <a:gd name="connsiteY17-6068" fmla="*/ 882626 h 2556892"/>
                <a:gd name="connsiteX18-6069" fmla="*/ 2829060 w 2890059"/>
                <a:gd name="connsiteY18-6070" fmla="*/ 938251 h 2556892"/>
                <a:gd name="connsiteX19-6071" fmla="*/ 2852045 w 2890059"/>
                <a:gd name="connsiteY19-6072" fmla="*/ 1122135 h 2556892"/>
                <a:gd name="connsiteX20-6073" fmla="*/ 2869514 w 2890059"/>
                <a:gd name="connsiteY20-6074" fmla="*/ 1265565 h 2556892"/>
                <a:gd name="connsiteX21-6075" fmla="*/ 2879628 w 2890059"/>
                <a:gd name="connsiteY21-6076" fmla="*/ 1355208 h 2556892"/>
                <a:gd name="connsiteX22-6077" fmla="*/ 2886064 w 2890059"/>
                <a:gd name="connsiteY22-6078" fmla="*/ 1424625 h 2556892"/>
                <a:gd name="connsiteX23-6079" fmla="*/ 2872273 w 2890059"/>
                <a:gd name="connsiteY23-6080" fmla="*/ 1444852 h 2556892"/>
                <a:gd name="connsiteX24-6081" fmla="*/ 2447500 w 2890059"/>
                <a:gd name="connsiteY24-6082" fmla="*/ 1641608 h 2556892"/>
                <a:gd name="connsiteX25-6083" fmla="*/ 2446581 w 2890059"/>
                <a:gd name="connsiteY25-6084" fmla="*/ 1783659 h 2556892"/>
                <a:gd name="connsiteX26-6085" fmla="*/ 2451178 w 2890059"/>
                <a:gd name="connsiteY26-6086" fmla="*/ 2127522 h 2556892"/>
                <a:gd name="connsiteX27-6087" fmla="*/ 2457614 w 2890059"/>
                <a:gd name="connsiteY27-6088" fmla="*/ 2556892 h 2556892"/>
                <a:gd name="connsiteX28-6089" fmla="*/ 1261906 w 2890059"/>
                <a:gd name="connsiteY28-6090" fmla="*/ 2556892 h 2556892"/>
                <a:gd name="connsiteX29-6091" fmla="*/ 1281674 w 2890059"/>
                <a:gd name="connsiteY29-6092" fmla="*/ 2299914 h 2556892"/>
                <a:gd name="connsiteX30-6093" fmla="*/ 1306498 w 2890059"/>
                <a:gd name="connsiteY30-6094" fmla="*/ 2083390 h 2556892"/>
                <a:gd name="connsiteX31-6095" fmla="*/ 1330403 w 2890059"/>
                <a:gd name="connsiteY31-6096" fmla="*/ 1927088 h 2556892"/>
                <a:gd name="connsiteX32-6097" fmla="*/ 1372696 w 2890059"/>
                <a:gd name="connsiteY32-6098" fmla="*/ 1718839 h 2556892"/>
                <a:gd name="connsiteX33-6099" fmla="*/ 1406255 w 2890059"/>
                <a:gd name="connsiteY33-6100" fmla="*/ 1619082 h 2556892"/>
                <a:gd name="connsiteX34-6101" fmla="*/ 1413611 w 2890059"/>
                <a:gd name="connsiteY34-6102" fmla="*/ 1591040 h 2556892"/>
                <a:gd name="connsiteX35-6103" fmla="*/ 1319370 w 2890059"/>
                <a:gd name="connsiteY35-6104" fmla="*/ 1212698 h 2556892"/>
                <a:gd name="connsiteX36-6105" fmla="*/ 1287650 w 2890059"/>
                <a:gd name="connsiteY36-6106" fmla="*/ 1086737 h 2556892"/>
                <a:gd name="connsiteX37-6107" fmla="*/ 1126291 w 2890059"/>
                <a:gd name="connsiteY37-6108" fmla="*/ 1342336 h 2556892"/>
                <a:gd name="connsiteX38-6109" fmla="*/ 961255 w 2890059"/>
                <a:gd name="connsiteY38-6110" fmla="*/ 1506453 h 2556892"/>
                <a:gd name="connsiteX39-6111" fmla="*/ 764959 w 2890059"/>
                <a:gd name="connsiteY39-6112" fmla="*/ 1636091 h 2556892"/>
                <a:gd name="connsiteX40-6113" fmla="*/ 493729 w 2890059"/>
                <a:gd name="connsiteY40-6114" fmla="*/ 1753318 h 2556892"/>
                <a:gd name="connsiteX41-6115" fmla="*/ 271689 w 2890059"/>
                <a:gd name="connsiteY41-6116" fmla="*/ 1791474 h 2556892"/>
                <a:gd name="connsiteX42-6117" fmla="*/ 81829 w 2890059"/>
                <a:gd name="connsiteY42-6118" fmla="*/ 1787336 h 2556892"/>
                <a:gd name="connsiteX43-6119" fmla="*/ 0 w 2890059"/>
                <a:gd name="connsiteY43-6120" fmla="*/ 1591499 h 2556892"/>
                <a:gd name="connsiteX44-6121" fmla="*/ 47350 w 2890059"/>
                <a:gd name="connsiteY44-6122" fmla="*/ 1572192 h 2556892"/>
                <a:gd name="connsiteX45-6123" fmla="*/ 307087 w 2890059"/>
                <a:gd name="connsiteY45-6124" fmla="*/ 1484387 h 2556892"/>
                <a:gd name="connsiteX46-6125" fmla="*/ 416958 w 2890059"/>
                <a:gd name="connsiteY46-6126" fmla="*/ 1438416 h 2556892"/>
                <a:gd name="connsiteX47-6127" fmla="*/ 575558 w 2890059"/>
                <a:gd name="connsiteY47-6128" fmla="*/ 1349692 h 2556892"/>
                <a:gd name="connsiteX48-6129" fmla="*/ 782428 w 2890059"/>
                <a:gd name="connsiteY48-6130" fmla="*/ 1212698 h 2556892"/>
                <a:gd name="connsiteX49-6131" fmla="*/ 834835 w 2890059"/>
                <a:gd name="connsiteY49-6132" fmla="*/ 1149718 h 2556892"/>
                <a:gd name="connsiteX50-6133" fmla="*/ 1002629 w 2890059"/>
                <a:gd name="connsiteY50-6134" fmla="*/ 829759 h 2556892"/>
                <a:gd name="connsiteX51-6135" fmla="*/ 1144680 w 2890059"/>
                <a:gd name="connsiteY51-6136" fmla="*/ 462450 h 2556892"/>
                <a:gd name="connsiteX52-6137" fmla="*/ 1237082 w 2890059"/>
                <a:gd name="connsiteY52-6138" fmla="*/ 327755 h 2556892"/>
                <a:gd name="connsiteX53-6139" fmla="*/ 1397521 w 2890059"/>
                <a:gd name="connsiteY53-6140" fmla="*/ 243628 h 2556892"/>
                <a:gd name="connsiteX54-6141" fmla="*/ 1537732 w 2890059"/>
                <a:gd name="connsiteY54-6142" fmla="*/ 170074 h 2556892"/>
                <a:gd name="connsiteX55-6143" fmla="*/ 1592898 w 2890059"/>
                <a:gd name="connsiteY55-6144" fmla="*/ 129160 h 2556892"/>
                <a:gd name="connsiteX56-6145" fmla="*/ 1683262 w 2890059"/>
                <a:gd name="connsiteY56-6146" fmla="*/ 35759 h 2556892"/>
                <a:gd name="connsiteX57-6147" fmla="*/ 1777702 w 2890059"/>
                <a:gd name="connsiteY57-6148" fmla="*/ 139274 h 2556892"/>
                <a:gd name="connsiteX58-6149" fmla="*/ 1911938 w 2890059"/>
                <a:gd name="connsiteY58-6150" fmla="*/ 215126 h 2556892"/>
                <a:gd name="connsiteX59-6151" fmla="*/ 1955706 w 2890059"/>
                <a:gd name="connsiteY59-6152" fmla="*/ 233819 h 2556892"/>
                <a:gd name="connsiteX60-6153" fmla="*/ 1966643 w 2890059"/>
                <a:gd name="connsiteY60-6154" fmla="*/ 230756 h 2556892"/>
                <a:gd name="connsiteX61-6155" fmla="*/ 1969287 w 2890059"/>
                <a:gd name="connsiteY61-6156" fmla="*/ 230053 h 2556892"/>
                <a:gd name="connsiteX62-6157" fmla="*/ 2019050 w 2890059"/>
                <a:gd name="connsiteY62-6158" fmla="*/ 186624 h 2556892"/>
                <a:gd name="connsiteX63-6159" fmla="*/ 2082031 w 2890059"/>
                <a:gd name="connsiteY63-6160" fmla="*/ 93762 h 2556892"/>
                <a:gd name="connsiteX64-6161" fmla="*/ 2086941 w 2890059"/>
                <a:gd name="connsiteY64-6162" fmla="*/ 0 h 2556892"/>
                <a:gd name="connsiteX0-6163" fmla="*/ 2501286 w 2887840"/>
                <a:gd name="connsiteY0-6164" fmla="*/ 1100528 h 2556892"/>
                <a:gd name="connsiteX1-6165" fmla="*/ 2492092 w 2887840"/>
                <a:gd name="connsiteY1-6166" fmla="*/ 1180518 h 2556892"/>
                <a:gd name="connsiteX2-6167" fmla="*/ 2452097 w 2887840"/>
                <a:gd name="connsiteY2-6168" fmla="*/ 1334981 h 2556892"/>
                <a:gd name="connsiteX3-6169" fmla="*/ 2526110 w 2887840"/>
                <a:gd name="connsiteY3-6170" fmla="*/ 1243499 h 2556892"/>
                <a:gd name="connsiteX4-6171" fmla="*/ 2505883 w 2887840"/>
                <a:gd name="connsiteY4-6172" fmla="*/ 1129031 h 2556892"/>
                <a:gd name="connsiteX5-6173" fmla="*/ 2501286 w 2887840"/>
                <a:gd name="connsiteY5-6174" fmla="*/ 1100528 h 2556892"/>
                <a:gd name="connsiteX6-6175" fmla="*/ 2086941 w 2887840"/>
                <a:gd name="connsiteY6-6176" fmla="*/ 0 h 2556892"/>
                <a:gd name="connsiteX7-6177" fmla="*/ 2145931 w 2887840"/>
                <a:gd name="connsiteY7-6178" fmla="*/ 92843 h 2556892"/>
                <a:gd name="connsiteX8-6179" fmla="*/ 2145711 w 2887840"/>
                <a:gd name="connsiteY8-6180" fmla="*/ 95772 h 2556892"/>
                <a:gd name="connsiteX9-6181" fmla="*/ 2342226 w 2887840"/>
                <a:gd name="connsiteY9-6182" fmla="*/ 146169 h 2556892"/>
                <a:gd name="connsiteX10-6183" fmla="*/ 2509101 w 2887840"/>
                <a:gd name="connsiteY10-6184" fmla="*/ 214666 h 2556892"/>
                <a:gd name="connsiteX11-6185" fmla="*/ 2625868 w 2887840"/>
                <a:gd name="connsiteY11-6186" fmla="*/ 296494 h 2556892"/>
                <a:gd name="connsiteX12-6187" fmla="*/ 2692066 w 2887840"/>
                <a:gd name="connsiteY12-6188" fmla="*/ 382460 h 2556892"/>
                <a:gd name="connsiteX13-6189" fmla="*/ 2730222 w 2887840"/>
                <a:gd name="connsiteY13-6190" fmla="*/ 459692 h 2556892"/>
                <a:gd name="connsiteX14-6191" fmla="*/ 2761023 w 2887840"/>
                <a:gd name="connsiteY14-6192" fmla="*/ 561747 h 2556892"/>
                <a:gd name="connsiteX15-6193" fmla="*/ 2784008 w 2887840"/>
                <a:gd name="connsiteY15-6194" fmla="*/ 666102 h 2556892"/>
                <a:gd name="connsiteX16-6195" fmla="*/ 2803776 w 2887840"/>
                <a:gd name="connsiteY16-6196" fmla="*/ 779650 h 2556892"/>
                <a:gd name="connsiteX17-6197" fmla="*/ 2822164 w 2887840"/>
                <a:gd name="connsiteY17-6198" fmla="*/ 882626 h 2556892"/>
                <a:gd name="connsiteX18-6199" fmla="*/ 2829060 w 2887840"/>
                <a:gd name="connsiteY18-6200" fmla="*/ 938251 h 2556892"/>
                <a:gd name="connsiteX19-6201" fmla="*/ 2852045 w 2887840"/>
                <a:gd name="connsiteY19-6202" fmla="*/ 1122135 h 2556892"/>
                <a:gd name="connsiteX20-6203" fmla="*/ 2869514 w 2887840"/>
                <a:gd name="connsiteY20-6204" fmla="*/ 1265565 h 2556892"/>
                <a:gd name="connsiteX21-6205" fmla="*/ 2879628 w 2887840"/>
                <a:gd name="connsiteY21-6206" fmla="*/ 1355208 h 2556892"/>
                <a:gd name="connsiteX22-6207" fmla="*/ 2886064 w 2887840"/>
                <a:gd name="connsiteY22-6208" fmla="*/ 1424625 h 2556892"/>
                <a:gd name="connsiteX23-6209" fmla="*/ 2872273 w 2887840"/>
                <a:gd name="connsiteY23-6210" fmla="*/ 1444852 h 2556892"/>
                <a:gd name="connsiteX24-6211" fmla="*/ 2447500 w 2887840"/>
                <a:gd name="connsiteY24-6212" fmla="*/ 1641608 h 2556892"/>
                <a:gd name="connsiteX25-6213" fmla="*/ 2446581 w 2887840"/>
                <a:gd name="connsiteY25-6214" fmla="*/ 1783659 h 2556892"/>
                <a:gd name="connsiteX26-6215" fmla="*/ 2451178 w 2887840"/>
                <a:gd name="connsiteY26-6216" fmla="*/ 2127522 h 2556892"/>
                <a:gd name="connsiteX27-6217" fmla="*/ 2457614 w 2887840"/>
                <a:gd name="connsiteY27-6218" fmla="*/ 2556892 h 2556892"/>
                <a:gd name="connsiteX28-6219" fmla="*/ 1261906 w 2887840"/>
                <a:gd name="connsiteY28-6220" fmla="*/ 2556892 h 2556892"/>
                <a:gd name="connsiteX29-6221" fmla="*/ 1281674 w 2887840"/>
                <a:gd name="connsiteY29-6222" fmla="*/ 2299914 h 2556892"/>
                <a:gd name="connsiteX30-6223" fmla="*/ 1306498 w 2887840"/>
                <a:gd name="connsiteY30-6224" fmla="*/ 2083390 h 2556892"/>
                <a:gd name="connsiteX31-6225" fmla="*/ 1330403 w 2887840"/>
                <a:gd name="connsiteY31-6226" fmla="*/ 1927088 h 2556892"/>
                <a:gd name="connsiteX32-6227" fmla="*/ 1372696 w 2887840"/>
                <a:gd name="connsiteY32-6228" fmla="*/ 1718839 h 2556892"/>
                <a:gd name="connsiteX33-6229" fmla="*/ 1406255 w 2887840"/>
                <a:gd name="connsiteY33-6230" fmla="*/ 1619082 h 2556892"/>
                <a:gd name="connsiteX34-6231" fmla="*/ 1413611 w 2887840"/>
                <a:gd name="connsiteY34-6232" fmla="*/ 1591040 h 2556892"/>
                <a:gd name="connsiteX35-6233" fmla="*/ 1319370 w 2887840"/>
                <a:gd name="connsiteY35-6234" fmla="*/ 1212698 h 2556892"/>
                <a:gd name="connsiteX36-6235" fmla="*/ 1287650 w 2887840"/>
                <a:gd name="connsiteY36-6236" fmla="*/ 1086737 h 2556892"/>
                <a:gd name="connsiteX37-6237" fmla="*/ 1126291 w 2887840"/>
                <a:gd name="connsiteY37-6238" fmla="*/ 1342336 h 2556892"/>
                <a:gd name="connsiteX38-6239" fmla="*/ 961255 w 2887840"/>
                <a:gd name="connsiteY38-6240" fmla="*/ 1506453 h 2556892"/>
                <a:gd name="connsiteX39-6241" fmla="*/ 764959 w 2887840"/>
                <a:gd name="connsiteY39-6242" fmla="*/ 1636091 h 2556892"/>
                <a:gd name="connsiteX40-6243" fmla="*/ 493729 w 2887840"/>
                <a:gd name="connsiteY40-6244" fmla="*/ 1753318 h 2556892"/>
                <a:gd name="connsiteX41-6245" fmla="*/ 271689 w 2887840"/>
                <a:gd name="connsiteY41-6246" fmla="*/ 1791474 h 2556892"/>
                <a:gd name="connsiteX42-6247" fmla="*/ 81829 w 2887840"/>
                <a:gd name="connsiteY42-6248" fmla="*/ 1787336 h 2556892"/>
                <a:gd name="connsiteX43-6249" fmla="*/ 0 w 2887840"/>
                <a:gd name="connsiteY43-6250" fmla="*/ 1591499 h 2556892"/>
                <a:gd name="connsiteX44-6251" fmla="*/ 47350 w 2887840"/>
                <a:gd name="connsiteY44-6252" fmla="*/ 1572192 h 2556892"/>
                <a:gd name="connsiteX45-6253" fmla="*/ 307087 w 2887840"/>
                <a:gd name="connsiteY45-6254" fmla="*/ 1484387 h 2556892"/>
                <a:gd name="connsiteX46-6255" fmla="*/ 416958 w 2887840"/>
                <a:gd name="connsiteY46-6256" fmla="*/ 1438416 h 2556892"/>
                <a:gd name="connsiteX47-6257" fmla="*/ 575558 w 2887840"/>
                <a:gd name="connsiteY47-6258" fmla="*/ 1349692 h 2556892"/>
                <a:gd name="connsiteX48-6259" fmla="*/ 782428 w 2887840"/>
                <a:gd name="connsiteY48-6260" fmla="*/ 1212698 h 2556892"/>
                <a:gd name="connsiteX49-6261" fmla="*/ 834835 w 2887840"/>
                <a:gd name="connsiteY49-6262" fmla="*/ 1149718 h 2556892"/>
                <a:gd name="connsiteX50-6263" fmla="*/ 1002629 w 2887840"/>
                <a:gd name="connsiteY50-6264" fmla="*/ 829759 h 2556892"/>
                <a:gd name="connsiteX51-6265" fmla="*/ 1144680 w 2887840"/>
                <a:gd name="connsiteY51-6266" fmla="*/ 462450 h 2556892"/>
                <a:gd name="connsiteX52-6267" fmla="*/ 1237082 w 2887840"/>
                <a:gd name="connsiteY52-6268" fmla="*/ 327755 h 2556892"/>
                <a:gd name="connsiteX53-6269" fmla="*/ 1397521 w 2887840"/>
                <a:gd name="connsiteY53-6270" fmla="*/ 243628 h 2556892"/>
                <a:gd name="connsiteX54-6271" fmla="*/ 1537732 w 2887840"/>
                <a:gd name="connsiteY54-6272" fmla="*/ 170074 h 2556892"/>
                <a:gd name="connsiteX55-6273" fmla="*/ 1592898 w 2887840"/>
                <a:gd name="connsiteY55-6274" fmla="*/ 129160 h 2556892"/>
                <a:gd name="connsiteX56-6275" fmla="*/ 1683262 w 2887840"/>
                <a:gd name="connsiteY56-6276" fmla="*/ 35759 h 2556892"/>
                <a:gd name="connsiteX57-6277" fmla="*/ 1777702 w 2887840"/>
                <a:gd name="connsiteY57-6278" fmla="*/ 139274 h 2556892"/>
                <a:gd name="connsiteX58-6279" fmla="*/ 1911938 w 2887840"/>
                <a:gd name="connsiteY58-6280" fmla="*/ 215126 h 2556892"/>
                <a:gd name="connsiteX59-6281" fmla="*/ 1955706 w 2887840"/>
                <a:gd name="connsiteY59-6282" fmla="*/ 233819 h 2556892"/>
                <a:gd name="connsiteX60-6283" fmla="*/ 1966643 w 2887840"/>
                <a:gd name="connsiteY60-6284" fmla="*/ 230756 h 2556892"/>
                <a:gd name="connsiteX61-6285" fmla="*/ 1969287 w 2887840"/>
                <a:gd name="connsiteY61-6286" fmla="*/ 230053 h 2556892"/>
                <a:gd name="connsiteX62-6287" fmla="*/ 2019050 w 2887840"/>
                <a:gd name="connsiteY62-6288" fmla="*/ 186624 h 2556892"/>
                <a:gd name="connsiteX63-6289" fmla="*/ 2082031 w 2887840"/>
                <a:gd name="connsiteY63-6290" fmla="*/ 93762 h 2556892"/>
                <a:gd name="connsiteX64-6291" fmla="*/ 2086941 w 2887840"/>
                <a:gd name="connsiteY64-6292" fmla="*/ 0 h 2556892"/>
                <a:gd name="connsiteX0-6293" fmla="*/ 2501286 w 2887840"/>
                <a:gd name="connsiteY0-6294" fmla="*/ 1100528 h 2556892"/>
                <a:gd name="connsiteX1-6295" fmla="*/ 2492092 w 2887840"/>
                <a:gd name="connsiteY1-6296" fmla="*/ 1180518 h 2556892"/>
                <a:gd name="connsiteX2-6297" fmla="*/ 2452097 w 2887840"/>
                <a:gd name="connsiteY2-6298" fmla="*/ 1334981 h 2556892"/>
                <a:gd name="connsiteX3-6299" fmla="*/ 2526110 w 2887840"/>
                <a:gd name="connsiteY3-6300" fmla="*/ 1243499 h 2556892"/>
                <a:gd name="connsiteX4-6301" fmla="*/ 2505883 w 2887840"/>
                <a:gd name="connsiteY4-6302" fmla="*/ 1129031 h 2556892"/>
                <a:gd name="connsiteX5-6303" fmla="*/ 2501286 w 2887840"/>
                <a:gd name="connsiteY5-6304" fmla="*/ 1100528 h 2556892"/>
                <a:gd name="connsiteX6-6305" fmla="*/ 2086941 w 2887840"/>
                <a:gd name="connsiteY6-6306" fmla="*/ 0 h 2556892"/>
                <a:gd name="connsiteX7-6307" fmla="*/ 2145931 w 2887840"/>
                <a:gd name="connsiteY7-6308" fmla="*/ 92843 h 2556892"/>
                <a:gd name="connsiteX8-6309" fmla="*/ 2145711 w 2887840"/>
                <a:gd name="connsiteY8-6310" fmla="*/ 95772 h 2556892"/>
                <a:gd name="connsiteX9-6311" fmla="*/ 2342226 w 2887840"/>
                <a:gd name="connsiteY9-6312" fmla="*/ 146169 h 2556892"/>
                <a:gd name="connsiteX10-6313" fmla="*/ 2509101 w 2887840"/>
                <a:gd name="connsiteY10-6314" fmla="*/ 214666 h 2556892"/>
                <a:gd name="connsiteX11-6315" fmla="*/ 2625868 w 2887840"/>
                <a:gd name="connsiteY11-6316" fmla="*/ 296494 h 2556892"/>
                <a:gd name="connsiteX12-6317" fmla="*/ 2692066 w 2887840"/>
                <a:gd name="connsiteY12-6318" fmla="*/ 382460 h 2556892"/>
                <a:gd name="connsiteX13-6319" fmla="*/ 2730222 w 2887840"/>
                <a:gd name="connsiteY13-6320" fmla="*/ 459692 h 2556892"/>
                <a:gd name="connsiteX14-6321" fmla="*/ 2761023 w 2887840"/>
                <a:gd name="connsiteY14-6322" fmla="*/ 561747 h 2556892"/>
                <a:gd name="connsiteX15-6323" fmla="*/ 2784008 w 2887840"/>
                <a:gd name="connsiteY15-6324" fmla="*/ 666102 h 2556892"/>
                <a:gd name="connsiteX16-6325" fmla="*/ 2803776 w 2887840"/>
                <a:gd name="connsiteY16-6326" fmla="*/ 779650 h 2556892"/>
                <a:gd name="connsiteX17-6327" fmla="*/ 2829060 w 2887840"/>
                <a:gd name="connsiteY17-6328" fmla="*/ 938251 h 2556892"/>
                <a:gd name="connsiteX18-6329" fmla="*/ 2852045 w 2887840"/>
                <a:gd name="connsiteY18-6330" fmla="*/ 1122135 h 2556892"/>
                <a:gd name="connsiteX19-6331" fmla="*/ 2869514 w 2887840"/>
                <a:gd name="connsiteY19-6332" fmla="*/ 1265565 h 2556892"/>
                <a:gd name="connsiteX20-6333" fmla="*/ 2879628 w 2887840"/>
                <a:gd name="connsiteY20-6334" fmla="*/ 1355208 h 2556892"/>
                <a:gd name="connsiteX21-6335" fmla="*/ 2886064 w 2887840"/>
                <a:gd name="connsiteY21-6336" fmla="*/ 1424625 h 2556892"/>
                <a:gd name="connsiteX22-6337" fmla="*/ 2872273 w 2887840"/>
                <a:gd name="connsiteY22-6338" fmla="*/ 1444852 h 2556892"/>
                <a:gd name="connsiteX23-6339" fmla="*/ 2447500 w 2887840"/>
                <a:gd name="connsiteY23-6340" fmla="*/ 1641608 h 2556892"/>
                <a:gd name="connsiteX24-6341" fmla="*/ 2446581 w 2887840"/>
                <a:gd name="connsiteY24-6342" fmla="*/ 1783659 h 2556892"/>
                <a:gd name="connsiteX25-6343" fmla="*/ 2451178 w 2887840"/>
                <a:gd name="connsiteY25-6344" fmla="*/ 2127522 h 2556892"/>
                <a:gd name="connsiteX26-6345" fmla="*/ 2457614 w 2887840"/>
                <a:gd name="connsiteY26-6346" fmla="*/ 2556892 h 2556892"/>
                <a:gd name="connsiteX27-6347" fmla="*/ 1261906 w 2887840"/>
                <a:gd name="connsiteY27-6348" fmla="*/ 2556892 h 2556892"/>
                <a:gd name="connsiteX28-6349" fmla="*/ 1281674 w 2887840"/>
                <a:gd name="connsiteY28-6350" fmla="*/ 2299914 h 2556892"/>
                <a:gd name="connsiteX29-6351" fmla="*/ 1306498 w 2887840"/>
                <a:gd name="connsiteY29-6352" fmla="*/ 2083390 h 2556892"/>
                <a:gd name="connsiteX30-6353" fmla="*/ 1330403 w 2887840"/>
                <a:gd name="connsiteY30-6354" fmla="*/ 1927088 h 2556892"/>
                <a:gd name="connsiteX31-6355" fmla="*/ 1372696 w 2887840"/>
                <a:gd name="connsiteY31-6356" fmla="*/ 1718839 h 2556892"/>
                <a:gd name="connsiteX32-6357" fmla="*/ 1406255 w 2887840"/>
                <a:gd name="connsiteY32-6358" fmla="*/ 1619082 h 2556892"/>
                <a:gd name="connsiteX33-6359" fmla="*/ 1413611 w 2887840"/>
                <a:gd name="connsiteY33-6360" fmla="*/ 1591040 h 2556892"/>
                <a:gd name="connsiteX34-6361" fmla="*/ 1319370 w 2887840"/>
                <a:gd name="connsiteY34-6362" fmla="*/ 1212698 h 2556892"/>
                <a:gd name="connsiteX35-6363" fmla="*/ 1287650 w 2887840"/>
                <a:gd name="connsiteY35-6364" fmla="*/ 1086737 h 2556892"/>
                <a:gd name="connsiteX36-6365" fmla="*/ 1126291 w 2887840"/>
                <a:gd name="connsiteY36-6366" fmla="*/ 1342336 h 2556892"/>
                <a:gd name="connsiteX37-6367" fmla="*/ 961255 w 2887840"/>
                <a:gd name="connsiteY37-6368" fmla="*/ 1506453 h 2556892"/>
                <a:gd name="connsiteX38-6369" fmla="*/ 764959 w 2887840"/>
                <a:gd name="connsiteY38-6370" fmla="*/ 1636091 h 2556892"/>
                <a:gd name="connsiteX39-6371" fmla="*/ 493729 w 2887840"/>
                <a:gd name="connsiteY39-6372" fmla="*/ 1753318 h 2556892"/>
                <a:gd name="connsiteX40-6373" fmla="*/ 271689 w 2887840"/>
                <a:gd name="connsiteY40-6374" fmla="*/ 1791474 h 2556892"/>
                <a:gd name="connsiteX41-6375" fmla="*/ 81829 w 2887840"/>
                <a:gd name="connsiteY41-6376" fmla="*/ 1787336 h 2556892"/>
                <a:gd name="connsiteX42-6377" fmla="*/ 0 w 2887840"/>
                <a:gd name="connsiteY42-6378" fmla="*/ 1591499 h 2556892"/>
                <a:gd name="connsiteX43-6379" fmla="*/ 47350 w 2887840"/>
                <a:gd name="connsiteY43-6380" fmla="*/ 1572192 h 2556892"/>
                <a:gd name="connsiteX44-6381" fmla="*/ 307087 w 2887840"/>
                <a:gd name="connsiteY44-6382" fmla="*/ 1484387 h 2556892"/>
                <a:gd name="connsiteX45-6383" fmla="*/ 416958 w 2887840"/>
                <a:gd name="connsiteY45-6384" fmla="*/ 1438416 h 2556892"/>
                <a:gd name="connsiteX46-6385" fmla="*/ 575558 w 2887840"/>
                <a:gd name="connsiteY46-6386" fmla="*/ 1349692 h 2556892"/>
                <a:gd name="connsiteX47-6387" fmla="*/ 782428 w 2887840"/>
                <a:gd name="connsiteY47-6388" fmla="*/ 1212698 h 2556892"/>
                <a:gd name="connsiteX48-6389" fmla="*/ 834835 w 2887840"/>
                <a:gd name="connsiteY48-6390" fmla="*/ 1149718 h 2556892"/>
                <a:gd name="connsiteX49-6391" fmla="*/ 1002629 w 2887840"/>
                <a:gd name="connsiteY49-6392" fmla="*/ 829759 h 2556892"/>
                <a:gd name="connsiteX50-6393" fmla="*/ 1144680 w 2887840"/>
                <a:gd name="connsiteY50-6394" fmla="*/ 462450 h 2556892"/>
                <a:gd name="connsiteX51-6395" fmla="*/ 1237082 w 2887840"/>
                <a:gd name="connsiteY51-6396" fmla="*/ 327755 h 2556892"/>
                <a:gd name="connsiteX52-6397" fmla="*/ 1397521 w 2887840"/>
                <a:gd name="connsiteY52-6398" fmla="*/ 243628 h 2556892"/>
                <a:gd name="connsiteX53-6399" fmla="*/ 1537732 w 2887840"/>
                <a:gd name="connsiteY53-6400" fmla="*/ 170074 h 2556892"/>
                <a:gd name="connsiteX54-6401" fmla="*/ 1592898 w 2887840"/>
                <a:gd name="connsiteY54-6402" fmla="*/ 129160 h 2556892"/>
                <a:gd name="connsiteX55-6403" fmla="*/ 1683262 w 2887840"/>
                <a:gd name="connsiteY55-6404" fmla="*/ 35759 h 2556892"/>
                <a:gd name="connsiteX56-6405" fmla="*/ 1777702 w 2887840"/>
                <a:gd name="connsiteY56-6406" fmla="*/ 139274 h 2556892"/>
                <a:gd name="connsiteX57-6407" fmla="*/ 1911938 w 2887840"/>
                <a:gd name="connsiteY57-6408" fmla="*/ 215126 h 2556892"/>
                <a:gd name="connsiteX58-6409" fmla="*/ 1955706 w 2887840"/>
                <a:gd name="connsiteY58-6410" fmla="*/ 233819 h 2556892"/>
                <a:gd name="connsiteX59-6411" fmla="*/ 1966643 w 2887840"/>
                <a:gd name="connsiteY59-6412" fmla="*/ 230756 h 2556892"/>
                <a:gd name="connsiteX60-6413" fmla="*/ 1969287 w 2887840"/>
                <a:gd name="connsiteY60-6414" fmla="*/ 230053 h 2556892"/>
                <a:gd name="connsiteX61-6415" fmla="*/ 2019050 w 2887840"/>
                <a:gd name="connsiteY61-6416" fmla="*/ 186624 h 2556892"/>
                <a:gd name="connsiteX62-6417" fmla="*/ 2082031 w 2887840"/>
                <a:gd name="connsiteY62-6418" fmla="*/ 93762 h 2556892"/>
                <a:gd name="connsiteX63-6419" fmla="*/ 2086941 w 2887840"/>
                <a:gd name="connsiteY63-6420" fmla="*/ 0 h 2556892"/>
                <a:gd name="connsiteX0-6421" fmla="*/ 2501286 w 2887840"/>
                <a:gd name="connsiteY0-6422" fmla="*/ 1100528 h 2556892"/>
                <a:gd name="connsiteX1-6423" fmla="*/ 2492092 w 2887840"/>
                <a:gd name="connsiteY1-6424" fmla="*/ 1180518 h 2556892"/>
                <a:gd name="connsiteX2-6425" fmla="*/ 2452097 w 2887840"/>
                <a:gd name="connsiteY2-6426" fmla="*/ 1334981 h 2556892"/>
                <a:gd name="connsiteX3-6427" fmla="*/ 2526110 w 2887840"/>
                <a:gd name="connsiteY3-6428" fmla="*/ 1243499 h 2556892"/>
                <a:gd name="connsiteX4-6429" fmla="*/ 2505883 w 2887840"/>
                <a:gd name="connsiteY4-6430" fmla="*/ 1129031 h 2556892"/>
                <a:gd name="connsiteX5-6431" fmla="*/ 2501286 w 2887840"/>
                <a:gd name="connsiteY5-6432" fmla="*/ 1100528 h 2556892"/>
                <a:gd name="connsiteX6-6433" fmla="*/ 2086941 w 2887840"/>
                <a:gd name="connsiteY6-6434" fmla="*/ 0 h 2556892"/>
                <a:gd name="connsiteX7-6435" fmla="*/ 2145931 w 2887840"/>
                <a:gd name="connsiteY7-6436" fmla="*/ 92843 h 2556892"/>
                <a:gd name="connsiteX8-6437" fmla="*/ 2145711 w 2887840"/>
                <a:gd name="connsiteY8-6438" fmla="*/ 95772 h 2556892"/>
                <a:gd name="connsiteX9-6439" fmla="*/ 2342226 w 2887840"/>
                <a:gd name="connsiteY9-6440" fmla="*/ 146169 h 2556892"/>
                <a:gd name="connsiteX10-6441" fmla="*/ 2509101 w 2887840"/>
                <a:gd name="connsiteY10-6442" fmla="*/ 214666 h 2556892"/>
                <a:gd name="connsiteX11-6443" fmla="*/ 2625868 w 2887840"/>
                <a:gd name="connsiteY11-6444" fmla="*/ 296494 h 2556892"/>
                <a:gd name="connsiteX12-6445" fmla="*/ 2692066 w 2887840"/>
                <a:gd name="connsiteY12-6446" fmla="*/ 382460 h 2556892"/>
                <a:gd name="connsiteX13-6447" fmla="*/ 2730222 w 2887840"/>
                <a:gd name="connsiteY13-6448" fmla="*/ 459692 h 2556892"/>
                <a:gd name="connsiteX14-6449" fmla="*/ 2761023 w 2887840"/>
                <a:gd name="connsiteY14-6450" fmla="*/ 561747 h 2556892"/>
                <a:gd name="connsiteX15-6451" fmla="*/ 2784008 w 2887840"/>
                <a:gd name="connsiteY15-6452" fmla="*/ 666102 h 2556892"/>
                <a:gd name="connsiteX16-6453" fmla="*/ 2829060 w 2887840"/>
                <a:gd name="connsiteY16-6454" fmla="*/ 938251 h 2556892"/>
                <a:gd name="connsiteX17-6455" fmla="*/ 2852045 w 2887840"/>
                <a:gd name="connsiteY17-6456" fmla="*/ 1122135 h 2556892"/>
                <a:gd name="connsiteX18-6457" fmla="*/ 2869514 w 2887840"/>
                <a:gd name="connsiteY18-6458" fmla="*/ 1265565 h 2556892"/>
                <a:gd name="connsiteX19-6459" fmla="*/ 2879628 w 2887840"/>
                <a:gd name="connsiteY19-6460" fmla="*/ 1355208 h 2556892"/>
                <a:gd name="connsiteX20-6461" fmla="*/ 2886064 w 2887840"/>
                <a:gd name="connsiteY20-6462" fmla="*/ 1424625 h 2556892"/>
                <a:gd name="connsiteX21-6463" fmla="*/ 2872273 w 2887840"/>
                <a:gd name="connsiteY21-6464" fmla="*/ 1444852 h 2556892"/>
                <a:gd name="connsiteX22-6465" fmla="*/ 2447500 w 2887840"/>
                <a:gd name="connsiteY22-6466" fmla="*/ 1641608 h 2556892"/>
                <a:gd name="connsiteX23-6467" fmla="*/ 2446581 w 2887840"/>
                <a:gd name="connsiteY23-6468" fmla="*/ 1783659 h 2556892"/>
                <a:gd name="connsiteX24-6469" fmla="*/ 2451178 w 2887840"/>
                <a:gd name="connsiteY24-6470" fmla="*/ 2127522 h 2556892"/>
                <a:gd name="connsiteX25-6471" fmla="*/ 2457614 w 2887840"/>
                <a:gd name="connsiteY25-6472" fmla="*/ 2556892 h 2556892"/>
                <a:gd name="connsiteX26-6473" fmla="*/ 1261906 w 2887840"/>
                <a:gd name="connsiteY26-6474" fmla="*/ 2556892 h 2556892"/>
                <a:gd name="connsiteX27-6475" fmla="*/ 1281674 w 2887840"/>
                <a:gd name="connsiteY27-6476" fmla="*/ 2299914 h 2556892"/>
                <a:gd name="connsiteX28-6477" fmla="*/ 1306498 w 2887840"/>
                <a:gd name="connsiteY28-6478" fmla="*/ 2083390 h 2556892"/>
                <a:gd name="connsiteX29-6479" fmla="*/ 1330403 w 2887840"/>
                <a:gd name="connsiteY29-6480" fmla="*/ 1927088 h 2556892"/>
                <a:gd name="connsiteX30-6481" fmla="*/ 1372696 w 2887840"/>
                <a:gd name="connsiteY30-6482" fmla="*/ 1718839 h 2556892"/>
                <a:gd name="connsiteX31-6483" fmla="*/ 1406255 w 2887840"/>
                <a:gd name="connsiteY31-6484" fmla="*/ 1619082 h 2556892"/>
                <a:gd name="connsiteX32-6485" fmla="*/ 1413611 w 2887840"/>
                <a:gd name="connsiteY32-6486" fmla="*/ 1591040 h 2556892"/>
                <a:gd name="connsiteX33-6487" fmla="*/ 1319370 w 2887840"/>
                <a:gd name="connsiteY33-6488" fmla="*/ 1212698 h 2556892"/>
                <a:gd name="connsiteX34-6489" fmla="*/ 1287650 w 2887840"/>
                <a:gd name="connsiteY34-6490" fmla="*/ 1086737 h 2556892"/>
                <a:gd name="connsiteX35-6491" fmla="*/ 1126291 w 2887840"/>
                <a:gd name="connsiteY35-6492" fmla="*/ 1342336 h 2556892"/>
                <a:gd name="connsiteX36-6493" fmla="*/ 961255 w 2887840"/>
                <a:gd name="connsiteY36-6494" fmla="*/ 1506453 h 2556892"/>
                <a:gd name="connsiteX37-6495" fmla="*/ 764959 w 2887840"/>
                <a:gd name="connsiteY37-6496" fmla="*/ 1636091 h 2556892"/>
                <a:gd name="connsiteX38-6497" fmla="*/ 493729 w 2887840"/>
                <a:gd name="connsiteY38-6498" fmla="*/ 1753318 h 2556892"/>
                <a:gd name="connsiteX39-6499" fmla="*/ 271689 w 2887840"/>
                <a:gd name="connsiteY39-6500" fmla="*/ 1791474 h 2556892"/>
                <a:gd name="connsiteX40-6501" fmla="*/ 81829 w 2887840"/>
                <a:gd name="connsiteY40-6502" fmla="*/ 1787336 h 2556892"/>
                <a:gd name="connsiteX41-6503" fmla="*/ 0 w 2887840"/>
                <a:gd name="connsiteY41-6504" fmla="*/ 1591499 h 2556892"/>
                <a:gd name="connsiteX42-6505" fmla="*/ 47350 w 2887840"/>
                <a:gd name="connsiteY42-6506" fmla="*/ 1572192 h 2556892"/>
                <a:gd name="connsiteX43-6507" fmla="*/ 307087 w 2887840"/>
                <a:gd name="connsiteY43-6508" fmla="*/ 1484387 h 2556892"/>
                <a:gd name="connsiteX44-6509" fmla="*/ 416958 w 2887840"/>
                <a:gd name="connsiteY44-6510" fmla="*/ 1438416 h 2556892"/>
                <a:gd name="connsiteX45-6511" fmla="*/ 575558 w 2887840"/>
                <a:gd name="connsiteY45-6512" fmla="*/ 1349692 h 2556892"/>
                <a:gd name="connsiteX46-6513" fmla="*/ 782428 w 2887840"/>
                <a:gd name="connsiteY46-6514" fmla="*/ 1212698 h 2556892"/>
                <a:gd name="connsiteX47-6515" fmla="*/ 834835 w 2887840"/>
                <a:gd name="connsiteY47-6516" fmla="*/ 1149718 h 2556892"/>
                <a:gd name="connsiteX48-6517" fmla="*/ 1002629 w 2887840"/>
                <a:gd name="connsiteY48-6518" fmla="*/ 829759 h 2556892"/>
                <a:gd name="connsiteX49-6519" fmla="*/ 1144680 w 2887840"/>
                <a:gd name="connsiteY49-6520" fmla="*/ 462450 h 2556892"/>
                <a:gd name="connsiteX50-6521" fmla="*/ 1237082 w 2887840"/>
                <a:gd name="connsiteY50-6522" fmla="*/ 327755 h 2556892"/>
                <a:gd name="connsiteX51-6523" fmla="*/ 1397521 w 2887840"/>
                <a:gd name="connsiteY51-6524" fmla="*/ 243628 h 2556892"/>
                <a:gd name="connsiteX52-6525" fmla="*/ 1537732 w 2887840"/>
                <a:gd name="connsiteY52-6526" fmla="*/ 170074 h 2556892"/>
                <a:gd name="connsiteX53-6527" fmla="*/ 1592898 w 2887840"/>
                <a:gd name="connsiteY53-6528" fmla="*/ 129160 h 2556892"/>
                <a:gd name="connsiteX54-6529" fmla="*/ 1683262 w 2887840"/>
                <a:gd name="connsiteY54-6530" fmla="*/ 35759 h 2556892"/>
                <a:gd name="connsiteX55-6531" fmla="*/ 1777702 w 2887840"/>
                <a:gd name="connsiteY55-6532" fmla="*/ 139274 h 2556892"/>
                <a:gd name="connsiteX56-6533" fmla="*/ 1911938 w 2887840"/>
                <a:gd name="connsiteY56-6534" fmla="*/ 215126 h 2556892"/>
                <a:gd name="connsiteX57-6535" fmla="*/ 1955706 w 2887840"/>
                <a:gd name="connsiteY57-6536" fmla="*/ 233819 h 2556892"/>
                <a:gd name="connsiteX58-6537" fmla="*/ 1966643 w 2887840"/>
                <a:gd name="connsiteY58-6538" fmla="*/ 230756 h 2556892"/>
                <a:gd name="connsiteX59-6539" fmla="*/ 1969287 w 2887840"/>
                <a:gd name="connsiteY59-6540" fmla="*/ 230053 h 2556892"/>
                <a:gd name="connsiteX60-6541" fmla="*/ 2019050 w 2887840"/>
                <a:gd name="connsiteY60-6542" fmla="*/ 186624 h 2556892"/>
                <a:gd name="connsiteX61-6543" fmla="*/ 2082031 w 2887840"/>
                <a:gd name="connsiteY61-6544" fmla="*/ 93762 h 2556892"/>
                <a:gd name="connsiteX62-6545" fmla="*/ 2086941 w 2887840"/>
                <a:gd name="connsiteY62-6546" fmla="*/ 0 h 2556892"/>
                <a:gd name="connsiteX0-6547" fmla="*/ 2501286 w 2887840"/>
                <a:gd name="connsiteY0-6548" fmla="*/ 1100528 h 2556892"/>
                <a:gd name="connsiteX1-6549" fmla="*/ 2492092 w 2887840"/>
                <a:gd name="connsiteY1-6550" fmla="*/ 1180518 h 2556892"/>
                <a:gd name="connsiteX2-6551" fmla="*/ 2452097 w 2887840"/>
                <a:gd name="connsiteY2-6552" fmla="*/ 1334981 h 2556892"/>
                <a:gd name="connsiteX3-6553" fmla="*/ 2526110 w 2887840"/>
                <a:gd name="connsiteY3-6554" fmla="*/ 1243499 h 2556892"/>
                <a:gd name="connsiteX4-6555" fmla="*/ 2505883 w 2887840"/>
                <a:gd name="connsiteY4-6556" fmla="*/ 1129031 h 2556892"/>
                <a:gd name="connsiteX5-6557" fmla="*/ 2501286 w 2887840"/>
                <a:gd name="connsiteY5-6558" fmla="*/ 1100528 h 2556892"/>
                <a:gd name="connsiteX6-6559" fmla="*/ 2086941 w 2887840"/>
                <a:gd name="connsiteY6-6560" fmla="*/ 0 h 2556892"/>
                <a:gd name="connsiteX7-6561" fmla="*/ 2145931 w 2887840"/>
                <a:gd name="connsiteY7-6562" fmla="*/ 92843 h 2556892"/>
                <a:gd name="connsiteX8-6563" fmla="*/ 2145711 w 2887840"/>
                <a:gd name="connsiteY8-6564" fmla="*/ 95772 h 2556892"/>
                <a:gd name="connsiteX9-6565" fmla="*/ 2342226 w 2887840"/>
                <a:gd name="connsiteY9-6566" fmla="*/ 146169 h 2556892"/>
                <a:gd name="connsiteX10-6567" fmla="*/ 2509101 w 2887840"/>
                <a:gd name="connsiteY10-6568" fmla="*/ 214666 h 2556892"/>
                <a:gd name="connsiteX11-6569" fmla="*/ 2625868 w 2887840"/>
                <a:gd name="connsiteY11-6570" fmla="*/ 296494 h 2556892"/>
                <a:gd name="connsiteX12-6571" fmla="*/ 2692066 w 2887840"/>
                <a:gd name="connsiteY12-6572" fmla="*/ 382460 h 2556892"/>
                <a:gd name="connsiteX13-6573" fmla="*/ 2730222 w 2887840"/>
                <a:gd name="connsiteY13-6574" fmla="*/ 459692 h 2556892"/>
                <a:gd name="connsiteX14-6575" fmla="*/ 2761023 w 2887840"/>
                <a:gd name="connsiteY14-6576" fmla="*/ 561747 h 2556892"/>
                <a:gd name="connsiteX15-6577" fmla="*/ 2784008 w 2887840"/>
                <a:gd name="connsiteY15-6578" fmla="*/ 666102 h 2556892"/>
                <a:gd name="connsiteX16-6579" fmla="*/ 2829060 w 2887840"/>
                <a:gd name="connsiteY16-6580" fmla="*/ 938251 h 2556892"/>
                <a:gd name="connsiteX17-6581" fmla="*/ 2869514 w 2887840"/>
                <a:gd name="connsiteY17-6582" fmla="*/ 1265565 h 2556892"/>
                <a:gd name="connsiteX18-6583" fmla="*/ 2879628 w 2887840"/>
                <a:gd name="connsiteY18-6584" fmla="*/ 1355208 h 2556892"/>
                <a:gd name="connsiteX19-6585" fmla="*/ 2886064 w 2887840"/>
                <a:gd name="connsiteY19-6586" fmla="*/ 1424625 h 2556892"/>
                <a:gd name="connsiteX20-6587" fmla="*/ 2872273 w 2887840"/>
                <a:gd name="connsiteY20-6588" fmla="*/ 1444852 h 2556892"/>
                <a:gd name="connsiteX21-6589" fmla="*/ 2447500 w 2887840"/>
                <a:gd name="connsiteY21-6590" fmla="*/ 1641608 h 2556892"/>
                <a:gd name="connsiteX22-6591" fmla="*/ 2446581 w 2887840"/>
                <a:gd name="connsiteY22-6592" fmla="*/ 1783659 h 2556892"/>
                <a:gd name="connsiteX23-6593" fmla="*/ 2451178 w 2887840"/>
                <a:gd name="connsiteY23-6594" fmla="*/ 2127522 h 2556892"/>
                <a:gd name="connsiteX24-6595" fmla="*/ 2457614 w 2887840"/>
                <a:gd name="connsiteY24-6596" fmla="*/ 2556892 h 2556892"/>
                <a:gd name="connsiteX25-6597" fmla="*/ 1261906 w 2887840"/>
                <a:gd name="connsiteY25-6598" fmla="*/ 2556892 h 2556892"/>
                <a:gd name="connsiteX26-6599" fmla="*/ 1281674 w 2887840"/>
                <a:gd name="connsiteY26-6600" fmla="*/ 2299914 h 2556892"/>
                <a:gd name="connsiteX27-6601" fmla="*/ 1306498 w 2887840"/>
                <a:gd name="connsiteY27-6602" fmla="*/ 2083390 h 2556892"/>
                <a:gd name="connsiteX28-6603" fmla="*/ 1330403 w 2887840"/>
                <a:gd name="connsiteY28-6604" fmla="*/ 1927088 h 2556892"/>
                <a:gd name="connsiteX29-6605" fmla="*/ 1372696 w 2887840"/>
                <a:gd name="connsiteY29-6606" fmla="*/ 1718839 h 2556892"/>
                <a:gd name="connsiteX30-6607" fmla="*/ 1406255 w 2887840"/>
                <a:gd name="connsiteY30-6608" fmla="*/ 1619082 h 2556892"/>
                <a:gd name="connsiteX31-6609" fmla="*/ 1413611 w 2887840"/>
                <a:gd name="connsiteY31-6610" fmla="*/ 1591040 h 2556892"/>
                <a:gd name="connsiteX32-6611" fmla="*/ 1319370 w 2887840"/>
                <a:gd name="connsiteY32-6612" fmla="*/ 1212698 h 2556892"/>
                <a:gd name="connsiteX33-6613" fmla="*/ 1287650 w 2887840"/>
                <a:gd name="connsiteY33-6614" fmla="*/ 1086737 h 2556892"/>
                <a:gd name="connsiteX34-6615" fmla="*/ 1126291 w 2887840"/>
                <a:gd name="connsiteY34-6616" fmla="*/ 1342336 h 2556892"/>
                <a:gd name="connsiteX35-6617" fmla="*/ 961255 w 2887840"/>
                <a:gd name="connsiteY35-6618" fmla="*/ 1506453 h 2556892"/>
                <a:gd name="connsiteX36-6619" fmla="*/ 764959 w 2887840"/>
                <a:gd name="connsiteY36-6620" fmla="*/ 1636091 h 2556892"/>
                <a:gd name="connsiteX37-6621" fmla="*/ 493729 w 2887840"/>
                <a:gd name="connsiteY37-6622" fmla="*/ 1753318 h 2556892"/>
                <a:gd name="connsiteX38-6623" fmla="*/ 271689 w 2887840"/>
                <a:gd name="connsiteY38-6624" fmla="*/ 1791474 h 2556892"/>
                <a:gd name="connsiteX39-6625" fmla="*/ 81829 w 2887840"/>
                <a:gd name="connsiteY39-6626" fmla="*/ 1787336 h 2556892"/>
                <a:gd name="connsiteX40-6627" fmla="*/ 0 w 2887840"/>
                <a:gd name="connsiteY40-6628" fmla="*/ 1591499 h 2556892"/>
                <a:gd name="connsiteX41-6629" fmla="*/ 47350 w 2887840"/>
                <a:gd name="connsiteY41-6630" fmla="*/ 1572192 h 2556892"/>
                <a:gd name="connsiteX42-6631" fmla="*/ 307087 w 2887840"/>
                <a:gd name="connsiteY42-6632" fmla="*/ 1484387 h 2556892"/>
                <a:gd name="connsiteX43-6633" fmla="*/ 416958 w 2887840"/>
                <a:gd name="connsiteY43-6634" fmla="*/ 1438416 h 2556892"/>
                <a:gd name="connsiteX44-6635" fmla="*/ 575558 w 2887840"/>
                <a:gd name="connsiteY44-6636" fmla="*/ 1349692 h 2556892"/>
                <a:gd name="connsiteX45-6637" fmla="*/ 782428 w 2887840"/>
                <a:gd name="connsiteY45-6638" fmla="*/ 1212698 h 2556892"/>
                <a:gd name="connsiteX46-6639" fmla="*/ 834835 w 2887840"/>
                <a:gd name="connsiteY46-6640" fmla="*/ 1149718 h 2556892"/>
                <a:gd name="connsiteX47-6641" fmla="*/ 1002629 w 2887840"/>
                <a:gd name="connsiteY47-6642" fmla="*/ 829759 h 2556892"/>
                <a:gd name="connsiteX48-6643" fmla="*/ 1144680 w 2887840"/>
                <a:gd name="connsiteY48-6644" fmla="*/ 462450 h 2556892"/>
                <a:gd name="connsiteX49-6645" fmla="*/ 1237082 w 2887840"/>
                <a:gd name="connsiteY49-6646" fmla="*/ 327755 h 2556892"/>
                <a:gd name="connsiteX50-6647" fmla="*/ 1397521 w 2887840"/>
                <a:gd name="connsiteY50-6648" fmla="*/ 243628 h 2556892"/>
                <a:gd name="connsiteX51-6649" fmla="*/ 1537732 w 2887840"/>
                <a:gd name="connsiteY51-6650" fmla="*/ 170074 h 2556892"/>
                <a:gd name="connsiteX52-6651" fmla="*/ 1592898 w 2887840"/>
                <a:gd name="connsiteY52-6652" fmla="*/ 129160 h 2556892"/>
                <a:gd name="connsiteX53-6653" fmla="*/ 1683262 w 2887840"/>
                <a:gd name="connsiteY53-6654" fmla="*/ 35759 h 2556892"/>
                <a:gd name="connsiteX54-6655" fmla="*/ 1777702 w 2887840"/>
                <a:gd name="connsiteY54-6656" fmla="*/ 139274 h 2556892"/>
                <a:gd name="connsiteX55-6657" fmla="*/ 1911938 w 2887840"/>
                <a:gd name="connsiteY55-6658" fmla="*/ 215126 h 2556892"/>
                <a:gd name="connsiteX56-6659" fmla="*/ 1955706 w 2887840"/>
                <a:gd name="connsiteY56-6660" fmla="*/ 233819 h 2556892"/>
                <a:gd name="connsiteX57-6661" fmla="*/ 1966643 w 2887840"/>
                <a:gd name="connsiteY57-6662" fmla="*/ 230756 h 2556892"/>
                <a:gd name="connsiteX58-6663" fmla="*/ 1969287 w 2887840"/>
                <a:gd name="connsiteY58-6664" fmla="*/ 230053 h 2556892"/>
                <a:gd name="connsiteX59-6665" fmla="*/ 2019050 w 2887840"/>
                <a:gd name="connsiteY59-6666" fmla="*/ 186624 h 2556892"/>
                <a:gd name="connsiteX60-6667" fmla="*/ 2082031 w 2887840"/>
                <a:gd name="connsiteY60-6668" fmla="*/ 93762 h 2556892"/>
                <a:gd name="connsiteX61-6669" fmla="*/ 2086941 w 2887840"/>
                <a:gd name="connsiteY61-6670" fmla="*/ 0 h 2556892"/>
                <a:gd name="connsiteX0-6671" fmla="*/ 2501286 w 2887840"/>
                <a:gd name="connsiteY0-6672" fmla="*/ 1100528 h 2556892"/>
                <a:gd name="connsiteX1-6673" fmla="*/ 2492092 w 2887840"/>
                <a:gd name="connsiteY1-6674" fmla="*/ 1180518 h 2556892"/>
                <a:gd name="connsiteX2-6675" fmla="*/ 2452097 w 2887840"/>
                <a:gd name="connsiteY2-6676" fmla="*/ 1334981 h 2556892"/>
                <a:gd name="connsiteX3-6677" fmla="*/ 2526110 w 2887840"/>
                <a:gd name="connsiteY3-6678" fmla="*/ 1243499 h 2556892"/>
                <a:gd name="connsiteX4-6679" fmla="*/ 2505883 w 2887840"/>
                <a:gd name="connsiteY4-6680" fmla="*/ 1129031 h 2556892"/>
                <a:gd name="connsiteX5-6681" fmla="*/ 2501286 w 2887840"/>
                <a:gd name="connsiteY5-6682" fmla="*/ 1100528 h 2556892"/>
                <a:gd name="connsiteX6-6683" fmla="*/ 2086941 w 2887840"/>
                <a:gd name="connsiteY6-6684" fmla="*/ 0 h 2556892"/>
                <a:gd name="connsiteX7-6685" fmla="*/ 2145931 w 2887840"/>
                <a:gd name="connsiteY7-6686" fmla="*/ 92843 h 2556892"/>
                <a:gd name="connsiteX8-6687" fmla="*/ 2145711 w 2887840"/>
                <a:gd name="connsiteY8-6688" fmla="*/ 95772 h 2556892"/>
                <a:gd name="connsiteX9-6689" fmla="*/ 2342226 w 2887840"/>
                <a:gd name="connsiteY9-6690" fmla="*/ 146169 h 2556892"/>
                <a:gd name="connsiteX10-6691" fmla="*/ 2509101 w 2887840"/>
                <a:gd name="connsiteY10-6692" fmla="*/ 214666 h 2556892"/>
                <a:gd name="connsiteX11-6693" fmla="*/ 2625868 w 2887840"/>
                <a:gd name="connsiteY11-6694" fmla="*/ 296494 h 2556892"/>
                <a:gd name="connsiteX12-6695" fmla="*/ 2692066 w 2887840"/>
                <a:gd name="connsiteY12-6696" fmla="*/ 382460 h 2556892"/>
                <a:gd name="connsiteX13-6697" fmla="*/ 2730222 w 2887840"/>
                <a:gd name="connsiteY13-6698" fmla="*/ 459692 h 2556892"/>
                <a:gd name="connsiteX14-6699" fmla="*/ 2761023 w 2887840"/>
                <a:gd name="connsiteY14-6700" fmla="*/ 561747 h 2556892"/>
                <a:gd name="connsiteX15-6701" fmla="*/ 2784008 w 2887840"/>
                <a:gd name="connsiteY15-6702" fmla="*/ 666102 h 2556892"/>
                <a:gd name="connsiteX16-6703" fmla="*/ 2829060 w 2887840"/>
                <a:gd name="connsiteY16-6704" fmla="*/ 938251 h 2556892"/>
                <a:gd name="connsiteX17-6705" fmla="*/ 2879628 w 2887840"/>
                <a:gd name="connsiteY17-6706" fmla="*/ 1355208 h 2556892"/>
                <a:gd name="connsiteX18-6707" fmla="*/ 2886064 w 2887840"/>
                <a:gd name="connsiteY18-6708" fmla="*/ 1424625 h 2556892"/>
                <a:gd name="connsiteX19-6709" fmla="*/ 2872273 w 2887840"/>
                <a:gd name="connsiteY19-6710" fmla="*/ 1444852 h 2556892"/>
                <a:gd name="connsiteX20-6711" fmla="*/ 2447500 w 2887840"/>
                <a:gd name="connsiteY20-6712" fmla="*/ 1641608 h 2556892"/>
                <a:gd name="connsiteX21-6713" fmla="*/ 2446581 w 2887840"/>
                <a:gd name="connsiteY21-6714" fmla="*/ 1783659 h 2556892"/>
                <a:gd name="connsiteX22-6715" fmla="*/ 2451178 w 2887840"/>
                <a:gd name="connsiteY22-6716" fmla="*/ 2127522 h 2556892"/>
                <a:gd name="connsiteX23-6717" fmla="*/ 2457614 w 2887840"/>
                <a:gd name="connsiteY23-6718" fmla="*/ 2556892 h 2556892"/>
                <a:gd name="connsiteX24-6719" fmla="*/ 1261906 w 2887840"/>
                <a:gd name="connsiteY24-6720" fmla="*/ 2556892 h 2556892"/>
                <a:gd name="connsiteX25-6721" fmla="*/ 1281674 w 2887840"/>
                <a:gd name="connsiteY25-6722" fmla="*/ 2299914 h 2556892"/>
                <a:gd name="connsiteX26-6723" fmla="*/ 1306498 w 2887840"/>
                <a:gd name="connsiteY26-6724" fmla="*/ 2083390 h 2556892"/>
                <a:gd name="connsiteX27-6725" fmla="*/ 1330403 w 2887840"/>
                <a:gd name="connsiteY27-6726" fmla="*/ 1927088 h 2556892"/>
                <a:gd name="connsiteX28-6727" fmla="*/ 1372696 w 2887840"/>
                <a:gd name="connsiteY28-6728" fmla="*/ 1718839 h 2556892"/>
                <a:gd name="connsiteX29-6729" fmla="*/ 1406255 w 2887840"/>
                <a:gd name="connsiteY29-6730" fmla="*/ 1619082 h 2556892"/>
                <a:gd name="connsiteX30-6731" fmla="*/ 1413611 w 2887840"/>
                <a:gd name="connsiteY30-6732" fmla="*/ 1591040 h 2556892"/>
                <a:gd name="connsiteX31-6733" fmla="*/ 1319370 w 2887840"/>
                <a:gd name="connsiteY31-6734" fmla="*/ 1212698 h 2556892"/>
                <a:gd name="connsiteX32-6735" fmla="*/ 1287650 w 2887840"/>
                <a:gd name="connsiteY32-6736" fmla="*/ 1086737 h 2556892"/>
                <a:gd name="connsiteX33-6737" fmla="*/ 1126291 w 2887840"/>
                <a:gd name="connsiteY33-6738" fmla="*/ 1342336 h 2556892"/>
                <a:gd name="connsiteX34-6739" fmla="*/ 961255 w 2887840"/>
                <a:gd name="connsiteY34-6740" fmla="*/ 1506453 h 2556892"/>
                <a:gd name="connsiteX35-6741" fmla="*/ 764959 w 2887840"/>
                <a:gd name="connsiteY35-6742" fmla="*/ 1636091 h 2556892"/>
                <a:gd name="connsiteX36-6743" fmla="*/ 493729 w 2887840"/>
                <a:gd name="connsiteY36-6744" fmla="*/ 1753318 h 2556892"/>
                <a:gd name="connsiteX37-6745" fmla="*/ 271689 w 2887840"/>
                <a:gd name="connsiteY37-6746" fmla="*/ 1791474 h 2556892"/>
                <a:gd name="connsiteX38-6747" fmla="*/ 81829 w 2887840"/>
                <a:gd name="connsiteY38-6748" fmla="*/ 1787336 h 2556892"/>
                <a:gd name="connsiteX39-6749" fmla="*/ 0 w 2887840"/>
                <a:gd name="connsiteY39-6750" fmla="*/ 1591499 h 2556892"/>
                <a:gd name="connsiteX40-6751" fmla="*/ 47350 w 2887840"/>
                <a:gd name="connsiteY40-6752" fmla="*/ 1572192 h 2556892"/>
                <a:gd name="connsiteX41-6753" fmla="*/ 307087 w 2887840"/>
                <a:gd name="connsiteY41-6754" fmla="*/ 1484387 h 2556892"/>
                <a:gd name="connsiteX42-6755" fmla="*/ 416958 w 2887840"/>
                <a:gd name="connsiteY42-6756" fmla="*/ 1438416 h 2556892"/>
                <a:gd name="connsiteX43-6757" fmla="*/ 575558 w 2887840"/>
                <a:gd name="connsiteY43-6758" fmla="*/ 1349692 h 2556892"/>
                <a:gd name="connsiteX44-6759" fmla="*/ 782428 w 2887840"/>
                <a:gd name="connsiteY44-6760" fmla="*/ 1212698 h 2556892"/>
                <a:gd name="connsiteX45-6761" fmla="*/ 834835 w 2887840"/>
                <a:gd name="connsiteY45-6762" fmla="*/ 1149718 h 2556892"/>
                <a:gd name="connsiteX46-6763" fmla="*/ 1002629 w 2887840"/>
                <a:gd name="connsiteY46-6764" fmla="*/ 829759 h 2556892"/>
                <a:gd name="connsiteX47-6765" fmla="*/ 1144680 w 2887840"/>
                <a:gd name="connsiteY47-6766" fmla="*/ 462450 h 2556892"/>
                <a:gd name="connsiteX48-6767" fmla="*/ 1237082 w 2887840"/>
                <a:gd name="connsiteY48-6768" fmla="*/ 327755 h 2556892"/>
                <a:gd name="connsiteX49-6769" fmla="*/ 1397521 w 2887840"/>
                <a:gd name="connsiteY49-6770" fmla="*/ 243628 h 2556892"/>
                <a:gd name="connsiteX50-6771" fmla="*/ 1537732 w 2887840"/>
                <a:gd name="connsiteY50-6772" fmla="*/ 170074 h 2556892"/>
                <a:gd name="connsiteX51-6773" fmla="*/ 1592898 w 2887840"/>
                <a:gd name="connsiteY51-6774" fmla="*/ 129160 h 2556892"/>
                <a:gd name="connsiteX52-6775" fmla="*/ 1683262 w 2887840"/>
                <a:gd name="connsiteY52-6776" fmla="*/ 35759 h 2556892"/>
                <a:gd name="connsiteX53-6777" fmla="*/ 1777702 w 2887840"/>
                <a:gd name="connsiteY53-6778" fmla="*/ 139274 h 2556892"/>
                <a:gd name="connsiteX54-6779" fmla="*/ 1911938 w 2887840"/>
                <a:gd name="connsiteY54-6780" fmla="*/ 215126 h 2556892"/>
                <a:gd name="connsiteX55-6781" fmla="*/ 1955706 w 2887840"/>
                <a:gd name="connsiteY55-6782" fmla="*/ 233819 h 2556892"/>
                <a:gd name="connsiteX56-6783" fmla="*/ 1966643 w 2887840"/>
                <a:gd name="connsiteY56-6784" fmla="*/ 230756 h 2556892"/>
                <a:gd name="connsiteX57-6785" fmla="*/ 1969287 w 2887840"/>
                <a:gd name="connsiteY57-6786" fmla="*/ 230053 h 2556892"/>
                <a:gd name="connsiteX58-6787" fmla="*/ 2019050 w 2887840"/>
                <a:gd name="connsiteY58-6788" fmla="*/ 186624 h 2556892"/>
                <a:gd name="connsiteX59-6789" fmla="*/ 2082031 w 2887840"/>
                <a:gd name="connsiteY59-6790" fmla="*/ 93762 h 2556892"/>
                <a:gd name="connsiteX60-6791" fmla="*/ 2086941 w 2887840"/>
                <a:gd name="connsiteY60-6792" fmla="*/ 0 h 2556892"/>
                <a:gd name="connsiteX0-6793" fmla="*/ 2501286 w 2887840"/>
                <a:gd name="connsiteY0-6794" fmla="*/ 1100528 h 2556892"/>
                <a:gd name="connsiteX1-6795" fmla="*/ 2492092 w 2887840"/>
                <a:gd name="connsiteY1-6796" fmla="*/ 1180518 h 2556892"/>
                <a:gd name="connsiteX2-6797" fmla="*/ 2452097 w 2887840"/>
                <a:gd name="connsiteY2-6798" fmla="*/ 1334981 h 2556892"/>
                <a:gd name="connsiteX3-6799" fmla="*/ 2526110 w 2887840"/>
                <a:gd name="connsiteY3-6800" fmla="*/ 1243499 h 2556892"/>
                <a:gd name="connsiteX4-6801" fmla="*/ 2505883 w 2887840"/>
                <a:gd name="connsiteY4-6802" fmla="*/ 1129031 h 2556892"/>
                <a:gd name="connsiteX5-6803" fmla="*/ 2501286 w 2887840"/>
                <a:gd name="connsiteY5-6804" fmla="*/ 1100528 h 2556892"/>
                <a:gd name="connsiteX6-6805" fmla="*/ 2086941 w 2887840"/>
                <a:gd name="connsiteY6-6806" fmla="*/ 0 h 2556892"/>
                <a:gd name="connsiteX7-6807" fmla="*/ 2145931 w 2887840"/>
                <a:gd name="connsiteY7-6808" fmla="*/ 92843 h 2556892"/>
                <a:gd name="connsiteX8-6809" fmla="*/ 2145711 w 2887840"/>
                <a:gd name="connsiteY8-6810" fmla="*/ 95772 h 2556892"/>
                <a:gd name="connsiteX9-6811" fmla="*/ 2342226 w 2887840"/>
                <a:gd name="connsiteY9-6812" fmla="*/ 146169 h 2556892"/>
                <a:gd name="connsiteX10-6813" fmla="*/ 2509101 w 2887840"/>
                <a:gd name="connsiteY10-6814" fmla="*/ 214666 h 2556892"/>
                <a:gd name="connsiteX11-6815" fmla="*/ 2625868 w 2887840"/>
                <a:gd name="connsiteY11-6816" fmla="*/ 296494 h 2556892"/>
                <a:gd name="connsiteX12-6817" fmla="*/ 2692066 w 2887840"/>
                <a:gd name="connsiteY12-6818" fmla="*/ 382460 h 2556892"/>
                <a:gd name="connsiteX13-6819" fmla="*/ 2730222 w 2887840"/>
                <a:gd name="connsiteY13-6820" fmla="*/ 459692 h 2556892"/>
                <a:gd name="connsiteX14-6821" fmla="*/ 2761023 w 2887840"/>
                <a:gd name="connsiteY14-6822" fmla="*/ 561747 h 2556892"/>
                <a:gd name="connsiteX15-6823" fmla="*/ 2784008 w 2887840"/>
                <a:gd name="connsiteY15-6824" fmla="*/ 666102 h 2556892"/>
                <a:gd name="connsiteX16-6825" fmla="*/ 2829060 w 2887840"/>
                <a:gd name="connsiteY16-6826" fmla="*/ 938251 h 2556892"/>
                <a:gd name="connsiteX17-6827" fmla="*/ 2879628 w 2887840"/>
                <a:gd name="connsiteY17-6828" fmla="*/ 1355208 h 2556892"/>
                <a:gd name="connsiteX18-6829" fmla="*/ 2886064 w 2887840"/>
                <a:gd name="connsiteY18-6830" fmla="*/ 1424625 h 2556892"/>
                <a:gd name="connsiteX19-6831" fmla="*/ 2872273 w 2887840"/>
                <a:gd name="connsiteY19-6832" fmla="*/ 1444852 h 2556892"/>
                <a:gd name="connsiteX20-6833" fmla="*/ 2447500 w 2887840"/>
                <a:gd name="connsiteY20-6834" fmla="*/ 1641608 h 2556892"/>
                <a:gd name="connsiteX21-6835" fmla="*/ 2446581 w 2887840"/>
                <a:gd name="connsiteY21-6836" fmla="*/ 1783659 h 2556892"/>
                <a:gd name="connsiteX22-6837" fmla="*/ 2451178 w 2887840"/>
                <a:gd name="connsiteY22-6838" fmla="*/ 2127522 h 2556892"/>
                <a:gd name="connsiteX23-6839" fmla="*/ 2457614 w 2887840"/>
                <a:gd name="connsiteY23-6840" fmla="*/ 2556892 h 2556892"/>
                <a:gd name="connsiteX24-6841" fmla="*/ 1261906 w 2887840"/>
                <a:gd name="connsiteY24-6842" fmla="*/ 2556892 h 2556892"/>
                <a:gd name="connsiteX25-6843" fmla="*/ 1281674 w 2887840"/>
                <a:gd name="connsiteY25-6844" fmla="*/ 2299914 h 2556892"/>
                <a:gd name="connsiteX26-6845" fmla="*/ 1306498 w 2887840"/>
                <a:gd name="connsiteY26-6846" fmla="*/ 2083390 h 2556892"/>
                <a:gd name="connsiteX27-6847" fmla="*/ 1330403 w 2887840"/>
                <a:gd name="connsiteY27-6848" fmla="*/ 1927088 h 2556892"/>
                <a:gd name="connsiteX28-6849" fmla="*/ 1372696 w 2887840"/>
                <a:gd name="connsiteY28-6850" fmla="*/ 1718839 h 2556892"/>
                <a:gd name="connsiteX29-6851" fmla="*/ 1406255 w 2887840"/>
                <a:gd name="connsiteY29-6852" fmla="*/ 1619082 h 2556892"/>
                <a:gd name="connsiteX30-6853" fmla="*/ 1413611 w 2887840"/>
                <a:gd name="connsiteY30-6854" fmla="*/ 1591040 h 2556892"/>
                <a:gd name="connsiteX31-6855" fmla="*/ 1319370 w 2887840"/>
                <a:gd name="connsiteY31-6856" fmla="*/ 1212698 h 2556892"/>
                <a:gd name="connsiteX32-6857" fmla="*/ 1287650 w 2887840"/>
                <a:gd name="connsiteY32-6858" fmla="*/ 1086737 h 2556892"/>
                <a:gd name="connsiteX33-6859" fmla="*/ 1126291 w 2887840"/>
                <a:gd name="connsiteY33-6860" fmla="*/ 1342336 h 2556892"/>
                <a:gd name="connsiteX34-6861" fmla="*/ 961255 w 2887840"/>
                <a:gd name="connsiteY34-6862" fmla="*/ 1506453 h 2556892"/>
                <a:gd name="connsiteX35-6863" fmla="*/ 764959 w 2887840"/>
                <a:gd name="connsiteY35-6864" fmla="*/ 1636091 h 2556892"/>
                <a:gd name="connsiteX36-6865" fmla="*/ 493729 w 2887840"/>
                <a:gd name="connsiteY36-6866" fmla="*/ 1753318 h 2556892"/>
                <a:gd name="connsiteX37-6867" fmla="*/ 271689 w 2887840"/>
                <a:gd name="connsiteY37-6868" fmla="*/ 1791474 h 2556892"/>
                <a:gd name="connsiteX38-6869" fmla="*/ 81829 w 2887840"/>
                <a:gd name="connsiteY38-6870" fmla="*/ 1787336 h 2556892"/>
                <a:gd name="connsiteX39-6871" fmla="*/ 0 w 2887840"/>
                <a:gd name="connsiteY39-6872" fmla="*/ 1591499 h 2556892"/>
                <a:gd name="connsiteX40-6873" fmla="*/ 47350 w 2887840"/>
                <a:gd name="connsiteY40-6874" fmla="*/ 1572192 h 2556892"/>
                <a:gd name="connsiteX41-6875" fmla="*/ 307087 w 2887840"/>
                <a:gd name="connsiteY41-6876" fmla="*/ 1484387 h 2556892"/>
                <a:gd name="connsiteX42-6877" fmla="*/ 416958 w 2887840"/>
                <a:gd name="connsiteY42-6878" fmla="*/ 1438416 h 2556892"/>
                <a:gd name="connsiteX43-6879" fmla="*/ 575558 w 2887840"/>
                <a:gd name="connsiteY43-6880" fmla="*/ 1349692 h 2556892"/>
                <a:gd name="connsiteX44-6881" fmla="*/ 782428 w 2887840"/>
                <a:gd name="connsiteY44-6882" fmla="*/ 1212698 h 2556892"/>
                <a:gd name="connsiteX45-6883" fmla="*/ 834835 w 2887840"/>
                <a:gd name="connsiteY45-6884" fmla="*/ 1149718 h 2556892"/>
                <a:gd name="connsiteX46-6885" fmla="*/ 1002629 w 2887840"/>
                <a:gd name="connsiteY46-6886" fmla="*/ 829759 h 2556892"/>
                <a:gd name="connsiteX47-6887" fmla="*/ 1144680 w 2887840"/>
                <a:gd name="connsiteY47-6888" fmla="*/ 462450 h 2556892"/>
                <a:gd name="connsiteX48-6889" fmla="*/ 1237082 w 2887840"/>
                <a:gd name="connsiteY48-6890" fmla="*/ 327755 h 2556892"/>
                <a:gd name="connsiteX49-6891" fmla="*/ 1397521 w 2887840"/>
                <a:gd name="connsiteY49-6892" fmla="*/ 243628 h 2556892"/>
                <a:gd name="connsiteX50-6893" fmla="*/ 1537732 w 2887840"/>
                <a:gd name="connsiteY50-6894" fmla="*/ 170074 h 2556892"/>
                <a:gd name="connsiteX51-6895" fmla="*/ 1592898 w 2887840"/>
                <a:gd name="connsiteY51-6896" fmla="*/ 129160 h 2556892"/>
                <a:gd name="connsiteX52-6897" fmla="*/ 1683262 w 2887840"/>
                <a:gd name="connsiteY52-6898" fmla="*/ 35759 h 2556892"/>
                <a:gd name="connsiteX53-6899" fmla="*/ 1777702 w 2887840"/>
                <a:gd name="connsiteY53-6900" fmla="*/ 139274 h 2556892"/>
                <a:gd name="connsiteX54-6901" fmla="*/ 1911938 w 2887840"/>
                <a:gd name="connsiteY54-6902" fmla="*/ 215126 h 2556892"/>
                <a:gd name="connsiteX55-6903" fmla="*/ 1955706 w 2887840"/>
                <a:gd name="connsiteY55-6904" fmla="*/ 233819 h 2556892"/>
                <a:gd name="connsiteX56-6905" fmla="*/ 1966643 w 2887840"/>
                <a:gd name="connsiteY56-6906" fmla="*/ 230756 h 2556892"/>
                <a:gd name="connsiteX57-6907" fmla="*/ 2019050 w 2887840"/>
                <a:gd name="connsiteY57-6908" fmla="*/ 186624 h 2556892"/>
                <a:gd name="connsiteX58-6909" fmla="*/ 2082031 w 2887840"/>
                <a:gd name="connsiteY58-6910" fmla="*/ 93762 h 2556892"/>
                <a:gd name="connsiteX59-6911" fmla="*/ 2086941 w 2887840"/>
                <a:gd name="connsiteY59-6912" fmla="*/ 0 h 2556892"/>
                <a:gd name="connsiteX0-6913" fmla="*/ 2501286 w 2887840"/>
                <a:gd name="connsiteY0-6914" fmla="*/ 1100528 h 2556892"/>
                <a:gd name="connsiteX1-6915" fmla="*/ 2492092 w 2887840"/>
                <a:gd name="connsiteY1-6916" fmla="*/ 1180518 h 2556892"/>
                <a:gd name="connsiteX2-6917" fmla="*/ 2452097 w 2887840"/>
                <a:gd name="connsiteY2-6918" fmla="*/ 1334981 h 2556892"/>
                <a:gd name="connsiteX3-6919" fmla="*/ 2526110 w 2887840"/>
                <a:gd name="connsiteY3-6920" fmla="*/ 1243499 h 2556892"/>
                <a:gd name="connsiteX4-6921" fmla="*/ 2505883 w 2887840"/>
                <a:gd name="connsiteY4-6922" fmla="*/ 1129031 h 2556892"/>
                <a:gd name="connsiteX5-6923" fmla="*/ 2501286 w 2887840"/>
                <a:gd name="connsiteY5-6924" fmla="*/ 1100528 h 2556892"/>
                <a:gd name="connsiteX6-6925" fmla="*/ 2086941 w 2887840"/>
                <a:gd name="connsiteY6-6926" fmla="*/ 0 h 2556892"/>
                <a:gd name="connsiteX7-6927" fmla="*/ 2145931 w 2887840"/>
                <a:gd name="connsiteY7-6928" fmla="*/ 92843 h 2556892"/>
                <a:gd name="connsiteX8-6929" fmla="*/ 2145711 w 2887840"/>
                <a:gd name="connsiteY8-6930" fmla="*/ 95772 h 2556892"/>
                <a:gd name="connsiteX9-6931" fmla="*/ 2342226 w 2887840"/>
                <a:gd name="connsiteY9-6932" fmla="*/ 146169 h 2556892"/>
                <a:gd name="connsiteX10-6933" fmla="*/ 2509101 w 2887840"/>
                <a:gd name="connsiteY10-6934" fmla="*/ 214666 h 2556892"/>
                <a:gd name="connsiteX11-6935" fmla="*/ 2625868 w 2887840"/>
                <a:gd name="connsiteY11-6936" fmla="*/ 296494 h 2556892"/>
                <a:gd name="connsiteX12-6937" fmla="*/ 2692066 w 2887840"/>
                <a:gd name="connsiteY12-6938" fmla="*/ 382460 h 2556892"/>
                <a:gd name="connsiteX13-6939" fmla="*/ 2730222 w 2887840"/>
                <a:gd name="connsiteY13-6940" fmla="*/ 459692 h 2556892"/>
                <a:gd name="connsiteX14-6941" fmla="*/ 2761023 w 2887840"/>
                <a:gd name="connsiteY14-6942" fmla="*/ 561747 h 2556892"/>
                <a:gd name="connsiteX15-6943" fmla="*/ 2784008 w 2887840"/>
                <a:gd name="connsiteY15-6944" fmla="*/ 666102 h 2556892"/>
                <a:gd name="connsiteX16-6945" fmla="*/ 2829060 w 2887840"/>
                <a:gd name="connsiteY16-6946" fmla="*/ 938251 h 2556892"/>
                <a:gd name="connsiteX17-6947" fmla="*/ 2879628 w 2887840"/>
                <a:gd name="connsiteY17-6948" fmla="*/ 1355208 h 2556892"/>
                <a:gd name="connsiteX18-6949" fmla="*/ 2886064 w 2887840"/>
                <a:gd name="connsiteY18-6950" fmla="*/ 1424625 h 2556892"/>
                <a:gd name="connsiteX19-6951" fmla="*/ 2872273 w 2887840"/>
                <a:gd name="connsiteY19-6952" fmla="*/ 1444852 h 2556892"/>
                <a:gd name="connsiteX20-6953" fmla="*/ 2447500 w 2887840"/>
                <a:gd name="connsiteY20-6954" fmla="*/ 1641608 h 2556892"/>
                <a:gd name="connsiteX21-6955" fmla="*/ 2446581 w 2887840"/>
                <a:gd name="connsiteY21-6956" fmla="*/ 1783659 h 2556892"/>
                <a:gd name="connsiteX22-6957" fmla="*/ 2451178 w 2887840"/>
                <a:gd name="connsiteY22-6958" fmla="*/ 2127522 h 2556892"/>
                <a:gd name="connsiteX23-6959" fmla="*/ 2457614 w 2887840"/>
                <a:gd name="connsiteY23-6960" fmla="*/ 2556892 h 2556892"/>
                <a:gd name="connsiteX24-6961" fmla="*/ 1261906 w 2887840"/>
                <a:gd name="connsiteY24-6962" fmla="*/ 2556892 h 2556892"/>
                <a:gd name="connsiteX25-6963" fmla="*/ 1281674 w 2887840"/>
                <a:gd name="connsiteY25-6964" fmla="*/ 2299914 h 2556892"/>
                <a:gd name="connsiteX26-6965" fmla="*/ 1306498 w 2887840"/>
                <a:gd name="connsiteY26-6966" fmla="*/ 2083390 h 2556892"/>
                <a:gd name="connsiteX27-6967" fmla="*/ 1330403 w 2887840"/>
                <a:gd name="connsiteY27-6968" fmla="*/ 1927088 h 2556892"/>
                <a:gd name="connsiteX28-6969" fmla="*/ 1372696 w 2887840"/>
                <a:gd name="connsiteY28-6970" fmla="*/ 1718839 h 2556892"/>
                <a:gd name="connsiteX29-6971" fmla="*/ 1406255 w 2887840"/>
                <a:gd name="connsiteY29-6972" fmla="*/ 1619082 h 2556892"/>
                <a:gd name="connsiteX30-6973" fmla="*/ 1413611 w 2887840"/>
                <a:gd name="connsiteY30-6974" fmla="*/ 1591040 h 2556892"/>
                <a:gd name="connsiteX31-6975" fmla="*/ 1319370 w 2887840"/>
                <a:gd name="connsiteY31-6976" fmla="*/ 1212698 h 2556892"/>
                <a:gd name="connsiteX32-6977" fmla="*/ 1287650 w 2887840"/>
                <a:gd name="connsiteY32-6978" fmla="*/ 1086737 h 2556892"/>
                <a:gd name="connsiteX33-6979" fmla="*/ 1126291 w 2887840"/>
                <a:gd name="connsiteY33-6980" fmla="*/ 1342336 h 2556892"/>
                <a:gd name="connsiteX34-6981" fmla="*/ 961255 w 2887840"/>
                <a:gd name="connsiteY34-6982" fmla="*/ 1506453 h 2556892"/>
                <a:gd name="connsiteX35-6983" fmla="*/ 764959 w 2887840"/>
                <a:gd name="connsiteY35-6984" fmla="*/ 1636091 h 2556892"/>
                <a:gd name="connsiteX36-6985" fmla="*/ 493729 w 2887840"/>
                <a:gd name="connsiteY36-6986" fmla="*/ 1753318 h 2556892"/>
                <a:gd name="connsiteX37-6987" fmla="*/ 271689 w 2887840"/>
                <a:gd name="connsiteY37-6988" fmla="*/ 1791474 h 2556892"/>
                <a:gd name="connsiteX38-6989" fmla="*/ 81829 w 2887840"/>
                <a:gd name="connsiteY38-6990" fmla="*/ 1787336 h 2556892"/>
                <a:gd name="connsiteX39-6991" fmla="*/ 0 w 2887840"/>
                <a:gd name="connsiteY39-6992" fmla="*/ 1591499 h 2556892"/>
                <a:gd name="connsiteX40-6993" fmla="*/ 47350 w 2887840"/>
                <a:gd name="connsiteY40-6994" fmla="*/ 1572192 h 2556892"/>
                <a:gd name="connsiteX41-6995" fmla="*/ 307087 w 2887840"/>
                <a:gd name="connsiteY41-6996" fmla="*/ 1484387 h 2556892"/>
                <a:gd name="connsiteX42-6997" fmla="*/ 416958 w 2887840"/>
                <a:gd name="connsiteY42-6998" fmla="*/ 1438416 h 2556892"/>
                <a:gd name="connsiteX43-6999" fmla="*/ 575558 w 2887840"/>
                <a:gd name="connsiteY43-7000" fmla="*/ 1349692 h 2556892"/>
                <a:gd name="connsiteX44-7001" fmla="*/ 782428 w 2887840"/>
                <a:gd name="connsiteY44-7002" fmla="*/ 1212698 h 2556892"/>
                <a:gd name="connsiteX45-7003" fmla="*/ 834835 w 2887840"/>
                <a:gd name="connsiteY45-7004" fmla="*/ 1149718 h 2556892"/>
                <a:gd name="connsiteX46-7005" fmla="*/ 1002629 w 2887840"/>
                <a:gd name="connsiteY46-7006" fmla="*/ 829759 h 2556892"/>
                <a:gd name="connsiteX47-7007" fmla="*/ 1144680 w 2887840"/>
                <a:gd name="connsiteY47-7008" fmla="*/ 462450 h 2556892"/>
                <a:gd name="connsiteX48-7009" fmla="*/ 1237082 w 2887840"/>
                <a:gd name="connsiteY48-7010" fmla="*/ 327755 h 2556892"/>
                <a:gd name="connsiteX49-7011" fmla="*/ 1397521 w 2887840"/>
                <a:gd name="connsiteY49-7012" fmla="*/ 243628 h 2556892"/>
                <a:gd name="connsiteX50-7013" fmla="*/ 1537732 w 2887840"/>
                <a:gd name="connsiteY50-7014" fmla="*/ 170074 h 2556892"/>
                <a:gd name="connsiteX51-7015" fmla="*/ 1592898 w 2887840"/>
                <a:gd name="connsiteY51-7016" fmla="*/ 129160 h 2556892"/>
                <a:gd name="connsiteX52-7017" fmla="*/ 1683262 w 2887840"/>
                <a:gd name="connsiteY52-7018" fmla="*/ 35759 h 2556892"/>
                <a:gd name="connsiteX53-7019" fmla="*/ 1777702 w 2887840"/>
                <a:gd name="connsiteY53-7020" fmla="*/ 139274 h 2556892"/>
                <a:gd name="connsiteX54-7021" fmla="*/ 1911938 w 2887840"/>
                <a:gd name="connsiteY54-7022" fmla="*/ 215126 h 2556892"/>
                <a:gd name="connsiteX55-7023" fmla="*/ 1955706 w 2887840"/>
                <a:gd name="connsiteY55-7024" fmla="*/ 233819 h 2556892"/>
                <a:gd name="connsiteX56-7025" fmla="*/ 2019050 w 2887840"/>
                <a:gd name="connsiteY56-7026" fmla="*/ 186624 h 2556892"/>
                <a:gd name="connsiteX57-7027" fmla="*/ 2082031 w 2887840"/>
                <a:gd name="connsiteY57-7028" fmla="*/ 93762 h 2556892"/>
                <a:gd name="connsiteX58-7029" fmla="*/ 2086941 w 2887840"/>
                <a:gd name="connsiteY58-7030" fmla="*/ 0 h 25568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-1" fmla="*/ 883564 w 1281045"/>
                <a:gd name="connsiteY0-2" fmla="*/ 35398 h 2498068"/>
                <a:gd name="connsiteX1-3" fmla="*/ 894138 w 1281045"/>
                <a:gd name="connsiteY1-4" fmla="*/ 45511 h 2498068"/>
                <a:gd name="connsiteX2-5" fmla="*/ 910687 w 1281045"/>
                <a:gd name="connsiteY2-6" fmla="*/ 59303 h 2498068"/>
                <a:gd name="connsiteX3-7" fmla="*/ 1051818 w 1281045"/>
                <a:gd name="connsiteY3-8" fmla="*/ 291457 h 2498068"/>
                <a:gd name="connsiteX4-9" fmla="*/ 1185134 w 1281045"/>
                <a:gd name="connsiteY4-10" fmla="*/ 746570 h 2498068"/>
                <a:gd name="connsiteX5-11" fmla="*/ 1205361 w 1281045"/>
                <a:gd name="connsiteY5-12" fmla="*/ 1137324 h 2498068"/>
                <a:gd name="connsiteX6-13" fmla="*/ 1192490 w 1281045"/>
                <a:gd name="connsiteY6-14" fmla="*/ 1242138 h 2498068"/>
                <a:gd name="connsiteX7-15" fmla="*/ 1192030 w 1281045"/>
                <a:gd name="connsiteY7-16" fmla="*/ 1259148 h 2498068"/>
                <a:gd name="connsiteX8-17" fmla="*/ 1191570 w 1281045"/>
                <a:gd name="connsiteY8-18" fmla="*/ 1287190 h 2498068"/>
                <a:gd name="connsiteX9-19" fmla="*/ 1192490 w 1281045"/>
                <a:gd name="connsiteY9-20" fmla="*/ 1413610 h 2498068"/>
                <a:gd name="connsiteX10-21" fmla="*/ 1192490 w 1281045"/>
                <a:gd name="connsiteY10-22" fmla="*/ 1555201 h 2498068"/>
                <a:gd name="connsiteX11-23" fmla="*/ 1185594 w 1281045"/>
                <a:gd name="connsiteY11-24" fmla="*/ 1582784 h 2498068"/>
                <a:gd name="connsiteX12-25" fmla="*/ 1184675 w 1281045"/>
                <a:gd name="connsiteY12-26" fmla="*/ 1724835 h 2498068"/>
                <a:gd name="connsiteX13-27" fmla="*/ 1195708 w 1281045"/>
                <a:gd name="connsiteY13-28" fmla="*/ 2498068 h 2498068"/>
                <a:gd name="connsiteX14-29" fmla="*/ 0 w 1281045"/>
                <a:gd name="connsiteY14-30" fmla="*/ 2498068 h 2498068"/>
                <a:gd name="connsiteX15-31" fmla="*/ 19768 w 1281045"/>
                <a:gd name="connsiteY15-32" fmla="*/ 2241090 h 2498068"/>
                <a:gd name="connsiteX16-33" fmla="*/ 44592 w 1281045"/>
                <a:gd name="connsiteY16-34" fmla="*/ 2024566 h 2498068"/>
                <a:gd name="connsiteX17-35" fmla="*/ 68497 w 1281045"/>
                <a:gd name="connsiteY17-36" fmla="*/ 1868264 h 2498068"/>
                <a:gd name="connsiteX18-37" fmla="*/ 110790 w 1281045"/>
                <a:gd name="connsiteY18-38" fmla="*/ 1660015 h 2498068"/>
                <a:gd name="connsiteX19-39" fmla="*/ 144349 w 1281045"/>
                <a:gd name="connsiteY19-40" fmla="*/ 1560258 h 2498068"/>
                <a:gd name="connsiteX20-41" fmla="*/ 151705 w 1281045"/>
                <a:gd name="connsiteY20-42" fmla="*/ 1532216 h 2498068"/>
                <a:gd name="connsiteX21-43" fmla="*/ 154923 w 1281045"/>
                <a:gd name="connsiteY21-44" fmla="*/ 1504173 h 2498068"/>
                <a:gd name="connsiteX22-45" fmla="*/ 224799 w 1281045"/>
                <a:gd name="connsiteY22-46" fmla="*/ 1231105 h 2498068"/>
                <a:gd name="connsiteX23-47" fmla="*/ 265253 w 1281045"/>
                <a:gd name="connsiteY23-48" fmla="*/ 939649 h 2498068"/>
                <a:gd name="connsiteX24-49" fmla="*/ 286400 w 1281045"/>
                <a:gd name="connsiteY24-50" fmla="*/ 758063 h 2498068"/>
                <a:gd name="connsiteX25-51" fmla="*/ 309385 w 1281045"/>
                <a:gd name="connsiteY25-52" fmla="*/ 526828 h 2498068"/>
                <a:gd name="connsiteX26-53" fmla="*/ 321338 w 1281045"/>
                <a:gd name="connsiteY26-54" fmla="*/ 390754 h 2498068"/>
                <a:gd name="connsiteX27-55" fmla="*/ 325016 w 1281045"/>
                <a:gd name="connsiteY27-56" fmla="*/ 325935 h 2498068"/>
                <a:gd name="connsiteX28-57" fmla="*/ 328693 w 1281045"/>
                <a:gd name="connsiteY28-58" fmla="*/ 124122 h 2498068"/>
                <a:gd name="connsiteX29-59" fmla="*/ 331911 w 1281045"/>
                <a:gd name="connsiteY29-60" fmla="*/ 70336 h 2498068"/>
                <a:gd name="connsiteX30-61" fmla="*/ 397650 w 1281045"/>
                <a:gd name="connsiteY30-62" fmla="*/ 0 h 2498068"/>
                <a:gd name="connsiteX31-63" fmla="*/ 407304 w 1281045"/>
                <a:gd name="connsiteY31-64" fmla="*/ 17929 h 2498068"/>
                <a:gd name="connsiteX32-65" fmla="*/ 410522 w 1281045"/>
                <a:gd name="connsiteY32-66" fmla="*/ 74013 h 2498068"/>
                <a:gd name="connsiteX33-67" fmla="*/ 415119 w 1281045"/>
                <a:gd name="connsiteY33-68" fmla="*/ 255599 h 2498068"/>
                <a:gd name="connsiteX34-69" fmla="*/ 422474 w 1281045"/>
                <a:gd name="connsiteY34-70" fmla="*/ 566823 h 2498068"/>
                <a:gd name="connsiteX35-71" fmla="*/ 424773 w 1281045"/>
                <a:gd name="connsiteY35-72" fmla="*/ 664282 h 2498068"/>
                <a:gd name="connsiteX36-73" fmla="*/ 442242 w 1281045"/>
                <a:gd name="connsiteY36-74" fmla="*/ 683130 h 2498068"/>
                <a:gd name="connsiteX37-75" fmla="*/ 608197 w 1281045"/>
                <a:gd name="connsiteY37-76" fmla="*/ 685888 h 2498068"/>
                <a:gd name="connsiteX38-77" fmla="*/ 842190 w 1281045"/>
                <a:gd name="connsiteY38-78" fmla="*/ 677154 h 2498068"/>
                <a:gd name="connsiteX39-79" fmla="*/ 1046761 w 1281045"/>
                <a:gd name="connsiteY39-80" fmla="*/ 662443 h 2498068"/>
                <a:gd name="connsiteX40-81" fmla="*/ 1062392 w 1281045"/>
                <a:gd name="connsiteY40-82" fmla="*/ 638538 h 2498068"/>
                <a:gd name="connsiteX41-83" fmla="*/ 992515 w 1281045"/>
                <a:gd name="connsiteY41-84" fmla="*/ 414659 h 2498068"/>
                <a:gd name="connsiteX42-85" fmla="*/ 896896 w 1281045"/>
                <a:gd name="connsiteY42-86" fmla="*/ 110790 h 2498068"/>
                <a:gd name="connsiteX43-87" fmla="*/ 878507 w 1281045"/>
                <a:gd name="connsiteY43-88" fmla="*/ 55625 h 2498068"/>
                <a:gd name="connsiteX44-89" fmla="*/ 883564 w 1281045"/>
                <a:gd name="connsiteY44-90" fmla="*/ 35398 h 2498068"/>
                <a:gd name="connsiteX0-91" fmla="*/ 883564 w 1206042"/>
                <a:gd name="connsiteY0-92" fmla="*/ 35398 h 2498068"/>
                <a:gd name="connsiteX1-93" fmla="*/ 894138 w 1206042"/>
                <a:gd name="connsiteY1-94" fmla="*/ 45511 h 2498068"/>
                <a:gd name="connsiteX2-95" fmla="*/ 910687 w 1206042"/>
                <a:gd name="connsiteY2-96" fmla="*/ 59303 h 2498068"/>
                <a:gd name="connsiteX3-97" fmla="*/ 1051818 w 1206042"/>
                <a:gd name="connsiteY3-98" fmla="*/ 291457 h 2498068"/>
                <a:gd name="connsiteX4-99" fmla="*/ 1185134 w 1206042"/>
                <a:gd name="connsiteY4-100" fmla="*/ 746570 h 2498068"/>
                <a:gd name="connsiteX5-101" fmla="*/ 1205361 w 1206042"/>
                <a:gd name="connsiteY5-102" fmla="*/ 1137324 h 2498068"/>
                <a:gd name="connsiteX6-103" fmla="*/ 1192490 w 1206042"/>
                <a:gd name="connsiteY6-104" fmla="*/ 1242138 h 2498068"/>
                <a:gd name="connsiteX7-105" fmla="*/ 1192030 w 1206042"/>
                <a:gd name="connsiteY7-106" fmla="*/ 1259148 h 2498068"/>
                <a:gd name="connsiteX8-107" fmla="*/ 1191570 w 1206042"/>
                <a:gd name="connsiteY8-108" fmla="*/ 1287190 h 2498068"/>
                <a:gd name="connsiteX9-109" fmla="*/ 1192490 w 1206042"/>
                <a:gd name="connsiteY9-110" fmla="*/ 1413610 h 2498068"/>
                <a:gd name="connsiteX10-111" fmla="*/ 1192490 w 1206042"/>
                <a:gd name="connsiteY10-112" fmla="*/ 1555201 h 2498068"/>
                <a:gd name="connsiteX11-113" fmla="*/ 1185594 w 1206042"/>
                <a:gd name="connsiteY11-114" fmla="*/ 1582784 h 2498068"/>
                <a:gd name="connsiteX12-115" fmla="*/ 1184675 w 1206042"/>
                <a:gd name="connsiteY12-116" fmla="*/ 1724835 h 2498068"/>
                <a:gd name="connsiteX13-117" fmla="*/ 1195708 w 1206042"/>
                <a:gd name="connsiteY13-118" fmla="*/ 2498068 h 2498068"/>
                <a:gd name="connsiteX14-119" fmla="*/ 0 w 1206042"/>
                <a:gd name="connsiteY14-120" fmla="*/ 2498068 h 2498068"/>
                <a:gd name="connsiteX15-121" fmla="*/ 19768 w 1206042"/>
                <a:gd name="connsiteY15-122" fmla="*/ 2241090 h 2498068"/>
                <a:gd name="connsiteX16-123" fmla="*/ 44592 w 1206042"/>
                <a:gd name="connsiteY16-124" fmla="*/ 2024566 h 2498068"/>
                <a:gd name="connsiteX17-125" fmla="*/ 68497 w 1206042"/>
                <a:gd name="connsiteY17-126" fmla="*/ 1868264 h 2498068"/>
                <a:gd name="connsiteX18-127" fmla="*/ 110790 w 1206042"/>
                <a:gd name="connsiteY18-128" fmla="*/ 1660015 h 2498068"/>
                <a:gd name="connsiteX19-129" fmla="*/ 144349 w 1206042"/>
                <a:gd name="connsiteY19-130" fmla="*/ 1560258 h 2498068"/>
                <a:gd name="connsiteX20-131" fmla="*/ 151705 w 1206042"/>
                <a:gd name="connsiteY20-132" fmla="*/ 1532216 h 2498068"/>
                <a:gd name="connsiteX21-133" fmla="*/ 154923 w 1206042"/>
                <a:gd name="connsiteY21-134" fmla="*/ 1504173 h 2498068"/>
                <a:gd name="connsiteX22-135" fmla="*/ 224799 w 1206042"/>
                <a:gd name="connsiteY22-136" fmla="*/ 1231105 h 2498068"/>
                <a:gd name="connsiteX23-137" fmla="*/ 265253 w 1206042"/>
                <a:gd name="connsiteY23-138" fmla="*/ 939649 h 2498068"/>
                <a:gd name="connsiteX24-139" fmla="*/ 286400 w 1206042"/>
                <a:gd name="connsiteY24-140" fmla="*/ 758063 h 2498068"/>
                <a:gd name="connsiteX25-141" fmla="*/ 309385 w 1206042"/>
                <a:gd name="connsiteY25-142" fmla="*/ 526828 h 2498068"/>
                <a:gd name="connsiteX26-143" fmla="*/ 321338 w 1206042"/>
                <a:gd name="connsiteY26-144" fmla="*/ 390754 h 2498068"/>
                <a:gd name="connsiteX27-145" fmla="*/ 325016 w 1206042"/>
                <a:gd name="connsiteY27-146" fmla="*/ 325935 h 2498068"/>
                <a:gd name="connsiteX28-147" fmla="*/ 328693 w 1206042"/>
                <a:gd name="connsiteY28-148" fmla="*/ 124122 h 2498068"/>
                <a:gd name="connsiteX29-149" fmla="*/ 331911 w 1206042"/>
                <a:gd name="connsiteY29-150" fmla="*/ 70336 h 2498068"/>
                <a:gd name="connsiteX30-151" fmla="*/ 397650 w 1206042"/>
                <a:gd name="connsiteY30-152" fmla="*/ 0 h 2498068"/>
                <a:gd name="connsiteX31-153" fmla="*/ 407304 w 1206042"/>
                <a:gd name="connsiteY31-154" fmla="*/ 17929 h 2498068"/>
                <a:gd name="connsiteX32-155" fmla="*/ 410522 w 1206042"/>
                <a:gd name="connsiteY32-156" fmla="*/ 74013 h 2498068"/>
                <a:gd name="connsiteX33-157" fmla="*/ 415119 w 1206042"/>
                <a:gd name="connsiteY33-158" fmla="*/ 255599 h 2498068"/>
                <a:gd name="connsiteX34-159" fmla="*/ 422474 w 1206042"/>
                <a:gd name="connsiteY34-160" fmla="*/ 566823 h 2498068"/>
                <a:gd name="connsiteX35-161" fmla="*/ 424773 w 1206042"/>
                <a:gd name="connsiteY35-162" fmla="*/ 664282 h 2498068"/>
                <a:gd name="connsiteX36-163" fmla="*/ 442242 w 1206042"/>
                <a:gd name="connsiteY36-164" fmla="*/ 683130 h 2498068"/>
                <a:gd name="connsiteX37-165" fmla="*/ 608197 w 1206042"/>
                <a:gd name="connsiteY37-166" fmla="*/ 685888 h 2498068"/>
                <a:gd name="connsiteX38-167" fmla="*/ 842190 w 1206042"/>
                <a:gd name="connsiteY38-168" fmla="*/ 677154 h 2498068"/>
                <a:gd name="connsiteX39-169" fmla="*/ 1046761 w 1206042"/>
                <a:gd name="connsiteY39-170" fmla="*/ 662443 h 2498068"/>
                <a:gd name="connsiteX40-171" fmla="*/ 1062392 w 1206042"/>
                <a:gd name="connsiteY40-172" fmla="*/ 638538 h 2498068"/>
                <a:gd name="connsiteX41-173" fmla="*/ 992515 w 1206042"/>
                <a:gd name="connsiteY41-174" fmla="*/ 414659 h 2498068"/>
                <a:gd name="connsiteX42-175" fmla="*/ 896896 w 1206042"/>
                <a:gd name="connsiteY42-176" fmla="*/ 110790 h 2498068"/>
                <a:gd name="connsiteX43-177" fmla="*/ 878507 w 1206042"/>
                <a:gd name="connsiteY43-178" fmla="*/ 55625 h 2498068"/>
                <a:gd name="connsiteX44-179" fmla="*/ 883564 w 1206042"/>
                <a:gd name="connsiteY44-180" fmla="*/ 35398 h 2498068"/>
                <a:gd name="connsiteX0-181" fmla="*/ 883564 w 1206042"/>
                <a:gd name="connsiteY0-182" fmla="*/ 35398 h 2498068"/>
                <a:gd name="connsiteX1-183" fmla="*/ 894138 w 1206042"/>
                <a:gd name="connsiteY1-184" fmla="*/ 45511 h 2498068"/>
                <a:gd name="connsiteX2-185" fmla="*/ 910687 w 1206042"/>
                <a:gd name="connsiteY2-186" fmla="*/ 59303 h 2498068"/>
                <a:gd name="connsiteX3-187" fmla="*/ 1051818 w 1206042"/>
                <a:gd name="connsiteY3-188" fmla="*/ 291457 h 2498068"/>
                <a:gd name="connsiteX4-189" fmla="*/ 1185134 w 1206042"/>
                <a:gd name="connsiteY4-190" fmla="*/ 746570 h 2498068"/>
                <a:gd name="connsiteX5-191" fmla="*/ 1205361 w 1206042"/>
                <a:gd name="connsiteY5-192" fmla="*/ 1137324 h 2498068"/>
                <a:gd name="connsiteX6-193" fmla="*/ 1192490 w 1206042"/>
                <a:gd name="connsiteY6-194" fmla="*/ 1242138 h 2498068"/>
                <a:gd name="connsiteX7-195" fmla="*/ 1192030 w 1206042"/>
                <a:gd name="connsiteY7-196" fmla="*/ 1259148 h 2498068"/>
                <a:gd name="connsiteX8-197" fmla="*/ 1191570 w 1206042"/>
                <a:gd name="connsiteY8-198" fmla="*/ 1287190 h 2498068"/>
                <a:gd name="connsiteX9-199" fmla="*/ 1192490 w 1206042"/>
                <a:gd name="connsiteY9-200" fmla="*/ 1413610 h 2498068"/>
                <a:gd name="connsiteX10-201" fmla="*/ 1192490 w 1206042"/>
                <a:gd name="connsiteY10-202" fmla="*/ 1555201 h 2498068"/>
                <a:gd name="connsiteX11-203" fmla="*/ 1185594 w 1206042"/>
                <a:gd name="connsiteY11-204" fmla="*/ 1582784 h 2498068"/>
                <a:gd name="connsiteX12-205" fmla="*/ 1184675 w 1206042"/>
                <a:gd name="connsiteY12-206" fmla="*/ 1724835 h 2498068"/>
                <a:gd name="connsiteX13-207" fmla="*/ 1195708 w 1206042"/>
                <a:gd name="connsiteY13-208" fmla="*/ 2498068 h 2498068"/>
                <a:gd name="connsiteX14-209" fmla="*/ 0 w 1206042"/>
                <a:gd name="connsiteY14-210" fmla="*/ 2498068 h 2498068"/>
                <a:gd name="connsiteX15-211" fmla="*/ 19768 w 1206042"/>
                <a:gd name="connsiteY15-212" fmla="*/ 2241090 h 2498068"/>
                <a:gd name="connsiteX16-213" fmla="*/ 44592 w 1206042"/>
                <a:gd name="connsiteY16-214" fmla="*/ 2024566 h 2498068"/>
                <a:gd name="connsiteX17-215" fmla="*/ 68497 w 1206042"/>
                <a:gd name="connsiteY17-216" fmla="*/ 1868264 h 2498068"/>
                <a:gd name="connsiteX18-217" fmla="*/ 110790 w 1206042"/>
                <a:gd name="connsiteY18-218" fmla="*/ 1660015 h 2498068"/>
                <a:gd name="connsiteX19-219" fmla="*/ 144349 w 1206042"/>
                <a:gd name="connsiteY19-220" fmla="*/ 1560258 h 2498068"/>
                <a:gd name="connsiteX20-221" fmla="*/ 154923 w 1206042"/>
                <a:gd name="connsiteY20-222" fmla="*/ 1504173 h 2498068"/>
                <a:gd name="connsiteX21-223" fmla="*/ 224799 w 1206042"/>
                <a:gd name="connsiteY21-224" fmla="*/ 1231105 h 2498068"/>
                <a:gd name="connsiteX22-225" fmla="*/ 265253 w 1206042"/>
                <a:gd name="connsiteY22-226" fmla="*/ 939649 h 2498068"/>
                <a:gd name="connsiteX23-227" fmla="*/ 286400 w 1206042"/>
                <a:gd name="connsiteY23-228" fmla="*/ 758063 h 2498068"/>
                <a:gd name="connsiteX24-229" fmla="*/ 309385 w 1206042"/>
                <a:gd name="connsiteY24-230" fmla="*/ 526828 h 2498068"/>
                <a:gd name="connsiteX25-231" fmla="*/ 321338 w 1206042"/>
                <a:gd name="connsiteY25-232" fmla="*/ 390754 h 2498068"/>
                <a:gd name="connsiteX26-233" fmla="*/ 325016 w 1206042"/>
                <a:gd name="connsiteY26-234" fmla="*/ 325935 h 2498068"/>
                <a:gd name="connsiteX27-235" fmla="*/ 328693 w 1206042"/>
                <a:gd name="connsiteY27-236" fmla="*/ 124122 h 2498068"/>
                <a:gd name="connsiteX28-237" fmla="*/ 331911 w 1206042"/>
                <a:gd name="connsiteY28-238" fmla="*/ 70336 h 2498068"/>
                <a:gd name="connsiteX29-239" fmla="*/ 397650 w 1206042"/>
                <a:gd name="connsiteY29-240" fmla="*/ 0 h 2498068"/>
                <a:gd name="connsiteX30-241" fmla="*/ 407304 w 1206042"/>
                <a:gd name="connsiteY30-242" fmla="*/ 17929 h 2498068"/>
                <a:gd name="connsiteX31-243" fmla="*/ 410522 w 1206042"/>
                <a:gd name="connsiteY31-244" fmla="*/ 74013 h 2498068"/>
                <a:gd name="connsiteX32-245" fmla="*/ 415119 w 1206042"/>
                <a:gd name="connsiteY32-246" fmla="*/ 255599 h 2498068"/>
                <a:gd name="connsiteX33-247" fmla="*/ 422474 w 1206042"/>
                <a:gd name="connsiteY33-248" fmla="*/ 566823 h 2498068"/>
                <a:gd name="connsiteX34-249" fmla="*/ 424773 w 1206042"/>
                <a:gd name="connsiteY34-250" fmla="*/ 664282 h 2498068"/>
                <a:gd name="connsiteX35-251" fmla="*/ 442242 w 1206042"/>
                <a:gd name="connsiteY35-252" fmla="*/ 683130 h 2498068"/>
                <a:gd name="connsiteX36-253" fmla="*/ 608197 w 1206042"/>
                <a:gd name="connsiteY36-254" fmla="*/ 685888 h 2498068"/>
                <a:gd name="connsiteX37-255" fmla="*/ 842190 w 1206042"/>
                <a:gd name="connsiteY37-256" fmla="*/ 677154 h 2498068"/>
                <a:gd name="connsiteX38-257" fmla="*/ 1046761 w 1206042"/>
                <a:gd name="connsiteY38-258" fmla="*/ 662443 h 2498068"/>
                <a:gd name="connsiteX39-259" fmla="*/ 1062392 w 1206042"/>
                <a:gd name="connsiteY39-260" fmla="*/ 638538 h 2498068"/>
                <a:gd name="connsiteX40-261" fmla="*/ 992515 w 1206042"/>
                <a:gd name="connsiteY40-262" fmla="*/ 414659 h 2498068"/>
                <a:gd name="connsiteX41-263" fmla="*/ 896896 w 1206042"/>
                <a:gd name="connsiteY41-264" fmla="*/ 110790 h 2498068"/>
                <a:gd name="connsiteX42-265" fmla="*/ 878507 w 1206042"/>
                <a:gd name="connsiteY42-266" fmla="*/ 55625 h 2498068"/>
                <a:gd name="connsiteX43-267" fmla="*/ 883564 w 1206042"/>
                <a:gd name="connsiteY43-268" fmla="*/ 35398 h 2498068"/>
                <a:gd name="connsiteX0-269" fmla="*/ 883564 w 1206042"/>
                <a:gd name="connsiteY0-270" fmla="*/ 35398 h 2498068"/>
                <a:gd name="connsiteX1-271" fmla="*/ 894138 w 1206042"/>
                <a:gd name="connsiteY1-272" fmla="*/ 45511 h 2498068"/>
                <a:gd name="connsiteX2-273" fmla="*/ 910687 w 1206042"/>
                <a:gd name="connsiteY2-274" fmla="*/ 59303 h 2498068"/>
                <a:gd name="connsiteX3-275" fmla="*/ 1051818 w 1206042"/>
                <a:gd name="connsiteY3-276" fmla="*/ 291457 h 2498068"/>
                <a:gd name="connsiteX4-277" fmla="*/ 1185134 w 1206042"/>
                <a:gd name="connsiteY4-278" fmla="*/ 746570 h 2498068"/>
                <a:gd name="connsiteX5-279" fmla="*/ 1205361 w 1206042"/>
                <a:gd name="connsiteY5-280" fmla="*/ 1137324 h 2498068"/>
                <a:gd name="connsiteX6-281" fmla="*/ 1192490 w 1206042"/>
                <a:gd name="connsiteY6-282" fmla="*/ 1242138 h 2498068"/>
                <a:gd name="connsiteX7-283" fmla="*/ 1192030 w 1206042"/>
                <a:gd name="connsiteY7-284" fmla="*/ 1259148 h 2498068"/>
                <a:gd name="connsiteX8-285" fmla="*/ 1191570 w 1206042"/>
                <a:gd name="connsiteY8-286" fmla="*/ 1287190 h 2498068"/>
                <a:gd name="connsiteX9-287" fmla="*/ 1192490 w 1206042"/>
                <a:gd name="connsiteY9-288" fmla="*/ 1413610 h 2498068"/>
                <a:gd name="connsiteX10-289" fmla="*/ 1192490 w 1206042"/>
                <a:gd name="connsiteY10-290" fmla="*/ 1555201 h 2498068"/>
                <a:gd name="connsiteX11-291" fmla="*/ 1185594 w 1206042"/>
                <a:gd name="connsiteY11-292" fmla="*/ 1582784 h 2498068"/>
                <a:gd name="connsiteX12-293" fmla="*/ 1184675 w 1206042"/>
                <a:gd name="connsiteY12-294" fmla="*/ 1724835 h 2498068"/>
                <a:gd name="connsiteX13-295" fmla="*/ 1195708 w 1206042"/>
                <a:gd name="connsiteY13-296" fmla="*/ 2498068 h 2498068"/>
                <a:gd name="connsiteX14-297" fmla="*/ 0 w 1206042"/>
                <a:gd name="connsiteY14-298" fmla="*/ 2498068 h 2498068"/>
                <a:gd name="connsiteX15-299" fmla="*/ 19768 w 1206042"/>
                <a:gd name="connsiteY15-300" fmla="*/ 2241090 h 2498068"/>
                <a:gd name="connsiteX16-301" fmla="*/ 44592 w 1206042"/>
                <a:gd name="connsiteY16-302" fmla="*/ 2024566 h 2498068"/>
                <a:gd name="connsiteX17-303" fmla="*/ 68497 w 1206042"/>
                <a:gd name="connsiteY17-304" fmla="*/ 1868264 h 2498068"/>
                <a:gd name="connsiteX18-305" fmla="*/ 110790 w 1206042"/>
                <a:gd name="connsiteY18-306" fmla="*/ 1660015 h 2498068"/>
                <a:gd name="connsiteX19-307" fmla="*/ 144349 w 1206042"/>
                <a:gd name="connsiteY19-308" fmla="*/ 1560258 h 2498068"/>
                <a:gd name="connsiteX20-309" fmla="*/ 224799 w 1206042"/>
                <a:gd name="connsiteY20-310" fmla="*/ 1231105 h 2498068"/>
                <a:gd name="connsiteX21-311" fmla="*/ 265253 w 1206042"/>
                <a:gd name="connsiteY21-312" fmla="*/ 939649 h 2498068"/>
                <a:gd name="connsiteX22-313" fmla="*/ 286400 w 1206042"/>
                <a:gd name="connsiteY22-314" fmla="*/ 758063 h 2498068"/>
                <a:gd name="connsiteX23-315" fmla="*/ 309385 w 1206042"/>
                <a:gd name="connsiteY23-316" fmla="*/ 526828 h 2498068"/>
                <a:gd name="connsiteX24-317" fmla="*/ 321338 w 1206042"/>
                <a:gd name="connsiteY24-318" fmla="*/ 390754 h 2498068"/>
                <a:gd name="connsiteX25-319" fmla="*/ 325016 w 1206042"/>
                <a:gd name="connsiteY25-320" fmla="*/ 325935 h 2498068"/>
                <a:gd name="connsiteX26-321" fmla="*/ 328693 w 1206042"/>
                <a:gd name="connsiteY26-322" fmla="*/ 124122 h 2498068"/>
                <a:gd name="connsiteX27-323" fmla="*/ 331911 w 1206042"/>
                <a:gd name="connsiteY27-324" fmla="*/ 70336 h 2498068"/>
                <a:gd name="connsiteX28-325" fmla="*/ 397650 w 1206042"/>
                <a:gd name="connsiteY28-326" fmla="*/ 0 h 2498068"/>
                <a:gd name="connsiteX29-327" fmla="*/ 407304 w 1206042"/>
                <a:gd name="connsiteY29-328" fmla="*/ 17929 h 2498068"/>
                <a:gd name="connsiteX30-329" fmla="*/ 410522 w 1206042"/>
                <a:gd name="connsiteY30-330" fmla="*/ 74013 h 2498068"/>
                <a:gd name="connsiteX31-331" fmla="*/ 415119 w 1206042"/>
                <a:gd name="connsiteY31-332" fmla="*/ 255599 h 2498068"/>
                <a:gd name="connsiteX32-333" fmla="*/ 422474 w 1206042"/>
                <a:gd name="connsiteY32-334" fmla="*/ 566823 h 2498068"/>
                <a:gd name="connsiteX33-335" fmla="*/ 424773 w 1206042"/>
                <a:gd name="connsiteY33-336" fmla="*/ 664282 h 2498068"/>
                <a:gd name="connsiteX34-337" fmla="*/ 442242 w 1206042"/>
                <a:gd name="connsiteY34-338" fmla="*/ 683130 h 2498068"/>
                <a:gd name="connsiteX35-339" fmla="*/ 608197 w 1206042"/>
                <a:gd name="connsiteY35-340" fmla="*/ 685888 h 2498068"/>
                <a:gd name="connsiteX36-341" fmla="*/ 842190 w 1206042"/>
                <a:gd name="connsiteY36-342" fmla="*/ 677154 h 2498068"/>
                <a:gd name="connsiteX37-343" fmla="*/ 1046761 w 1206042"/>
                <a:gd name="connsiteY37-344" fmla="*/ 662443 h 2498068"/>
                <a:gd name="connsiteX38-345" fmla="*/ 1062392 w 1206042"/>
                <a:gd name="connsiteY38-346" fmla="*/ 638538 h 2498068"/>
                <a:gd name="connsiteX39-347" fmla="*/ 992515 w 1206042"/>
                <a:gd name="connsiteY39-348" fmla="*/ 414659 h 2498068"/>
                <a:gd name="connsiteX40-349" fmla="*/ 896896 w 1206042"/>
                <a:gd name="connsiteY40-350" fmla="*/ 110790 h 2498068"/>
                <a:gd name="connsiteX41-351" fmla="*/ 878507 w 1206042"/>
                <a:gd name="connsiteY41-352" fmla="*/ 55625 h 2498068"/>
                <a:gd name="connsiteX42-353" fmla="*/ 883564 w 1206042"/>
                <a:gd name="connsiteY42-354" fmla="*/ 35398 h 2498068"/>
                <a:gd name="connsiteX0-355" fmla="*/ 883564 w 1206042"/>
                <a:gd name="connsiteY0-356" fmla="*/ 35398 h 2498068"/>
                <a:gd name="connsiteX1-357" fmla="*/ 894138 w 1206042"/>
                <a:gd name="connsiteY1-358" fmla="*/ 45511 h 2498068"/>
                <a:gd name="connsiteX2-359" fmla="*/ 910687 w 1206042"/>
                <a:gd name="connsiteY2-360" fmla="*/ 59303 h 2498068"/>
                <a:gd name="connsiteX3-361" fmla="*/ 1051818 w 1206042"/>
                <a:gd name="connsiteY3-362" fmla="*/ 291457 h 2498068"/>
                <a:gd name="connsiteX4-363" fmla="*/ 1185134 w 1206042"/>
                <a:gd name="connsiteY4-364" fmla="*/ 746570 h 2498068"/>
                <a:gd name="connsiteX5-365" fmla="*/ 1205361 w 1206042"/>
                <a:gd name="connsiteY5-366" fmla="*/ 1137324 h 2498068"/>
                <a:gd name="connsiteX6-367" fmla="*/ 1192490 w 1206042"/>
                <a:gd name="connsiteY6-368" fmla="*/ 1242138 h 2498068"/>
                <a:gd name="connsiteX7-369" fmla="*/ 1191570 w 1206042"/>
                <a:gd name="connsiteY7-370" fmla="*/ 1287190 h 2498068"/>
                <a:gd name="connsiteX8-371" fmla="*/ 1192490 w 1206042"/>
                <a:gd name="connsiteY8-372" fmla="*/ 1413610 h 2498068"/>
                <a:gd name="connsiteX9-373" fmla="*/ 1192490 w 1206042"/>
                <a:gd name="connsiteY9-374" fmla="*/ 1555201 h 2498068"/>
                <a:gd name="connsiteX10-375" fmla="*/ 1185594 w 1206042"/>
                <a:gd name="connsiteY10-376" fmla="*/ 1582784 h 2498068"/>
                <a:gd name="connsiteX11-377" fmla="*/ 1184675 w 1206042"/>
                <a:gd name="connsiteY11-378" fmla="*/ 1724835 h 2498068"/>
                <a:gd name="connsiteX12-379" fmla="*/ 1195708 w 1206042"/>
                <a:gd name="connsiteY12-380" fmla="*/ 2498068 h 2498068"/>
                <a:gd name="connsiteX13-381" fmla="*/ 0 w 1206042"/>
                <a:gd name="connsiteY13-382" fmla="*/ 2498068 h 2498068"/>
                <a:gd name="connsiteX14-383" fmla="*/ 19768 w 1206042"/>
                <a:gd name="connsiteY14-384" fmla="*/ 2241090 h 2498068"/>
                <a:gd name="connsiteX15-385" fmla="*/ 44592 w 1206042"/>
                <a:gd name="connsiteY15-386" fmla="*/ 2024566 h 2498068"/>
                <a:gd name="connsiteX16-387" fmla="*/ 68497 w 1206042"/>
                <a:gd name="connsiteY16-388" fmla="*/ 1868264 h 2498068"/>
                <a:gd name="connsiteX17-389" fmla="*/ 110790 w 1206042"/>
                <a:gd name="connsiteY17-390" fmla="*/ 1660015 h 2498068"/>
                <a:gd name="connsiteX18-391" fmla="*/ 144349 w 1206042"/>
                <a:gd name="connsiteY18-392" fmla="*/ 1560258 h 2498068"/>
                <a:gd name="connsiteX19-393" fmla="*/ 224799 w 1206042"/>
                <a:gd name="connsiteY19-394" fmla="*/ 1231105 h 2498068"/>
                <a:gd name="connsiteX20-395" fmla="*/ 265253 w 1206042"/>
                <a:gd name="connsiteY20-396" fmla="*/ 939649 h 2498068"/>
                <a:gd name="connsiteX21-397" fmla="*/ 286400 w 1206042"/>
                <a:gd name="connsiteY21-398" fmla="*/ 758063 h 2498068"/>
                <a:gd name="connsiteX22-399" fmla="*/ 309385 w 1206042"/>
                <a:gd name="connsiteY22-400" fmla="*/ 526828 h 2498068"/>
                <a:gd name="connsiteX23-401" fmla="*/ 321338 w 1206042"/>
                <a:gd name="connsiteY23-402" fmla="*/ 390754 h 2498068"/>
                <a:gd name="connsiteX24-403" fmla="*/ 325016 w 1206042"/>
                <a:gd name="connsiteY24-404" fmla="*/ 325935 h 2498068"/>
                <a:gd name="connsiteX25-405" fmla="*/ 328693 w 1206042"/>
                <a:gd name="connsiteY25-406" fmla="*/ 124122 h 2498068"/>
                <a:gd name="connsiteX26-407" fmla="*/ 331911 w 1206042"/>
                <a:gd name="connsiteY26-408" fmla="*/ 70336 h 2498068"/>
                <a:gd name="connsiteX27-409" fmla="*/ 397650 w 1206042"/>
                <a:gd name="connsiteY27-410" fmla="*/ 0 h 2498068"/>
                <a:gd name="connsiteX28-411" fmla="*/ 407304 w 1206042"/>
                <a:gd name="connsiteY28-412" fmla="*/ 17929 h 2498068"/>
                <a:gd name="connsiteX29-413" fmla="*/ 410522 w 1206042"/>
                <a:gd name="connsiteY29-414" fmla="*/ 74013 h 2498068"/>
                <a:gd name="connsiteX30-415" fmla="*/ 415119 w 1206042"/>
                <a:gd name="connsiteY30-416" fmla="*/ 255599 h 2498068"/>
                <a:gd name="connsiteX31-417" fmla="*/ 422474 w 1206042"/>
                <a:gd name="connsiteY31-418" fmla="*/ 566823 h 2498068"/>
                <a:gd name="connsiteX32-419" fmla="*/ 424773 w 1206042"/>
                <a:gd name="connsiteY32-420" fmla="*/ 664282 h 2498068"/>
                <a:gd name="connsiteX33-421" fmla="*/ 442242 w 1206042"/>
                <a:gd name="connsiteY33-422" fmla="*/ 683130 h 2498068"/>
                <a:gd name="connsiteX34-423" fmla="*/ 608197 w 1206042"/>
                <a:gd name="connsiteY34-424" fmla="*/ 685888 h 2498068"/>
                <a:gd name="connsiteX35-425" fmla="*/ 842190 w 1206042"/>
                <a:gd name="connsiteY35-426" fmla="*/ 677154 h 2498068"/>
                <a:gd name="connsiteX36-427" fmla="*/ 1046761 w 1206042"/>
                <a:gd name="connsiteY36-428" fmla="*/ 662443 h 2498068"/>
                <a:gd name="connsiteX37-429" fmla="*/ 1062392 w 1206042"/>
                <a:gd name="connsiteY37-430" fmla="*/ 638538 h 2498068"/>
                <a:gd name="connsiteX38-431" fmla="*/ 992515 w 1206042"/>
                <a:gd name="connsiteY38-432" fmla="*/ 414659 h 2498068"/>
                <a:gd name="connsiteX39-433" fmla="*/ 896896 w 1206042"/>
                <a:gd name="connsiteY39-434" fmla="*/ 110790 h 2498068"/>
                <a:gd name="connsiteX40-435" fmla="*/ 878507 w 1206042"/>
                <a:gd name="connsiteY40-436" fmla="*/ 55625 h 2498068"/>
                <a:gd name="connsiteX41-437" fmla="*/ 883564 w 1206042"/>
                <a:gd name="connsiteY41-438" fmla="*/ 35398 h 2498068"/>
                <a:gd name="connsiteX0-439" fmla="*/ 883564 w 1206042"/>
                <a:gd name="connsiteY0-440" fmla="*/ 35398 h 2498068"/>
                <a:gd name="connsiteX1-441" fmla="*/ 894138 w 1206042"/>
                <a:gd name="connsiteY1-442" fmla="*/ 45511 h 2498068"/>
                <a:gd name="connsiteX2-443" fmla="*/ 910687 w 1206042"/>
                <a:gd name="connsiteY2-444" fmla="*/ 59303 h 2498068"/>
                <a:gd name="connsiteX3-445" fmla="*/ 1051818 w 1206042"/>
                <a:gd name="connsiteY3-446" fmla="*/ 291457 h 2498068"/>
                <a:gd name="connsiteX4-447" fmla="*/ 1185134 w 1206042"/>
                <a:gd name="connsiteY4-448" fmla="*/ 746570 h 2498068"/>
                <a:gd name="connsiteX5-449" fmla="*/ 1205361 w 1206042"/>
                <a:gd name="connsiteY5-450" fmla="*/ 1137324 h 2498068"/>
                <a:gd name="connsiteX6-451" fmla="*/ 1191570 w 1206042"/>
                <a:gd name="connsiteY6-452" fmla="*/ 1287190 h 2498068"/>
                <a:gd name="connsiteX7-453" fmla="*/ 1192490 w 1206042"/>
                <a:gd name="connsiteY7-454" fmla="*/ 1413610 h 2498068"/>
                <a:gd name="connsiteX8-455" fmla="*/ 1192490 w 1206042"/>
                <a:gd name="connsiteY8-456" fmla="*/ 1555201 h 2498068"/>
                <a:gd name="connsiteX9-457" fmla="*/ 1185594 w 1206042"/>
                <a:gd name="connsiteY9-458" fmla="*/ 1582784 h 2498068"/>
                <a:gd name="connsiteX10-459" fmla="*/ 1184675 w 1206042"/>
                <a:gd name="connsiteY10-460" fmla="*/ 1724835 h 2498068"/>
                <a:gd name="connsiteX11-461" fmla="*/ 1195708 w 1206042"/>
                <a:gd name="connsiteY11-462" fmla="*/ 2498068 h 2498068"/>
                <a:gd name="connsiteX12-463" fmla="*/ 0 w 1206042"/>
                <a:gd name="connsiteY12-464" fmla="*/ 2498068 h 2498068"/>
                <a:gd name="connsiteX13-465" fmla="*/ 19768 w 1206042"/>
                <a:gd name="connsiteY13-466" fmla="*/ 2241090 h 2498068"/>
                <a:gd name="connsiteX14-467" fmla="*/ 44592 w 1206042"/>
                <a:gd name="connsiteY14-468" fmla="*/ 2024566 h 2498068"/>
                <a:gd name="connsiteX15-469" fmla="*/ 68497 w 1206042"/>
                <a:gd name="connsiteY15-470" fmla="*/ 1868264 h 2498068"/>
                <a:gd name="connsiteX16-471" fmla="*/ 110790 w 1206042"/>
                <a:gd name="connsiteY16-472" fmla="*/ 1660015 h 2498068"/>
                <a:gd name="connsiteX17-473" fmla="*/ 144349 w 1206042"/>
                <a:gd name="connsiteY17-474" fmla="*/ 1560258 h 2498068"/>
                <a:gd name="connsiteX18-475" fmla="*/ 224799 w 1206042"/>
                <a:gd name="connsiteY18-476" fmla="*/ 1231105 h 2498068"/>
                <a:gd name="connsiteX19-477" fmla="*/ 265253 w 1206042"/>
                <a:gd name="connsiteY19-478" fmla="*/ 939649 h 2498068"/>
                <a:gd name="connsiteX20-479" fmla="*/ 286400 w 1206042"/>
                <a:gd name="connsiteY20-480" fmla="*/ 758063 h 2498068"/>
                <a:gd name="connsiteX21-481" fmla="*/ 309385 w 1206042"/>
                <a:gd name="connsiteY21-482" fmla="*/ 526828 h 2498068"/>
                <a:gd name="connsiteX22-483" fmla="*/ 321338 w 1206042"/>
                <a:gd name="connsiteY22-484" fmla="*/ 390754 h 2498068"/>
                <a:gd name="connsiteX23-485" fmla="*/ 325016 w 1206042"/>
                <a:gd name="connsiteY23-486" fmla="*/ 325935 h 2498068"/>
                <a:gd name="connsiteX24-487" fmla="*/ 328693 w 1206042"/>
                <a:gd name="connsiteY24-488" fmla="*/ 124122 h 2498068"/>
                <a:gd name="connsiteX25-489" fmla="*/ 331911 w 1206042"/>
                <a:gd name="connsiteY25-490" fmla="*/ 70336 h 2498068"/>
                <a:gd name="connsiteX26-491" fmla="*/ 397650 w 1206042"/>
                <a:gd name="connsiteY26-492" fmla="*/ 0 h 2498068"/>
                <a:gd name="connsiteX27-493" fmla="*/ 407304 w 1206042"/>
                <a:gd name="connsiteY27-494" fmla="*/ 17929 h 2498068"/>
                <a:gd name="connsiteX28-495" fmla="*/ 410522 w 1206042"/>
                <a:gd name="connsiteY28-496" fmla="*/ 74013 h 2498068"/>
                <a:gd name="connsiteX29-497" fmla="*/ 415119 w 1206042"/>
                <a:gd name="connsiteY29-498" fmla="*/ 255599 h 2498068"/>
                <a:gd name="connsiteX30-499" fmla="*/ 422474 w 1206042"/>
                <a:gd name="connsiteY30-500" fmla="*/ 566823 h 2498068"/>
                <a:gd name="connsiteX31-501" fmla="*/ 424773 w 1206042"/>
                <a:gd name="connsiteY31-502" fmla="*/ 664282 h 2498068"/>
                <a:gd name="connsiteX32-503" fmla="*/ 442242 w 1206042"/>
                <a:gd name="connsiteY32-504" fmla="*/ 683130 h 2498068"/>
                <a:gd name="connsiteX33-505" fmla="*/ 608197 w 1206042"/>
                <a:gd name="connsiteY33-506" fmla="*/ 685888 h 2498068"/>
                <a:gd name="connsiteX34-507" fmla="*/ 842190 w 1206042"/>
                <a:gd name="connsiteY34-508" fmla="*/ 677154 h 2498068"/>
                <a:gd name="connsiteX35-509" fmla="*/ 1046761 w 1206042"/>
                <a:gd name="connsiteY35-510" fmla="*/ 662443 h 2498068"/>
                <a:gd name="connsiteX36-511" fmla="*/ 1062392 w 1206042"/>
                <a:gd name="connsiteY36-512" fmla="*/ 638538 h 2498068"/>
                <a:gd name="connsiteX37-513" fmla="*/ 992515 w 1206042"/>
                <a:gd name="connsiteY37-514" fmla="*/ 414659 h 2498068"/>
                <a:gd name="connsiteX38-515" fmla="*/ 896896 w 1206042"/>
                <a:gd name="connsiteY38-516" fmla="*/ 110790 h 2498068"/>
                <a:gd name="connsiteX39-517" fmla="*/ 878507 w 1206042"/>
                <a:gd name="connsiteY39-518" fmla="*/ 55625 h 2498068"/>
                <a:gd name="connsiteX40-519" fmla="*/ 883564 w 1206042"/>
                <a:gd name="connsiteY40-520" fmla="*/ 35398 h 2498068"/>
                <a:gd name="connsiteX0-521" fmla="*/ 883564 w 1206042"/>
                <a:gd name="connsiteY0-522" fmla="*/ 35398 h 2498068"/>
                <a:gd name="connsiteX1-523" fmla="*/ 894138 w 1206042"/>
                <a:gd name="connsiteY1-524" fmla="*/ 45511 h 2498068"/>
                <a:gd name="connsiteX2-525" fmla="*/ 910687 w 1206042"/>
                <a:gd name="connsiteY2-526" fmla="*/ 59303 h 2498068"/>
                <a:gd name="connsiteX3-527" fmla="*/ 1051818 w 1206042"/>
                <a:gd name="connsiteY3-528" fmla="*/ 291457 h 2498068"/>
                <a:gd name="connsiteX4-529" fmla="*/ 1185134 w 1206042"/>
                <a:gd name="connsiteY4-530" fmla="*/ 746570 h 2498068"/>
                <a:gd name="connsiteX5-531" fmla="*/ 1205361 w 1206042"/>
                <a:gd name="connsiteY5-532" fmla="*/ 1137324 h 2498068"/>
                <a:gd name="connsiteX6-533" fmla="*/ 1192490 w 1206042"/>
                <a:gd name="connsiteY6-534" fmla="*/ 1413610 h 2498068"/>
                <a:gd name="connsiteX7-535" fmla="*/ 1192490 w 1206042"/>
                <a:gd name="connsiteY7-536" fmla="*/ 1555201 h 2498068"/>
                <a:gd name="connsiteX8-537" fmla="*/ 1185594 w 1206042"/>
                <a:gd name="connsiteY8-538" fmla="*/ 1582784 h 2498068"/>
                <a:gd name="connsiteX9-539" fmla="*/ 1184675 w 1206042"/>
                <a:gd name="connsiteY9-540" fmla="*/ 1724835 h 2498068"/>
                <a:gd name="connsiteX10-541" fmla="*/ 1195708 w 1206042"/>
                <a:gd name="connsiteY10-542" fmla="*/ 2498068 h 2498068"/>
                <a:gd name="connsiteX11-543" fmla="*/ 0 w 1206042"/>
                <a:gd name="connsiteY11-544" fmla="*/ 2498068 h 2498068"/>
                <a:gd name="connsiteX12-545" fmla="*/ 19768 w 1206042"/>
                <a:gd name="connsiteY12-546" fmla="*/ 2241090 h 2498068"/>
                <a:gd name="connsiteX13-547" fmla="*/ 44592 w 1206042"/>
                <a:gd name="connsiteY13-548" fmla="*/ 2024566 h 2498068"/>
                <a:gd name="connsiteX14-549" fmla="*/ 68497 w 1206042"/>
                <a:gd name="connsiteY14-550" fmla="*/ 1868264 h 2498068"/>
                <a:gd name="connsiteX15-551" fmla="*/ 110790 w 1206042"/>
                <a:gd name="connsiteY15-552" fmla="*/ 1660015 h 2498068"/>
                <a:gd name="connsiteX16-553" fmla="*/ 144349 w 1206042"/>
                <a:gd name="connsiteY16-554" fmla="*/ 1560258 h 2498068"/>
                <a:gd name="connsiteX17-555" fmla="*/ 224799 w 1206042"/>
                <a:gd name="connsiteY17-556" fmla="*/ 1231105 h 2498068"/>
                <a:gd name="connsiteX18-557" fmla="*/ 265253 w 1206042"/>
                <a:gd name="connsiteY18-558" fmla="*/ 939649 h 2498068"/>
                <a:gd name="connsiteX19-559" fmla="*/ 286400 w 1206042"/>
                <a:gd name="connsiteY19-560" fmla="*/ 758063 h 2498068"/>
                <a:gd name="connsiteX20-561" fmla="*/ 309385 w 1206042"/>
                <a:gd name="connsiteY20-562" fmla="*/ 526828 h 2498068"/>
                <a:gd name="connsiteX21-563" fmla="*/ 321338 w 1206042"/>
                <a:gd name="connsiteY21-564" fmla="*/ 390754 h 2498068"/>
                <a:gd name="connsiteX22-565" fmla="*/ 325016 w 1206042"/>
                <a:gd name="connsiteY22-566" fmla="*/ 325935 h 2498068"/>
                <a:gd name="connsiteX23-567" fmla="*/ 328693 w 1206042"/>
                <a:gd name="connsiteY23-568" fmla="*/ 124122 h 2498068"/>
                <a:gd name="connsiteX24-569" fmla="*/ 331911 w 1206042"/>
                <a:gd name="connsiteY24-570" fmla="*/ 70336 h 2498068"/>
                <a:gd name="connsiteX25-571" fmla="*/ 397650 w 1206042"/>
                <a:gd name="connsiteY25-572" fmla="*/ 0 h 2498068"/>
                <a:gd name="connsiteX26-573" fmla="*/ 407304 w 1206042"/>
                <a:gd name="connsiteY26-574" fmla="*/ 17929 h 2498068"/>
                <a:gd name="connsiteX27-575" fmla="*/ 410522 w 1206042"/>
                <a:gd name="connsiteY27-576" fmla="*/ 74013 h 2498068"/>
                <a:gd name="connsiteX28-577" fmla="*/ 415119 w 1206042"/>
                <a:gd name="connsiteY28-578" fmla="*/ 255599 h 2498068"/>
                <a:gd name="connsiteX29-579" fmla="*/ 422474 w 1206042"/>
                <a:gd name="connsiteY29-580" fmla="*/ 566823 h 2498068"/>
                <a:gd name="connsiteX30-581" fmla="*/ 424773 w 1206042"/>
                <a:gd name="connsiteY30-582" fmla="*/ 664282 h 2498068"/>
                <a:gd name="connsiteX31-583" fmla="*/ 442242 w 1206042"/>
                <a:gd name="connsiteY31-584" fmla="*/ 683130 h 2498068"/>
                <a:gd name="connsiteX32-585" fmla="*/ 608197 w 1206042"/>
                <a:gd name="connsiteY32-586" fmla="*/ 685888 h 2498068"/>
                <a:gd name="connsiteX33-587" fmla="*/ 842190 w 1206042"/>
                <a:gd name="connsiteY33-588" fmla="*/ 677154 h 2498068"/>
                <a:gd name="connsiteX34-589" fmla="*/ 1046761 w 1206042"/>
                <a:gd name="connsiteY34-590" fmla="*/ 662443 h 2498068"/>
                <a:gd name="connsiteX35-591" fmla="*/ 1062392 w 1206042"/>
                <a:gd name="connsiteY35-592" fmla="*/ 638538 h 2498068"/>
                <a:gd name="connsiteX36-593" fmla="*/ 992515 w 1206042"/>
                <a:gd name="connsiteY36-594" fmla="*/ 414659 h 2498068"/>
                <a:gd name="connsiteX37-595" fmla="*/ 896896 w 1206042"/>
                <a:gd name="connsiteY37-596" fmla="*/ 110790 h 2498068"/>
                <a:gd name="connsiteX38-597" fmla="*/ 878507 w 1206042"/>
                <a:gd name="connsiteY38-598" fmla="*/ 55625 h 2498068"/>
                <a:gd name="connsiteX39-599" fmla="*/ 883564 w 1206042"/>
                <a:gd name="connsiteY39-600" fmla="*/ 35398 h 2498068"/>
                <a:gd name="connsiteX0-601" fmla="*/ 883564 w 1206042"/>
                <a:gd name="connsiteY0-602" fmla="*/ 35398 h 2498068"/>
                <a:gd name="connsiteX1-603" fmla="*/ 894138 w 1206042"/>
                <a:gd name="connsiteY1-604" fmla="*/ 45511 h 2498068"/>
                <a:gd name="connsiteX2-605" fmla="*/ 910687 w 1206042"/>
                <a:gd name="connsiteY2-606" fmla="*/ 59303 h 2498068"/>
                <a:gd name="connsiteX3-607" fmla="*/ 1051818 w 1206042"/>
                <a:gd name="connsiteY3-608" fmla="*/ 291457 h 2498068"/>
                <a:gd name="connsiteX4-609" fmla="*/ 1185134 w 1206042"/>
                <a:gd name="connsiteY4-610" fmla="*/ 746570 h 2498068"/>
                <a:gd name="connsiteX5-611" fmla="*/ 1205361 w 1206042"/>
                <a:gd name="connsiteY5-612" fmla="*/ 1137324 h 2498068"/>
                <a:gd name="connsiteX6-613" fmla="*/ 1192490 w 1206042"/>
                <a:gd name="connsiteY6-614" fmla="*/ 1555201 h 2498068"/>
                <a:gd name="connsiteX7-615" fmla="*/ 1185594 w 1206042"/>
                <a:gd name="connsiteY7-616" fmla="*/ 1582784 h 2498068"/>
                <a:gd name="connsiteX8-617" fmla="*/ 1184675 w 1206042"/>
                <a:gd name="connsiteY8-618" fmla="*/ 1724835 h 2498068"/>
                <a:gd name="connsiteX9-619" fmla="*/ 1195708 w 1206042"/>
                <a:gd name="connsiteY9-620" fmla="*/ 2498068 h 2498068"/>
                <a:gd name="connsiteX10-621" fmla="*/ 0 w 1206042"/>
                <a:gd name="connsiteY10-622" fmla="*/ 2498068 h 2498068"/>
                <a:gd name="connsiteX11-623" fmla="*/ 19768 w 1206042"/>
                <a:gd name="connsiteY11-624" fmla="*/ 2241090 h 2498068"/>
                <a:gd name="connsiteX12-625" fmla="*/ 44592 w 1206042"/>
                <a:gd name="connsiteY12-626" fmla="*/ 2024566 h 2498068"/>
                <a:gd name="connsiteX13-627" fmla="*/ 68497 w 1206042"/>
                <a:gd name="connsiteY13-628" fmla="*/ 1868264 h 2498068"/>
                <a:gd name="connsiteX14-629" fmla="*/ 110790 w 1206042"/>
                <a:gd name="connsiteY14-630" fmla="*/ 1660015 h 2498068"/>
                <a:gd name="connsiteX15-631" fmla="*/ 144349 w 1206042"/>
                <a:gd name="connsiteY15-632" fmla="*/ 1560258 h 2498068"/>
                <a:gd name="connsiteX16-633" fmla="*/ 224799 w 1206042"/>
                <a:gd name="connsiteY16-634" fmla="*/ 1231105 h 2498068"/>
                <a:gd name="connsiteX17-635" fmla="*/ 265253 w 1206042"/>
                <a:gd name="connsiteY17-636" fmla="*/ 939649 h 2498068"/>
                <a:gd name="connsiteX18-637" fmla="*/ 286400 w 1206042"/>
                <a:gd name="connsiteY18-638" fmla="*/ 758063 h 2498068"/>
                <a:gd name="connsiteX19-639" fmla="*/ 309385 w 1206042"/>
                <a:gd name="connsiteY19-640" fmla="*/ 526828 h 2498068"/>
                <a:gd name="connsiteX20-641" fmla="*/ 321338 w 1206042"/>
                <a:gd name="connsiteY20-642" fmla="*/ 390754 h 2498068"/>
                <a:gd name="connsiteX21-643" fmla="*/ 325016 w 1206042"/>
                <a:gd name="connsiteY21-644" fmla="*/ 325935 h 2498068"/>
                <a:gd name="connsiteX22-645" fmla="*/ 328693 w 1206042"/>
                <a:gd name="connsiteY22-646" fmla="*/ 124122 h 2498068"/>
                <a:gd name="connsiteX23-647" fmla="*/ 331911 w 1206042"/>
                <a:gd name="connsiteY23-648" fmla="*/ 70336 h 2498068"/>
                <a:gd name="connsiteX24-649" fmla="*/ 397650 w 1206042"/>
                <a:gd name="connsiteY24-650" fmla="*/ 0 h 2498068"/>
                <a:gd name="connsiteX25-651" fmla="*/ 407304 w 1206042"/>
                <a:gd name="connsiteY25-652" fmla="*/ 17929 h 2498068"/>
                <a:gd name="connsiteX26-653" fmla="*/ 410522 w 1206042"/>
                <a:gd name="connsiteY26-654" fmla="*/ 74013 h 2498068"/>
                <a:gd name="connsiteX27-655" fmla="*/ 415119 w 1206042"/>
                <a:gd name="connsiteY27-656" fmla="*/ 255599 h 2498068"/>
                <a:gd name="connsiteX28-657" fmla="*/ 422474 w 1206042"/>
                <a:gd name="connsiteY28-658" fmla="*/ 566823 h 2498068"/>
                <a:gd name="connsiteX29-659" fmla="*/ 424773 w 1206042"/>
                <a:gd name="connsiteY29-660" fmla="*/ 664282 h 2498068"/>
                <a:gd name="connsiteX30-661" fmla="*/ 442242 w 1206042"/>
                <a:gd name="connsiteY30-662" fmla="*/ 683130 h 2498068"/>
                <a:gd name="connsiteX31-663" fmla="*/ 608197 w 1206042"/>
                <a:gd name="connsiteY31-664" fmla="*/ 685888 h 2498068"/>
                <a:gd name="connsiteX32-665" fmla="*/ 842190 w 1206042"/>
                <a:gd name="connsiteY32-666" fmla="*/ 677154 h 2498068"/>
                <a:gd name="connsiteX33-667" fmla="*/ 1046761 w 1206042"/>
                <a:gd name="connsiteY33-668" fmla="*/ 662443 h 2498068"/>
                <a:gd name="connsiteX34-669" fmla="*/ 1062392 w 1206042"/>
                <a:gd name="connsiteY34-670" fmla="*/ 638538 h 2498068"/>
                <a:gd name="connsiteX35-671" fmla="*/ 992515 w 1206042"/>
                <a:gd name="connsiteY35-672" fmla="*/ 414659 h 2498068"/>
                <a:gd name="connsiteX36-673" fmla="*/ 896896 w 1206042"/>
                <a:gd name="connsiteY36-674" fmla="*/ 110790 h 2498068"/>
                <a:gd name="connsiteX37-675" fmla="*/ 878507 w 1206042"/>
                <a:gd name="connsiteY37-676" fmla="*/ 55625 h 2498068"/>
                <a:gd name="connsiteX38-677" fmla="*/ 883564 w 1206042"/>
                <a:gd name="connsiteY38-678" fmla="*/ 35398 h 2498068"/>
                <a:gd name="connsiteX0-679" fmla="*/ 883564 w 1206042"/>
                <a:gd name="connsiteY0-680" fmla="*/ 35398 h 2498068"/>
                <a:gd name="connsiteX1-681" fmla="*/ 894138 w 1206042"/>
                <a:gd name="connsiteY1-682" fmla="*/ 45511 h 2498068"/>
                <a:gd name="connsiteX2-683" fmla="*/ 910687 w 1206042"/>
                <a:gd name="connsiteY2-684" fmla="*/ 59303 h 2498068"/>
                <a:gd name="connsiteX3-685" fmla="*/ 1051818 w 1206042"/>
                <a:gd name="connsiteY3-686" fmla="*/ 291457 h 2498068"/>
                <a:gd name="connsiteX4-687" fmla="*/ 1185134 w 1206042"/>
                <a:gd name="connsiteY4-688" fmla="*/ 746570 h 2498068"/>
                <a:gd name="connsiteX5-689" fmla="*/ 1205361 w 1206042"/>
                <a:gd name="connsiteY5-690" fmla="*/ 1137324 h 2498068"/>
                <a:gd name="connsiteX6-691" fmla="*/ 1185594 w 1206042"/>
                <a:gd name="connsiteY6-692" fmla="*/ 1582784 h 2498068"/>
                <a:gd name="connsiteX7-693" fmla="*/ 1184675 w 1206042"/>
                <a:gd name="connsiteY7-694" fmla="*/ 1724835 h 2498068"/>
                <a:gd name="connsiteX8-695" fmla="*/ 1195708 w 1206042"/>
                <a:gd name="connsiteY8-696" fmla="*/ 2498068 h 2498068"/>
                <a:gd name="connsiteX9-697" fmla="*/ 0 w 1206042"/>
                <a:gd name="connsiteY9-698" fmla="*/ 2498068 h 2498068"/>
                <a:gd name="connsiteX10-699" fmla="*/ 19768 w 1206042"/>
                <a:gd name="connsiteY10-700" fmla="*/ 2241090 h 2498068"/>
                <a:gd name="connsiteX11-701" fmla="*/ 44592 w 1206042"/>
                <a:gd name="connsiteY11-702" fmla="*/ 2024566 h 2498068"/>
                <a:gd name="connsiteX12-703" fmla="*/ 68497 w 1206042"/>
                <a:gd name="connsiteY12-704" fmla="*/ 1868264 h 2498068"/>
                <a:gd name="connsiteX13-705" fmla="*/ 110790 w 1206042"/>
                <a:gd name="connsiteY13-706" fmla="*/ 1660015 h 2498068"/>
                <a:gd name="connsiteX14-707" fmla="*/ 144349 w 1206042"/>
                <a:gd name="connsiteY14-708" fmla="*/ 1560258 h 2498068"/>
                <a:gd name="connsiteX15-709" fmla="*/ 224799 w 1206042"/>
                <a:gd name="connsiteY15-710" fmla="*/ 1231105 h 2498068"/>
                <a:gd name="connsiteX16-711" fmla="*/ 265253 w 1206042"/>
                <a:gd name="connsiteY16-712" fmla="*/ 939649 h 2498068"/>
                <a:gd name="connsiteX17-713" fmla="*/ 286400 w 1206042"/>
                <a:gd name="connsiteY17-714" fmla="*/ 758063 h 2498068"/>
                <a:gd name="connsiteX18-715" fmla="*/ 309385 w 1206042"/>
                <a:gd name="connsiteY18-716" fmla="*/ 526828 h 2498068"/>
                <a:gd name="connsiteX19-717" fmla="*/ 321338 w 1206042"/>
                <a:gd name="connsiteY19-718" fmla="*/ 390754 h 2498068"/>
                <a:gd name="connsiteX20-719" fmla="*/ 325016 w 1206042"/>
                <a:gd name="connsiteY20-720" fmla="*/ 325935 h 2498068"/>
                <a:gd name="connsiteX21-721" fmla="*/ 328693 w 1206042"/>
                <a:gd name="connsiteY21-722" fmla="*/ 124122 h 2498068"/>
                <a:gd name="connsiteX22-723" fmla="*/ 331911 w 1206042"/>
                <a:gd name="connsiteY22-724" fmla="*/ 70336 h 2498068"/>
                <a:gd name="connsiteX23-725" fmla="*/ 397650 w 1206042"/>
                <a:gd name="connsiteY23-726" fmla="*/ 0 h 2498068"/>
                <a:gd name="connsiteX24-727" fmla="*/ 407304 w 1206042"/>
                <a:gd name="connsiteY24-728" fmla="*/ 17929 h 2498068"/>
                <a:gd name="connsiteX25-729" fmla="*/ 410522 w 1206042"/>
                <a:gd name="connsiteY25-730" fmla="*/ 74013 h 2498068"/>
                <a:gd name="connsiteX26-731" fmla="*/ 415119 w 1206042"/>
                <a:gd name="connsiteY26-732" fmla="*/ 255599 h 2498068"/>
                <a:gd name="connsiteX27-733" fmla="*/ 422474 w 1206042"/>
                <a:gd name="connsiteY27-734" fmla="*/ 566823 h 2498068"/>
                <a:gd name="connsiteX28-735" fmla="*/ 424773 w 1206042"/>
                <a:gd name="connsiteY28-736" fmla="*/ 664282 h 2498068"/>
                <a:gd name="connsiteX29-737" fmla="*/ 442242 w 1206042"/>
                <a:gd name="connsiteY29-738" fmla="*/ 683130 h 2498068"/>
                <a:gd name="connsiteX30-739" fmla="*/ 608197 w 1206042"/>
                <a:gd name="connsiteY30-740" fmla="*/ 685888 h 2498068"/>
                <a:gd name="connsiteX31-741" fmla="*/ 842190 w 1206042"/>
                <a:gd name="connsiteY31-742" fmla="*/ 677154 h 2498068"/>
                <a:gd name="connsiteX32-743" fmla="*/ 1046761 w 1206042"/>
                <a:gd name="connsiteY32-744" fmla="*/ 662443 h 2498068"/>
                <a:gd name="connsiteX33-745" fmla="*/ 1062392 w 1206042"/>
                <a:gd name="connsiteY33-746" fmla="*/ 638538 h 2498068"/>
                <a:gd name="connsiteX34-747" fmla="*/ 992515 w 1206042"/>
                <a:gd name="connsiteY34-748" fmla="*/ 414659 h 2498068"/>
                <a:gd name="connsiteX35-749" fmla="*/ 896896 w 1206042"/>
                <a:gd name="connsiteY35-750" fmla="*/ 110790 h 2498068"/>
                <a:gd name="connsiteX36-751" fmla="*/ 878507 w 1206042"/>
                <a:gd name="connsiteY36-752" fmla="*/ 55625 h 2498068"/>
                <a:gd name="connsiteX37-753" fmla="*/ 883564 w 1206042"/>
                <a:gd name="connsiteY37-754" fmla="*/ 35398 h 2498068"/>
                <a:gd name="connsiteX0-755" fmla="*/ 883564 w 1206042"/>
                <a:gd name="connsiteY0-756" fmla="*/ 35398 h 2498068"/>
                <a:gd name="connsiteX1-757" fmla="*/ 894138 w 1206042"/>
                <a:gd name="connsiteY1-758" fmla="*/ 45511 h 2498068"/>
                <a:gd name="connsiteX2-759" fmla="*/ 910687 w 1206042"/>
                <a:gd name="connsiteY2-760" fmla="*/ 59303 h 2498068"/>
                <a:gd name="connsiteX3-761" fmla="*/ 1051818 w 1206042"/>
                <a:gd name="connsiteY3-762" fmla="*/ 291457 h 2498068"/>
                <a:gd name="connsiteX4-763" fmla="*/ 1185134 w 1206042"/>
                <a:gd name="connsiteY4-764" fmla="*/ 746570 h 2498068"/>
                <a:gd name="connsiteX5-765" fmla="*/ 1205361 w 1206042"/>
                <a:gd name="connsiteY5-766" fmla="*/ 1137324 h 2498068"/>
                <a:gd name="connsiteX6-767" fmla="*/ 1185594 w 1206042"/>
                <a:gd name="connsiteY6-768" fmla="*/ 1582784 h 2498068"/>
                <a:gd name="connsiteX7-769" fmla="*/ 1184675 w 1206042"/>
                <a:gd name="connsiteY7-770" fmla="*/ 1724835 h 2498068"/>
                <a:gd name="connsiteX8-771" fmla="*/ 1195708 w 1206042"/>
                <a:gd name="connsiteY8-772" fmla="*/ 2498068 h 2498068"/>
                <a:gd name="connsiteX9-773" fmla="*/ 0 w 1206042"/>
                <a:gd name="connsiteY9-774" fmla="*/ 2498068 h 2498068"/>
                <a:gd name="connsiteX10-775" fmla="*/ 19768 w 1206042"/>
                <a:gd name="connsiteY10-776" fmla="*/ 2241090 h 2498068"/>
                <a:gd name="connsiteX11-777" fmla="*/ 44592 w 1206042"/>
                <a:gd name="connsiteY11-778" fmla="*/ 2024566 h 2498068"/>
                <a:gd name="connsiteX12-779" fmla="*/ 68497 w 1206042"/>
                <a:gd name="connsiteY12-780" fmla="*/ 1868264 h 2498068"/>
                <a:gd name="connsiteX13-781" fmla="*/ 110790 w 1206042"/>
                <a:gd name="connsiteY13-782" fmla="*/ 1660015 h 2498068"/>
                <a:gd name="connsiteX14-783" fmla="*/ 144349 w 1206042"/>
                <a:gd name="connsiteY14-784" fmla="*/ 1560258 h 2498068"/>
                <a:gd name="connsiteX15-785" fmla="*/ 224799 w 1206042"/>
                <a:gd name="connsiteY15-786" fmla="*/ 1231105 h 2498068"/>
                <a:gd name="connsiteX16-787" fmla="*/ 265253 w 1206042"/>
                <a:gd name="connsiteY16-788" fmla="*/ 939649 h 2498068"/>
                <a:gd name="connsiteX17-789" fmla="*/ 286400 w 1206042"/>
                <a:gd name="connsiteY17-790" fmla="*/ 758063 h 2498068"/>
                <a:gd name="connsiteX18-791" fmla="*/ 309385 w 1206042"/>
                <a:gd name="connsiteY18-792" fmla="*/ 526828 h 2498068"/>
                <a:gd name="connsiteX19-793" fmla="*/ 321338 w 1206042"/>
                <a:gd name="connsiteY19-794" fmla="*/ 390754 h 2498068"/>
                <a:gd name="connsiteX20-795" fmla="*/ 325016 w 1206042"/>
                <a:gd name="connsiteY20-796" fmla="*/ 325935 h 2498068"/>
                <a:gd name="connsiteX21-797" fmla="*/ 328693 w 1206042"/>
                <a:gd name="connsiteY21-798" fmla="*/ 124122 h 2498068"/>
                <a:gd name="connsiteX22-799" fmla="*/ 331911 w 1206042"/>
                <a:gd name="connsiteY22-800" fmla="*/ 70336 h 2498068"/>
                <a:gd name="connsiteX23-801" fmla="*/ 397650 w 1206042"/>
                <a:gd name="connsiteY23-802" fmla="*/ 0 h 2498068"/>
                <a:gd name="connsiteX24-803" fmla="*/ 407304 w 1206042"/>
                <a:gd name="connsiteY24-804" fmla="*/ 17929 h 2498068"/>
                <a:gd name="connsiteX25-805" fmla="*/ 410522 w 1206042"/>
                <a:gd name="connsiteY25-806" fmla="*/ 74013 h 2498068"/>
                <a:gd name="connsiteX26-807" fmla="*/ 415119 w 1206042"/>
                <a:gd name="connsiteY26-808" fmla="*/ 255599 h 2498068"/>
                <a:gd name="connsiteX27-809" fmla="*/ 422474 w 1206042"/>
                <a:gd name="connsiteY27-810" fmla="*/ 566823 h 2498068"/>
                <a:gd name="connsiteX28-811" fmla="*/ 424773 w 1206042"/>
                <a:gd name="connsiteY28-812" fmla="*/ 664282 h 2498068"/>
                <a:gd name="connsiteX29-813" fmla="*/ 442242 w 1206042"/>
                <a:gd name="connsiteY29-814" fmla="*/ 683130 h 2498068"/>
                <a:gd name="connsiteX30-815" fmla="*/ 608197 w 1206042"/>
                <a:gd name="connsiteY30-816" fmla="*/ 685888 h 2498068"/>
                <a:gd name="connsiteX31-817" fmla="*/ 842190 w 1206042"/>
                <a:gd name="connsiteY31-818" fmla="*/ 677154 h 2498068"/>
                <a:gd name="connsiteX32-819" fmla="*/ 1046761 w 1206042"/>
                <a:gd name="connsiteY32-820" fmla="*/ 662443 h 2498068"/>
                <a:gd name="connsiteX33-821" fmla="*/ 1062392 w 1206042"/>
                <a:gd name="connsiteY33-822" fmla="*/ 638538 h 2498068"/>
                <a:gd name="connsiteX34-823" fmla="*/ 992515 w 1206042"/>
                <a:gd name="connsiteY34-824" fmla="*/ 414659 h 2498068"/>
                <a:gd name="connsiteX35-825" fmla="*/ 896896 w 1206042"/>
                <a:gd name="connsiteY35-826" fmla="*/ 110790 h 2498068"/>
                <a:gd name="connsiteX36-827" fmla="*/ 878507 w 1206042"/>
                <a:gd name="connsiteY36-828" fmla="*/ 55625 h 2498068"/>
                <a:gd name="connsiteX37-829" fmla="*/ 883564 w 1206042"/>
                <a:gd name="connsiteY37-830" fmla="*/ 35398 h 2498068"/>
                <a:gd name="connsiteX0-831" fmla="*/ 883564 w 1206042"/>
                <a:gd name="connsiteY0-832" fmla="*/ 35398 h 2498068"/>
                <a:gd name="connsiteX1-833" fmla="*/ 894138 w 1206042"/>
                <a:gd name="connsiteY1-834" fmla="*/ 45511 h 2498068"/>
                <a:gd name="connsiteX2-835" fmla="*/ 910687 w 1206042"/>
                <a:gd name="connsiteY2-836" fmla="*/ 59303 h 2498068"/>
                <a:gd name="connsiteX3-837" fmla="*/ 1051818 w 1206042"/>
                <a:gd name="connsiteY3-838" fmla="*/ 291457 h 2498068"/>
                <a:gd name="connsiteX4-839" fmla="*/ 1185134 w 1206042"/>
                <a:gd name="connsiteY4-840" fmla="*/ 746570 h 2498068"/>
                <a:gd name="connsiteX5-841" fmla="*/ 1205361 w 1206042"/>
                <a:gd name="connsiteY5-842" fmla="*/ 1137324 h 2498068"/>
                <a:gd name="connsiteX6-843" fmla="*/ 1185594 w 1206042"/>
                <a:gd name="connsiteY6-844" fmla="*/ 1582784 h 2498068"/>
                <a:gd name="connsiteX7-845" fmla="*/ 1184675 w 1206042"/>
                <a:gd name="connsiteY7-846" fmla="*/ 1724835 h 2498068"/>
                <a:gd name="connsiteX8-847" fmla="*/ 1195708 w 1206042"/>
                <a:gd name="connsiteY8-848" fmla="*/ 2498068 h 2498068"/>
                <a:gd name="connsiteX9-849" fmla="*/ 0 w 1206042"/>
                <a:gd name="connsiteY9-850" fmla="*/ 2498068 h 2498068"/>
                <a:gd name="connsiteX10-851" fmla="*/ 19768 w 1206042"/>
                <a:gd name="connsiteY10-852" fmla="*/ 2241090 h 2498068"/>
                <a:gd name="connsiteX11-853" fmla="*/ 44592 w 1206042"/>
                <a:gd name="connsiteY11-854" fmla="*/ 2024566 h 2498068"/>
                <a:gd name="connsiteX12-855" fmla="*/ 68497 w 1206042"/>
                <a:gd name="connsiteY12-856" fmla="*/ 1868264 h 2498068"/>
                <a:gd name="connsiteX13-857" fmla="*/ 110790 w 1206042"/>
                <a:gd name="connsiteY13-858" fmla="*/ 1660015 h 2498068"/>
                <a:gd name="connsiteX14-859" fmla="*/ 144349 w 1206042"/>
                <a:gd name="connsiteY14-860" fmla="*/ 1560258 h 2498068"/>
                <a:gd name="connsiteX15-861" fmla="*/ 224799 w 1206042"/>
                <a:gd name="connsiteY15-862" fmla="*/ 1231105 h 2498068"/>
                <a:gd name="connsiteX16-863" fmla="*/ 265253 w 1206042"/>
                <a:gd name="connsiteY16-864" fmla="*/ 939649 h 2498068"/>
                <a:gd name="connsiteX17-865" fmla="*/ 286400 w 1206042"/>
                <a:gd name="connsiteY17-866" fmla="*/ 758063 h 2498068"/>
                <a:gd name="connsiteX18-867" fmla="*/ 309385 w 1206042"/>
                <a:gd name="connsiteY18-868" fmla="*/ 526828 h 2498068"/>
                <a:gd name="connsiteX19-869" fmla="*/ 321338 w 1206042"/>
                <a:gd name="connsiteY19-870" fmla="*/ 390754 h 2498068"/>
                <a:gd name="connsiteX20-871" fmla="*/ 325016 w 1206042"/>
                <a:gd name="connsiteY20-872" fmla="*/ 325935 h 2498068"/>
                <a:gd name="connsiteX21-873" fmla="*/ 328693 w 1206042"/>
                <a:gd name="connsiteY21-874" fmla="*/ 124122 h 2498068"/>
                <a:gd name="connsiteX22-875" fmla="*/ 331911 w 1206042"/>
                <a:gd name="connsiteY22-876" fmla="*/ 70336 h 2498068"/>
                <a:gd name="connsiteX23-877" fmla="*/ 397650 w 1206042"/>
                <a:gd name="connsiteY23-878" fmla="*/ 0 h 2498068"/>
                <a:gd name="connsiteX24-879" fmla="*/ 407304 w 1206042"/>
                <a:gd name="connsiteY24-880" fmla="*/ 17929 h 2498068"/>
                <a:gd name="connsiteX25-881" fmla="*/ 410522 w 1206042"/>
                <a:gd name="connsiteY25-882" fmla="*/ 74013 h 2498068"/>
                <a:gd name="connsiteX26-883" fmla="*/ 415119 w 1206042"/>
                <a:gd name="connsiteY26-884" fmla="*/ 255599 h 2498068"/>
                <a:gd name="connsiteX27-885" fmla="*/ 422474 w 1206042"/>
                <a:gd name="connsiteY27-886" fmla="*/ 566823 h 2498068"/>
                <a:gd name="connsiteX28-887" fmla="*/ 424773 w 1206042"/>
                <a:gd name="connsiteY28-888" fmla="*/ 664282 h 2498068"/>
                <a:gd name="connsiteX29-889" fmla="*/ 442242 w 1206042"/>
                <a:gd name="connsiteY29-890" fmla="*/ 683130 h 2498068"/>
                <a:gd name="connsiteX30-891" fmla="*/ 608197 w 1206042"/>
                <a:gd name="connsiteY30-892" fmla="*/ 685888 h 2498068"/>
                <a:gd name="connsiteX31-893" fmla="*/ 842190 w 1206042"/>
                <a:gd name="connsiteY31-894" fmla="*/ 677154 h 2498068"/>
                <a:gd name="connsiteX32-895" fmla="*/ 1046761 w 1206042"/>
                <a:gd name="connsiteY32-896" fmla="*/ 662443 h 2498068"/>
                <a:gd name="connsiteX33-897" fmla="*/ 1062392 w 1206042"/>
                <a:gd name="connsiteY33-898" fmla="*/ 638538 h 2498068"/>
                <a:gd name="connsiteX34-899" fmla="*/ 992515 w 1206042"/>
                <a:gd name="connsiteY34-900" fmla="*/ 414659 h 2498068"/>
                <a:gd name="connsiteX35-901" fmla="*/ 896896 w 1206042"/>
                <a:gd name="connsiteY35-902" fmla="*/ 110790 h 2498068"/>
                <a:gd name="connsiteX36-903" fmla="*/ 878507 w 1206042"/>
                <a:gd name="connsiteY36-904" fmla="*/ 55625 h 2498068"/>
                <a:gd name="connsiteX37-905" fmla="*/ 883564 w 1206042"/>
                <a:gd name="connsiteY37-906" fmla="*/ 35398 h 2498068"/>
                <a:gd name="connsiteX0-907" fmla="*/ 883564 w 1206042"/>
                <a:gd name="connsiteY0-908" fmla="*/ 35398 h 2498068"/>
                <a:gd name="connsiteX1-909" fmla="*/ 894138 w 1206042"/>
                <a:gd name="connsiteY1-910" fmla="*/ 45511 h 2498068"/>
                <a:gd name="connsiteX2-911" fmla="*/ 910687 w 1206042"/>
                <a:gd name="connsiteY2-912" fmla="*/ 59303 h 2498068"/>
                <a:gd name="connsiteX3-913" fmla="*/ 1051818 w 1206042"/>
                <a:gd name="connsiteY3-914" fmla="*/ 291457 h 2498068"/>
                <a:gd name="connsiteX4-915" fmla="*/ 1185134 w 1206042"/>
                <a:gd name="connsiteY4-916" fmla="*/ 746570 h 2498068"/>
                <a:gd name="connsiteX5-917" fmla="*/ 1205361 w 1206042"/>
                <a:gd name="connsiteY5-918" fmla="*/ 1137324 h 2498068"/>
                <a:gd name="connsiteX6-919" fmla="*/ 1185594 w 1206042"/>
                <a:gd name="connsiteY6-920" fmla="*/ 1582784 h 2498068"/>
                <a:gd name="connsiteX7-921" fmla="*/ 1184675 w 1206042"/>
                <a:gd name="connsiteY7-922" fmla="*/ 1724835 h 2498068"/>
                <a:gd name="connsiteX8-923" fmla="*/ 1195708 w 1206042"/>
                <a:gd name="connsiteY8-924" fmla="*/ 2498068 h 2498068"/>
                <a:gd name="connsiteX9-925" fmla="*/ 0 w 1206042"/>
                <a:gd name="connsiteY9-926" fmla="*/ 2498068 h 2498068"/>
                <a:gd name="connsiteX10-927" fmla="*/ 19768 w 1206042"/>
                <a:gd name="connsiteY10-928" fmla="*/ 2241090 h 2498068"/>
                <a:gd name="connsiteX11-929" fmla="*/ 44592 w 1206042"/>
                <a:gd name="connsiteY11-930" fmla="*/ 2024566 h 2498068"/>
                <a:gd name="connsiteX12-931" fmla="*/ 68497 w 1206042"/>
                <a:gd name="connsiteY12-932" fmla="*/ 1868264 h 2498068"/>
                <a:gd name="connsiteX13-933" fmla="*/ 110790 w 1206042"/>
                <a:gd name="connsiteY13-934" fmla="*/ 1660015 h 2498068"/>
                <a:gd name="connsiteX14-935" fmla="*/ 144349 w 1206042"/>
                <a:gd name="connsiteY14-936" fmla="*/ 1560258 h 2498068"/>
                <a:gd name="connsiteX15-937" fmla="*/ 224799 w 1206042"/>
                <a:gd name="connsiteY15-938" fmla="*/ 1231105 h 2498068"/>
                <a:gd name="connsiteX16-939" fmla="*/ 265253 w 1206042"/>
                <a:gd name="connsiteY16-940" fmla="*/ 939649 h 2498068"/>
                <a:gd name="connsiteX17-941" fmla="*/ 286400 w 1206042"/>
                <a:gd name="connsiteY17-942" fmla="*/ 758063 h 2498068"/>
                <a:gd name="connsiteX18-943" fmla="*/ 309385 w 1206042"/>
                <a:gd name="connsiteY18-944" fmla="*/ 526828 h 2498068"/>
                <a:gd name="connsiteX19-945" fmla="*/ 321338 w 1206042"/>
                <a:gd name="connsiteY19-946" fmla="*/ 390754 h 2498068"/>
                <a:gd name="connsiteX20-947" fmla="*/ 325016 w 1206042"/>
                <a:gd name="connsiteY20-948" fmla="*/ 325935 h 2498068"/>
                <a:gd name="connsiteX21-949" fmla="*/ 328693 w 1206042"/>
                <a:gd name="connsiteY21-950" fmla="*/ 124122 h 2498068"/>
                <a:gd name="connsiteX22-951" fmla="*/ 331911 w 1206042"/>
                <a:gd name="connsiteY22-952" fmla="*/ 70336 h 2498068"/>
                <a:gd name="connsiteX23-953" fmla="*/ 397650 w 1206042"/>
                <a:gd name="connsiteY23-954" fmla="*/ 0 h 2498068"/>
                <a:gd name="connsiteX24-955" fmla="*/ 407304 w 1206042"/>
                <a:gd name="connsiteY24-956" fmla="*/ 17929 h 2498068"/>
                <a:gd name="connsiteX25-957" fmla="*/ 410522 w 1206042"/>
                <a:gd name="connsiteY25-958" fmla="*/ 74013 h 2498068"/>
                <a:gd name="connsiteX26-959" fmla="*/ 415119 w 1206042"/>
                <a:gd name="connsiteY26-960" fmla="*/ 255599 h 2498068"/>
                <a:gd name="connsiteX27-961" fmla="*/ 422474 w 1206042"/>
                <a:gd name="connsiteY27-962" fmla="*/ 566823 h 2498068"/>
                <a:gd name="connsiteX28-963" fmla="*/ 424773 w 1206042"/>
                <a:gd name="connsiteY28-964" fmla="*/ 664282 h 2498068"/>
                <a:gd name="connsiteX29-965" fmla="*/ 442242 w 1206042"/>
                <a:gd name="connsiteY29-966" fmla="*/ 683130 h 2498068"/>
                <a:gd name="connsiteX30-967" fmla="*/ 842190 w 1206042"/>
                <a:gd name="connsiteY30-968" fmla="*/ 677154 h 2498068"/>
                <a:gd name="connsiteX31-969" fmla="*/ 1046761 w 1206042"/>
                <a:gd name="connsiteY31-970" fmla="*/ 662443 h 2498068"/>
                <a:gd name="connsiteX32-971" fmla="*/ 1062392 w 1206042"/>
                <a:gd name="connsiteY32-972" fmla="*/ 638538 h 2498068"/>
                <a:gd name="connsiteX33-973" fmla="*/ 992515 w 1206042"/>
                <a:gd name="connsiteY33-974" fmla="*/ 414659 h 2498068"/>
                <a:gd name="connsiteX34-975" fmla="*/ 896896 w 1206042"/>
                <a:gd name="connsiteY34-976" fmla="*/ 110790 h 2498068"/>
                <a:gd name="connsiteX35-977" fmla="*/ 878507 w 1206042"/>
                <a:gd name="connsiteY35-978" fmla="*/ 55625 h 2498068"/>
                <a:gd name="connsiteX36-979" fmla="*/ 883564 w 1206042"/>
                <a:gd name="connsiteY36-980" fmla="*/ 35398 h 2498068"/>
                <a:gd name="connsiteX0-981" fmla="*/ 883564 w 1206042"/>
                <a:gd name="connsiteY0-982" fmla="*/ 35398 h 2498068"/>
                <a:gd name="connsiteX1-983" fmla="*/ 894138 w 1206042"/>
                <a:gd name="connsiteY1-984" fmla="*/ 45511 h 2498068"/>
                <a:gd name="connsiteX2-985" fmla="*/ 910687 w 1206042"/>
                <a:gd name="connsiteY2-986" fmla="*/ 59303 h 2498068"/>
                <a:gd name="connsiteX3-987" fmla="*/ 1051818 w 1206042"/>
                <a:gd name="connsiteY3-988" fmla="*/ 291457 h 2498068"/>
                <a:gd name="connsiteX4-989" fmla="*/ 1185134 w 1206042"/>
                <a:gd name="connsiteY4-990" fmla="*/ 746570 h 2498068"/>
                <a:gd name="connsiteX5-991" fmla="*/ 1205361 w 1206042"/>
                <a:gd name="connsiteY5-992" fmla="*/ 1137324 h 2498068"/>
                <a:gd name="connsiteX6-993" fmla="*/ 1185594 w 1206042"/>
                <a:gd name="connsiteY6-994" fmla="*/ 1582784 h 2498068"/>
                <a:gd name="connsiteX7-995" fmla="*/ 1184675 w 1206042"/>
                <a:gd name="connsiteY7-996" fmla="*/ 1724835 h 2498068"/>
                <a:gd name="connsiteX8-997" fmla="*/ 1195708 w 1206042"/>
                <a:gd name="connsiteY8-998" fmla="*/ 2498068 h 2498068"/>
                <a:gd name="connsiteX9-999" fmla="*/ 0 w 1206042"/>
                <a:gd name="connsiteY9-1000" fmla="*/ 2498068 h 2498068"/>
                <a:gd name="connsiteX10-1001" fmla="*/ 19768 w 1206042"/>
                <a:gd name="connsiteY10-1002" fmla="*/ 2241090 h 2498068"/>
                <a:gd name="connsiteX11-1003" fmla="*/ 44592 w 1206042"/>
                <a:gd name="connsiteY11-1004" fmla="*/ 2024566 h 2498068"/>
                <a:gd name="connsiteX12-1005" fmla="*/ 68497 w 1206042"/>
                <a:gd name="connsiteY12-1006" fmla="*/ 1868264 h 2498068"/>
                <a:gd name="connsiteX13-1007" fmla="*/ 110790 w 1206042"/>
                <a:gd name="connsiteY13-1008" fmla="*/ 1660015 h 2498068"/>
                <a:gd name="connsiteX14-1009" fmla="*/ 144349 w 1206042"/>
                <a:gd name="connsiteY14-1010" fmla="*/ 1560258 h 2498068"/>
                <a:gd name="connsiteX15-1011" fmla="*/ 224799 w 1206042"/>
                <a:gd name="connsiteY15-1012" fmla="*/ 1231105 h 2498068"/>
                <a:gd name="connsiteX16-1013" fmla="*/ 265253 w 1206042"/>
                <a:gd name="connsiteY16-1014" fmla="*/ 939649 h 2498068"/>
                <a:gd name="connsiteX17-1015" fmla="*/ 286400 w 1206042"/>
                <a:gd name="connsiteY17-1016" fmla="*/ 758063 h 2498068"/>
                <a:gd name="connsiteX18-1017" fmla="*/ 309385 w 1206042"/>
                <a:gd name="connsiteY18-1018" fmla="*/ 526828 h 2498068"/>
                <a:gd name="connsiteX19-1019" fmla="*/ 321338 w 1206042"/>
                <a:gd name="connsiteY19-1020" fmla="*/ 390754 h 2498068"/>
                <a:gd name="connsiteX20-1021" fmla="*/ 325016 w 1206042"/>
                <a:gd name="connsiteY20-1022" fmla="*/ 325935 h 2498068"/>
                <a:gd name="connsiteX21-1023" fmla="*/ 328693 w 1206042"/>
                <a:gd name="connsiteY21-1024" fmla="*/ 124122 h 2498068"/>
                <a:gd name="connsiteX22-1025" fmla="*/ 331911 w 1206042"/>
                <a:gd name="connsiteY22-1026" fmla="*/ 70336 h 2498068"/>
                <a:gd name="connsiteX23-1027" fmla="*/ 397650 w 1206042"/>
                <a:gd name="connsiteY23-1028" fmla="*/ 0 h 2498068"/>
                <a:gd name="connsiteX24-1029" fmla="*/ 407304 w 1206042"/>
                <a:gd name="connsiteY24-1030" fmla="*/ 17929 h 2498068"/>
                <a:gd name="connsiteX25-1031" fmla="*/ 410522 w 1206042"/>
                <a:gd name="connsiteY25-1032" fmla="*/ 74013 h 2498068"/>
                <a:gd name="connsiteX26-1033" fmla="*/ 415119 w 1206042"/>
                <a:gd name="connsiteY26-1034" fmla="*/ 255599 h 2498068"/>
                <a:gd name="connsiteX27-1035" fmla="*/ 422474 w 1206042"/>
                <a:gd name="connsiteY27-1036" fmla="*/ 566823 h 2498068"/>
                <a:gd name="connsiteX28-1037" fmla="*/ 424773 w 1206042"/>
                <a:gd name="connsiteY28-1038" fmla="*/ 664282 h 2498068"/>
                <a:gd name="connsiteX29-1039" fmla="*/ 442242 w 1206042"/>
                <a:gd name="connsiteY29-1040" fmla="*/ 683130 h 2498068"/>
                <a:gd name="connsiteX30-1041" fmla="*/ 1046761 w 1206042"/>
                <a:gd name="connsiteY30-1042" fmla="*/ 662443 h 2498068"/>
                <a:gd name="connsiteX31-1043" fmla="*/ 1062392 w 1206042"/>
                <a:gd name="connsiteY31-1044" fmla="*/ 638538 h 2498068"/>
                <a:gd name="connsiteX32-1045" fmla="*/ 992515 w 1206042"/>
                <a:gd name="connsiteY32-1046" fmla="*/ 414659 h 2498068"/>
                <a:gd name="connsiteX33-1047" fmla="*/ 896896 w 1206042"/>
                <a:gd name="connsiteY33-1048" fmla="*/ 110790 h 2498068"/>
                <a:gd name="connsiteX34-1049" fmla="*/ 878507 w 1206042"/>
                <a:gd name="connsiteY34-1050" fmla="*/ 55625 h 2498068"/>
                <a:gd name="connsiteX35-1051" fmla="*/ 883564 w 1206042"/>
                <a:gd name="connsiteY35-1052" fmla="*/ 35398 h 2498068"/>
                <a:gd name="connsiteX0-1053" fmla="*/ 883564 w 1206042"/>
                <a:gd name="connsiteY0-1054" fmla="*/ 35398 h 2498068"/>
                <a:gd name="connsiteX1-1055" fmla="*/ 894138 w 1206042"/>
                <a:gd name="connsiteY1-1056" fmla="*/ 45511 h 2498068"/>
                <a:gd name="connsiteX2-1057" fmla="*/ 910687 w 1206042"/>
                <a:gd name="connsiteY2-1058" fmla="*/ 59303 h 2498068"/>
                <a:gd name="connsiteX3-1059" fmla="*/ 1051818 w 1206042"/>
                <a:gd name="connsiteY3-1060" fmla="*/ 291457 h 2498068"/>
                <a:gd name="connsiteX4-1061" fmla="*/ 1185134 w 1206042"/>
                <a:gd name="connsiteY4-1062" fmla="*/ 746570 h 2498068"/>
                <a:gd name="connsiteX5-1063" fmla="*/ 1205361 w 1206042"/>
                <a:gd name="connsiteY5-1064" fmla="*/ 1137324 h 2498068"/>
                <a:gd name="connsiteX6-1065" fmla="*/ 1185594 w 1206042"/>
                <a:gd name="connsiteY6-1066" fmla="*/ 1582784 h 2498068"/>
                <a:gd name="connsiteX7-1067" fmla="*/ 1184675 w 1206042"/>
                <a:gd name="connsiteY7-1068" fmla="*/ 1724835 h 2498068"/>
                <a:gd name="connsiteX8-1069" fmla="*/ 1195708 w 1206042"/>
                <a:gd name="connsiteY8-1070" fmla="*/ 2498068 h 2498068"/>
                <a:gd name="connsiteX9-1071" fmla="*/ 0 w 1206042"/>
                <a:gd name="connsiteY9-1072" fmla="*/ 2498068 h 2498068"/>
                <a:gd name="connsiteX10-1073" fmla="*/ 19768 w 1206042"/>
                <a:gd name="connsiteY10-1074" fmla="*/ 2241090 h 2498068"/>
                <a:gd name="connsiteX11-1075" fmla="*/ 44592 w 1206042"/>
                <a:gd name="connsiteY11-1076" fmla="*/ 2024566 h 2498068"/>
                <a:gd name="connsiteX12-1077" fmla="*/ 68497 w 1206042"/>
                <a:gd name="connsiteY12-1078" fmla="*/ 1868264 h 2498068"/>
                <a:gd name="connsiteX13-1079" fmla="*/ 110790 w 1206042"/>
                <a:gd name="connsiteY13-1080" fmla="*/ 1660015 h 2498068"/>
                <a:gd name="connsiteX14-1081" fmla="*/ 144349 w 1206042"/>
                <a:gd name="connsiteY14-1082" fmla="*/ 1560258 h 2498068"/>
                <a:gd name="connsiteX15-1083" fmla="*/ 224799 w 1206042"/>
                <a:gd name="connsiteY15-1084" fmla="*/ 1231105 h 2498068"/>
                <a:gd name="connsiteX16-1085" fmla="*/ 265253 w 1206042"/>
                <a:gd name="connsiteY16-1086" fmla="*/ 939649 h 2498068"/>
                <a:gd name="connsiteX17-1087" fmla="*/ 286400 w 1206042"/>
                <a:gd name="connsiteY17-1088" fmla="*/ 758063 h 2498068"/>
                <a:gd name="connsiteX18-1089" fmla="*/ 309385 w 1206042"/>
                <a:gd name="connsiteY18-1090" fmla="*/ 526828 h 2498068"/>
                <a:gd name="connsiteX19-1091" fmla="*/ 321338 w 1206042"/>
                <a:gd name="connsiteY19-1092" fmla="*/ 390754 h 2498068"/>
                <a:gd name="connsiteX20-1093" fmla="*/ 325016 w 1206042"/>
                <a:gd name="connsiteY20-1094" fmla="*/ 325935 h 2498068"/>
                <a:gd name="connsiteX21-1095" fmla="*/ 328693 w 1206042"/>
                <a:gd name="connsiteY21-1096" fmla="*/ 124122 h 2498068"/>
                <a:gd name="connsiteX22-1097" fmla="*/ 331911 w 1206042"/>
                <a:gd name="connsiteY22-1098" fmla="*/ 70336 h 2498068"/>
                <a:gd name="connsiteX23-1099" fmla="*/ 397650 w 1206042"/>
                <a:gd name="connsiteY23-1100" fmla="*/ 0 h 2498068"/>
                <a:gd name="connsiteX24-1101" fmla="*/ 407304 w 1206042"/>
                <a:gd name="connsiteY24-1102" fmla="*/ 17929 h 2498068"/>
                <a:gd name="connsiteX25-1103" fmla="*/ 410522 w 1206042"/>
                <a:gd name="connsiteY25-1104" fmla="*/ 74013 h 2498068"/>
                <a:gd name="connsiteX26-1105" fmla="*/ 415119 w 1206042"/>
                <a:gd name="connsiteY26-1106" fmla="*/ 255599 h 2498068"/>
                <a:gd name="connsiteX27-1107" fmla="*/ 422474 w 1206042"/>
                <a:gd name="connsiteY27-1108" fmla="*/ 566823 h 2498068"/>
                <a:gd name="connsiteX28-1109" fmla="*/ 424773 w 1206042"/>
                <a:gd name="connsiteY28-1110" fmla="*/ 664282 h 2498068"/>
                <a:gd name="connsiteX29-1111" fmla="*/ 442242 w 1206042"/>
                <a:gd name="connsiteY29-1112" fmla="*/ 683130 h 2498068"/>
                <a:gd name="connsiteX30-1113" fmla="*/ 1046761 w 1206042"/>
                <a:gd name="connsiteY30-1114" fmla="*/ 662443 h 2498068"/>
                <a:gd name="connsiteX31-1115" fmla="*/ 1062392 w 1206042"/>
                <a:gd name="connsiteY31-1116" fmla="*/ 638538 h 2498068"/>
                <a:gd name="connsiteX32-1117" fmla="*/ 992515 w 1206042"/>
                <a:gd name="connsiteY32-1118" fmla="*/ 414659 h 2498068"/>
                <a:gd name="connsiteX33-1119" fmla="*/ 896896 w 1206042"/>
                <a:gd name="connsiteY33-1120" fmla="*/ 110790 h 2498068"/>
                <a:gd name="connsiteX34-1121" fmla="*/ 878507 w 1206042"/>
                <a:gd name="connsiteY34-1122" fmla="*/ 55625 h 2498068"/>
                <a:gd name="connsiteX35-1123" fmla="*/ 883564 w 1206042"/>
                <a:gd name="connsiteY35-1124" fmla="*/ 35398 h 2498068"/>
                <a:gd name="connsiteX0-1125" fmla="*/ 883564 w 1206042"/>
                <a:gd name="connsiteY0-1126" fmla="*/ 35398 h 2498068"/>
                <a:gd name="connsiteX1-1127" fmla="*/ 894138 w 1206042"/>
                <a:gd name="connsiteY1-1128" fmla="*/ 45511 h 2498068"/>
                <a:gd name="connsiteX2-1129" fmla="*/ 910687 w 1206042"/>
                <a:gd name="connsiteY2-1130" fmla="*/ 59303 h 2498068"/>
                <a:gd name="connsiteX3-1131" fmla="*/ 1051818 w 1206042"/>
                <a:gd name="connsiteY3-1132" fmla="*/ 291457 h 2498068"/>
                <a:gd name="connsiteX4-1133" fmla="*/ 1185134 w 1206042"/>
                <a:gd name="connsiteY4-1134" fmla="*/ 746570 h 2498068"/>
                <a:gd name="connsiteX5-1135" fmla="*/ 1205361 w 1206042"/>
                <a:gd name="connsiteY5-1136" fmla="*/ 1137324 h 2498068"/>
                <a:gd name="connsiteX6-1137" fmla="*/ 1185594 w 1206042"/>
                <a:gd name="connsiteY6-1138" fmla="*/ 1582784 h 2498068"/>
                <a:gd name="connsiteX7-1139" fmla="*/ 1184675 w 1206042"/>
                <a:gd name="connsiteY7-1140" fmla="*/ 1724835 h 2498068"/>
                <a:gd name="connsiteX8-1141" fmla="*/ 1195708 w 1206042"/>
                <a:gd name="connsiteY8-1142" fmla="*/ 2498068 h 2498068"/>
                <a:gd name="connsiteX9-1143" fmla="*/ 0 w 1206042"/>
                <a:gd name="connsiteY9-1144" fmla="*/ 2498068 h 2498068"/>
                <a:gd name="connsiteX10-1145" fmla="*/ 19768 w 1206042"/>
                <a:gd name="connsiteY10-1146" fmla="*/ 2241090 h 2498068"/>
                <a:gd name="connsiteX11-1147" fmla="*/ 44592 w 1206042"/>
                <a:gd name="connsiteY11-1148" fmla="*/ 2024566 h 2498068"/>
                <a:gd name="connsiteX12-1149" fmla="*/ 68497 w 1206042"/>
                <a:gd name="connsiteY12-1150" fmla="*/ 1868264 h 2498068"/>
                <a:gd name="connsiteX13-1151" fmla="*/ 110790 w 1206042"/>
                <a:gd name="connsiteY13-1152" fmla="*/ 1660015 h 2498068"/>
                <a:gd name="connsiteX14-1153" fmla="*/ 144349 w 1206042"/>
                <a:gd name="connsiteY14-1154" fmla="*/ 1560258 h 2498068"/>
                <a:gd name="connsiteX15-1155" fmla="*/ 224799 w 1206042"/>
                <a:gd name="connsiteY15-1156" fmla="*/ 1231105 h 2498068"/>
                <a:gd name="connsiteX16-1157" fmla="*/ 265253 w 1206042"/>
                <a:gd name="connsiteY16-1158" fmla="*/ 939649 h 2498068"/>
                <a:gd name="connsiteX17-1159" fmla="*/ 286400 w 1206042"/>
                <a:gd name="connsiteY17-1160" fmla="*/ 758063 h 2498068"/>
                <a:gd name="connsiteX18-1161" fmla="*/ 309385 w 1206042"/>
                <a:gd name="connsiteY18-1162" fmla="*/ 526828 h 2498068"/>
                <a:gd name="connsiteX19-1163" fmla="*/ 321338 w 1206042"/>
                <a:gd name="connsiteY19-1164" fmla="*/ 390754 h 2498068"/>
                <a:gd name="connsiteX20-1165" fmla="*/ 325016 w 1206042"/>
                <a:gd name="connsiteY20-1166" fmla="*/ 325935 h 2498068"/>
                <a:gd name="connsiteX21-1167" fmla="*/ 328693 w 1206042"/>
                <a:gd name="connsiteY21-1168" fmla="*/ 124122 h 2498068"/>
                <a:gd name="connsiteX22-1169" fmla="*/ 331911 w 1206042"/>
                <a:gd name="connsiteY22-1170" fmla="*/ 70336 h 2498068"/>
                <a:gd name="connsiteX23-1171" fmla="*/ 397650 w 1206042"/>
                <a:gd name="connsiteY23-1172" fmla="*/ 0 h 2498068"/>
                <a:gd name="connsiteX24-1173" fmla="*/ 407304 w 1206042"/>
                <a:gd name="connsiteY24-1174" fmla="*/ 17929 h 2498068"/>
                <a:gd name="connsiteX25-1175" fmla="*/ 410522 w 1206042"/>
                <a:gd name="connsiteY25-1176" fmla="*/ 74013 h 2498068"/>
                <a:gd name="connsiteX26-1177" fmla="*/ 415119 w 1206042"/>
                <a:gd name="connsiteY26-1178" fmla="*/ 255599 h 2498068"/>
                <a:gd name="connsiteX27-1179" fmla="*/ 422474 w 1206042"/>
                <a:gd name="connsiteY27-1180" fmla="*/ 566823 h 2498068"/>
                <a:gd name="connsiteX28-1181" fmla="*/ 424773 w 1206042"/>
                <a:gd name="connsiteY28-1182" fmla="*/ 664282 h 2498068"/>
                <a:gd name="connsiteX29-1183" fmla="*/ 442242 w 1206042"/>
                <a:gd name="connsiteY29-1184" fmla="*/ 683130 h 2498068"/>
                <a:gd name="connsiteX30-1185" fmla="*/ 1046761 w 1206042"/>
                <a:gd name="connsiteY30-1186" fmla="*/ 662443 h 2498068"/>
                <a:gd name="connsiteX31-1187" fmla="*/ 1062392 w 1206042"/>
                <a:gd name="connsiteY31-1188" fmla="*/ 638538 h 2498068"/>
                <a:gd name="connsiteX32-1189" fmla="*/ 992515 w 1206042"/>
                <a:gd name="connsiteY32-1190" fmla="*/ 414659 h 2498068"/>
                <a:gd name="connsiteX33-1191" fmla="*/ 896896 w 1206042"/>
                <a:gd name="connsiteY33-1192" fmla="*/ 110790 h 2498068"/>
                <a:gd name="connsiteX34-1193" fmla="*/ 878507 w 1206042"/>
                <a:gd name="connsiteY34-1194" fmla="*/ 55625 h 2498068"/>
                <a:gd name="connsiteX35-1195" fmla="*/ 883564 w 1206042"/>
                <a:gd name="connsiteY35-1196" fmla="*/ 35398 h 2498068"/>
                <a:gd name="connsiteX0-1197" fmla="*/ 883564 w 1206042"/>
                <a:gd name="connsiteY0-1198" fmla="*/ 35398 h 2498068"/>
                <a:gd name="connsiteX1-1199" fmla="*/ 894138 w 1206042"/>
                <a:gd name="connsiteY1-1200" fmla="*/ 45511 h 2498068"/>
                <a:gd name="connsiteX2-1201" fmla="*/ 910687 w 1206042"/>
                <a:gd name="connsiteY2-1202" fmla="*/ 59303 h 2498068"/>
                <a:gd name="connsiteX3-1203" fmla="*/ 1051818 w 1206042"/>
                <a:gd name="connsiteY3-1204" fmla="*/ 291457 h 2498068"/>
                <a:gd name="connsiteX4-1205" fmla="*/ 1185134 w 1206042"/>
                <a:gd name="connsiteY4-1206" fmla="*/ 746570 h 2498068"/>
                <a:gd name="connsiteX5-1207" fmla="*/ 1205361 w 1206042"/>
                <a:gd name="connsiteY5-1208" fmla="*/ 1137324 h 2498068"/>
                <a:gd name="connsiteX6-1209" fmla="*/ 1185594 w 1206042"/>
                <a:gd name="connsiteY6-1210" fmla="*/ 1582784 h 2498068"/>
                <a:gd name="connsiteX7-1211" fmla="*/ 1184675 w 1206042"/>
                <a:gd name="connsiteY7-1212" fmla="*/ 1724835 h 2498068"/>
                <a:gd name="connsiteX8-1213" fmla="*/ 1195708 w 1206042"/>
                <a:gd name="connsiteY8-1214" fmla="*/ 2498068 h 2498068"/>
                <a:gd name="connsiteX9-1215" fmla="*/ 0 w 1206042"/>
                <a:gd name="connsiteY9-1216" fmla="*/ 2498068 h 2498068"/>
                <a:gd name="connsiteX10-1217" fmla="*/ 19768 w 1206042"/>
                <a:gd name="connsiteY10-1218" fmla="*/ 2241090 h 2498068"/>
                <a:gd name="connsiteX11-1219" fmla="*/ 44592 w 1206042"/>
                <a:gd name="connsiteY11-1220" fmla="*/ 2024566 h 2498068"/>
                <a:gd name="connsiteX12-1221" fmla="*/ 68497 w 1206042"/>
                <a:gd name="connsiteY12-1222" fmla="*/ 1868264 h 2498068"/>
                <a:gd name="connsiteX13-1223" fmla="*/ 110790 w 1206042"/>
                <a:gd name="connsiteY13-1224" fmla="*/ 1660015 h 2498068"/>
                <a:gd name="connsiteX14-1225" fmla="*/ 144349 w 1206042"/>
                <a:gd name="connsiteY14-1226" fmla="*/ 1560258 h 2498068"/>
                <a:gd name="connsiteX15-1227" fmla="*/ 224799 w 1206042"/>
                <a:gd name="connsiteY15-1228" fmla="*/ 1231105 h 2498068"/>
                <a:gd name="connsiteX16-1229" fmla="*/ 265253 w 1206042"/>
                <a:gd name="connsiteY16-1230" fmla="*/ 939649 h 2498068"/>
                <a:gd name="connsiteX17-1231" fmla="*/ 286400 w 1206042"/>
                <a:gd name="connsiteY17-1232" fmla="*/ 758063 h 2498068"/>
                <a:gd name="connsiteX18-1233" fmla="*/ 309385 w 1206042"/>
                <a:gd name="connsiteY18-1234" fmla="*/ 526828 h 2498068"/>
                <a:gd name="connsiteX19-1235" fmla="*/ 321338 w 1206042"/>
                <a:gd name="connsiteY19-1236" fmla="*/ 390754 h 2498068"/>
                <a:gd name="connsiteX20-1237" fmla="*/ 325016 w 1206042"/>
                <a:gd name="connsiteY20-1238" fmla="*/ 325935 h 2498068"/>
                <a:gd name="connsiteX21-1239" fmla="*/ 328693 w 1206042"/>
                <a:gd name="connsiteY21-1240" fmla="*/ 124122 h 2498068"/>
                <a:gd name="connsiteX22-1241" fmla="*/ 331911 w 1206042"/>
                <a:gd name="connsiteY22-1242" fmla="*/ 70336 h 2498068"/>
                <a:gd name="connsiteX23-1243" fmla="*/ 397650 w 1206042"/>
                <a:gd name="connsiteY23-1244" fmla="*/ 0 h 2498068"/>
                <a:gd name="connsiteX24-1245" fmla="*/ 407304 w 1206042"/>
                <a:gd name="connsiteY24-1246" fmla="*/ 17929 h 2498068"/>
                <a:gd name="connsiteX25-1247" fmla="*/ 410522 w 1206042"/>
                <a:gd name="connsiteY25-1248" fmla="*/ 74013 h 2498068"/>
                <a:gd name="connsiteX26-1249" fmla="*/ 415119 w 1206042"/>
                <a:gd name="connsiteY26-1250" fmla="*/ 255599 h 2498068"/>
                <a:gd name="connsiteX27-1251" fmla="*/ 422474 w 1206042"/>
                <a:gd name="connsiteY27-1252" fmla="*/ 566823 h 2498068"/>
                <a:gd name="connsiteX28-1253" fmla="*/ 424773 w 1206042"/>
                <a:gd name="connsiteY28-1254" fmla="*/ 664282 h 2498068"/>
                <a:gd name="connsiteX29-1255" fmla="*/ 442242 w 1206042"/>
                <a:gd name="connsiteY29-1256" fmla="*/ 683130 h 2498068"/>
                <a:gd name="connsiteX30-1257" fmla="*/ 1046761 w 1206042"/>
                <a:gd name="connsiteY30-1258" fmla="*/ 662443 h 2498068"/>
                <a:gd name="connsiteX31-1259" fmla="*/ 1062392 w 1206042"/>
                <a:gd name="connsiteY31-1260" fmla="*/ 638538 h 2498068"/>
                <a:gd name="connsiteX32-1261" fmla="*/ 992515 w 1206042"/>
                <a:gd name="connsiteY32-1262" fmla="*/ 414659 h 2498068"/>
                <a:gd name="connsiteX33-1263" fmla="*/ 896896 w 1206042"/>
                <a:gd name="connsiteY33-1264" fmla="*/ 110790 h 2498068"/>
                <a:gd name="connsiteX34-1265" fmla="*/ 878507 w 1206042"/>
                <a:gd name="connsiteY34-1266" fmla="*/ 55625 h 2498068"/>
                <a:gd name="connsiteX35-1267" fmla="*/ 883564 w 1206042"/>
                <a:gd name="connsiteY35-1268" fmla="*/ 35398 h 2498068"/>
                <a:gd name="connsiteX0-1269" fmla="*/ 883564 w 1206042"/>
                <a:gd name="connsiteY0-1270" fmla="*/ 35398 h 2498068"/>
                <a:gd name="connsiteX1-1271" fmla="*/ 894138 w 1206042"/>
                <a:gd name="connsiteY1-1272" fmla="*/ 45511 h 2498068"/>
                <a:gd name="connsiteX2-1273" fmla="*/ 910687 w 1206042"/>
                <a:gd name="connsiteY2-1274" fmla="*/ 59303 h 2498068"/>
                <a:gd name="connsiteX3-1275" fmla="*/ 1051818 w 1206042"/>
                <a:gd name="connsiteY3-1276" fmla="*/ 291457 h 2498068"/>
                <a:gd name="connsiteX4-1277" fmla="*/ 1185134 w 1206042"/>
                <a:gd name="connsiteY4-1278" fmla="*/ 746570 h 2498068"/>
                <a:gd name="connsiteX5-1279" fmla="*/ 1205361 w 1206042"/>
                <a:gd name="connsiteY5-1280" fmla="*/ 1137324 h 2498068"/>
                <a:gd name="connsiteX6-1281" fmla="*/ 1185594 w 1206042"/>
                <a:gd name="connsiteY6-1282" fmla="*/ 1582784 h 2498068"/>
                <a:gd name="connsiteX7-1283" fmla="*/ 1184675 w 1206042"/>
                <a:gd name="connsiteY7-1284" fmla="*/ 1724835 h 2498068"/>
                <a:gd name="connsiteX8-1285" fmla="*/ 1195708 w 1206042"/>
                <a:gd name="connsiteY8-1286" fmla="*/ 2498068 h 2498068"/>
                <a:gd name="connsiteX9-1287" fmla="*/ 0 w 1206042"/>
                <a:gd name="connsiteY9-1288" fmla="*/ 2498068 h 2498068"/>
                <a:gd name="connsiteX10-1289" fmla="*/ 19768 w 1206042"/>
                <a:gd name="connsiteY10-1290" fmla="*/ 2241090 h 2498068"/>
                <a:gd name="connsiteX11-1291" fmla="*/ 44592 w 1206042"/>
                <a:gd name="connsiteY11-1292" fmla="*/ 2024566 h 2498068"/>
                <a:gd name="connsiteX12-1293" fmla="*/ 68497 w 1206042"/>
                <a:gd name="connsiteY12-1294" fmla="*/ 1868264 h 2498068"/>
                <a:gd name="connsiteX13-1295" fmla="*/ 110790 w 1206042"/>
                <a:gd name="connsiteY13-1296" fmla="*/ 1660015 h 2498068"/>
                <a:gd name="connsiteX14-1297" fmla="*/ 144349 w 1206042"/>
                <a:gd name="connsiteY14-1298" fmla="*/ 1560258 h 2498068"/>
                <a:gd name="connsiteX15-1299" fmla="*/ 224799 w 1206042"/>
                <a:gd name="connsiteY15-1300" fmla="*/ 1231105 h 2498068"/>
                <a:gd name="connsiteX16-1301" fmla="*/ 265253 w 1206042"/>
                <a:gd name="connsiteY16-1302" fmla="*/ 939649 h 2498068"/>
                <a:gd name="connsiteX17-1303" fmla="*/ 286400 w 1206042"/>
                <a:gd name="connsiteY17-1304" fmla="*/ 758063 h 2498068"/>
                <a:gd name="connsiteX18-1305" fmla="*/ 309385 w 1206042"/>
                <a:gd name="connsiteY18-1306" fmla="*/ 526828 h 2498068"/>
                <a:gd name="connsiteX19-1307" fmla="*/ 321338 w 1206042"/>
                <a:gd name="connsiteY19-1308" fmla="*/ 390754 h 2498068"/>
                <a:gd name="connsiteX20-1309" fmla="*/ 325016 w 1206042"/>
                <a:gd name="connsiteY20-1310" fmla="*/ 325935 h 2498068"/>
                <a:gd name="connsiteX21-1311" fmla="*/ 328693 w 1206042"/>
                <a:gd name="connsiteY21-1312" fmla="*/ 124122 h 2498068"/>
                <a:gd name="connsiteX22-1313" fmla="*/ 331911 w 1206042"/>
                <a:gd name="connsiteY22-1314" fmla="*/ 70336 h 2498068"/>
                <a:gd name="connsiteX23-1315" fmla="*/ 397650 w 1206042"/>
                <a:gd name="connsiteY23-1316" fmla="*/ 0 h 2498068"/>
                <a:gd name="connsiteX24-1317" fmla="*/ 407304 w 1206042"/>
                <a:gd name="connsiteY24-1318" fmla="*/ 17929 h 2498068"/>
                <a:gd name="connsiteX25-1319" fmla="*/ 410522 w 1206042"/>
                <a:gd name="connsiteY25-1320" fmla="*/ 74013 h 2498068"/>
                <a:gd name="connsiteX26-1321" fmla="*/ 415119 w 1206042"/>
                <a:gd name="connsiteY26-1322" fmla="*/ 255599 h 2498068"/>
                <a:gd name="connsiteX27-1323" fmla="*/ 422474 w 1206042"/>
                <a:gd name="connsiteY27-1324" fmla="*/ 566823 h 2498068"/>
                <a:gd name="connsiteX28-1325" fmla="*/ 424773 w 1206042"/>
                <a:gd name="connsiteY28-1326" fmla="*/ 664282 h 2498068"/>
                <a:gd name="connsiteX29-1327" fmla="*/ 442242 w 1206042"/>
                <a:gd name="connsiteY29-1328" fmla="*/ 683130 h 2498068"/>
                <a:gd name="connsiteX30-1329" fmla="*/ 1046761 w 1206042"/>
                <a:gd name="connsiteY30-1330" fmla="*/ 662443 h 2498068"/>
                <a:gd name="connsiteX31-1331" fmla="*/ 1062392 w 1206042"/>
                <a:gd name="connsiteY31-1332" fmla="*/ 638538 h 2498068"/>
                <a:gd name="connsiteX32-1333" fmla="*/ 992515 w 1206042"/>
                <a:gd name="connsiteY32-1334" fmla="*/ 414659 h 2498068"/>
                <a:gd name="connsiteX33-1335" fmla="*/ 896896 w 1206042"/>
                <a:gd name="connsiteY33-1336" fmla="*/ 110790 h 2498068"/>
                <a:gd name="connsiteX34-1337" fmla="*/ 878507 w 1206042"/>
                <a:gd name="connsiteY34-1338" fmla="*/ 55625 h 2498068"/>
                <a:gd name="connsiteX35-1339" fmla="*/ 883564 w 1206042"/>
                <a:gd name="connsiteY35-1340" fmla="*/ 35398 h 2498068"/>
                <a:gd name="connsiteX0-1341" fmla="*/ 883564 w 1206042"/>
                <a:gd name="connsiteY0-1342" fmla="*/ 35398 h 2498068"/>
                <a:gd name="connsiteX1-1343" fmla="*/ 894138 w 1206042"/>
                <a:gd name="connsiteY1-1344" fmla="*/ 45511 h 2498068"/>
                <a:gd name="connsiteX2-1345" fmla="*/ 910687 w 1206042"/>
                <a:gd name="connsiteY2-1346" fmla="*/ 59303 h 2498068"/>
                <a:gd name="connsiteX3-1347" fmla="*/ 1051818 w 1206042"/>
                <a:gd name="connsiteY3-1348" fmla="*/ 291457 h 2498068"/>
                <a:gd name="connsiteX4-1349" fmla="*/ 1185134 w 1206042"/>
                <a:gd name="connsiteY4-1350" fmla="*/ 746570 h 2498068"/>
                <a:gd name="connsiteX5-1351" fmla="*/ 1205361 w 1206042"/>
                <a:gd name="connsiteY5-1352" fmla="*/ 1137324 h 2498068"/>
                <a:gd name="connsiteX6-1353" fmla="*/ 1185594 w 1206042"/>
                <a:gd name="connsiteY6-1354" fmla="*/ 1582784 h 2498068"/>
                <a:gd name="connsiteX7-1355" fmla="*/ 1184675 w 1206042"/>
                <a:gd name="connsiteY7-1356" fmla="*/ 1724835 h 2498068"/>
                <a:gd name="connsiteX8-1357" fmla="*/ 1195708 w 1206042"/>
                <a:gd name="connsiteY8-1358" fmla="*/ 2498068 h 2498068"/>
                <a:gd name="connsiteX9-1359" fmla="*/ 0 w 1206042"/>
                <a:gd name="connsiteY9-1360" fmla="*/ 2498068 h 2498068"/>
                <a:gd name="connsiteX10-1361" fmla="*/ 19768 w 1206042"/>
                <a:gd name="connsiteY10-1362" fmla="*/ 2241090 h 2498068"/>
                <a:gd name="connsiteX11-1363" fmla="*/ 44592 w 1206042"/>
                <a:gd name="connsiteY11-1364" fmla="*/ 2024566 h 2498068"/>
                <a:gd name="connsiteX12-1365" fmla="*/ 68497 w 1206042"/>
                <a:gd name="connsiteY12-1366" fmla="*/ 1868264 h 2498068"/>
                <a:gd name="connsiteX13-1367" fmla="*/ 110790 w 1206042"/>
                <a:gd name="connsiteY13-1368" fmla="*/ 1660015 h 2498068"/>
                <a:gd name="connsiteX14-1369" fmla="*/ 144349 w 1206042"/>
                <a:gd name="connsiteY14-1370" fmla="*/ 1560258 h 2498068"/>
                <a:gd name="connsiteX15-1371" fmla="*/ 224799 w 1206042"/>
                <a:gd name="connsiteY15-1372" fmla="*/ 1231105 h 2498068"/>
                <a:gd name="connsiteX16-1373" fmla="*/ 265253 w 1206042"/>
                <a:gd name="connsiteY16-1374" fmla="*/ 939649 h 2498068"/>
                <a:gd name="connsiteX17-1375" fmla="*/ 286400 w 1206042"/>
                <a:gd name="connsiteY17-1376" fmla="*/ 758063 h 2498068"/>
                <a:gd name="connsiteX18-1377" fmla="*/ 309385 w 1206042"/>
                <a:gd name="connsiteY18-1378" fmla="*/ 526828 h 2498068"/>
                <a:gd name="connsiteX19-1379" fmla="*/ 321338 w 1206042"/>
                <a:gd name="connsiteY19-1380" fmla="*/ 390754 h 2498068"/>
                <a:gd name="connsiteX20-1381" fmla="*/ 325016 w 1206042"/>
                <a:gd name="connsiteY20-1382" fmla="*/ 325935 h 2498068"/>
                <a:gd name="connsiteX21-1383" fmla="*/ 328693 w 1206042"/>
                <a:gd name="connsiteY21-1384" fmla="*/ 124122 h 2498068"/>
                <a:gd name="connsiteX22-1385" fmla="*/ 331911 w 1206042"/>
                <a:gd name="connsiteY22-1386" fmla="*/ 70336 h 2498068"/>
                <a:gd name="connsiteX23-1387" fmla="*/ 397650 w 1206042"/>
                <a:gd name="connsiteY23-1388" fmla="*/ 0 h 2498068"/>
                <a:gd name="connsiteX24-1389" fmla="*/ 407304 w 1206042"/>
                <a:gd name="connsiteY24-1390" fmla="*/ 17929 h 2498068"/>
                <a:gd name="connsiteX25-1391" fmla="*/ 410522 w 1206042"/>
                <a:gd name="connsiteY25-1392" fmla="*/ 74013 h 2498068"/>
                <a:gd name="connsiteX26-1393" fmla="*/ 415119 w 1206042"/>
                <a:gd name="connsiteY26-1394" fmla="*/ 255599 h 2498068"/>
                <a:gd name="connsiteX27-1395" fmla="*/ 422474 w 1206042"/>
                <a:gd name="connsiteY27-1396" fmla="*/ 566823 h 2498068"/>
                <a:gd name="connsiteX28-1397" fmla="*/ 424773 w 1206042"/>
                <a:gd name="connsiteY28-1398" fmla="*/ 664282 h 2498068"/>
                <a:gd name="connsiteX29-1399" fmla="*/ 442242 w 1206042"/>
                <a:gd name="connsiteY29-1400" fmla="*/ 683130 h 2498068"/>
                <a:gd name="connsiteX30-1401" fmla="*/ 1046761 w 1206042"/>
                <a:gd name="connsiteY30-1402" fmla="*/ 662443 h 2498068"/>
                <a:gd name="connsiteX31-1403" fmla="*/ 1062392 w 1206042"/>
                <a:gd name="connsiteY31-1404" fmla="*/ 638538 h 2498068"/>
                <a:gd name="connsiteX32-1405" fmla="*/ 896896 w 1206042"/>
                <a:gd name="connsiteY32-1406" fmla="*/ 110790 h 2498068"/>
                <a:gd name="connsiteX33-1407" fmla="*/ 878507 w 1206042"/>
                <a:gd name="connsiteY33-1408" fmla="*/ 55625 h 2498068"/>
                <a:gd name="connsiteX34-1409" fmla="*/ 883564 w 1206042"/>
                <a:gd name="connsiteY34-1410" fmla="*/ 35398 h 2498068"/>
                <a:gd name="connsiteX0-1411" fmla="*/ 883564 w 1206042"/>
                <a:gd name="connsiteY0-1412" fmla="*/ 35398 h 2498068"/>
                <a:gd name="connsiteX1-1413" fmla="*/ 894138 w 1206042"/>
                <a:gd name="connsiteY1-1414" fmla="*/ 45511 h 2498068"/>
                <a:gd name="connsiteX2-1415" fmla="*/ 910687 w 1206042"/>
                <a:gd name="connsiteY2-1416" fmla="*/ 59303 h 2498068"/>
                <a:gd name="connsiteX3-1417" fmla="*/ 1051818 w 1206042"/>
                <a:gd name="connsiteY3-1418" fmla="*/ 291457 h 2498068"/>
                <a:gd name="connsiteX4-1419" fmla="*/ 1185134 w 1206042"/>
                <a:gd name="connsiteY4-1420" fmla="*/ 746570 h 2498068"/>
                <a:gd name="connsiteX5-1421" fmla="*/ 1205361 w 1206042"/>
                <a:gd name="connsiteY5-1422" fmla="*/ 1137324 h 2498068"/>
                <a:gd name="connsiteX6-1423" fmla="*/ 1185594 w 1206042"/>
                <a:gd name="connsiteY6-1424" fmla="*/ 1582784 h 2498068"/>
                <a:gd name="connsiteX7-1425" fmla="*/ 1184675 w 1206042"/>
                <a:gd name="connsiteY7-1426" fmla="*/ 1724835 h 2498068"/>
                <a:gd name="connsiteX8-1427" fmla="*/ 1195708 w 1206042"/>
                <a:gd name="connsiteY8-1428" fmla="*/ 2498068 h 2498068"/>
                <a:gd name="connsiteX9-1429" fmla="*/ 0 w 1206042"/>
                <a:gd name="connsiteY9-1430" fmla="*/ 2498068 h 2498068"/>
                <a:gd name="connsiteX10-1431" fmla="*/ 19768 w 1206042"/>
                <a:gd name="connsiteY10-1432" fmla="*/ 2241090 h 2498068"/>
                <a:gd name="connsiteX11-1433" fmla="*/ 44592 w 1206042"/>
                <a:gd name="connsiteY11-1434" fmla="*/ 2024566 h 2498068"/>
                <a:gd name="connsiteX12-1435" fmla="*/ 68497 w 1206042"/>
                <a:gd name="connsiteY12-1436" fmla="*/ 1868264 h 2498068"/>
                <a:gd name="connsiteX13-1437" fmla="*/ 110790 w 1206042"/>
                <a:gd name="connsiteY13-1438" fmla="*/ 1660015 h 2498068"/>
                <a:gd name="connsiteX14-1439" fmla="*/ 144349 w 1206042"/>
                <a:gd name="connsiteY14-1440" fmla="*/ 1560258 h 2498068"/>
                <a:gd name="connsiteX15-1441" fmla="*/ 224799 w 1206042"/>
                <a:gd name="connsiteY15-1442" fmla="*/ 1231105 h 2498068"/>
                <a:gd name="connsiteX16-1443" fmla="*/ 265253 w 1206042"/>
                <a:gd name="connsiteY16-1444" fmla="*/ 939649 h 2498068"/>
                <a:gd name="connsiteX17-1445" fmla="*/ 286400 w 1206042"/>
                <a:gd name="connsiteY17-1446" fmla="*/ 758063 h 2498068"/>
                <a:gd name="connsiteX18-1447" fmla="*/ 309385 w 1206042"/>
                <a:gd name="connsiteY18-1448" fmla="*/ 526828 h 2498068"/>
                <a:gd name="connsiteX19-1449" fmla="*/ 321338 w 1206042"/>
                <a:gd name="connsiteY19-1450" fmla="*/ 390754 h 2498068"/>
                <a:gd name="connsiteX20-1451" fmla="*/ 325016 w 1206042"/>
                <a:gd name="connsiteY20-1452" fmla="*/ 325935 h 2498068"/>
                <a:gd name="connsiteX21-1453" fmla="*/ 328693 w 1206042"/>
                <a:gd name="connsiteY21-1454" fmla="*/ 124122 h 2498068"/>
                <a:gd name="connsiteX22-1455" fmla="*/ 331911 w 1206042"/>
                <a:gd name="connsiteY22-1456" fmla="*/ 70336 h 2498068"/>
                <a:gd name="connsiteX23-1457" fmla="*/ 397650 w 1206042"/>
                <a:gd name="connsiteY23-1458" fmla="*/ 0 h 2498068"/>
                <a:gd name="connsiteX24-1459" fmla="*/ 407304 w 1206042"/>
                <a:gd name="connsiteY24-1460" fmla="*/ 17929 h 2498068"/>
                <a:gd name="connsiteX25-1461" fmla="*/ 410522 w 1206042"/>
                <a:gd name="connsiteY25-1462" fmla="*/ 74013 h 2498068"/>
                <a:gd name="connsiteX26-1463" fmla="*/ 415119 w 1206042"/>
                <a:gd name="connsiteY26-1464" fmla="*/ 255599 h 2498068"/>
                <a:gd name="connsiteX27-1465" fmla="*/ 422474 w 1206042"/>
                <a:gd name="connsiteY27-1466" fmla="*/ 566823 h 2498068"/>
                <a:gd name="connsiteX28-1467" fmla="*/ 424773 w 1206042"/>
                <a:gd name="connsiteY28-1468" fmla="*/ 664282 h 2498068"/>
                <a:gd name="connsiteX29-1469" fmla="*/ 442242 w 1206042"/>
                <a:gd name="connsiteY29-1470" fmla="*/ 683130 h 2498068"/>
                <a:gd name="connsiteX30-1471" fmla="*/ 1046761 w 1206042"/>
                <a:gd name="connsiteY30-1472" fmla="*/ 662443 h 2498068"/>
                <a:gd name="connsiteX31-1473" fmla="*/ 1062392 w 1206042"/>
                <a:gd name="connsiteY31-1474" fmla="*/ 638538 h 2498068"/>
                <a:gd name="connsiteX32-1475" fmla="*/ 896896 w 1206042"/>
                <a:gd name="connsiteY32-1476" fmla="*/ 110790 h 2498068"/>
                <a:gd name="connsiteX33-1477" fmla="*/ 878507 w 1206042"/>
                <a:gd name="connsiteY33-1478" fmla="*/ 55625 h 2498068"/>
                <a:gd name="connsiteX34-1479" fmla="*/ 883564 w 1206042"/>
                <a:gd name="connsiteY34-1480" fmla="*/ 35398 h 2498068"/>
                <a:gd name="connsiteX0-1481" fmla="*/ 883564 w 1206042"/>
                <a:gd name="connsiteY0-1482" fmla="*/ 35398 h 2498068"/>
                <a:gd name="connsiteX1-1483" fmla="*/ 910687 w 1206042"/>
                <a:gd name="connsiteY1-1484" fmla="*/ 59303 h 2498068"/>
                <a:gd name="connsiteX2-1485" fmla="*/ 1051818 w 1206042"/>
                <a:gd name="connsiteY2-1486" fmla="*/ 291457 h 2498068"/>
                <a:gd name="connsiteX3-1487" fmla="*/ 1185134 w 1206042"/>
                <a:gd name="connsiteY3-1488" fmla="*/ 746570 h 2498068"/>
                <a:gd name="connsiteX4-1489" fmla="*/ 1205361 w 1206042"/>
                <a:gd name="connsiteY4-1490" fmla="*/ 1137324 h 2498068"/>
                <a:gd name="connsiteX5-1491" fmla="*/ 1185594 w 1206042"/>
                <a:gd name="connsiteY5-1492" fmla="*/ 1582784 h 2498068"/>
                <a:gd name="connsiteX6-1493" fmla="*/ 1184675 w 1206042"/>
                <a:gd name="connsiteY6-1494" fmla="*/ 1724835 h 2498068"/>
                <a:gd name="connsiteX7-1495" fmla="*/ 1195708 w 1206042"/>
                <a:gd name="connsiteY7-1496" fmla="*/ 2498068 h 2498068"/>
                <a:gd name="connsiteX8-1497" fmla="*/ 0 w 1206042"/>
                <a:gd name="connsiteY8-1498" fmla="*/ 2498068 h 2498068"/>
                <a:gd name="connsiteX9-1499" fmla="*/ 19768 w 1206042"/>
                <a:gd name="connsiteY9-1500" fmla="*/ 2241090 h 2498068"/>
                <a:gd name="connsiteX10-1501" fmla="*/ 44592 w 1206042"/>
                <a:gd name="connsiteY10-1502" fmla="*/ 2024566 h 2498068"/>
                <a:gd name="connsiteX11-1503" fmla="*/ 68497 w 1206042"/>
                <a:gd name="connsiteY11-1504" fmla="*/ 1868264 h 2498068"/>
                <a:gd name="connsiteX12-1505" fmla="*/ 110790 w 1206042"/>
                <a:gd name="connsiteY12-1506" fmla="*/ 1660015 h 2498068"/>
                <a:gd name="connsiteX13-1507" fmla="*/ 144349 w 1206042"/>
                <a:gd name="connsiteY13-1508" fmla="*/ 1560258 h 2498068"/>
                <a:gd name="connsiteX14-1509" fmla="*/ 224799 w 1206042"/>
                <a:gd name="connsiteY14-1510" fmla="*/ 1231105 h 2498068"/>
                <a:gd name="connsiteX15-1511" fmla="*/ 265253 w 1206042"/>
                <a:gd name="connsiteY15-1512" fmla="*/ 939649 h 2498068"/>
                <a:gd name="connsiteX16-1513" fmla="*/ 286400 w 1206042"/>
                <a:gd name="connsiteY16-1514" fmla="*/ 758063 h 2498068"/>
                <a:gd name="connsiteX17-1515" fmla="*/ 309385 w 1206042"/>
                <a:gd name="connsiteY17-1516" fmla="*/ 526828 h 2498068"/>
                <a:gd name="connsiteX18-1517" fmla="*/ 321338 w 1206042"/>
                <a:gd name="connsiteY18-1518" fmla="*/ 390754 h 2498068"/>
                <a:gd name="connsiteX19-1519" fmla="*/ 325016 w 1206042"/>
                <a:gd name="connsiteY19-1520" fmla="*/ 325935 h 2498068"/>
                <a:gd name="connsiteX20-1521" fmla="*/ 328693 w 1206042"/>
                <a:gd name="connsiteY20-1522" fmla="*/ 124122 h 2498068"/>
                <a:gd name="connsiteX21-1523" fmla="*/ 331911 w 1206042"/>
                <a:gd name="connsiteY21-1524" fmla="*/ 70336 h 2498068"/>
                <a:gd name="connsiteX22-1525" fmla="*/ 397650 w 1206042"/>
                <a:gd name="connsiteY22-1526" fmla="*/ 0 h 2498068"/>
                <a:gd name="connsiteX23-1527" fmla="*/ 407304 w 1206042"/>
                <a:gd name="connsiteY23-1528" fmla="*/ 17929 h 2498068"/>
                <a:gd name="connsiteX24-1529" fmla="*/ 410522 w 1206042"/>
                <a:gd name="connsiteY24-1530" fmla="*/ 74013 h 2498068"/>
                <a:gd name="connsiteX25-1531" fmla="*/ 415119 w 1206042"/>
                <a:gd name="connsiteY25-1532" fmla="*/ 255599 h 2498068"/>
                <a:gd name="connsiteX26-1533" fmla="*/ 422474 w 1206042"/>
                <a:gd name="connsiteY26-1534" fmla="*/ 566823 h 2498068"/>
                <a:gd name="connsiteX27-1535" fmla="*/ 424773 w 1206042"/>
                <a:gd name="connsiteY27-1536" fmla="*/ 664282 h 2498068"/>
                <a:gd name="connsiteX28-1537" fmla="*/ 442242 w 1206042"/>
                <a:gd name="connsiteY28-1538" fmla="*/ 683130 h 2498068"/>
                <a:gd name="connsiteX29-1539" fmla="*/ 1046761 w 1206042"/>
                <a:gd name="connsiteY29-1540" fmla="*/ 662443 h 2498068"/>
                <a:gd name="connsiteX30-1541" fmla="*/ 1062392 w 1206042"/>
                <a:gd name="connsiteY30-1542" fmla="*/ 638538 h 2498068"/>
                <a:gd name="connsiteX31-1543" fmla="*/ 896896 w 1206042"/>
                <a:gd name="connsiteY31-1544" fmla="*/ 110790 h 2498068"/>
                <a:gd name="connsiteX32-1545" fmla="*/ 878507 w 1206042"/>
                <a:gd name="connsiteY32-1546" fmla="*/ 55625 h 2498068"/>
                <a:gd name="connsiteX33-1547" fmla="*/ 883564 w 1206042"/>
                <a:gd name="connsiteY33-1548" fmla="*/ 35398 h 2498068"/>
                <a:gd name="connsiteX0-1549" fmla="*/ 883564 w 1206042"/>
                <a:gd name="connsiteY0-1550" fmla="*/ 35398 h 2498068"/>
                <a:gd name="connsiteX1-1551" fmla="*/ 915684 w 1206042"/>
                <a:gd name="connsiteY1-1552" fmla="*/ 41814 h 2498068"/>
                <a:gd name="connsiteX2-1553" fmla="*/ 1051818 w 1206042"/>
                <a:gd name="connsiteY2-1554" fmla="*/ 291457 h 2498068"/>
                <a:gd name="connsiteX3-1555" fmla="*/ 1185134 w 1206042"/>
                <a:gd name="connsiteY3-1556" fmla="*/ 746570 h 2498068"/>
                <a:gd name="connsiteX4-1557" fmla="*/ 1205361 w 1206042"/>
                <a:gd name="connsiteY4-1558" fmla="*/ 1137324 h 2498068"/>
                <a:gd name="connsiteX5-1559" fmla="*/ 1185594 w 1206042"/>
                <a:gd name="connsiteY5-1560" fmla="*/ 1582784 h 2498068"/>
                <a:gd name="connsiteX6-1561" fmla="*/ 1184675 w 1206042"/>
                <a:gd name="connsiteY6-1562" fmla="*/ 1724835 h 2498068"/>
                <a:gd name="connsiteX7-1563" fmla="*/ 1195708 w 1206042"/>
                <a:gd name="connsiteY7-1564" fmla="*/ 2498068 h 2498068"/>
                <a:gd name="connsiteX8-1565" fmla="*/ 0 w 1206042"/>
                <a:gd name="connsiteY8-1566" fmla="*/ 2498068 h 2498068"/>
                <a:gd name="connsiteX9-1567" fmla="*/ 19768 w 1206042"/>
                <a:gd name="connsiteY9-1568" fmla="*/ 2241090 h 2498068"/>
                <a:gd name="connsiteX10-1569" fmla="*/ 44592 w 1206042"/>
                <a:gd name="connsiteY10-1570" fmla="*/ 2024566 h 2498068"/>
                <a:gd name="connsiteX11-1571" fmla="*/ 68497 w 1206042"/>
                <a:gd name="connsiteY11-1572" fmla="*/ 1868264 h 2498068"/>
                <a:gd name="connsiteX12-1573" fmla="*/ 110790 w 1206042"/>
                <a:gd name="connsiteY12-1574" fmla="*/ 1660015 h 2498068"/>
                <a:gd name="connsiteX13-1575" fmla="*/ 144349 w 1206042"/>
                <a:gd name="connsiteY13-1576" fmla="*/ 1560258 h 2498068"/>
                <a:gd name="connsiteX14-1577" fmla="*/ 224799 w 1206042"/>
                <a:gd name="connsiteY14-1578" fmla="*/ 1231105 h 2498068"/>
                <a:gd name="connsiteX15-1579" fmla="*/ 265253 w 1206042"/>
                <a:gd name="connsiteY15-1580" fmla="*/ 939649 h 2498068"/>
                <a:gd name="connsiteX16-1581" fmla="*/ 286400 w 1206042"/>
                <a:gd name="connsiteY16-1582" fmla="*/ 758063 h 2498068"/>
                <a:gd name="connsiteX17-1583" fmla="*/ 309385 w 1206042"/>
                <a:gd name="connsiteY17-1584" fmla="*/ 526828 h 2498068"/>
                <a:gd name="connsiteX18-1585" fmla="*/ 321338 w 1206042"/>
                <a:gd name="connsiteY18-1586" fmla="*/ 390754 h 2498068"/>
                <a:gd name="connsiteX19-1587" fmla="*/ 325016 w 1206042"/>
                <a:gd name="connsiteY19-1588" fmla="*/ 325935 h 2498068"/>
                <a:gd name="connsiteX20-1589" fmla="*/ 328693 w 1206042"/>
                <a:gd name="connsiteY20-1590" fmla="*/ 124122 h 2498068"/>
                <a:gd name="connsiteX21-1591" fmla="*/ 331911 w 1206042"/>
                <a:gd name="connsiteY21-1592" fmla="*/ 70336 h 2498068"/>
                <a:gd name="connsiteX22-1593" fmla="*/ 397650 w 1206042"/>
                <a:gd name="connsiteY22-1594" fmla="*/ 0 h 2498068"/>
                <a:gd name="connsiteX23-1595" fmla="*/ 407304 w 1206042"/>
                <a:gd name="connsiteY23-1596" fmla="*/ 17929 h 2498068"/>
                <a:gd name="connsiteX24-1597" fmla="*/ 410522 w 1206042"/>
                <a:gd name="connsiteY24-1598" fmla="*/ 74013 h 2498068"/>
                <a:gd name="connsiteX25-1599" fmla="*/ 415119 w 1206042"/>
                <a:gd name="connsiteY25-1600" fmla="*/ 255599 h 2498068"/>
                <a:gd name="connsiteX26-1601" fmla="*/ 422474 w 1206042"/>
                <a:gd name="connsiteY26-1602" fmla="*/ 566823 h 2498068"/>
                <a:gd name="connsiteX27-1603" fmla="*/ 424773 w 1206042"/>
                <a:gd name="connsiteY27-1604" fmla="*/ 664282 h 2498068"/>
                <a:gd name="connsiteX28-1605" fmla="*/ 442242 w 1206042"/>
                <a:gd name="connsiteY28-1606" fmla="*/ 683130 h 2498068"/>
                <a:gd name="connsiteX29-1607" fmla="*/ 1046761 w 1206042"/>
                <a:gd name="connsiteY29-1608" fmla="*/ 662443 h 2498068"/>
                <a:gd name="connsiteX30-1609" fmla="*/ 1062392 w 1206042"/>
                <a:gd name="connsiteY30-1610" fmla="*/ 638538 h 2498068"/>
                <a:gd name="connsiteX31-1611" fmla="*/ 896896 w 1206042"/>
                <a:gd name="connsiteY31-1612" fmla="*/ 110790 h 2498068"/>
                <a:gd name="connsiteX32-1613" fmla="*/ 878507 w 1206042"/>
                <a:gd name="connsiteY32-1614" fmla="*/ 55625 h 2498068"/>
                <a:gd name="connsiteX33-1615" fmla="*/ 883564 w 1206042"/>
                <a:gd name="connsiteY33-1616" fmla="*/ 35398 h 2498068"/>
                <a:gd name="connsiteX0-1617" fmla="*/ 883564 w 1206042"/>
                <a:gd name="connsiteY0-1618" fmla="*/ 35398 h 2498068"/>
                <a:gd name="connsiteX1-1619" fmla="*/ 915684 w 1206042"/>
                <a:gd name="connsiteY1-1620" fmla="*/ 41814 h 2498068"/>
                <a:gd name="connsiteX2-1621" fmla="*/ 1051818 w 1206042"/>
                <a:gd name="connsiteY2-1622" fmla="*/ 291457 h 2498068"/>
                <a:gd name="connsiteX3-1623" fmla="*/ 1185134 w 1206042"/>
                <a:gd name="connsiteY3-1624" fmla="*/ 746570 h 2498068"/>
                <a:gd name="connsiteX4-1625" fmla="*/ 1205361 w 1206042"/>
                <a:gd name="connsiteY4-1626" fmla="*/ 1137324 h 2498068"/>
                <a:gd name="connsiteX5-1627" fmla="*/ 1185594 w 1206042"/>
                <a:gd name="connsiteY5-1628" fmla="*/ 1582784 h 2498068"/>
                <a:gd name="connsiteX6-1629" fmla="*/ 1184675 w 1206042"/>
                <a:gd name="connsiteY6-1630" fmla="*/ 1724835 h 2498068"/>
                <a:gd name="connsiteX7-1631" fmla="*/ 1195708 w 1206042"/>
                <a:gd name="connsiteY7-1632" fmla="*/ 2498068 h 2498068"/>
                <a:gd name="connsiteX8-1633" fmla="*/ 0 w 1206042"/>
                <a:gd name="connsiteY8-1634" fmla="*/ 2498068 h 2498068"/>
                <a:gd name="connsiteX9-1635" fmla="*/ 19768 w 1206042"/>
                <a:gd name="connsiteY9-1636" fmla="*/ 2241090 h 2498068"/>
                <a:gd name="connsiteX10-1637" fmla="*/ 44592 w 1206042"/>
                <a:gd name="connsiteY10-1638" fmla="*/ 2024566 h 2498068"/>
                <a:gd name="connsiteX11-1639" fmla="*/ 68497 w 1206042"/>
                <a:gd name="connsiteY11-1640" fmla="*/ 1868264 h 2498068"/>
                <a:gd name="connsiteX12-1641" fmla="*/ 110790 w 1206042"/>
                <a:gd name="connsiteY12-1642" fmla="*/ 1660015 h 2498068"/>
                <a:gd name="connsiteX13-1643" fmla="*/ 144349 w 1206042"/>
                <a:gd name="connsiteY13-1644" fmla="*/ 1560258 h 2498068"/>
                <a:gd name="connsiteX14-1645" fmla="*/ 224799 w 1206042"/>
                <a:gd name="connsiteY14-1646" fmla="*/ 1231105 h 2498068"/>
                <a:gd name="connsiteX15-1647" fmla="*/ 265253 w 1206042"/>
                <a:gd name="connsiteY15-1648" fmla="*/ 939649 h 2498068"/>
                <a:gd name="connsiteX16-1649" fmla="*/ 286400 w 1206042"/>
                <a:gd name="connsiteY16-1650" fmla="*/ 758063 h 2498068"/>
                <a:gd name="connsiteX17-1651" fmla="*/ 309385 w 1206042"/>
                <a:gd name="connsiteY17-1652" fmla="*/ 526828 h 2498068"/>
                <a:gd name="connsiteX18-1653" fmla="*/ 321338 w 1206042"/>
                <a:gd name="connsiteY18-1654" fmla="*/ 390754 h 2498068"/>
                <a:gd name="connsiteX19-1655" fmla="*/ 325016 w 1206042"/>
                <a:gd name="connsiteY19-1656" fmla="*/ 325935 h 2498068"/>
                <a:gd name="connsiteX20-1657" fmla="*/ 328693 w 1206042"/>
                <a:gd name="connsiteY20-1658" fmla="*/ 124122 h 2498068"/>
                <a:gd name="connsiteX21-1659" fmla="*/ 331911 w 1206042"/>
                <a:gd name="connsiteY21-1660" fmla="*/ 70336 h 2498068"/>
                <a:gd name="connsiteX22-1661" fmla="*/ 397650 w 1206042"/>
                <a:gd name="connsiteY22-1662" fmla="*/ 0 h 2498068"/>
                <a:gd name="connsiteX23-1663" fmla="*/ 407304 w 1206042"/>
                <a:gd name="connsiteY23-1664" fmla="*/ 17929 h 2498068"/>
                <a:gd name="connsiteX24-1665" fmla="*/ 410522 w 1206042"/>
                <a:gd name="connsiteY24-1666" fmla="*/ 74013 h 2498068"/>
                <a:gd name="connsiteX25-1667" fmla="*/ 415119 w 1206042"/>
                <a:gd name="connsiteY25-1668" fmla="*/ 255599 h 2498068"/>
                <a:gd name="connsiteX26-1669" fmla="*/ 422474 w 1206042"/>
                <a:gd name="connsiteY26-1670" fmla="*/ 566823 h 2498068"/>
                <a:gd name="connsiteX27-1671" fmla="*/ 424773 w 1206042"/>
                <a:gd name="connsiteY27-1672" fmla="*/ 664282 h 2498068"/>
                <a:gd name="connsiteX28-1673" fmla="*/ 442242 w 1206042"/>
                <a:gd name="connsiteY28-1674" fmla="*/ 683130 h 2498068"/>
                <a:gd name="connsiteX29-1675" fmla="*/ 1046761 w 1206042"/>
                <a:gd name="connsiteY29-1676" fmla="*/ 662443 h 2498068"/>
                <a:gd name="connsiteX30-1677" fmla="*/ 1062392 w 1206042"/>
                <a:gd name="connsiteY30-1678" fmla="*/ 638538 h 2498068"/>
                <a:gd name="connsiteX31-1679" fmla="*/ 896896 w 1206042"/>
                <a:gd name="connsiteY31-1680" fmla="*/ 110790 h 2498068"/>
                <a:gd name="connsiteX32-1681" fmla="*/ 883564 w 1206042"/>
                <a:gd name="connsiteY32-1682" fmla="*/ 35398 h 2498068"/>
                <a:gd name="connsiteX0-1683" fmla="*/ 883564 w 1206042"/>
                <a:gd name="connsiteY0-1684" fmla="*/ 53011 h 2515681"/>
                <a:gd name="connsiteX1-1685" fmla="*/ 915684 w 1206042"/>
                <a:gd name="connsiteY1-1686" fmla="*/ 59427 h 2515681"/>
                <a:gd name="connsiteX2-1687" fmla="*/ 1051818 w 1206042"/>
                <a:gd name="connsiteY2-1688" fmla="*/ 309070 h 2515681"/>
                <a:gd name="connsiteX3-1689" fmla="*/ 1185134 w 1206042"/>
                <a:gd name="connsiteY3-1690" fmla="*/ 764183 h 2515681"/>
                <a:gd name="connsiteX4-1691" fmla="*/ 1205361 w 1206042"/>
                <a:gd name="connsiteY4-1692" fmla="*/ 1154937 h 2515681"/>
                <a:gd name="connsiteX5-1693" fmla="*/ 1185594 w 1206042"/>
                <a:gd name="connsiteY5-1694" fmla="*/ 1600397 h 2515681"/>
                <a:gd name="connsiteX6-1695" fmla="*/ 1184675 w 1206042"/>
                <a:gd name="connsiteY6-1696" fmla="*/ 1742448 h 2515681"/>
                <a:gd name="connsiteX7-1697" fmla="*/ 1195708 w 1206042"/>
                <a:gd name="connsiteY7-1698" fmla="*/ 2515681 h 2515681"/>
                <a:gd name="connsiteX8-1699" fmla="*/ 0 w 1206042"/>
                <a:gd name="connsiteY8-1700" fmla="*/ 2515681 h 2515681"/>
                <a:gd name="connsiteX9-1701" fmla="*/ 19768 w 1206042"/>
                <a:gd name="connsiteY9-1702" fmla="*/ 2258703 h 2515681"/>
                <a:gd name="connsiteX10-1703" fmla="*/ 44592 w 1206042"/>
                <a:gd name="connsiteY10-1704" fmla="*/ 2042179 h 2515681"/>
                <a:gd name="connsiteX11-1705" fmla="*/ 68497 w 1206042"/>
                <a:gd name="connsiteY11-1706" fmla="*/ 1885877 h 2515681"/>
                <a:gd name="connsiteX12-1707" fmla="*/ 110790 w 1206042"/>
                <a:gd name="connsiteY12-1708" fmla="*/ 1677628 h 2515681"/>
                <a:gd name="connsiteX13-1709" fmla="*/ 144349 w 1206042"/>
                <a:gd name="connsiteY13-1710" fmla="*/ 1577871 h 2515681"/>
                <a:gd name="connsiteX14-1711" fmla="*/ 224799 w 1206042"/>
                <a:gd name="connsiteY14-1712" fmla="*/ 1248718 h 2515681"/>
                <a:gd name="connsiteX15-1713" fmla="*/ 265253 w 1206042"/>
                <a:gd name="connsiteY15-1714" fmla="*/ 957262 h 2515681"/>
                <a:gd name="connsiteX16-1715" fmla="*/ 286400 w 1206042"/>
                <a:gd name="connsiteY16-1716" fmla="*/ 775676 h 2515681"/>
                <a:gd name="connsiteX17-1717" fmla="*/ 309385 w 1206042"/>
                <a:gd name="connsiteY17-1718" fmla="*/ 544441 h 2515681"/>
                <a:gd name="connsiteX18-1719" fmla="*/ 321338 w 1206042"/>
                <a:gd name="connsiteY18-1720" fmla="*/ 408367 h 2515681"/>
                <a:gd name="connsiteX19-1721" fmla="*/ 325016 w 1206042"/>
                <a:gd name="connsiteY19-1722" fmla="*/ 343548 h 2515681"/>
                <a:gd name="connsiteX20-1723" fmla="*/ 328693 w 1206042"/>
                <a:gd name="connsiteY20-1724" fmla="*/ 141735 h 2515681"/>
                <a:gd name="connsiteX21-1725" fmla="*/ 331911 w 1206042"/>
                <a:gd name="connsiteY21-1726" fmla="*/ 87949 h 2515681"/>
                <a:gd name="connsiteX22-1727" fmla="*/ 397650 w 1206042"/>
                <a:gd name="connsiteY22-1728" fmla="*/ 17613 h 2515681"/>
                <a:gd name="connsiteX23-1729" fmla="*/ 407304 w 1206042"/>
                <a:gd name="connsiteY23-1730" fmla="*/ 35542 h 2515681"/>
                <a:gd name="connsiteX24-1731" fmla="*/ 410522 w 1206042"/>
                <a:gd name="connsiteY24-1732" fmla="*/ 91626 h 2515681"/>
                <a:gd name="connsiteX25-1733" fmla="*/ 415119 w 1206042"/>
                <a:gd name="connsiteY25-1734" fmla="*/ 273212 h 2515681"/>
                <a:gd name="connsiteX26-1735" fmla="*/ 422474 w 1206042"/>
                <a:gd name="connsiteY26-1736" fmla="*/ 584436 h 2515681"/>
                <a:gd name="connsiteX27-1737" fmla="*/ 424773 w 1206042"/>
                <a:gd name="connsiteY27-1738" fmla="*/ 681895 h 2515681"/>
                <a:gd name="connsiteX28-1739" fmla="*/ 442242 w 1206042"/>
                <a:gd name="connsiteY28-1740" fmla="*/ 700743 h 2515681"/>
                <a:gd name="connsiteX29-1741" fmla="*/ 1046761 w 1206042"/>
                <a:gd name="connsiteY29-1742" fmla="*/ 680056 h 2515681"/>
                <a:gd name="connsiteX30-1743" fmla="*/ 1062392 w 1206042"/>
                <a:gd name="connsiteY30-1744" fmla="*/ 656151 h 2515681"/>
                <a:gd name="connsiteX31-1745" fmla="*/ 883564 w 1206042"/>
                <a:gd name="connsiteY31-1746" fmla="*/ 53011 h 2515681"/>
                <a:gd name="connsiteX0-1747" fmla="*/ 883564 w 1206042"/>
                <a:gd name="connsiteY0-1748" fmla="*/ 35398 h 2498068"/>
                <a:gd name="connsiteX1-1749" fmla="*/ 915684 w 1206042"/>
                <a:gd name="connsiteY1-1750" fmla="*/ 41814 h 2498068"/>
                <a:gd name="connsiteX2-1751" fmla="*/ 1051818 w 1206042"/>
                <a:gd name="connsiteY2-1752" fmla="*/ 291457 h 2498068"/>
                <a:gd name="connsiteX3-1753" fmla="*/ 1185134 w 1206042"/>
                <a:gd name="connsiteY3-1754" fmla="*/ 746570 h 2498068"/>
                <a:gd name="connsiteX4-1755" fmla="*/ 1205361 w 1206042"/>
                <a:gd name="connsiteY4-1756" fmla="*/ 1137324 h 2498068"/>
                <a:gd name="connsiteX5-1757" fmla="*/ 1185594 w 1206042"/>
                <a:gd name="connsiteY5-1758" fmla="*/ 1582784 h 2498068"/>
                <a:gd name="connsiteX6-1759" fmla="*/ 1184675 w 1206042"/>
                <a:gd name="connsiteY6-1760" fmla="*/ 1724835 h 2498068"/>
                <a:gd name="connsiteX7-1761" fmla="*/ 1195708 w 1206042"/>
                <a:gd name="connsiteY7-1762" fmla="*/ 2498068 h 2498068"/>
                <a:gd name="connsiteX8-1763" fmla="*/ 0 w 1206042"/>
                <a:gd name="connsiteY8-1764" fmla="*/ 2498068 h 2498068"/>
                <a:gd name="connsiteX9-1765" fmla="*/ 19768 w 1206042"/>
                <a:gd name="connsiteY9-1766" fmla="*/ 2241090 h 2498068"/>
                <a:gd name="connsiteX10-1767" fmla="*/ 44592 w 1206042"/>
                <a:gd name="connsiteY10-1768" fmla="*/ 2024566 h 2498068"/>
                <a:gd name="connsiteX11-1769" fmla="*/ 68497 w 1206042"/>
                <a:gd name="connsiteY11-1770" fmla="*/ 1868264 h 2498068"/>
                <a:gd name="connsiteX12-1771" fmla="*/ 110790 w 1206042"/>
                <a:gd name="connsiteY12-1772" fmla="*/ 1660015 h 2498068"/>
                <a:gd name="connsiteX13-1773" fmla="*/ 144349 w 1206042"/>
                <a:gd name="connsiteY13-1774" fmla="*/ 1560258 h 2498068"/>
                <a:gd name="connsiteX14-1775" fmla="*/ 224799 w 1206042"/>
                <a:gd name="connsiteY14-1776" fmla="*/ 1231105 h 2498068"/>
                <a:gd name="connsiteX15-1777" fmla="*/ 265253 w 1206042"/>
                <a:gd name="connsiteY15-1778" fmla="*/ 939649 h 2498068"/>
                <a:gd name="connsiteX16-1779" fmla="*/ 286400 w 1206042"/>
                <a:gd name="connsiteY16-1780" fmla="*/ 758063 h 2498068"/>
                <a:gd name="connsiteX17-1781" fmla="*/ 309385 w 1206042"/>
                <a:gd name="connsiteY17-1782" fmla="*/ 526828 h 2498068"/>
                <a:gd name="connsiteX18-1783" fmla="*/ 321338 w 1206042"/>
                <a:gd name="connsiteY18-1784" fmla="*/ 390754 h 2498068"/>
                <a:gd name="connsiteX19-1785" fmla="*/ 325016 w 1206042"/>
                <a:gd name="connsiteY19-1786" fmla="*/ 325935 h 2498068"/>
                <a:gd name="connsiteX20-1787" fmla="*/ 328693 w 1206042"/>
                <a:gd name="connsiteY20-1788" fmla="*/ 124122 h 2498068"/>
                <a:gd name="connsiteX21-1789" fmla="*/ 331911 w 1206042"/>
                <a:gd name="connsiteY21-1790" fmla="*/ 70336 h 2498068"/>
                <a:gd name="connsiteX22-1791" fmla="*/ 397650 w 1206042"/>
                <a:gd name="connsiteY22-1792" fmla="*/ 0 h 2498068"/>
                <a:gd name="connsiteX23-1793" fmla="*/ 407304 w 1206042"/>
                <a:gd name="connsiteY23-1794" fmla="*/ 17929 h 2498068"/>
                <a:gd name="connsiteX24-1795" fmla="*/ 410522 w 1206042"/>
                <a:gd name="connsiteY24-1796" fmla="*/ 74013 h 2498068"/>
                <a:gd name="connsiteX25-1797" fmla="*/ 415119 w 1206042"/>
                <a:gd name="connsiteY25-1798" fmla="*/ 255599 h 2498068"/>
                <a:gd name="connsiteX26-1799" fmla="*/ 422474 w 1206042"/>
                <a:gd name="connsiteY26-1800" fmla="*/ 566823 h 2498068"/>
                <a:gd name="connsiteX27-1801" fmla="*/ 424773 w 1206042"/>
                <a:gd name="connsiteY27-1802" fmla="*/ 664282 h 2498068"/>
                <a:gd name="connsiteX28-1803" fmla="*/ 442242 w 1206042"/>
                <a:gd name="connsiteY28-1804" fmla="*/ 683130 h 2498068"/>
                <a:gd name="connsiteX29-1805" fmla="*/ 1046761 w 1206042"/>
                <a:gd name="connsiteY29-1806" fmla="*/ 662443 h 2498068"/>
                <a:gd name="connsiteX30-1807" fmla="*/ 1062392 w 1206042"/>
                <a:gd name="connsiteY30-1808" fmla="*/ 638538 h 2498068"/>
                <a:gd name="connsiteX31-1809" fmla="*/ 883564 w 1206042"/>
                <a:gd name="connsiteY31-1810" fmla="*/ 35398 h 2498068"/>
                <a:gd name="connsiteX0-1811" fmla="*/ 883564 w 1206042"/>
                <a:gd name="connsiteY0-1812" fmla="*/ 35398 h 2498068"/>
                <a:gd name="connsiteX1-1813" fmla="*/ 933172 w 1206042"/>
                <a:gd name="connsiteY1-1814" fmla="*/ 46811 h 2498068"/>
                <a:gd name="connsiteX2-1815" fmla="*/ 1051818 w 1206042"/>
                <a:gd name="connsiteY2-1816" fmla="*/ 291457 h 2498068"/>
                <a:gd name="connsiteX3-1817" fmla="*/ 1185134 w 1206042"/>
                <a:gd name="connsiteY3-1818" fmla="*/ 746570 h 2498068"/>
                <a:gd name="connsiteX4-1819" fmla="*/ 1205361 w 1206042"/>
                <a:gd name="connsiteY4-1820" fmla="*/ 1137324 h 2498068"/>
                <a:gd name="connsiteX5-1821" fmla="*/ 1185594 w 1206042"/>
                <a:gd name="connsiteY5-1822" fmla="*/ 1582784 h 2498068"/>
                <a:gd name="connsiteX6-1823" fmla="*/ 1184675 w 1206042"/>
                <a:gd name="connsiteY6-1824" fmla="*/ 1724835 h 2498068"/>
                <a:gd name="connsiteX7-1825" fmla="*/ 1195708 w 1206042"/>
                <a:gd name="connsiteY7-1826" fmla="*/ 2498068 h 2498068"/>
                <a:gd name="connsiteX8-1827" fmla="*/ 0 w 1206042"/>
                <a:gd name="connsiteY8-1828" fmla="*/ 2498068 h 2498068"/>
                <a:gd name="connsiteX9-1829" fmla="*/ 19768 w 1206042"/>
                <a:gd name="connsiteY9-1830" fmla="*/ 2241090 h 2498068"/>
                <a:gd name="connsiteX10-1831" fmla="*/ 44592 w 1206042"/>
                <a:gd name="connsiteY10-1832" fmla="*/ 2024566 h 2498068"/>
                <a:gd name="connsiteX11-1833" fmla="*/ 68497 w 1206042"/>
                <a:gd name="connsiteY11-1834" fmla="*/ 1868264 h 2498068"/>
                <a:gd name="connsiteX12-1835" fmla="*/ 110790 w 1206042"/>
                <a:gd name="connsiteY12-1836" fmla="*/ 1660015 h 2498068"/>
                <a:gd name="connsiteX13-1837" fmla="*/ 144349 w 1206042"/>
                <a:gd name="connsiteY13-1838" fmla="*/ 1560258 h 2498068"/>
                <a:gd name="connsiteX14-1839" fmla="*/ 224799 w 1206042"/>
                <a:gd name="connsiteY14-1840" fmla="*/ 1231105 h 2498068"/>
                <a:gd name="connsiteX15-1841" fmla="*/ 265253 w 1206042"/>
                <a:gd name="connsiteY15-1842" fmla="*/ 939649 h 2498068"/>
                <a:gd name="connsiteX16-1843" fmla="*/ 286400 w 1206042"/>
                <a:gd name="connsiteY16-1844" fmla="*/ 758063 h 2498068"/>
                <a:gd name="connsiteX17-1845" fmla="*/ 309385 w 1206042"/>
                <a:gd name="connsiteY17-1846" fmla="*/ 526828 h 2498068"/>
                <a:gd name="connsiteX18-1847" fmla="*/ 321338 w 1206042"/>
                <a:gd name="connsiteY18-1848" fmla="*/ 390754 h 2498068"/>
                <a:gd name="connsiteX19-1849" fmla="*/ 325016 w 1206042"/>
                <a:gd name="connsiteY19-1850" fmla="*/ 325935 h 2498068"/>
                <a:gd name="connsiteX20-1851" fmla="*/ 328693 w 1206042"/>
                <a:gd name="connsiteY20-1852" fmla="*/ 124122 h 2498068"/>
                <a:gd name="connsiteX21-1853" fmla="*/ 331911 w 1206042"/>
                <a:gd name="connsiteY21-1854" fmla="*/ 70336 h 2498068"/>
                <a:gd name="connsiteX22-1855" fmla="*/ 397650 w 1206042"/>
                <a:gd name="connsiteY22-1856" fmla="*/ 0 h 2498068"/>
                <a:gd name="connsiteX23-1857" fmla="*/ 407304 w 1206042"/>
                <a:gd name="connsiteY23-1858" fmla="*/ 17929 h 2498068"/>
                <a:gd name="connsiteX24-1859" fmla="*/ 410522 w 1206042"/>
                <a:gd name="connsiteY24-1860" fmla="*/ 74013 h 2498068"/>
                <a:gd name="connsiteX25-1861" fmla="*/ 415119 w 1206042"/>
                <a:gd name="connsiteY25-1862" fmla="*/ 255599 h 2498068"/>
                <a:gd name="connsiteX26-1863" fmla="*/ 422474 w 1206042"/>
                <a:gd name="connsiteY26-1864" fmla="*/ 566823 h 2498068"/>
                <a:gd name="connsiteX27-1865" fmla="*/ 424773 w 1206042"/>
                <a:gd name="connsiteY27-1866" fmla="*/ 664282 h 2498068"/>
                <a:gd name="connsiteX28-1867" fmla="*/ 442242 w 1206042"/>
                <a:gd name="connsiteY28-1868" fmla="*/ 683130 h 2498068"/>
                <a:gd name="connsiteX29-1869" fmla="*/ 1046761 w 1206042"/>
                <a:gd name="connsiteY29-1870" fmla="*/ 662443 h 2498068"/>
                <a:gd name="connsiteX30-1871" fmla="*/ 1062392 w 1206042"/>
                <a:gd name="connsiteY30-1872" fmla="*/ 638538 h 2498068"/>
                <a:gd name="connsiteX31-1873" fmla="*/ 883564 w 1206042"/>
                <a:gd name="connsiteY31-1874" fmla="*/ 35398 h 2498068"/>
                <a:gd name="connsiteX0-1875" fmla="*/ 883564 w 1206042"/>
                <a:gd name="connsiteY0-1876" fmla="*/ 35398 h 2498068"/>
                <a:gd name="connsiteX1-1877" fmla="*/ 933172 w 1206042"/>
                <a:gd name="connsiteY1-1878" fmla="*/ 46811 h 2498068"/>
                <a:gd name="connsiteX2-1879" fmla="*/ 1051818 w 1206042"/>
                <a:gd name="connsiteY2-1880" fmla="*/ 291457 h 2498068"/>
                <a:gd name="connsiteX3-1881" fmla="*/ 1185134 w 1206042"/>
                <a:gd name="connsiteY3-1882" fmla="*/ 746570 h 2498068"/>
                <a:gd name="connsiteX4-1883" fmla="*/ 1205361 w 1206042"/>
                <a:gd name="connsiteY4-1884" fmla="*/ 1137324 h 2498068"/>
                <a:gd name="connsiteX5-1885" fmla="*/ 1185594 w 1206042"/>
                <a:gd name="connsiteY5-1886" fmla="*/ 1582784 h 2498068"/>
                <a:gd name="connsiteX6-1887" fmla="*/ 1184675 w 1206042"/>
                <a:gd name="connsiteY6-1888" fmla="*/ 1724835 h 2498068"/>
                <a:gd name="connsiteX7-1889" fmla="*/ 1195708 w 1206042"/>
                <a:gd name="connsiteY7-1890" fmla="*/ 2498068 h 2498068"/>
                <a:gd name="connsiteX8-1891" fmla="*/ 0 w 1206042"/>
                <a:gd name="connsiteY8-1892" fmla="*/ 2498068 h 2498068"/>
                <a:gd name="connsiteX9-1893" fmla="*/ 19768 w 1206042"/>
                <a:gd name="connsiteY9-1894" fmla="*/ 2241090 h 2498068"/>
                <a:gd name="connsiteX10-1895" fmla="*/ 44592 w 1206042"/>
                <a:gd name="connsiteY10-1896" fmla="*/ 2024566 h 2498068"/>
                <a:gd name="connsiteX11-1897" fmla="*/ 68497 w 1206042"/>
                <a:gd name="connsiteY11-1898" fmla="*/ 1868264 h 2498068"/>
                <a:gd name="connsiteX12-1899" fmla="*/ 110790 w 1206042"/>
                <a:gd name="connsiteY12-1900" fmla="*/ 1660015 h 2498068"/>
                <a:gd name="connsiteX13-1901" fmla="*/ 144349 w 1206042"/>
                <a:gd name="connsiteY13-1902" fmla="*/ 1560258 h 2498068"/>
                <a:gd name="connsiteX14-1903" fmla="*/ 224799 w 1206042"/>
                <a:gd name="connsiteY14-1904" fmla="*/ 1231105 h 2498068"/>
                <a:gd name="connsiteX15-1905" fmla="*/ 265253 w 1206042"/>
                <a:gd name="connsiteY15-1906" fmla="*/ 939649 h 2498068"/>
                <a:gd name="connsiteX16-1907" fmla="*/ 286400 w 1206042"/>
                <a:gd name="connsiteY16-1908" fmla="*/ 758063 h 2498068"/>
                <a:gd name="connsiteX17-1909" fmla="*/ 309385 w 1206042"/>
                <a:gd name="connsiteY17-1910" fmla="*/ 526828 h 2498068"/>
                <a:gd name="connsiteX18-1911" fmla="*/ 321338 w 1206042"/>
                <a:gd name="connsiteY18-1912" fmla="*/ 390754 h 2498068"/>
                <a:gd name="connsiteX19-1913" fmla="*/ 325016 w 1206042"/>
                <a:gd name="connsiteY19-1914" fmla="*/ 325935 h 2498068"/>
                <a:gd name="connsiteX20-1915" fmla="*/ 328693 w 1206042"/>
                <a:gd name="connsiteY20-1916" fmla="*/ 124122 h 2498068"/>
                <a:gd name="connsiteX21-1917" fmla="*/ 331911 w 1206042"/>
                <a:gd name="connsiteY21-1918" fmla="*/ 70336 h 2498068"/>
                <a:gd name="connsiteX22-1919" fmla="*/ 397650 w 1206042"/>
                <a:gd name="connsiteY22-1920" fmla="*/ 0 h 2498068"/>
                <a:gd name="connsiteX23-1921" fmla="*/ 407304 w 1206042"/>
                <a:gd name="connsiteY23-1922" fmla="*/ 17929 h 2498068"/>
                <a:gd name="connsiteX24-1923" fmla="*/ 410522 w 1206042"/>
                <a:gd name="connsiteY24-1924" fmla="*/ 74013 h 2498068"/>
                <a:gd name="connsiteX25-1925" fmla="*/ 415119 w 1206042"/>
                <a:gd name="connsiteY25-1926" fmla="*/ 255599 h 2498068"/>
                <a:gd name="connsiteX26-1927" fmla="*/ 422474 w 1206042"/>
                <a:gd name="connsiteY26-1928" fmla="*/ 566823 h 2498068"/>
                <a:gd name="connsiteX27-1929" fmla="*/ 424773 w 1206042"/>
                <a:gd name="connsiteY27-1930" fmla="*/ 664282 h 2498068"/>
                <a:gd name="connsiteX28-1931" fmla="*/ 442242 w 1206042"/>
                <a:gd name="connsiteY28-1932" fmla="*/ 683130 h 2498068"/>
                <a:gd name="connsiteX29-1933" fmla="*/ 1046761 w 1206042"/>
                <a:gd name="connsiteY29-1934" fmla="*/ 662443 h 2498068"/>
                <a:gd name="connsiteX30-1935" fmla="*/ 1062392 w 1206042"/>
                <a:gd name="connsiteY30-1936" fmla="*/ 638538 h 2498068"/>
                <a:gd name="connsiteX31-1937" fmla="*/ 883564 w 1206042"/>
                <a:gd name="connsiteY31-1938" fmla="*/ 35398 h 2498068"/>
                <a:gd name="connsiteX0-1939" fmla="*/ 883564 w 1206042"/>
                <a:gd name="connsiteY0-1940" fmla="*/ 35398 h 2498068"/>
                <a:gd name="connsiteX1-1941" fmla="*/ 933172 w 1206042"/>
                <a:gd name="connsiteY1-1942" fmla="*/ 46811 h 2498068"/>
                <a:gd name="connsiteX2-1943" fmla="*/ 1051818 w 1206042"/>
                <a:gd name="connsiteY2-1944" fmla="*/ 291457 h 2498068"/>
                <a:gd name="connsiteX3-1945" fmla="*/ 1185134 w 1206042"/>
                <a:gd name="connsiteY3-1946" fmla="*/ 746570 h 2498068"/>
                <a:gd name="connsiteX4-1947" fmla="*/ 1205361 w 1206042"/>
                <a:gd name="connsiteY4-1948" fmla="*/ 1137324 h 2498068"/>
                <a:gd name="connsiteX5-1949" fmla="*/ 1185594 w 1206042"/>
                <a:gd name="connsiteY5-1950" fmla="*/ 1582784 h 2498068"/>
                <a:gd name="connsiteX6-1951" fmla="*/ 1184675 w 1206042"/>
                <a:gd name="connsiteY6-1952" fmla="*/ 1724835 h 2498068"/>
                <a:gd name="connsiteX7-1953" fmla="*/ 1195708 w 1206042"/>
                <a:gd name="connsiteY7-1954" fmla="*/ 2498068 h 2498068"/>
                <a:gd name="connsiteX8-1955" fmla="*/ 0 w 1206042"/>
                <a:gd name="connsiteY8-1956" fmla="*/ 2498068 h 2498068"/>
                <a:gd name="connsiteX9-1957" fmla="*/ 19768 w 1206042"/>
                <a:gd name="connsiteY9-1958" fmla="*/ 2241090 h 2498068"/>
                <a:gd name="connsiteX10-1959" fmla="*/ 44592 w 1206042"/>
                <a:gd name="connsiteY10-1960" fmla="*/ 2024566 h 2498068"/>
                <a:gd name="connsiteX11-1961" fmla="*/ 68497 w 1206042"/>
                <a:gd name="connsiteY11-1962" fmla="*/ 1868264 h 2498068"/>
                <a:gd name="connsiteX12-1963" fmla="*/ 110790 w 1206042"/>
                <a:gd name="connsiteY12-1964" fmla="*/ 1660015 h 2498068"/>
                <a:gd name="connsiteX13-1965" fmla="*/ 144349 w 1206042"/>
                <a:gd name="connsiteY13-1966" fmla="*/ 1560258 h 2498068"/>
                <a:gd name="connsiteX14-1967" fmla="*/ 224799 w 1206042"/>
                <a:gd name="connsiteY14-1968" fmla="*/ 1231105 h 2498068"/>
                <a:gd name="connsiteX15-1969" fmla="*/ 265253 w 1206042"/>
                <a:gd name="connsiteY15-1970" fmla="*/ 939649 h 2498068"/>
                <a:gd name="connsiteX16-1971" fmla="*/ 286400 w 1206042"/>
                <a:gd name="connsiteY16-1972" fmla="*/ 758063 h 2498068"/>
                <a:gd name="connsiteX17-1973" fmla="*/ 309385 w 1206042"/>
                <a:gd name="connsiteY17-1974" fmla="*/ 526828 h 2498068"/>
                <a:gd name="connsiteX18-1975" fmla="*/ 321338 w 1206042"/>
                <a:gd name="connsiteY18-1976" fmla="*/ 390754 h 2498068"/>
                <a:gd name="connsiteX19-1977" fmla="*/ 325016 w 1206042"/>
                <a:gd name="connsiteY19-1978" fmla="*/ 325935 h 2498068"/>
                <a:gd name="connsiteX20-1979" fmla="*/ 328693 w 1206042"/>
                <a:gd name="connsiteY20-1980" fmla="*/ 124122 h 2498068"/>
                <a:gd name="connsiteX21-1981" fmla="*/ 331911 w 1206042"/>
                <a:gd name="connsiteY21-1982" fmla="*/ 70336 h 2498068"/>
                <a:gd name="connsiteX22-1983" fmla="*/ 397650 w 1206042"/>
                <a:gd name="connsiteY22-1984" fmla="*/ 0 h 2498068"/>
                <a:gd name="connsiteX23-1985" fmla="*/ 407304 w 1206042"/>
                <a:gd name="connsiteY23-1986" fmla="*/ 17929 h 2498068"/>
                <a:gd name="connsiteX24-1987" fmla="*/ 410522 w 1206042"/>
                <a:gd name="connsiteY24-1988" fmla="*/ 74013 h 2498068"/>
                <a:gd name="connsiteX25-1989" fmla="*/ 415119 w 1206042"/>
                <a:gd name="connsiteY25-1990" fmla="*/ 255599 h 2498068"/>
                <a:gd name="connsiteX26-1991" fmla="*/ 422474 w 1206042"/>
                <a:gd name="connsiteY26-1992" fmla="*/ 566823 h 2498068"/>
                <a:gd name="connsiteX27-1993" fmla="*/ 424773 w 1206042"/>
                <a:gd name="connsiteY27-1994" fmla="*/ 664282 h 2498068"/>
                <a:gd name="connsiteX28-1995" fmla="*/ 442242 w 1206042"/>
                <a:gd name="connsiteY28-1996" fmla="*/ 683130 h 2498068"/>
                <a:gd name="connsiteX29-1997" fmla="*/ 1046761 w 1206042"/>
                <a:gd name="connsiteY29-1998" fmla="*/ 662443 h 2498068"/>
                <a:gd name="connsiteX30-1999" fmla="*/ 1062392 w 1206042"/>
                <a:gd name="connsiteY30-2000" fmla="*/ 638538 h 2498068"/>
                <a:gd name="connsiteX31-2001" fmla="*/ 883564 w 1206042"/>
                <a:gd name="connsiteY31-2002" fmla="*/ 35398 h 2498068"/>
                <a:gd name="connsiteX0-2003" fmla="*/ 883564 w 1206042"/>
                <a:gd name="connsiteY0-2004" fmla="*/ 35398 h 2498068"/>
                <a:gd name="connsiteX1-2005" fmla="*/ 933172 w 1206042"/>
                <a:gd name="connsiteY1-2006" fmla="*/ 46811 h 2498068"/>
                <a:gd name="connsiteX2-2007" fmla="*/ 1051818 w 1206042"/>
                <a:gd name="connsiteY2-2008" fmla="*/ 291457 h 2498068"/>
                <a:gd name="connsiteX3-2009" fmla="*/ 1185134 w 1206042"/>
                <a:gd name="connsiteY3-2010" fmla="*/ 746570 h 2498068"/>
                <a:gd name="connsiteX4-2011" fmla="*/ 1205361 w 1206042"/>
                <a:gd name="connsiteY4-2012" fmla="*/ 1137324 h 2498068"/>
                <a:gd name="connsiteX5-2013" fmla="*/ 1185594 w 1206042"/>
                <a:gd name="connsiteY5-2014" fmla="*/ 1582784 h 2498068"/>
                <a:gd name="connsiteX6-2015" fmla="*/ 1184675 w 1206042"/>
                <a:gd name="connsiteY6-2016" fmla="*/ 1724835 h 2498068"/>
                <a:gd name="connsiteX7-2017" fmla="*/ 1195708 w 1206042"/>
                <a:gd name="connsiteY7-2018" fmla="*/ 2498068 h 2498068"/>
                <a:gd name="connsiteX8-2019" fmla="*/ 0 w 1206042"/>
                <a:gd name="connsiteY8-2020" fmla="*/ 2498068 h 2498068"/>
                <a:gd name="connsiteX9-2021" fmla="*/ 19768 w 1206042"/>
                <a:gd name="connsiteY9-2022" fmla="*/ 2241090 h 2498068"/>
                <a:gd name="connsiteX10-2023" fmla="*/ 44592 w 1206042"/>
                <a:gd name="connsiteY10-2024" fmla="*/ 2024566 h 2498068"/>
                <a:gd name="connsiteX11-2025" fmla="*/ 68497 w 1206042"/>
                <a:gd name="connsiteY11-2026" fmla="*/ 1868264 h 2498068"/>
                <a:gd name="connsiteX12-2027" fmla="*/ 110790 w 1206042"/>
                <a:gd name="connsiteY12-2028" fmla="*/ 1660015 h 2498068"/>
                <a:gd name="connsiteX13-2029" fmla="*/ 144349 w 1206042"/>
                <a:gd name="connsiteY13-2030" fmla="*/ 1560258 h 2498068"/>
                <a:gd name="connsiteX14-2031" fmla="*/ 224799 w 1206042"/>
                <a:gd name="connsiteY14-2032" fmla="*/ 1231105 h 2498068"/>
                <a:gd name="connsiteX15-2033" fmla="*/ 265253 w 1206042"/>
                <a:gd name="connsiteY15-2034" fmla="*/ 939649 h 2498068"/>
                <a:gd name="connsiteX16-2035" fmla="*/ 286400 w 1206042"/>
                <a:gd name="connsiteY16-2036" fmla="*/ 758063 h 2498068"/>
                <a:gd name="connsiteX17-2037" fmla="*/ 309385 w 1206042"/>
                <a:gd name="connsiteY17-2038" fmla="*/ 526828 h 2498068"/>
                <a:gd name="connsiteX18-2039" fmla="*/ 321338 w 1206042"/>
                <a:gd name="connsiteY18-2040" fmla="*/ 390754 h 2498068"/>
                <a:gd name="connsiteX19-2041" fmla="*/ 325016 w 1206042"/>
                <a:gd name="connsiteY19-2042" fmla="*/ 325935 h 2498068"/>
                <a:gd name="connsiteX20-2043" fmla="*/ 328693 w 1206042"/>
                <a:gd name="connsiteY20-2044" fmla="*/ 124122 h 2498068"/>
                <a:gd name="connsiteX21-2045" fmla="*/ 331911 w 1206042"/>
                <a:gd name="connsiteY21-2046" fmla="*/ 70336 h 2498068"/>
                <a:gd name="connsiteX22-2047" fmla="*/ 397650 w 1206042"/>
                <a:gd name="connsiteY22-2048" fmla="*/ 0 h 2498068"/>
                <a:gd name="connsiteX23-2049" fmla="*/ 410522 w 1206042"/>
                <a:gd name="connsiteY23-2050" fmla="*/ 74013 h 2498068"/>
                <a:gd name="connsiteX24-2051" fmla="*/ 415119 w 1206042"/>
                <a:gd name="connsiteY24-2052" fmla="*/ 255599 h 2498068"/>
                <a:gd name="connsiteX25-2053" fmla="*/ 422474 w 1206042"/>
                <a:gd name="connsiteY25-2054" fmla="*/ 566823 h 2498068"/>
                <a:gd name="connsiteX26-2055" fmla="*/ 424773 w 1206042"/>
                <a:gd name="connsiteY26-2056" fmla="*/ 664282 h 2498068"/>
                <a:gd name="connsiteX27-2057" fmla="*/ 442242 w 1206042"/>
                <a:gd name="connsiteY27-2058" fmla="*/ 683130 h 2498068"/>
                <a:gd name="connsiteX28-2059" fmla="*/ 1046761 w 1206042"/>
                <a:gd name="connsiteY28-2060" fmla="*/ 662443 h 2498068"/>
                <a:gd name="connsiteX29-2061" fmla="*/ 1062392 w 1206042"/>
                <a:gd name="connsiteY29-2062" fmla="*/ 638538 h 2498068"/>
                <a:gd name="connsiteX30-2063" fmla="*/ 883564 w 1206042"/>
                <a:gd name="connsiteY30-2064" fmla="*/ 35398 h 2498068"/>
                <a:gd name="connsiteX0-2065" fmla="*/ 883564 w 1206042"/>
                <a:gd name="connsiteY0-2066" fmla="*/ 35398 h 2498068"/>
                <a:gd name="connsiteX1-2067" fmla="*/ 933172 w 1206042"/>
                <a:gd name="connsiteY1-2068" fmla="*/ 46811 h 2498068"/>
                <a:gd name="connsiteX2-2069" fmla="*/ 1051818 w 1206042"/>
                <a:gd name="connsiteY2-2070" fmla="*/ 291457 h 2498068"/>
                <a:gd name="connsiteX3-2071" fmla="*/ 1185134 w 1206042"/>
                <a:gd name="connsiteY3-2072" fmla="*/ 746570 h 2498068"/>
                <a:gd name="connsiteX4-2073" fmla="*/ 1205361 w 1206042"/>
                <a:gd name="connsiteY4-2074" fmla="*/ 1137324 h 2498068"/>
                <a:gd name="connsiteX5-2075" fmla="*/ 1185594 w 1206042"/>
                <a:gd name="connsiteY5-2076" fmla="*/ 1582784 h 2498068"/>
                <a:gd name="connsiteX6-2077" fmla="*/ 1184675 w 1206042"/>
                <a:gd name="connsiteY6-2078" fmla="*/ 1724835 h 2498068"/>
                <a:gd name="connsiteX7-2079" fmla="*/ 1195708 w 1206042"/>
                <a:gd name="connsiteY7-2080" fmla="*/ 2498068 h 2498068"/>
                <a:gd name="connsiteX8-2081" fmla="*/ 0 w 1206042"/>
                <a:gd name="connsiteY8-2082" fmla="*/ 2498068 h 2498068"/>
                <a:gd name="connsiteX9-2083" fmla="*/ 19768 w 1206042"/>
                <a:gd name="connsiteY9-2084" fmla="*/ 2241090 h 2498068"/>
                <a:gd name="connsiteX10-2085" fmla="*/ 44592 w 1206042"/>
                <a:gd name="connsiteY10-2086" fmla="*/ 2024566 h 2498068"/>
                <a:gd name="connsiteX11-2087" fmla="*/ 68497 w 1206042"/>
                <a:gd name="connsiteY11-2088" fmla="*/ 1868264 h 2498068"/>
                <a:gd name="connsiteX12-2089" fmla="*/ 110790 w 1206042"/>
                <a:gd name="connsiteY12-2090" fmla="*/ 1660015 h 2498068"/>
                <a:gd name="connsiteX13-2091" fmla="*/ 144349 w 1206042"/>
                <a:gd name="connsiteY13-2092" fmla="*/ 1560258 h 2498068"/>
                <a:gd name="connsiteX14-2093" fmla="*/ 224799 w 1206042"/>
                <a:gd name="connsiteY14-2094" fmla="*/ 1231105 h 2498068"/>
                <a:gd name="connsiteX15-2095" fmla="*/ 265253 w 1206042"/>
                <a:gd name="connsiteY15-2096" fmla="*/ 939649 h 2498068"/>
                <a:gd name="connsiteX16-2097" fmla="*/ 286400 w 1206042"/>
                <a:gd name="connsiteY16-2098" fmla="*/ 758063 h 2498068"/>
                <a:gd name="connsiteX17-2099" fmla="*/ 309385 w 1206042"/>
                <a:gd name="connsiteY17-2100" fmla="*/ 526828 h 2498068"/>
                <a:gd name="connsiteX18-2101" fmla="*/ 321338 w 1206042"/>
                <a:gd name="connsiteY18-2102" fmla="*/ 390754 h 2498068"/>
                <a:gd name="connsiteX19-2103" fmla="*/ 325016 w 1206042"/>
                <a:gd name="connsiteY19-2104" fmla="*/ 325935 h 2498068"/>
                <a:gd name="connsiteX20-2105" fmla="*/ 328693 w 1206042"/>
                <a:gd name="connsiteY20-2106" fmla="*/ 124122 h 2498068"/>
                <a:gd name="connsiteX21-2107" fmla="*/ 331911 w 1206042"/>
                <a:gd name="connsiteY21-2108" fmla="*/ 70336 h 2498068"/>
                <a:gd name="connsiteX22-2109" fmla="*/ 397650 w 1206042"/>
                <a:gd name="connsiteY22-2110" fmla="*/ 0 h 2498068"/>
                <a:gd name="connsiteX23-2111" fmla="*/ 415119 w 1206042"/>
                <a:gd name="connsiteY23-2112" fmla="*/ 255599 h 2498068"/>
                <a:gd name="connsiteX24-2113" fmla="*/ 422474 w 1206042"/>
                <a:gd name="connsiteY24-2114" fmla="*/ 566823 h 2498068"/>
                <a:gd name="connsiteX25-2115" fmla="*/ 424773 w 1206042"/>
                <a:gd name="connsiteY25-2116" fmla="*/ 664282 h 2498068"/>
                <a:gd name="connsiteX26-2117" fmla="*/ 442242 w 1206042"/>
                <a:gd name="connsiteY26-2118" fmla="*/ 683130 h 2498068"/>
                <a:gd name="connsiteX27-2119" fmla="*/ 1046761 w 1206042"/>
                <a:gd name="connsiteY27-2120" fmla="*/ 662443 h 2498068"/>
                <a:gd name="connsiteX28-2121" fmla="*/ 1062392 w 1206042"/>
                <a:gd name="connsiteY28-2122" fmla="*/ 638538 h 2498068"/>
                <a:gd name="connsiteX29-2123" fmla="*/ 883564 w 1206042"/>
                <a:gd name="connsiteY29-2124" fmla="*/ 35398 h 2498068"/>
                <a:gd name="connsiteX0-2125" fmla="*/ 883564 w 1206042"/>
                <a:gd name="connsiteY0-2126" fmla="*/ 35398 h 2498068"/>
                <a:gd name="connsiteX1-2127" fmla="*/ 933172 w 1206042"/>
                <a:gd name="connsiteY1-2128" fmla="*/ 46811 h 2498068"/>
                <a:gd name="connsiteX2-2129" fmla="*/ 1051818 w 1206042"/>
                <a:gd name="connsiteY2-2130" fmla="*/ 291457 h 2498068"/>
                <a:gd name="connsiteX3-2131" fmla="*/ 1185134 w 1206042"/>
                <a:gd name="connsiteY3-2132" fmla="*/ 746570 h 2498068"/>
                <a:gd name="connsiteX4-2133" fmla="*/ 1205361 w 1206042"/>
                <a:gd name="connsiteY4-2134" fmla="*/ 1137324 h 2498068"/>
                <a:gd name="connsiteX5-2135" fmla="*/ 1185594 w 1206042"/>
                <a:gd name="connsiteY5-2136" fmla="*/ 1582784 h 2498068"/>
                <a:gd name="connsiteX6-2137" fmla="*/ 1184675 w 1206042"/>
                <a:gd name="connsiteY6-2138" fmla="*/ 1724835 h 2498068"/>
                <a:gd name="connsiteX7-2139" fmla="*/ 1195708 w 1206042"/>
                <a:gd name="connsiteY7-2140" fmla="*/ 2498068 h 2498068"/>
                <a:gd name="connsiteX8-2141" fmla="*/ 0 w 1206042"/>
                <a:gd name="connsiteY8-2142" fmla="*/ 2498068 h 2498068"/>
                <a:gd name="connsiteX9-2143" fmla="*/ 19768 w 1206042"/>
                <a:gd name="connsiteY9-2144" fmla="*/ 2241090 h 2498068"/>
                <a:gd name="connsiteX10-2145" fmla="*/ 44592 w 1206042"/>
                <a:gd name="connsiteY10-2146" fmla="*/ 2024566 h 2498068"/>
                <a:gd name="connsiteX11-2147" fmla="*/ 68497 w 1206042"/>
                <a:gd name="connsiteY11-2148" fmla="*/ 1868264 h 2498068"/>
                <a:gd name="connsiteX12-2149" fmla="*/ 110790 w 1206042"/>
                <a:gd name="connsiteY12-2150" fmla="*/ 1660015 h 2498068"/>
                <a:gd name="connsiteX13-2151" fmla="*/ 144349 w 1206042"/>
                <a:gd name="connsiteY13-2152" fmla="*/ 1560258 h 2498068"/>
                <a:gd name="connsiteX14-2153" fmla="*/ 224799 w 1206042"/>
                <a:gd name="connsiteY14-2154" fmla="*/ 1231105 h 2498068"/>
                <a:gd name="connsiteX15-2155" fmla="*/ 265253 w 1206042"/>
                <a:gd name="connsiteY15-2156" fmla="*/ 939649 h 2498068"/>
                <a:gd name="connsiteX16-2157" fmla="*/ 286400 w 1206042"/>
                <a:gd name="connsiteY16-2158" fmla="*/ 758063 h 2498068"/>
                <a:gd name="connsiteX17-2159" fmla="*/ 309385 w 1206042"/>
                <a:gd name="connsiteY17-2160" fmla="*/ 526828 h 2498068"/>
                <a:gd name="connsiteX18-2161" fmla="*/ 321338 w 1206042"/>
                <a:gd name="connsiteY18-2162" fmla="*/ 390754 h 2498068"/>
                <a:gd name="connsiteX19-2163" fmla="*/ 325016 w 1206042"/>
                <a:gd name="connsiteY19-2164" fmla="*/ 325935 h 2498068"/>
                <a:gd name="connsiteX20-2165" fmla="*/ 328693 w 1206042"/>
                <a:gd name="connsiteY20-2166" fmla="*/ 124122 h 2498068"/>
                <a:gd name="connsiteX21-2167" fmla="*/ 331911 w 1206042"/>
                <a:gd name="connsiteY21-2168" fmla="*/ 70336 h 2498068"/>
                <a:gd name="connsiteX22-2169" fmla="*/ 397650 w 1206042"/>
                <a:gd name="connsiteY22-2170" fmla="*/ 0 h 2498068"/>
                <a:gd name="connsiteX23-2171" fmla="*/ 415119 w 1206042"/>
                <a:gd name="connsiteY23-2172" fmla="*/ 255599 h 2498068"/>
                <a:gd name="connsiteX24-2173" fmla="*/ 424773 w 1206042"/>
                <a:gd name="connsiteY24-2174" fmla="*/ 664282 h 2498068"/>
                <a:gd name="connsiteX25-2175" fmla="*/ 442242 w 1206042"/>
                <a:gd name="connsiteY25-2176" fmla="*/ 683130 h 2498068"/>
                <a:gd name="connsiteX26-2177" fmla="*/ 1046761 w 1206042"/>
                <a:gd name="connsiteY26-2178" fmla="*/ 662443 h 2498068"/>
                <a:gd name="connsiteX27-2179" fmla="*/ 1062392 w 1206042"/>
                <a:gd name="connsiteY27-2180" fmla="*/ 638538 h 2498068"/>
                <a:gd name="connsiteX28-2181" fmla="*/ 883564 w 1206042"/>
                <a:gd name="connsiteY28-2182" fmla="*/ 35398 h 2498068"/>
                <a:gd name="connsiteX0-2183" fmla="*/ 883564 w 1206042"/>
                <a:gd name="connsiteY0-2184" fmla="*/ 35398 h 2498068"/>
                <a:gd name="connsiteX1-2185" fmla="*/ 933172 w 1206042"/>
                <a:gd name="connsiteY1-2186" fmla="*/ 46811 h 2498068"/>
                <a:gd name="connsiteX2-2187" fmla="*/ 1051818 w 1206042"/>
                <a:gd name="connsiteY2-2188" fmla="*/ 291457 h 2498068"/>
                <a:gd name="connsiteX3-2189" fmla="*/ 1185134 w 1206042"/>
                <a:gd name="connsiteY3-2190" fmla="*/ 746570 h 2498068"/>
                <a:gd name="connsiteX4-2191" fmla="*/ 1205361 w 1206042"/>
                <a:gd name="connsiteY4-2192" fmla="*/ 1137324 h 2498068"/>
                <a:gd name="connsiteX5-2193" fmla="*/ 1185594 w 1206042"/>
                <a:gd name="connsiteY5-2194" fmla="*/ 1582784 h 2498068"/>
                <a:gd name="connsiteX6-2195" fmla="*/ 1184675 w 1206042"/>
                <a:gd name="connsiteY6-2196" fmla="*/ 1724835 h 2498068"/>
                <a:gd name="connsiteX7-2197" fmla="*/ 1195708 w 1206042"/>
                <a:gd name="connsiteY7-2198" fmla="*/ 2498068 h 2498068"/>
                <a:gd name="connsiteX8-2199" fmla="*/ 0 w 1206042"/>
                <a:gd name="connsiteY8-2200" fmla="*/ 2498068 h 2498068"/>
                <a:gd name="connsiteX9-2201" fmla="*/ 19768 w 1206042"/>
                <a:gd name="connsiteY9-2202" fmla="*/ 2241090 h 2498068"/>
                <a:gd name="connsiteX10-2203" fmla="*/ 44592 w 1206042"/>
                <a:gd name="connsiteY10-2204" fmla="*/ 2024566 h 2498068"/>
                <a:gd name="connsiteX11-2205" fmla="*/ 68497 w 1206042"/>
                <a:gd name="connsiteY11-2206" fmla="*/ 1868264 h 2498068"/>
                <a:gd name="connsiteX12-2207" fmla="*/ 110790 w 1206042"/>
                <a:gd name="connsiteY12-2208" fmla="*/ 1660015 h 2498068"/>
                <a:gd name="connsiteX13-2209" fmla="*/ 144349 w 1206042"/>
                <a:gd name="connsiteY13-2210" fmla="*/ 1560258 h 2498068"/>
                <a:gd name="connsiteX14-2211" fmla="*/ 224799 w 1206042"/>
                <a:gd name="connsiteY14-2212" fmla="*/ 1231105 h 2498068"/>
                <a:gd name="connsiteX15-2213" fmla="*/ 265253 w 1206042"/>
                <a:gd name="connsiteY15-2214" fmla="*/ 939649 h 2498068"/>
                <a:gd name="connsiteX16-2215" fmla="*/ 286400 w 1206042"/>
                <a:gd name="connsiteY16-2216" fmla="*/ 758063 h 2498068"/>
                <a:gd name="connsiteX17-2217" fmla="*/ 309385 w 1206042"/>
                <a:gd name="connsiteY17-2218" fmla="*/ 526828 h 2498068"/>
                <a:gd name="connsiteX18-2219" fmla="*/ 321338 w 1206042"/>
                <a:gd name="connsiteY18-2220" fmla="*/ 390754 h 2498068"/>
                <a:gd name="connsiteX19-2221" fmla="*/ 328693 w 1206042"/>
                <a:gd name="connsiteY19-2222" fmla="*/ 124122 h 2498068"/>
                <a:gd name="connsiteX20-2223" fmla="*/ 331911 w 1206042"/>
                <a:gd name="connsiteY20-2224" fmla="*/ 70336 h 2498068"/>
                <a:gd name="connsiteX21-2225" fmla="*/ 397650 w 1206042"/>
                <a:gd name="connsiteY21-2226" fmla="*/ 0 h 2498068"/>
                <a:gd name="connsiteX22-2227" fmla="*/ 415119 w 1206042"/>
                <a:gd name="connsiteY22-2228" fmla="*/ 255599 h 2498068"/>
                <a:gd name="connsiteX23-2229" fmla="*/ 424773 w 1206042"/>
                <a:gd name="connsiteY23-2230" fmla="*/ 664282 h 2498068"/>
                <a:gd name="connsiteX24-2231" fmla="*/ 442242 w 1206042"/>
                <a:gd name="connsiteY24-2232" fmla="*/ 683130 h 2498068"/>
                <a:gd name="connsiteX25-2233" fmla="*/ 1046761 w 1206042"/>
                <a:gd name="connsiteY25-2234" fmla="*/ 662443 h 2498068"/>
                <a:gd name="connsiteX26-2235" fmla="*/ 1062392 w 1206042"/>
                <a:gd name="connsiteY26-2236" fmla="*/ 638538 h 2498068"/>
                <a:gd name="connsiteX27-2237" fmla="*/ 883564 w 1206042"/>
                <a:gd name="connsiteY27-2238" fmla="*/ 35398 h 2498068"/>
                <a:gd name="connsiteX0-2239" fmla="*/ 883564 w 1206042"/>
                <a:gd name="connsiteY0-2240" fmla="*/ 35398 h 2498068"/>
                <a:gd name="connsiteX1-2241" fmla="*/ 933172 w 1206042"/>
                <a:gd name="connsiteY1-2242" fmla="*/ 46811 h 2498068"/>
                <a:gd name="connsiteX2-2243" fmla="*/ 1051818 w 1206042"/>
                <a:gd name="connsiteY2-2244" fmla="*/ 291457 h 2498068"/>
                <a:gd name="connsiteX3-2245" fmla="*/ 1185134 w 1206042"/>
                <a:gd name="connsiteY3-2246" fmla="*/ 746570 h 2498068"/>
                <a:gd name="connsiteX4-2247" fmla="*/ 1205361 w 1206042"/>
                <a:gd name="connsiteY4-2248" fmla="*/ 1137324 h 2498068"/>
                <a:gd name="connsiteX5-2249" fmla="*/ 1185594 w 1206042"/>
                <a:gd name="connsiteY5-2250" fmla="*/ 1582784 h 2498068"/>
                <a:gd name="connsiteX6-2251" fmla="*/ 1184675 w 1206042"/>
                <a:gd name="connsiteY6-2252" fmla="*/ 1724835 h 2498068"/>
                <a:gd name="connsiteX7-2253" fmla="*/ 1195708 w 1206042"/>
                <a:gd name="connsiteY7-2254" fmla="*/ 2498068 h 2498068"/>
                <a:gd name="connsiteX8-2255" fmla="*/ 0 w 1206042"/>
                <a:gd name="connsiteY8-2256" fmla="*/ 2498068 h 2498068"/>
                <a:gd name="connsiteX9-2257" fmla="*/ 19768 w 1206042"/>
                <a:gd name="connsiteY9-2258" fmla="*/ 2241090 h 2498068"/>
                <a:gd name="connsiteX10-2259" fmla="*/ 44592 w 1206042"/>
                <a:gd name="connsiteY10-2260" fmla="*/ 2024566 h 2498068"/>
                <a:gd name="connsiteX11-2261" fmla="*/ 68497 w 1206042"/>
                <a:gd name="connsiteY11-2262" fmla="*/ 1868264 h 2498068"/>
                <a:gd name="connsiteX12-2263" fmla="*/ 110790 w 1206042"/>
                <a:gd name="connsiteY12-2264" fmla="*/ 1660015 h 2498068"/>
                <a:gd name="connsiteX13-2265" fmla="*/ 144349 w 1206042"/>
                <a:gd name="connsiteY13-2266" fmla="*/ 1560258 h 2498068"/>
                <a:gd name="connsiteX14-2267" fmla="*/ 224799 w 1206042"/>
                <a:gd name="connsiteY14-2268" fmla="*/ 1231105 h 2498068"/>
                <a:gd name="connsiteX15-2269" fmla="*/ 265253 w 1206042"/>
                <a:gd name="connsiteY15-2270" fmla="*/ 939649 h 2498068"/>
                <a:gd name="connsiteX16-2271" fmla="*/ 286400 w 1206042"/>
                <a:gd name="connsiteY16-2272" fmla="*/ 758063 h 2498068"/>
                <a:gd name="connsiteX17-2273" fmla="*/ 321338 w 1206042"/>
                <a:gd name="connsiteY17-2274" fmla="*/ 390754 h 2498068"/>
                <a:gd name="connsiteX18-2275" fmla="*/ 328693 w 1206042"/>
                <a:gd name="connsiteY18-2276" fmla="*/ 124122 h 2498068"/>
                <a:gd name="connsiteX19-2277" fmla="*/ 331911 w 1206042"/>
                <a:gd name="connsiteY19-2278" fmla="*/ 70336 h 2498068"/>
                <a:gd name="connsiteX20-2279" fmla="*/ 397650 w 1206042"/>
                <a:gd name="connsiteY20-2280" fmla="*/ 0 h 2498068"/>
                <a:gd name="connsiteX21-2281" fmla="*/ 415119 w 1206042"/>
                <a:gd name="connsiteY21-2282" fmla="*/ 255599 h 2498068"/>
                <a:gd name="connsiteX22-2283" fmla="*/ 424773 w 1206042"/>
                <a:gd name="connsiteY22-2284" fmla="*/ 664282 h 2498068"/>
                <a:gd name="connsiteX23-2285" fmla="*/ 442242 w 1206042"/>
                <a:gd name="connsiteY23-2286" fmla="*/ 683130 h 2498068"/>
                <a:gd name="connsiteX24-2287" fmla="*/ 1046761 w 1206042"/>
                <a:gd name="connsiteY24-2288" fmla="*/ 662443 h 2498068"/>
                <a:gd name="connsiteX25-2289" fmla="*/ 1062392 w 1206042"/>
                <a:gd name="connsiteY25-2290" fmla="*/ 638538 h 2498068"/>
                <a:gd name="connsiteX26-2291" fmla="*/ 883564 w 1206042"/>
                <a:gd name="connsiteY26-2292" fmla="*/ 35398 h 2498068"/>
                <a:gd name="connsiteX0-2293" fmla="*/ 883564 w 1206042"/>
                <a:gd name="connsiteY0-2294" fmla="*/ 35398 h 2498068"/>
                <a:gd name="connsiteX1-2295" fmla="*/ 933172 w 1206042"/>
                <a:gd name="connsiteY1-2296" fmla="*/ 46811 h 2498068"/>
                <a:gd name="connsiteX2-2297" fmla="*/ 1051818 w 1206042"/>
                <a:gd name="connsiteY2-2298" fmla="*/ 291457 h 2498068"/>
                <a:gd name="connsiteX3-2299" fmla="*/ 1185134 w 1206042"/>
                <a:gd name="connsiteY3-2300" fmla="*/ 746570 h 2498068"/>
                <a:gd name="connsiteX4-2301" fmla="*/ 1205361 w 1206042"/>
                <a:gd name="connsiteY4-2302" fmla="*/ 1137324 h 2498068"/>
                <a:gd name="connsiteX5-2303" fmla="*/ 1185594 w 1206042"/>
                <a:gd name="connsiteY5-2304" fmla="*/ 1582784 h 2498068"/>
                <a:gd name="connsiteX6-2305" fmla="*/ 1184675 w 1206042"/>
                <a:gd name="connsiteY6-2306" fmla="*/ 1724835 h 2498068"/>
                <a:gd name="connsiteX7-2307" fmla="*/ 1195708 w 1206042"/>
                <a:gd name="connsiteY7-2308" fmla="*/ 2498068 h 2498068"/>
                <a:gd name="connsiteX8-2309" fmla="*/ 0 w 1206042"/>
                <a:gd name="connsiteY8-2310" fmla="*/ 2498068 h 2498068"/>
                <a:gd name="connsiteX9-2311" fmla="*/ 19768 w 1206042"/>
                <a:gd name="connsiteY9-2312" fmla="*/ 2241090 h 2498068"/>
                <a:gd name="connsiteX10-2313" fmla="*/ 44592 w 1206042"/>
                <a:gd name="connsiteY10-2314" fmla="*/ 2024566 h 2498068"/>
                <a:gd name="connsiteX11-2315" fmla="*/ 68497 w 1206042"/>
                <a:gd name="connsiteY11-2316" fmla="*/ 1868264 h 2498068"/>
                <a:gd name="connsiteX12-2317" fmla="*/ 110790 w 1206042"/>
                <a:gd name="connsiteY12-2318" fmla="*/ 1660015 h 2498068"/>
                <a:gd name="connsiteX13-2319" fmla="*/ 144349 w 1206042"/>
                <a:gd name="connsiteY13-2320" fmla="*/ 1560258 h 2498068"/>
                <a:gd name="connsiteX14-2321" fmla="*/ 224799 w 1206042"/>
                <a:gd name="connsiteY14-2322" fmla="*/ 1231105 h 2498068"/>
                <a:gd name="connsiteX15-2323" fmla="*/ 286400 w 1206042"/>
                <a:gd name="connsiteY15-2324" fmla="*/ 758063 h 2498068"/>
                <a:gd name="connsiteX16-2325" fmla="*/ 321338 w 1206042"/>
                <a:gd name="connsiteY16-2326" fmla="*/ 390754 h 2498068"/>
                <a:gd name="connsiteX17-2327" fmla="*/ 328693 w 1206042"/>
                <a:gd name="connsiteY17-2328" fmla="*/ 124122 h 2498068"/>
                <a:gd name="connsiteX18-2329" fmla="*/ 331911 w 1206042"/>
                <a:gd name="connsiteY18-2330" fmla="*/ 70336 h 2498068"/>
                <a:gd name="connsiteX19-2331" fmla="*/ 397650 w 1206042"/>
                <a:gd name="connsiteY19-2332" fmla="*/ 0 h 2498068"/>
                <a:gd name="connsiteX20-2333" fmla="*/ 415119 w 1206042"/>
                <a:gd name="connsiteY20-2334" fmla="*/ 255599 h 2498068"/>
                <a:gd name="connsiteX21-2335" fmla="*/ 424773 w 1206042"/>
                <a:gd name="connsiteY21-2336" fmla="*/ 664282 h 2498068"/>
                <a:gd name="connsiteX22-2337" fmla="*/ 442242 w 1206042"/>
                <a:gd name="connsiteY22-2338" fmla="*/ 683130 h 2498068"/>
                <a:gd name="connsiteX23-2339" fmla="*/ 1046761 w 1206042"/>
                <a:gd name="connsiteY23-2340" fmla="*/ 662443 h 2498068"/>
                <a:gd name="connsiteX24-2341" fmla="*/ 1062392 w 1206042"/>
                <a:gd name="connsiteY24-2342" fmla="*/ 638538 h 2498068"/>
                <a:gd name="connsiteX25-2343" fmla="*/ 883564 w 1206042"/>
                <a:gd name="connsiteY25-2344" fmla="*/ 35398 h 2498068"/>
                <a:gd name="connsiteX0-2345" fmla="*/ 883564 w 1206042"/>
                <a:gd name="connsiteY0-2346" fmla="*/ 35398 h 2498068"/>
                <a:gd name="connsiteX1-2347" fmla="*/ 933172 w 1206042"/>
                <a:gd name="connsiteY1-2348" fmla="*/ 46811 h 2498068"/>
                <a:gd name="connsiteX2-2349" fmla="*/ 1051818 w 1206042"/>
                <a:gd name="connsiteY2-2350" fmla="*/ 291457 h 2498068"/>
                <a:gd name="connsiteX3-2351" fmla="*/ 1185134 w 1206042"/>
                <a:gd name="connsiteY3-2352" fmla="*/ 746570 h 2498068"/>
                <a:gd name="connsiteX4-2353" fmla="*/ 1205361 w 1206042"/>
                <a:gd name="connsiteY4-2354" fmla="*/ 1137324 h 2498068"/>
                <a:gd name="connsiteX5-2355" fmla="*/ 1185594 w 1206042"/>
                <a:gd name="connsiteY5-2356" fmla="*/ 1582784 h 2498068"/>
                <a:gd name="connsiteX6-2357" fmla="*/ 1184675 w 1206042"/>
                <a:gd name="connsiteY6-2358" fmla="*/ 1724835 h 2498068"/>
                <a:gd name="connsiteX7-2359" fmla="*/ 1195708 w 1206042"/>
                <a:gd name="connsiteY7-2360" fmla="*/ 2498068 h 2498068"/>
                <a:gd name="connsiteX8-2361" fmla="*/ 0 w 1206042"/>
                <a:gd name="connsiteY8-2362" fmla="*/ 2498068 h 2498068"/>
                <a:gd name="connsiteX9-2363" fmla="*/ 19768 w 1206042"/>
                <a:gd name="connsiteY9-2364" fmla="*/ 2241090 h 2498068"/>
                <a:gd name="connsiteX10-2365" fmla="*/ 44592 w 1206042"/>
                <a:gd name="connsiteY10-2366" fmla="*/ 2024566 h 2498068"/>
                <a:gd name="connsiteX11-2367" fmla="*/ 68497 w 1206042"/>
                <a:gd name="connsiteY11-2368" fmla="*/ 1868264 h 2498068"/>
                <a:gd name="connsiteX12-2369" fmla="*/ 110790 w 1206042"/>
                <a:gd name="connsiteY12-2370" fmla="*/ 1660015 h 2498068"/>
                <a:gd name="connsiteX13-2371" fmla="*/ 144349 w 1206042"/>
                <a:gd name="connsiteY13-2372" fmla="*/ 1560258 h 2498068"/>
                <a:gd name="connsiteX14-2373" fmla="*/ 224799 w 1206042"/>
                <a:gd name="connsiteY14-2374" fmla="*/ 1231105 h 2498068"/>
                <a:gd name="connsiteX15-2375" fmla="*/ 286400 w 1206042"/>
                <a:gd name="connsiteY15-2376" fmla="*/ 758063 h 2498068"/>
                <a:gd name="connsiteX16-2377" fmla="*/ 321338 w 1206042"/>
                <a:gd name="connsiteY16-2378" fmla="*/ 390754 h 2498068"/>
                <a:gd name="connsiteX17-2379" fmla="*/ 328693 w 1206042"/>
                <a:gd name="connsiteY17-2380" fmla="*/ 124122 h 2498068"/>
                <a:gd name="connsiteX18-2381" fmla="*/ 331911 w 1206042"/>
                <a:gd name="connsiteY18-2382" fmla="*/ 70336 h 2498068"/>
                <a:gd name="connsiteX19-2383" fmla="*/ 397650 w 1206042"/>
                <a:gd name="connsiteY19-2384" fmla="*/ 0 h 2498068"/>
                <a:gd name="connsiteX20-2385" fmla="*/ 415119 w 1206042"/>
                <a:gd name="connsiteY20-2386" fmla="*/ 255599 h 2498068"/>
                <a:gd name="connsiteX21-2387" fmla="*/ 424773 w 1206042"/>
                <a:gd name="connsiteY21-2388" fmla="*/ 664282 h 2498068"/>
                <a:gd name="connsiteX22-2389" fmla="*/ 442242 w 1206042"/>
                <a:gd name="connsiteY22-2390" fmla="*/ 683130 h 2498068"/>
                <a:gd name="connsiteX23-2391" fmla="*/ 1046761 w 1206042"/>
                <a:gd name="connsiteY23-2392" fmla="*/ 662443 h 2498068"/>
                <a:gd name="connsiteX24-2393" fmla="*/ 1062392 w 1206042"/>
                <a:gd name="connsiteY24-2394" fmla="*/ 638538 h 2498068"/>
                <a:gd name="connsiteX25-2395" fmla="*/ 883564 w 1206042"/>
                <a:gd name="connsiteY25-2396" fmla="*/ 35398 h 2498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-1" fmla="*/ 564782 w 621373"/>
                <a:gd name="connsiteY0-2" fmla="*/ 229578 h 950116"/>
                <a:gd name="connsiteX1-3" fmla="*/ 590526 w 621373"/>
                <a:gd name="connsiteY1-4" fmla="*/ 217166 h 950116"/>
                <a:gd name="connsiteX2-5" fmla="*/ 610294 w 621373"/>
                <a:gd name="connsiteY2-6" fmla="*/ 246127 h 950116"/>
                <a:gd name="connsiteX3-7" fmla="*/ 621326 w 621373"/>
                <a:gd name="connsiteY3-8" fmla="*/ 321980 h 950116"/>
                <a:gd name="connsiteX4-9" fmla="*/ 608914 w 621373"/>
                <a:gd name="connsiteY4-10" fmla="*/ 428173 h 950116"/>
                <a:gd name="connsiteX5-11" fmla="*/ 586388 w 621373"/>
                <a:gd name="connsiteY5-12" fmla="*/ 448400 h 950116"/>
                <a:gd name="connsiteX6-13" fmla="*/ 574896 w 621373"/>
                <a:gd name="connsiteY6-14" fmla="*/ 463111 h 950116"/>
                <a:gd name="connsiteX7-15" fmla="*/ 574896 w 621373"/>
                <a:gd name="connsiteY7-16" fmla="*/ 490234 h 950116"/>
                <a:gd name="connsiteX8-17" fmla="*/ 560645 w 621373"/>
                <a:gd name="connsiteY8-18" fmla="*/ 593209 h 950116"/>
                <a:gd name="connsiteX9-19" fmla="*/ 545015 w 621373"/>
                <a:gd name="connsiteY9-20" fmla="*/ 618953 h 950116"/>
                <a:gd name="connsiteX10-21" fmla="*/ 541796 w 621373"/>
                <a:gd name="connsiteY10-22" fmla="*/ 629986 h 950116"/>
                <a:gd name="connsiteX11-23" fmla="*/ 547773 w 621373"/>
                <a:gd name="connsiteY11-24" fmla="*/ 734340 h 950116"/>
                <a:gd name="connsiteX12-25" fmla="*/ 553749 w 621373"/>
                <a:gd name="connsiteY12-26" fmla="*/ 750430 h 950116"/>
                <a:gd name="connsiteX13-27" fmla="*/ 555128 w 621373"/>
                <a:gd name="connsiteY13-28" fmla="*/ 808354 h 950116"/>
                <a:gd name="connsiteX14-29" fmla="*/ 448935 w 621373"/>
                <a:gd name="connsiteY14-30" fmla="*/ 935693 h 950116"/>
                <a:gd name="connsiteX15-31" fmla="*/ 428708 w 621373"/>
                <a:gd name="connsiteY15-32" fmla="*/ 946727 h 950116"/>
                <a:gd name="connsiteX16-33" fmla="*/ 387334 w 621373"/>
                <a:gd name="connsiteY16-34" fmla="*/ 931556 h 950116"/>
                <a:gd name="connsiteX17-35" fmla="*/ 252638 w 621373"/>
                <a:gd name="connsiteY17-36" fmla="*/ 858002 h 950116"/>
                <a:gd name="connsiteX18-37" fmla="*/ 164374 w 621373"/>
                <a:gd name="connsiteY18-38" fmla="*/ 774795 h 950116"/>
                <a:gd name="connsiteX19-39" fmla="*/ 157019 w 621373"/>
                <a:gd name="connsiteY19-40" fmla="*/ 755947 h 950116"/>
                <a:gd name="connsiteX20-41" fmla="*/ 136332 w 621373"/>
                <a:gd name="connsiteY20-42" fmla="*/ 659867 h 950116"/>
                <a:gd name="connsiteX21-43" fmla="*/ 94958 w 621373"/>
                <a:gd name="connsiteY21-44" fmla="*/ 550916 h 950116"/>
                <a:gd name="connsiteX22-45" fmla="*/ 78408 w 621373"/>
                <a:gd name="connsiteY22-46" fmla="*/ 537124 h 950116"/>
                <a:gd name="connsiteX23-47" fmla="*/ 53124 w 621373"/>
                <a:gd name="connsiteY23-48" fmla="*/ 521494 h 950116"/>
                <a:gd name="connsiteX24-49" fmla="*/ 8992 w 621373"/>
                <a:gd name="connsiteY24-50" fmla="*/ 431391 h 950116"/>
                <a:gd name="connsiteX25-51" fmla="*/ 6693 w 621373"/>
                <a:gd name="connsiteY25-52" fmla="*/ 414841 h 950116"/>
                <a:gd name="connsiteX26-53" fmla="*/ 1636 w 621373"/>
                <a:gd name="connsiteY26-54" fmla="*/ 378064 h 950116"/>
                <a:gd name="connsiteX27-55" fmla="*/ 30138 w 621373"/>
                <a:gd name="connsiteY27-56" fmla="*/ 323819 h 950116"/>
                <a:gd name="connsiteX28-57" fmla="*/ 56802 w 621373"/>
                <a:gd name="connsiteY28-58" fmla="*/ 363813 h 950116"/>
                <a:gd name="connsiteX29-59" fmla="*/ 54043 w 621373"/>
                <a:gd name="connsiteY29-60" fmla="*/ 150967 h 950116"/>
                <a:gd name="connsiteX30-61" fmla="*/ 139550 w 621373"/>
                <a:gd name="connsiteY30-62" fmla="*/ 82470 h 950116"/>
                <a:gd name="connsiteX31-63" fmla="*/ 266430 w 621373"/>
                <a:gd name="connsiteY31-64" fmla="*/ 52130 h 950116"/>
                <a:gd name="connsiteX32-65" fmla="*/ 360670 w 621373"/>
                <a:gd name="connsiteY32-66" fmla="*/ 4320 h 950116"/>
                <a:gd name="connsiteX33-67" fmla="*/ 440201 w 621373"/>
                <a:gd name="connsiteY33-68" fmla="*/ 21329 h 950116"/>
                <a:gd name="connsiteX34-69" fmla="*/ 490309 w 621373"/>
                <a:gd name="connsiteY34-70" fmla="*/ 89826 h 950116"/>
                <a:gd name="connsiteX35-71" fmla="*/ 549612 w 621373"/>
                <a:gd name="connsiteY35-72" fmla="*/ 258540 h 950116"/>
                <a:gd name="connsiteX36-73" fmla="*/ 564782 w 621373"/>
                <a:gd name="connsiteY36-74" fmla="*/ 229578 h 950116"/>
                <a:gd name="connsiteX0-75" fmla="*/ 564782 w 621373"/>
                <a:gd name="connsiteY0-76" fmla="*/ 229578 h 950116"/>
                <a:gd name="connsiteX1-77" fmla="*/ 590526 w 621373"/>
                <a:gd name="connsiteY1-78" fmla="*/ 217166 h 950116"/>
                <a:gd name="connsiteX2-79" fmla="*/ 610294 w 621373"/>
                <a:gd name="connsiteY2-80" fmla="*/ 246127 h 950116"/>
                <a:gd name="connsiteX3-81" fmla="*/ 621326 w 621373"/>
                <a:gd name="connsiteY3-82" fmla="*/ 321980 h 950116"/>
                <a:gd name="connsiteX4-83" fmla="*/ 608914 w 621373"/>
                <a:gd name="connsiteY4-84" fmla="*/ 428173 h 950116"/>
                <a:gd name="connsiteX5-85" fmla="*/ 586388 w 621373"/>
                <a:gd name="connsiteY5-86" fmla="*/ 448400 h 950116"/>
                <a:gd name="connsiteX6-87" fmla="*/ 574896 w 621373"/>
                <a:gd name="connsiteY6-88" fmla="*/ 463111 h 950116"/>
                <a:gd name="connsiteX7-89" fmla="*/ 574896 w 621373"/>
                <a:gd name="connsiteY7-90" fmla="*/ 490234 h 950116"/>
                <a:gd name="connsiteX8-91" fmla="*/ 560645 w 621373"/>
                <a:gd name="connsiteY8-92" fmla="*/ 593209 h 950116"/>
                <a:gd name="connsiteX9-93" fmla="*/ 545015 w 621373"/>
                <a:gd name="connsiteY9-94" fmla="*/ 618953 h 950116"/>
                <a:gd name="connsiteX10-95" fmla="*/ 541796 w 621373"/>
                <a:gd name="connsiteY10-96" fmla="*/ 629986 h 950116"/>
                <a:gd name="connsiteX11-97" fmla="*/ 547773 w 621373"/>
                <a:gd name="connsiteY11-98" fmla="*/ 734340 h 950116"/>
                <a:gd name="connsiteX12-99" fmla="*/ 553749 w 621373"/>
                <a:gd name="connsiteY12-100" fmla="*/ 750430 h 950116"/>
                <a:gd name="connsiteX13-101" fmla="*/ 555128 w 621373"/>
                <a:gd name="connsiteY13-102" fmla="*/ 808354 h 950116"/>
                <a:gd name="connsiteX14-103" fmla="*/ 448935 w 621373"/>
                <a:gd name="connsiteY14-104" fmla="*/ 935693 h 950116"/>
                <a:gd name="connsiteX15-105" fmla="*/ 428708 w 621373"/>
                <a:gd name="connsiteY15-106" fmla="*/ 946727 h 950116"/>
                <a:gd name="connsiteX16-107" fmla="*/ 252638 w 621373"/>
                <a:gd name="connsiteY16-108" fmla="*/ 858002 h 950116"/>
                <a:gd name="connsiteX17-109" fmla="*/ 164374 w 621373"/>
                <a:gd name="connsiteY17-110" fmla="*/ 774795 h 950116"/>
                <a:gd name="connsiteX18-111" fmla="*/ 157019 w 621373"/>
                <a:gd name="connsiteY18-112" fmla="*/ 755947 h 950116"/>
                <a:gd name="connsiteX19-113" fmla="*/ 136332 w 621373"/>
                <a:gd name="connsiteY19-114" fmla="*/ 659867 h 950116"/>
                <a:gd name="connsiteX20-115" fmla="*/ 94958 w 621373"/>
                <a:gd name="connsiteY20-116" fmla="*/ 550916 h 950116"/>
                <a:gd name="connsiteX21-117" fmla="*/ 78408 w 621373"/>
                <a:gd name="connsiteY21-118" fmla="*/ 537124 h 950116"/>
                <a:gd name="connsiteX22-119" fmla="*/ 53124 w 621373"/>
                <a:gd name="connsiteY22-120" fmla="*/ 521494 h 950116"/>
                <a:gd name="connsiteX23-121" fmla="*/ 8992 w 621373"/>
                <a:gd name="connsiteY23-122" fmla="*/ 431391 h 950116"/>
                <a:gd name="connsiteX24-123" fmla="*/ 6693 w 621373"/>
                <a:gd name="connsiteY24-124" fmla="*/ 414841 h 950116"/>
                <a:gd name="connsiteX25-125" fmla="*/ 1636 w 621373"/>
                <a:gd name="connsiteY25-126" fmla="*/ 378064 h 950116"/>
                <a:gd name="connsiteX26-127" fmla="*/ 30138 w 621373"/>
                <a:gd name="connsiteY26-128" fmla="*/ 323819 h 950116"/>
                <a:gd name="connsiteX27-129" fmla="*/ 56802 w 621373"/>
                <a:gd name="connsiteY27-130" fmla="*/ 363813 h 950116"/>
                <a:gd name="connsiteX28-131" fmla="*/ 54043 w 621373"/>
                <a:gd name="connsiteY28-132" fmla="*/ 150967 h 950116"/>
                <a:gd name="connsiteX29-133" fmla="*/ 139550 w 621373"/>
                <a:gd name="connsiteY29-134" fmla="*/ 82470 h 950116"/>
                <a:gd name="connsiteX30-135" fmla="*/ 266430 w 621373"/>
                <a:gd name="connsiteY30-136" fmla="*/ 52130 h 950116"/>
                <a:gd name="connsiteX31-137" fmla="*/ 360670 w 621373"/>
                <a:gd name="connsiteY31-138" fmla="*/ 4320 h 950116"/>
                <a:gd name="connsiteX32-139" fmla="*/ 440201 w 621373"/>
                <a:gd name="connsiteY32-140" fmla="*/ 21329 h 950116"/>
                <a:gd name="connsiteX33-141" fmla="*/ 490309 w 621373"/>
                <a:gd name="connsiteY33-142" fmla="*/ 89826 h 950116"/>
                <a:gd name="connsiteX34-143" fmla="*/ 549612 w 621373"/>
                <a:gd name="connsiteY34-144" fmla="*/ 258540 h 950116"/>
                <a:gd name="connsiteX35-145" fmla="*/ 564782 w 621373"/>
                <a:gd name="connsiteY35-146" fmla="*/ 229578 h 950116"/>
                <a:gd name="connsiteX0-147" fmla="*/ 564782 w 621373"/>
                <a:gd name="connsiteY0-148" fmla="*/ 229578 h 950116"/>
                <a:gd name="connsiteX1-149" fmla="*/ 590526 w 621373"/>
                <a:gd name="connsiteY1-150" fmla="*/ 217166 h 950116"/>
                <a:gd name="connsiteX2-151" fmla="*/ 610294 w 621373"/>
                <a:gd name="connsiteY2-152" fmla="*/ 246127 h 950116"/>
                <a:gd name="connsiteX3-153" fmla="*/ 621326 w 621373"/>
                <a:gd name="connsiteY3-154" fmla="*/ 321980 h 950116"/>
                <a:gd name="connsiteX4-155" fmla="*/ 608914 w 621373"/>
                <a:gd name="connsiteY4-156" fmla="*/ 428173 h 950116"/>
                <a:gd name="connsiteX5-157" fmla="*/ 586388 w 621373"/>
                <a:gd name="connsiteY5-158" fmla="*/ 448400 h 950116"/>
                <a:gd name="connsiteX6-159" fmla="*/ 574896 w 621373"/>
                <a:gd name="connsiteY6-160" fmla="*/ 463111 h 950116"/>
                <a:gd name="connsiteX7-161" fmla="*/ 574896 w 621373"/>
                <a:gd name="connsiteY7-162" fmla="*/ 490234 h 950116"/>
                <a:gd name="connsiteX8-163" fmla="*/ 560645 w 621373"/>
                <a:gd name="connsiteY8-164" fmla="*/ 593209 h 950116"/>
                <a:gd name="connsiteX9-165" fmla="*/ 545015 w 621373"/>
                <a:gd name="connsiteY9-166" fmla="*/ 618953 h 950116"/>
                <a:gd name="connsiteX10-167" fmla="*/ 541796 w 621373"/>
                <a:gd name="connsiteY10-168" fmla="*/ 629986 h 950116"/>
                <a:gd name="connsiteX11-169" fmla="*/ 547773 w 621373"/>
                <a:gd name="connsiteY11-170" fmla="*/ 734340 h 950116"/>
                <a:gd name="connsiteX12-171" fmla="*/ 553749 w 621373"/>
                <a:gd name="connsiteY12-172" fmla="*/ 750430 h 950116"/>
                <a:gd name="connsiteX13-173" fmla="*/ 555128 w 621373"/>
                <a:gd name="connsiteY13-174" fmla="*/ 808354 h 950116"/>
                <a:gd name="connsiteX14-175" fmla="*/ 448935 w 621373"/>
                <a:gd name="connsiteY14-176" fmla="*/ 935693 h 950116"/>
                <a:gd name="connsiteX15-177" fmla="*/ 402514 w 621373"/>
                <a:gd name="connsiteY15-178" fmla="*/ 946727 h 950116"/>
                <a:gd name="connsiteX16-179" fmla="*/ 252638 w 621373"/>
                <a:gd name="connsiteY16-180" fmla="*/ 858002 h 950116"/>
                <a:gd name="connsiteX17-181" fmla="*/ 164374 w 621373"/>
                <a:gd name="connsiteY17-182" fmla="*/ 774795 h 950116"/>
                <a:gd name="connsiteX18-183" fmla="*/ 157019 w 621373"/>
                <a:gd name="connsiteY18-184" fmla="*/ 755947 h 950116"/>
                <a:gd name="connsiteX19-185" fmla="*/ 136332 w 621373"/>
                <a:gd name="connsiteY19-186" fmla="*/ 659867 h 950116"/>
                <a:gd name="connsiteX20-187" fmla="*/ 94958 w 621373"/>
                <a:gd name="connsiteY20-188" fmla="*/ 550916 h 950116"/>
                <a:gd name="connsiteX21-189" fmla="*/ 78408 w 621373"/>
                <a:gd name="connsiteY21-190" fmla="*/ 537124 h 950116"/>
                <a:gd name="connsiteX22-191" fmla="*/ 53124 w 621373"/>
                <a:gd name="connsiteY22-192" fmla="*/ 521494 h 950116"/>
                <a:gd name="connsiteX23-193" fmla="*/ 8992 w 621373"/>
                <a:gd name="connsiteY23-194" fmla="*/ 431391 h 950116"/>
                <a:gd name="connsiteX24-195" fmla="*/ 6693 w 621373"/>
                <a:gd name="connsiteY24-196" fmla="*/ 414841 h 950116"/>
                <a:gd name="connsiteX25-197" fmla="*/ 1636 w 621373"/>
                <a:gd name="connsiteY25-198" fmla="*/ 378064 h 950116"/>
                <a:gd name="connsiteX26-199" fmla="*/ 30138 w 621373"/>
                <a:gd name="connsiteY26-200" fmla="*/ 323819 h 950116"/>
                <a:gd name="connsiteX27-201" fmla="*/ 56802 w 621373"/>
                <a:gd name="connsiteY27-202" fmla="*/ 363813 h 950116"/>
                <a:gd name="connsiteX28-203" fmla="*/ 54043 w 621373"/>
                <a:gd name="connsiteY28-204" fmla="*/ 150967 h 950116"/>
                <a:gd name="connsiteX29-205" fmla="*/ 139550 w 621373"/>
                <a:gd name="connsiteY29-206" fmla="*/ 82470 h 950116"/>
                <a:gd name="connsiteX30-207" fmla="*/ 266430 w 621373"/>
                <a:gd name="connsiteY30-208" fmla="*/ 52130 h 950116"/>
                <a:gd name="connsiteX31-209" fmla="*/ 360670 w 621373"/>
                <a:gd name="connsiteY31-210" fmla="*/ 4320 h 950116"/>
                <a:gd name="connsiteX32-211" fmla="*/ 440201 w 621373"/>
                <a:gd name="connsiteY32-212" fmla="*/ 21329 h 950116"/>
                <a:gd name="connsiteX33-213" fmla="*/ 490309 w 621373"/>
                <a:gd name="connsiteY33-214" fmla="*/ 89826 h 950116"/>
                <a:gd name="connsiteX34-215" fmla="*/ 549612 w 621373"/>
                <a:gd name="connsiteY34-216" fmla="*/ 258540 h 950116"/>
                <a:gd name="connsiteX35-217" fmla="*/ 564782 w 621373"/>
                <a:gd name="connsiteY35-218" fmla="*/ 229578 h 950116"/>
                <a:gd name="connsiteX0-219" fmla="*/ 564782 w 621373"/>
                <a:gd name="connsiteY0-220" fmla="*/ 229578 h 950116"/>
                <a:gd name="connsiteX1-221" fmla="*/ 590526 w 621373"/>
                <a:gd name="connsiteY1-222" fmla="*/ 217166 h 950116"/>
                <a:gd name="connsiteX2-223" fmla="*/ 610294 w 621373"/>
                <a:gd name="connsiteY2-224" fmla="*/ 246127 h 950116"/>
                <a:gd name="connsiteX3-225" fmla="*/ 621326 w 621373"/>
                <a:gd name="connsiteY3-226" fmla="*/ 321980 h 950116"/>
                <a:gd name="connsiteX4-227" fmla="*/ 608914 w 621373"/>
                <a:gd name="connsiteY4-228" fmla="*/ 428173 h 950116"/>
                <a:gd name="connsiteX5-229" fmla="*/ 586388 w 621373"/>
                <a:gd name="connsiteY5-230" fmla="*/ 448400 h 950116"/>
                <a:gd name="connsiteX6-231" fmla="*/ 574896 w 621373"/>
                <a:gd name="connsiteY6-232" fmla="*/ 463111 h 950116"/>
                <a:gd name="connsiteX7-233" fmla="*/ 574896 w 621373"/>
                <a:gd name="connsiteY7-234" fmla="*/ 490234 h 950116"/>
                <a:gd name="connsiteX8-235" fmla="*/ 560645 w 621373"/>
                <a:gd name="connsiteY8-236" fmla="*/ 593209 h 950116"/>
                <a:gd name="connsiteX9-237" fmla="*/ 545015 w 621373"/>
                <a:gd name="connsiteY9-238" fmla="*/ 618953 h 950116"/>
                <a:gd name="connsiteX10-239" fmla="*/ 541796 w 621373"/>
                <a:gd name="connsiteY10-240" fmla="*/ 629986 h 950116"/>
                <a:gd name="connsiteX11-241" fmla="*/ 547773 w 621373"/>
                <a:gd name="connsiteY11-242" fmla="*/ 734340 h 950116"/>
                <a:gd name="connsiteX12-243" fmla="*/ 553749 w 621373"/>
                <a:gd name="connsiteY12-244" fmla="*/ 750430 h 950116"/>
                <a:gd name="connsiteX13-245" fmla="*/ 555128 w 621373"/>
                <a:gd name="connsiteY13-246" fmla="*/ 808354 h 950116"/>
                <a:gd name="connsiteX14-247" fmla="*/ 465603 w 621373"/>
                <a:gd name="connsiteY14-248" fmla="*/ 935693 h 950116"/>
                <a:gd name="connsiteX15-249" fmla="*/ 402514 w 621373"/>
                <a:gd name="connsiteY15-250" fmla="*/ 946727 h 950116"/>
                <a:gd name="connsiteX16-251" fmla="*/ 252638 w 621373"/>
                <a:gd name="connsiteY16-252" fmla="*/ 858002 h 950116"/>
                <a:gd name="connsiteX17-253" fmla="*/ 164374 w 621373"/>
                <a:gd name="connsiteY17-254" fmla="*/ 774795 h 950116"/>
                <a:gd name="connsiteX18-255" fmla="*/ 157019 w 621373"/>
                <a:gd name="connsiteY18-256" fmla="*/ 755947 h 950116"/>
                <a:gd name="connsiteX19-257" fmla="*/ 136332 w 621373"/>
                <a:gd name="connsiteY19-258" fmla="*/ 659867 h 950116"/>
                <a:gd name="connsiteX20-259" fmla="*/ 94958 w 621373"/>
                <a:gd name="connsiteY20-260" fmla="*/ 550916 h 950116"/>
                <a:gd name="connsiteX21-261" fmla="*/ 78408 w 621373"/>
                <a:gd name="connsiteY21-262" fmla="*/ 537124 h 950116"/>
                <a:gd name="connsiteX22-263" fmla="*/ 53124 w 621373"/>
                <a:gd name="connsiteY22-264" fmla="*/ 521494 h 950116"/>
                <a:gd name="connsiteX23-265" fmla="*/ 8992 w 621373"/>
                <a:gd name="connsiteY23-266" fmla="*/ 431391 h 950116"/>
                <a:gd name="connsiteX24-267" fmla="*/ 6693 w 621373"/>
                <a:gd name="connsiteY24-268" fmla="*/ 414841 h 950116"/>
                <a:gd name="connsiteX25-269" fmla="*/ 1636 w 621373"/>
                <a:gd name="connsiteY25-270" fmla="*/ 378064 h 950116"/>
                <a:gd name="connsiteX26-271" fmla="*/ 30138 w 621373"/>
                <a:gd name="connsiteY26-272" fmla="*/ 323819 h 950116"/>
                <a:gd name="connsiteX27-273" fmla="*/ 56802 w 621373"/>
                <a:gd name="connsiteY27-274" fmla="*/ 363813 h 950116"/>
                <a:gd name="connsiteX28-275" fmla="*/ 54043 w 621373"/>
                <a:gd name="connsiteY28-276" fmla="*/ 150967 h 950116"/>
                <a:gd name="connsiteX29-277" fmla="*/ 139550 w 621373"/>
                <a:gd name="connsiteY29-278" fmla="*/ 82470 h 950116"/>
                <a:gd name="connsiteX30-279" fmla="*/ 266430 w 621373"/>
                <a:gd name="connsiteY30-280" fmla="*/ 52130 h 950116"/>
                <a:gd name="connsiteX31-281" fmla="*/ 360670 w 621373"/>
                <a:gd name="connsiteY31-282" fmla="*/ 4320 h 950116"/>
                <a:gd name="connsiteX32-283" fmla="*/ 440201 w 621373"/>
                <a:gd name="connsiteY32-284" fmla="*/ 21329 h 950116"/>
                <a:gd name="connsiteX33-285" fmla="*/ 490309 w 621373"/>
                <a:gd name="connsiteY33-286" fmla="*/ 89826 h 950116"/>
                <a:gd name="connsiteX34-287" fmla="*/ 549612 w 621373"/>
                <a:gd name="connsiteY34-288" fmla="*/ 258540 h 950116"/>
                <a:gd name="connsiteX35-289" fmla="*/ 564782 w 621373"/>
                <a:gd name="connsiteY35-290" fmla="*/ 229578 h 950116"/>
                <a:gd name="connsiteX0-291" fmla="*/ 564782 w 621373"/>
                <a:gd name="connsiteY0-292" fmla="*/ 229578 h 950116"/>
                <a:gd name="connsiteX1-293" fmla="*/ 590526 w 621373"/>
                <a:gd name="connsiteY1-294" fmla="*/ 217166 h 950116"/>
                <a:gd name="connsiteX2-295" fmla="*/ 610294 w 621373"/>
                <a:gd name="connsiteY2-296" fmla="*/ 246127 h 950116"/>
                <a:gd name="connsiteX3-297" fmla="*/ 621326 w 621373"/>
                <a:gd name="connsiteY3-298" fmla="*/ 321980 h 950116"/>
                <a:gd name="connsiteX4-299" fmla="*/ 608914 w 621373"/>
                <a:gd name="connsiteY4-300" fmla="*/ 428173 h 950116"/>
                <a:gd name="connsiteX5-301" fmla="*/ 586388 w 621373"/>
                <a:gd name="connsiteY5-302" fmla="*/ 448400 h 950116"/>
                <a:gd name="connsiteX6-303" fmla="*/ 574896 w 621373"/>
                <a:gd name="connsiteY6-304" fmla="*/ 463111 h 950116"/>
                <a:gd name="connsiteX7-305" fmla="*/ 574896 w 621373"/>
                <a:gd name="connsiteY7-306" fmla="*/ 490234 h 950116"/>
                <a:gd name="connsiteX8-307" fmla="*/ 560645 w 621373"/>
                <a:gd name="connsiteY8-308" fmla="*/ 593209 h 950116"/>
                <a:gd name="connsiteX9-309" fmla="*/ 545015 w 621373"/>
                <a:gd name="connsiteY9-310" fmla="*/ 618953 h 950116"/>
                <a:gd name="connsiteX10-311" fmla="*/ 541796 w 621373"/>
                <a:gd name="connsiteY10-312" fmla="*/ 629986 h 950116"/>
                <a:gd name="connsiteX11-313" fmla="*/ 547773 w 621373"/>
                <a:gd name="connsiteY11-314" fmla="*/ 734340 h 950116"/>
                <a:gd name="connsiteX12-315" fmla="*/ 553749 w 621373"/>
                <a:gd name="connsiteY12-316" fmla="*/ 750430 h 950116"/>
                <a:gd name="connsiteX13-317" fmla="*/ 555128 w 621373"/>
                <a:gd name="connsiteY13-318" fmla="*/ 808354 h 950116"/>
                <a:gd name="connsiteX14-319" fmla="*/ 465603 w 621373"/>
                <a:gd name="connsiteY14-320" fmla="*/ 935693 h 950116"/>
                <a:gd name="connsiteX15-321" fmla="*/ 402514 w 621373"/>
                <a:gd name="connsiteY15-322" fmla="*/ 946727 h 950116"/>
                <a:gd name="connsiteX16-323" fmla="*/ 252638 w 621373"/>
                <a:gd name="connsiteY16-324" fmla="*/ 858002 h 950116"/>
                <a:gd name="connsiteX17-325" fmla="*/ 164374 w 621373"/>
                <a:gd name="connsiteY17-326" fmla="*/ 774795 h 950116"/>
                <a:gd name="connsiteX18-327" fmla="*/ 157019 w 621373"/>
                <a:gd name="connsiteY18-328" fmla="*/ 755947 h 950116"/>
                <a:gd name="connsiteX19-329" fmla="*/ 136332 w 621373"/>
                <a:gd name="connsiteY19-330" fmla="*/ 659867 h 950116"/>
                <a:gd name="connsiteX20-331" fmla="*/ 94958 w 621373"/>
                <a:gd name="connsiteY20-332" fmla="*/ 550916 h 950116"/>
                <a:gd name="connsiteX21-333" fmla="*/ 78408 w 621373"/>
                <a:gd name="connsiteY21-334" fmla="*/ 537124 h 950116"/>
                <a:gd name="connsiteX22-335" fmla="*/ 53124 w 621373"/>
                <a:gd name="connsiteY22-336" fmla="*/ 521494 h 950116"/>
                <a:gd name="connsiteX23-337" fmla="*/ 8992 w 621373"/>
                <a:gd name="connsiteY23-338" fmla="*/ 431391 h 950116"/>
                <a:gd name="connsiteX24-339" fmla="*/ 6693 w 621373"/>
                <a:gd name="connsiteY24-340" fmla="*/ 414841 h 950116"/>
                <a:gd name="connsiteX25-341" fmla="*/ 1636 w 621373"/>
                <a:gd name="connsiteY25-342" fmla="*/ 378064 h 950116"/>
                <a:gd name="connsiteX26-343" fmla="*/ 30138 w 621373"/>
                <a:gd name="connsiteY26-344" fmla="*/ 323819 h 950116"/>
                <a:gd name="connsiteX27-345" fmla="*/ 56802 w 621373"/>
                <a:gd name="connsiteY27-346" fmla="*/ 363813 h 950116"/>
                <a:gd name="connsiteX28-347" fmla="*/ 54043 w 621373"/>
                <a:gd name="connsiteY28-348" fmla="*/ 150967 h 950116"/>
                <a:gd name="connsiteX29-349" fmla="*/ 139550 w 621373"/>
                <a:gd name="connsiteY29-350" fmla="*/ 82470 h 950116"/>
                <a:gd name="connsiteX30-351" fmla="*/ 266430 w 621373"/>
                <a:gd name="connsiteY30-352" fmla="*/ 52130 h 950116"/>
                <a:gd name="connsiteX31-353" fmla="*/ 360670 w 621373"/>
                <a:gd name="connsiteY31-354" fmla="*/ 4320 h 950116"/>
                <a:gd name="connsiteX32-355" fmla="*/ 440201 w 621373"/>
                <a:gd name="connsiteY32-356" fmla="*/ 21329 h 950116"/>
                <a:gd name="connsiteX33-357" fmla="*/ 490309 w 621373"/>
                <a:gd name="connsiteY33-358" fmla="*/ 89826 h 950116"/>
                <a:gd name="connsiteX34-359" fmla="*/ 549612 w 621373"/>
                <a:gd name="connsiteY34-360" fmla="*/ 258540 h 950116"/>
                <a:gd name="connsiteX35-361" fmla="*/ 564782 w 621373"/>
                <a:gd name="connsiteY35-362" fmla="*/ 229578 h 950116"/>
                <a:gd name="connsiteX0-363" fmla="*/ 564782 w 621373"/>
                <a:gd name="connsiteY0-364" fmla="*/ 229578 h 950116"/>
                <a:gd name="connsiteX1-365" fmla="*/ 590526 w 621373"/>
                <a:gd name="connsiteY1-366" fmla="*/ 217166 h 950116"/>
                <a:gd name="connsiteX2-367" fmla="*/ 610294 w 621373"/>
                <a:gd name="connsiteY2-368" fmla="*/ 246127 h 950116"/>
                <a:gd name="connsiteX3-369" fmla="*/ 621326 w 621373"/>
                <a:gd name="connsiteY3-370" fmla="*/ 321980 h 950116"/>
                <a:gd name="connsiteX4-371" fmla="*/ 608914 w 621373"/>
                <a:gd name="connsiteY4-372" fmla="*/ 428173 h 950116"/>
                <a:gd name="connsiteX5-373" fmla="*/ 586388 w 621373"/>
                <a:gd name="connsiteY5-374" fmla="*/ 448400 h 950116"/>
                <a:gd name="connsiteX6-375" fmla="*/ 574896 w 621373"/>
                <a:gd name="connsiteY6-376" fmla="*/ 463111 h 950116"/>
                <a:gd name="connsiteX7-377" fmla="*/ 574896 w 621373"/>
                <a:gd name="connsiteY7-378" fmla="*/ 490234 h 950116"/>
                <a:gd name="connsiteX8-379" fmla="*/ 560645 w 621373"/>
                <a:gd name="connsiteY8-380" fmla="*/ 593209 h 950116"/>
                <a:gd name="connsiteX9-381" fmla="*/ 545015 w 621373"/>
                <a:gd name="connsiteY9-382" fmla="*/ 618953 h 950116"/>
                <a:gd name="connsiteX10-383" fmla="*/ 541796 w 621373"/>
                <a:gd name="connsiteY10-384" fmla="*/ 629986 h 950116"/>
                <a:gd name="connsiteX11-385" fmla="*/ 547773 w 621373"/>
                <a:gd name="connsiteY11-386" fmla="*/ 734340 h 950116"/>
                <a:gd name="connsiteX12-387" fmla="*/ 553749 w 621373"/>
                <a:gd name="connsiteY12-388" fmla="*/ 750430 h 950116"/>
                <a:gd name="connsiteX13-389" fmla="*/ 555128 w 621373"/>
                <a:gd name="connsiteY13-390" fmla="*/ 808354 h 950116"/>
                <a:gd name="connsiteX14-391" fmla="*/ 465603 w 621373"/>
                <a:gd name="connsiteY14-392" fmla="*/ 935693 h 950116"/>
                <a:gd name="connsiteX15-393" fmla="*/ 402514 w 621373"/>
                <a:gd name="connsiteY15-394" fmla="*/ 946727 h 950116"/>
                <a:gd name="connsiteX16-395" fmla="*/ 252638 w 621373"/>
                <a:gd name="connsiteY16-396" fmla="*/ 858002 h 950116"/>
                <a:gd name="connsiteX17-397" fmla="*/ 157019 w 621373"/>
                <a:gd name="connsiteY17-398" fmla="*/ 755947 h 950116"/>
                <a:gd name="connsiteX18-399" fmla="*/ 136332 w 621373"/>
                <a:gd name="connsiteY18-400" fmla="*/ 659867 h 950116"/>
                <a:gd name="connsiteX19-401" fmla="*/ 94958 w 621373"/>
                <a:gd name="connsiteY19-402" fmla="*/ 550916 h 950116"/>
                <a:gd name="connsiteX20-403" fmla="*/ 78408 w 621373"/>
                <a:gd name="connsiteY20-404" fmla="*/ 537124 h 950116"/>
                <a:gd name="connsiteX21-405" fmla="*/ 53124 w 621373"/>
                <a:gd name="connsiteY21-406" fmla="*/ 521494 h 950116"/>
                <a:gd name="connsiteX22-407" fmla="*/ 8992 w 621373"/>
                <a:gd name="connsiteY22-408" fmla="*/ 431391 h 950116"/>
                <a:gd name="connsiteX23-409" fmla="*/ 6693 w 621373"/>
                <a:gd name="connsiteY23-410" fmla="*/ 414841 h 950116"/>
                <a:gd name="connsiteX24-411" fmla="*/ 1636 w 621373"/>
                <a:gd name="connsiteY24-412" fmla="*/ 378064 h 950116"/>
                <a:gd name="connsiteX25-413" fmla="*/ 30138 w 621373"/>
                <a:gd name="connsiteY25-414" fmla="*/ 323819 h 950116"/>
                <a:gd name="connsiteX26-415" fmla="*/ 56802 w 621373"/>
                <a:gd name="connsiteY26-416" fmla="*/ 363813 h 950116"/>
                <a:gd name="connsiteX27-417" fmla="*/ 54043 w 621373"/>
                <a:gd name="connsiteY27-418" fmla="*/ 150967 h 950116"/>
                <a:gd name="connsiteX28-419" fmla="*/ 139550 w 621373"/>
                <a:gd name="connsiteY28-420" fmla="*/ 82470 h 950116"/>
                <a:gd name="connsiteX29-421" fmla="*/ 266430 w 621373"/>
                <a:gd name="connsiteY29-422" fmla="*/ 52130 h 950116"/>
                <a:gd name="connsiteX30-423" fmla="*/ 360670 w 621373"/>
                <a:gd name="connsiteY30-424" fmla="*/ 4320 h 950116"/>
                <a:gd name="connsiteX31-425" fmla="*/ 440201 w 621373"/>
                <a:gd name="connsiteY31-426" fmla="*/ 21329 h 950116"/>
                <a:gd name="connsiteX32-427" fmla="*/ 490309 w 621373"/>
                <a:gd name="connsiteY32-428" fmla="*/ 89826 h 950116"/>
                <a:gd name="connsiteX33-429" fmla="*/ 549612 w 621373"/>
                <a:gd name="connsiteY33-430" fmla="*/ 258540 h 950116"/>
                <a:gd name="connsiteX34-431" fmla="*/ 564782 w 621373"/>
                <a:gd name="connsiteY34-432" fmla="*/ 229578 h 950116"/>
                <a:gd name="connsiteX0-433" fmla="*/ 564782 w 621373"/>
                <a:gd name="connsiteY0-434" fmla="*/ 229578 h 950116"/>
                <a:gd name="connsiteX1-435" fmla="*/ 590526 w 621373"/>
                <a:gd name="connsiteY1-436" fmla="*/ 217166 h 950116"/>
                <a:gd name="connsiteX2-437" fmla="*/ 610294 w 621373"/>
                <a:gd name="connsiteY2-438" fmla="*/ 246127 h 950116"/>
                <a:gd name="connsiteX3-439" fmla="*/ 621326 w 621373"/>
                <a:gd name="connsiteY3-440" fmla="*/ 321980 h 950116"/>
                <a:gd name="connsiteX4-441" fmla="*/ 608914 w 621373"/>
                <a:gd name="connsiteY4-442" fmla="*/ 428173 h 950116"/>
                <a:gd name="connsiteX5-443" fmla="*/ 586388 w 621373"/>
                <a:gd name="connsiteY5-444" fmla="*/ 448400 h 950116"/>
                <a:gd name="connsiteX6-445" fmla="*/ 574896 w 621373"/>
                <a:gd name="connsiteY6-446" fmla="*/ 463111 h 950116"/>
                <a:gd name="connsiteX7-447" fmla="*/ 574896 w 621373"/>
                <a:gd name="connsiteY7-448" fmla="*/ 490234 h 950116"/>
                <a:gd name="connsiteX8-449" fmla="*/ 560645 w 621373"/>
                <a:gd name="connsiteY8-450" fmla="*/ 593209 h 950116"/>
                <a:gd name="connsiteX9-451" fmla="*/ 545015 w 621373"/>
                <a:gd name="connsiteY9-452" fmla="*/ 618953 h 950116"/>
                <a:gd name="connsiteX10-453" fmla="*/ 541796 w 621373"/>
                <a:gd name="connsiteY10-454" fmla="*/ 629986 h 950116"/>
                <a:gd name="connsiteX11-455" fmla="*/ 553749 w 621373"/>
                <a:gd name="connsiteY11-456" fmla="*/ 750430 h 950116"/>
                <a:gd name="connsiteX12-457" fmla="*/ 555128 w 621373"/>
                <a:gd name="connsiteY12-458" fmla="*/ 808354 h 950116"/>
                <a:gd name="connsiteX13-459" fmla="*/ 465603 w 621373"/>
                <a:gd name="connsiteY13-460" fmla="*/ 935693 h 950116"/>
                <a:gd name="connsiteX14-461" fmla="*/ 402514 w 621373"/>
                <a:gd name="connsiteY14-462" fmla="*/ 946727 h 950116"/>
                <a:gd name="connsiteX15-463" fmla="*/ 252638 w 621373"/>
                <a:gd name="connsiteY15-464" fmla="*/ 858002 h 950116"/>
                <a:gd name="connsiteX16-465" fmla="*/ 157019 w 621373"/>
                <a:gd name="connsiteY16-466" fmla="*/ 755947 h 950116"/>
                <a:gd name="connsiteX17-467" fmla="*/ 136332 w 621373"/>
                <a:gd name="connsiteY17-468" fmla="*/ 659867 h 950116"/>
                <a:gd name="connsiteX18-469" fmla="*/ 94958 w 621373"/>
                <a:gd name="connsiteY18-470" fmla="*/ 550916 h 950116"/>
                <a:gd name="connsiteX19-471" fmla="*/ 78408 w 621373"/>
                <a:gd name="connsiteY19-472" fmla="*/ 537124 h 950116"/>
                <a:gd name="connsiteX20-473" fmla="*/ 53124 w 621373"/>
                <a:gd name="connsiteY20-474" fmla="*/ 521494 h 950116"/>
                <a:gd name="connsiteX21-475" fmla="*/ 8992 w 621373"/>
                <a:gd name="connsiteY21-476" fmla="*/ 431391 h 950116"/>
                <a:gd name="connsiteX22-477" fmla="*/ 6693 w 621373"/>
                <a:gd name="connsiteY22-478" fmla="*/ 414841 h 950116"/>
                <a:gd name="connsiteX23-479" fmla="*/ 1636 w 621373"/>
                <a:gd name="connsiteY23-480" fmla="*/ 378064 h 950116"/>
                <a:gd name="connsiteX24-481" fmla="*/ 30138 w 621373"/>
                <a:gd name="connsiteY24-482" fmla="*/ 323819 h 950116"/>
                <a:gd name="connsiteX25-483" fmla="*/ 56802 w 621373"/>
                <a:gd name="connsiteY25-484" fmla="*/ 363813 h 950116"/>
                <a:gd name="connsiteX26-485" fmla="*/ 54043 w 621373"/>
                <a:gd name="connsiteY26-486" fmla="*/ 150967 h 950116"/>
                <a:gd name="connsiteX27-487" fmla="*/ 139550 w 621373"/>
                <a:gd name="connsiteY27-488" fmla="*/ 82470 h 950116"/>
                <a:gd name="connsiteX28-489" fmla="*/ 266430 w 621373"/>
                <a:gd name="connsiteY28-490" fmla="*/ 52130 h 950116"/>
                <a:gd name="connsiteX29-491" fmla="*/ 360670 w 621373"/>
                <a:gd name="connsiteY29-492" fmla="*/ 4320 h 950116"/>
                <a:gd name="connsiteX30-493" fmla="*/ 440201 w 621373"/>
                <a:gd name="connsiteY30-494" fmla="*/ 21329 h 950116"/>
                <a:gd name="connsiteX31-495" fmla="*/ 490309 w 621373"/>
                <a:gd name="connsiteY31-496" fmla="*/ 89826 h 950116"/>
                <a:gd name="connsiteX32-497" fmla="*/ 549612 w 621373"/>
                <a:gd name="connsiteY32-498" fmla="*/ 258540 h 950116"/>
                <a:gd name="connsiteX33-499" fmla="*/ 564782 w 621373"/>
                <a:gd name="connsiteY33-500" fmla="*/ 229578 h 950116"/>
                <a:gd name="connsiteX0-501" fmla="*/ 564782 w 621373"/>
                <a:gd name="connsiteY0-502" fmla="*/ 229578 h 950116"/>
                <a:gd name="connsiteX1-503" fmla="*/ 590526 w 621373"/>
                <a:gd name="connsiteY1-504" fmla="*/ 217166 h 950116"/>
                <a:gd name="connsiteX2-505" fmla="*/ 610294 w 621373"/>
                <a:gd name="connsiteY2-506" fmla="*/ 246127 h 950116"/>
                <a:gd name="connsiteX3-507" fmla="*/ 621326 w 621373"/>
                <a:gd name="connsiteY3-508" fmla="*/ 321980 h 950116"/>
                <a:gd name="connsiteX4-509" fmla="*/ 608914 w 621373"/>
                <a:gd name="connsiteY4-510" fmla="*/ 428173 h 950116"/>
                <a:gd name="connsiteX5-511" fmla="*/ 586388 w 621373"/>
                <a:gd name="connsiteY5-512" fmla="*/ 448400 h 950116"/>
                <a:gd name="connsiteX6-513" fmla="*/ 574896 w 621373"/>
                <a:gd name="connsiteY6-514" fmla="*/ 463111 h 950116"/>
                <a:gd name="connsiteX7-515" fmla="*/ 574896 w 621373"/>
                <a:gd name="connsiteY7-516" fmla="*/ 490234 h 950116"/>
                <a:gd name="connsiteX8-517" fmla="*/ 560645 w 621373"/>
                <a:gd name="connsiteY8-518" fmla="*/ 593209 h 950116"/>
                <a:gd name="connsiteX9-519" fmla="*/ 545015 w 621373"/>
                <a:gd name="connsiteY9-520" fmla="*/ 618953 h 950116"/>
                <a:gd name="connsiteX10-521" fmla="*/ 541796 w 621373"/>
                <a:gd name="connsiteY10-522" fmla="*/ 629986 h 950116"/>
                <a:gd name="connsiteX11-523" fmla="*/ 556130 w 621373"/>
                <a:gd name="connsiteY11-524" fmla="*/ 728999 h 950116"/>
                <a:gd name="connsiteX12-525" fmla="*/ 555128 w 621373"/>
                <a:gd name="connsiteY12-526" fmla="*/ 808354 h 950116"/>
                <a:gd name="connsiteX13-527" fmla="*/ 465603 w 621373"/>
                <a:gd name="connsiteY13-528" fmla="*/ 935693 h 950116"/>
                <a:gd name="connsiteX14-529" fmla="*/ 402514 w 621373"/>
                <a:gd name="connsiteY14-530" fmla="*/ 946727 h 950116"/>
                <a:gd name="connsiteX15-531" fmla="*/ 252638 w 621373"/>
                <a:gd name="connsiteY15-532" fmla="*/ 858002 h 950116"/>
                <a:gd name="connsiteX16-533" fmla="*/ 157019 w 621373"/>
                <a:gd name="connsiteY16-534" fmla="*/ 755947 h 950116"/>
                <a:gd name="connsiteX17-535" fmla="*/ 136332 w 621373"/>
                <a:gd name="connsiteY17-536" fmla="*/ 659867 h 950116"/>
                <a:gd name="connsiteX18-537" fmla="*/ 94958 w 621373"/>
                <a:gd name="connsiteY18-538" fmla="*/ 550916 h 950116"/>
                <a:gd name="connsiteX19-539" fmla="*/ 78408 w 621373"/>
                <a:gd name="connsiteY19-540" fmla="*/ 537124 h 950116"/>
                <a:gd name="connsiteX20-541" fmla="*/ 53124 w 621373"/>
                <a:gd name="connsiteY20-542" fmla="*/ 521494 h 950116"/>
                <a:gd name="connsiteX21-543" fmla="*/ 8992 w 621373"/>
                <a:gd name="connsiteY21-544" fmla="*/ 431391 h 950116"/>
                <a:gd name="connsiteX22-545" fmla="*/ 6693 w 621373"/>
                <a:gd name="connsiteY22-546" fmla="*/ 414841 h 950116"/>
                <a:gd name="connsiteX23-547" fmla="*/ 1636 w 621373"/>
                <a:gd name="connsiteY23-548" fmla="*/ 378064 h 950116"/>
                <a:gd name="connsiteX24-549" fmla="*/ 30138 w 621373"/>
                <a:gd name="connsiteY24-550" fmla="*/ 323819 h 950116"/>
                <a:gd name="connsiteX25-551" fmla="*/ 56802 w 621373"/>
                <a:gd name="connsiteY25-552" fmla="*/ 363813 h 950116"/>
                <a:gd name="connsiteX26-553" fmla="*/ 54043 w 621373"/>
                <a:gd name="connsiteY26-554" fmla="*/ 150967 h 950116"/>
                <a:gd name="connsiteX27-555" fmla="*/ 139550 w 621373"/>
                <a:gd name="connsiteY27-556" fmla="*/ 82470 h 950116"/>
                <a:gd name="connsiteX28-557" fmla="*/ 266430 w 621373"/>
                <a:gd name="connsiteY28-558" fmla="*/ 52130 h 950116"/>
                <a:gd name="connsiteX29-559" fmla="*/ 360670 w 621373"/>
                <a:gd name="connsiteY29-560" fmla="*/ 4320 h 950116"/>
                <a:gd name="connsiteX30-561" fmla="*/ 440201 w 621373"/>
                <a:gd name="connsiteY30-562" fmla="*/ 21329 h 950116"/>
                <a:gd name="connsiteX31-563" fmla="*/ 490309 w 621373"/>
                <a:gd name="connsiteY31-564" fmla="*/ 89826 h 950116"/>
                <a:gd name="connsiteX32-565" fmla="*/ 549612 w 621373"/>
                <a:gd name="connsiteY32-566" fmla="*/ 258540 h 950116"/>
                <a:gd name="connsiteX33-567" fmla="*/ 564782 w 621373"/>
                <a:gd name="connsiteY33-568" fmla="*/ 229578 h 950116"/>
                <a:gd name="connsiteX0-569" fmla="*/ 564782 w 621373"/>
                <a:gd name="connsiteY0-570" fmla="*/ 229578 h 950116"/>
                <a:gd name="connsiteX1-571" fmla="*/ 590526 w 621373"/>
                <a:gd name="connsiteY1-572" fmla="*/ 217166 h 950116"/>
                <a:gd name="connsiteX2-573" fmla="*/ 610294 w 621373"/>
                <a:gd name="connsiteY2-574" fmla="*/ 246127 h 950116"/>
                <a:gd name="connsiteX3-575" fmla="*/ 621326 w 621373"/>
                <a:gd name="connsiteY3-576" fmla="*/ 321980 h 950116"/>
                <a:gd name="connsiteX4-577" fmla="*/ 608914 w 621373"/>
                <a:gd name="connsiteY4-578" fmla="*/ 428173 h 950116"/>
                <a:gd name="connsiteX5-579" fmla="*/ 586388 w 621373"/>
                <a:gd name="connsiteY5-580" fmla="*/ 448400 h 950116"/>
                <a:gd name="connsiteX6-581" fmla="*/ 574896 w 621373"/>
                <a:gd name="connsiteY6-582" fmla="*/ 463111 h 950116"/>
                <a:gd name="connsiteX7-583" fmla="*/ 574896 w 621373"/>
                <a:gd name="connsiteY7-584" fmla="*/ 490234 h 950116"/>
                <a:gd name="connsiteX8-585" fmla="*/ 560645 w 621373"/>
                <a:gd name="connsiteY8-586" fmla="*/ 593209 h 950116"/>
                <a:gd name="connsiteX9-587" fmla="*/ 545015 w 621373"/>
                <a:gd name="connsiteY9-588" fmla="*/ 618953 h 950116"/>
                <a:gd name="connsiteX10-589" fmla="*/ 556130 w 621373"/>
                <a:gd name="connsiteY10-590" fmla="*/ 728999 h 950116"/>
                <a:gd name="connsiteX11-591" fmla="*/ 555128 w 621373"/>
                <a:gd name="connsiteY11-592" fmla="*/ 808354 h 950116"/>
                <a:gd name="connsiteX12-593" fmla="*/ 465603 w 621373"/>
                <a:gd name="connsiteY12-594" fmla="*/ 935693 h 950116"/>
                <a:gd name="connsiteX13-595" fmla="*/ 402514 w 621373"/>
                <a:gd name="connsiteY13-596" fmla="*/ 946727 h 950116"/>
                <a:gd name="connsiteX14-597" fmla="*/ 252638 w 621373"/>
                <a:gd name="connsiteY14-598" fmla="*/ 858002 h 950116"/>
                <a:gd name="connsiteX15-599" fmla="*/ 157019 w 621373"/>
                <a:gd name="connsiteY15-600" fmla="*/ 755947 h 950116"/>
                <a:gd name="connsiteX16-601" fmla="*/ 136332 w 621373"/>
                <a:gd name="connsiteY16-602" fmla="*/ 659867 h 950116"/>
                <a:gd name="connsiteX17-603" fmla="*/ 94958 w 621373"/>
                <a:gd name="connsiteY17-604" fmla="*/ 550916 h 950116"/>
                <a:gd name="connsiteX18-605" fmla="*/ 78408 w 621373"/>
                <a:gd name="connsiteY18-606" fmla="*/ 537124 h 950116"/>
                <a:gd name="connsiteX19-607" fmla="*/ 53124 w 621373"/>
                <a:gd name="connsiteY19-608" fmla="*/ 521494 h 950116"/>
                <a:gd name="connsiteX20-609" fmla="*/ 8992 w 621373"/>
                <a:gd name="connsiteY20-610" fmla="*/ 431391 h 950116"/>
                <a:gd name="connsiteX21-611" fmla="*/ 6693 w 621373"/>
                <a:gd name="connsiteY21-612" fmla="*/ 414841 h 950116"/>
                <a:gd name="connsiteX22-613" fmla="*/ 1636 w 621373"/>
                <a:gd name="connsiteY22-614" fmla="*/ 378064 h 950116"/>
                <a:gd name="connsiteX23-615" fmla="*/ 30138 w 621373"/>
                <a:gd name="connsiteY23-616" fmla="*/ 323819 h 950116"/>
                <a:gd name="connsiteX24-617" fmla="*/ 56802 w 621373"/>
                <a:gd name="connsiteY24-618" fmla="*/ 363813 h 950116"/>
                <a:gd name="connsiteX25-619" fmla="*/ 54043 w 621373"/>
                <a:gd name="connsiteY25-620" fmla="*/ 150967 h 950116"/>
                <a:gd name="connsiteX26-621" fmla="*/ 139550 w 621373"/>
                <a:gd name="connsiteY26-622" fmla="*/ 82470 h 950116"/>
                <a:gd name="connsiteX27-623" fmla="*/ 266430 w 621373"/>
                <a:gd name="connsiteY27-624" fmla="*/ 52130 h 950116"/>
                <a:gd name="connsiteX28-625" fmla="*/ 360670 w 621373"/>
                <a:gd name="connsiteY28-626" fmla="*/ 4320 h 950116"/>
                <a:gd name="connsiteX29-627" fmla="*/ 440201 w 621373"/>
                <a:gd name="connsiteY29-628" fmla="*/ 21329 h 950116"/>
                <a:gd name="connsiteX30-629" fmla="*/ 490309 w 621373"/>
                <a:gd name="connsiteY30-630" fmla="*/ 89826 h 950116"/>
                <a:gd name="connsiteX31-631" fmla="*/ 549612 w 621373"/>
                <a:gd name="connsiteY31-632" fmla="*/ 258540 h 950116"/>
                <a:gd name="connsiteX32-633" fmla="*/ 564782 w 621373"/>
                <a:gd name="connsiteY32-634" fmla="*/ 229578 h 950116"/>
                <a:gd name="connsiteX0-635" fmla="*/ 564782 w 621373"/>
                <a:gd name="connsiteY0-636" fmla="*/ 229578 h 950116"/>
                <a:gd name="connsiteX1-637" fmla="*/ 590526 w 621373"/>
                <a:gd name="connsiteY1-638" fmla="*/ 217166 h 950116"/>
                <a:gd name="connsiteX2-639" fmla="*/ 610294 w 621373"/>
                <a:gd name="connsiteY2-640" fmla="*/ 246127 h 950116"/>
                <a:gd name="connsiteX3-641" fmla="*/ 621326 w 621373"/>
                <a:gd name="connsiteY3-642" fmla="*/ 321980 h 950116"/>
                <a:gd name="connsiteX4-643" fmla="*/ 608914 w 621373"/>
                <a:gd name="connsiteY4-644" fmla="*/ 428173 h 950116"/>
                <a:gd name="connsiteX5-645" fmla="*/ 586388 w 621373"/>
                <a:gd name="connsiteY5-646" fmla="*/ 448400 h 950116"/>
                <a:gd name="connsiteX6-647" fmla="*/ 574896 w 621373"/>
                <a:gd name="connsiteY6-648" fmla="*/ 463111 h 950116"/>
                <a:gd name="connsiteX7-649" fmla="*/ 574896 w 621373"/>
                <a:gd name="connsiteY7-650" fmla="*/ 490234 h 950116"/>
                <a:gd name="connsiteX8-651" fmla="*/ 560645 w 621373"/>
                <a:gd name="connsiteY8-652" fmla="*/ 593209 h 950116"/>
                <a:gd name="connsiteX9-653" fmla="*/ 545015 w 621373"/>
                <a:gd name="connsiteY9-654" fmla="*/ 618953 h 950116"/>
                <a:gd name="connsiteX10-655" fmla="*/ 556130 w 621373"/>
                <a:gd name="connsiteY10-656" fmla="*/ 728999 h 950116"/>
                <a:gd name="connsiteX11-657" fmla="*/ 555128 w 621373"/>
                <a:gd name="connsiteY11-658" fmla="*/ 808354 h 950116"/>
                <a:gd name="connsiteX12-659" fmla="*/ 465603 w 621373"/>
                <a:gd name="connsiteY12-660" fmla="*/ 935693 h 950116"/>
                <a:gd name="connsiteX13-661" fmla="*/ 402514 w 621373"/>
                <a:gd name="connsiteY13-662" fmla="*/ 946727 h 950116"/>
                <a:gd name="connsiteX14-663" fmla="*/ 252638 w 621373"/>
                <a:gd name="connsiteY14-664" fmla="*/ 858002 h 950116"/>
                <a:gd name="connsiteX15-665" fmla="*/ 157019 w 621373"/>
                <a:gd name="connsiteY15-666" fmla="*/ 755947 h 950116"/>
                <a:gd name="connsiteX16-667" fmla="*/ 136332 w 621373"/>
                <a:gd name="connsiteY16-668" fmla="*/ 659867 h 950116"/>
                <a:gd name="connsiteX17-669" fmla="*/ 94958 w 621373"/>
                <a:gd name="connsiteY17-670" fmla="*/ 550916 h 950116"/>
                <a:gd name="connsiteX18-671" fmla="*/ 78408 w 621373"/>
                <a:gd name="connsiteY18-672" fmla="*/ 537124 h 950116"/>
                <a:gd name="connsiteX19-673" fmla="*/ 53124 w 621373"/>
                <a:gd name="connsiteY19-674" fmla="*/ 521494 h 950116"/>
                <a:gd name="connsiteX20-675" fmla="*/ 8992 w 621373"/>
                <a:gd name="connsiteY20-676" fmla="*/ 431391 h 950116"/>
                <a:gd name="connsiteX21-677" fmla="*/ 6693 w 621373"/>
                <a:gd name="connsiteY21-678" fmla="*/ 414841 h 950116"/>
                <a:gd name="connsiteX22-679" fmla="*/ 1636 w 621373"/>
                <a:gd name="connsiteY22-680" fmla="*/ 378064 h 950116"/>
                <a:gd name="connsiteX23-681" fmla="*/ 30138 w 621373"/>
                <a:gd name="connsiteY23-682" fmla="*/ 323819 h 950116"/>
                <a:gd name="connsiteX24-683" fmla="*/ 56802 w 621373"/>
                <a:gd name="connsiteY24-684" fmla="*/ 363813 h 950116"/>
                <a:gd name="connsiteX25-685" fmla="*/ 54043 w 621373"/>
                <a:gd name="connsiteY25-686" fmla="*/ 150967 h 950116"/>
                <a:gd name="connsiteX26-687" fmla="*/ 139550 w 621373"/>
                <a:gd name="connsiteY26-688" fmla="*/ 82470 h 950116"/>
                <a:gd name="connsiteX27-689" fmla="*/ 266430 w 621373"/>
                <a:gd name="connsiteY27-690" fmla="*/ 52130 h 950116"/>
                <a:gd name="connsiteX28-691" fmla="*/ 360670 w 621373"/>
                <a:gd name="connsiteY28-692" fmla="*/ 4320 h 950116"/>
                <a:gd name="connsiteX29-693" fmla="*/ 440201 w 621373"/>
                <a:gd name="connsiteY29-694" fmla="*/ 21329 h 950116"/>
                <a:gd name="connsiteX30-695" fmla="*/ 490309 w 621373"/>
                <a:gd name="connsiteY30-696" fmla="*/ 89826 h 950116"/>
                <a:gd name="connsiteX31-697" fmla="*/ 549612 w 621373"/>
                <a:gd name="connsiteY31-698" fmla="*/ 258540 h 950116"/>
                <a:gd name="connsiteX32-699" fmla="*/ 564782 w 621373"/>
                <a:gd name="connsiteY32-700" fmla="*/ 229578 h 950116"/>
                <a:gd name="connsiteX0-701" fmla="*/ 564782 w 621373"/>
                <a:gd name="connsiteY0-702" fmla="*/ 229578 h 950116"/>
                <a:gd name="connsiteX1-703" fmla="*/ 590526 w 621373"/>
                <a:gd name="connsiteY1-704" fmla="*/ 217166 h 950116"/>
                <a:gd name="connsiteX2-705" fmla="*/ 610294 w 621373"/>
                <a:gd name="connsiteY2-706" fmla="*/ 246127 h 950116"/>
                <a:gd name="connsiteX3-707" fmla="*/ 621326 w 621373"/>
                <a:gd name="connsiteY3-708" fmla="*/ 321980 h 950116"/>
                <a:gd name="connsiteX4-709" fmla="*/ 608914 w 621373"/>
                <a:gd name="connsiteY4-710" fmla="*/ 428173 h 950116"/>
                <a:gd name="connsiteX5-711" fmla="*/ 586388 w 621373"/>
                <a:gd name="connsiteY5-712" fmla="*/ 448400 h 950116"/>
                <a:gd name="connsiteX6-713" fmla="*/ 574896 w 621373"/>
                <a:gd name="connsiteY6-714" fmla="*/ 463111 h 950116"/>
                <a:gd name="connsiteX7-715" fmla="*/ 574896 w 621373"/>
                <a:gd name="connsiteY7-716" fmla="*/ 490234 h 950116"/>
                <a:gd name="connsiteX8-717" fmla="*/ 560645 w 621373"/>
                <a:gd name="connsiteY8-718" fmla="*/ 593209 h 950116"/>
                <a:gd name="connsiteX9-719" fmla="*/ 545015 w 621373"/>
                <a:gd name="connsiteY9-720" fmla="*/ 618953 h 950116"/>
                <a:gd name="connsiteX10-721" fmla="*/ 556130 w 621373"/>
                <a:gd name="connsiteY10-722" fmla="*/ 728999 h 950116"/>
                <a:gd name="connsiteX11-723" fmla="*/ 555128 w 621373"/>
                <a:gd name="connsiteY11-724" fmla="*/ 808354 h 950116"/>
                <a:gd name="connsiteX12-725" fmla="*/ 465603 w 621373"/>
                <a:gd name="connsiteY12-726" fmla="*/ 935693 h 950116"/>
                <a:gd name="connsiteX13-727" fmla="*/ 402514 w 621373"/>
                <a:gd name="connsiteY13-728" fmla="*/ 946727 h 950116"/>
                <a:gd name="connsiteX14-729" fmla="*/ 252638 w 621373"/>
                <a:gd name="connsiteY14-730" fmla="*/ 858002 h 950116"/>
                <a:gd name="connsiteX15-731" fmla="*/ 157019 w 621373"/>
                <a:gd name="connsiteY15-732" fmla="*/ 755947 h 950116"/>
                <a:gd name="connsiteX16-733" fmla="*/ 136332 w 621373"/>
                <a:gd name="connsiteY16-734" fmla="*/ 659867 h 950116"/>
                <a:gd name="connsiteX17-735" fmla="*/ 94958 w 621373"/>
                <a:gd name="connsiteY17-736" fmla="*/ 550916 h 950116"/>
                <a:gd name="connsiteX18-737" fmla="*/ 78408 w 621373"/>
                <a:gd name="connsiteY18-738" fmla="*/ 537124 h 950116"/>
                <a:gd name="connsiteX19-739" fmla="*/ 53124 w 621373"/>
                <a:gd name="connsiteY19-740" fmla="*/ 521494 h 950116"/>
                <a:gd name="connsiteX20-741" fmla="*/ 8992 w 621373"/>
                <a:gd name="connsiteY20-742" fmla="*/ 431391 h 950116"/>
                <a:gd name="connsiteX21-743" fmla="*/ 1636 w 621373"/>
                <a:gd name="connsiteY21-744" fmla="*/ 378064 h 950116"/>
                <a:gd name="connsiteX22-745" fmla="*/ 30138 w 621373"/>
                <a:gd name="connsiteY22-746" fmla="*/ 323819 h 950116"/>
                <a:gd name="connsiteX23-747" fmla="*/ 56802 w 621373"/>
                <a:gd name="connsiteY23-748" fmla="*/ 363813 h 950116"/>
                <a:gd name="connsiteX24-749" fmla="*/ 54043 w 621373"/>
                <a:gd name="connsiteY24-750" fmla="*/ 150967 h 950116"/>
                <a:gd name="connsiteX25-751" fmla="*/ 139550 w 621373"/>
                <a:gd name="connsiteY25-752" fmla="*/ 82470 h 950116"/>
                <a:gd name="connsiteX26-753" fmla="*/ 266430 w 621373"/>
                <a:gd name="connsiteY26-754" fmla="*/ 52130 h 950116"/>
                <a:gd name="connsiteX27-755" fmla="*/ 360670 w 621373"/>
                <a:gd name="connsiteY27-756" fmla="*/ 4320 h 950116"/>
                <a:gd name="connsiteX28-757" fmla="*/ 440201 w 621373"/>
                <a:gd name="connsiteY28-758" fmla="*/ 21329 h 950116"/>
                <a:gd name="connsiteX29-759" fmla="*/ 490309 w 621373"/>
                <a:gd name="connsiteY29-760" fmla="*/ 89826 h 950116"/>
                <a:gd name="connsiteX30-761" fmla="*/ 549612 w 621373"/>
                <a:gd name="connsiteY30-762" fmla="*/ 258540 h 950116"/>
                <a:gd name="connsiteX31-763" fmla="*/ 564782 w 621373"/>
                <a:gd name="connsiteY31-764" fmla="*/ 229578 h 950116"/>
                <a:gd name="connsiteX0-765" fmla="*/ 564782 w 621373"/>
                <a:gd name="connsiteY0-766" fmla="*/ 229578 h 950116"/>
                <a:gd name="connsiteX1-767" fmla="*/ 590526 w 621373"/>
                <a:gd name="connsiteY1-768" fmla="*/ 217166 h 950116"/>
                <a:gd name="connsiteX2-769" fmla="*/ 610294 w 621373"/>
                <a:gd name="connsiteY2-770" fmla="*/ 246127 h 950116"/>
                <a:gd name="connsiteX3-771" fmla="*/ 621326 w 621373"/>
                <a:gd name="connsiteY3-772" fmla="*/ 321980 h 950116"/>
                <a:gd name="connsiteX4-773" fmla="*/ 608914 w 621373"/>
                <a:gd name="connsiteY4-774" fmla="*/ 428173 h 950116"/>
                <a:gd name="connsiteX5-775" fmla="*/ 586388 w 621373"/>
                <a:gd name="connsiteY5-776" fmla="*/ 448400 h 950116"/>
                <a:gd name="connsiteX6-777" fmla="*/ 574896 w 621373"/>
                <a:gd name="connsiteY6-778" fmla="*/ 490234 h 950116"/>
                <a:gd name="connsiteX7-779" fmla="*/ 560645 w 621373"/>
                <a:gd name="connsiteY7-780" fmla="*/ 593209 h 950116"/>
                <a:gd name="connsiteX8-781" fmla="*/ 545015 w 621373"/>
                <a:gd name="connsiteY8-782" fmla="*/ 618953 h 950116"/>
                <a:gd name="connsiteX9-783" fmla="*/ 556130 w 621373"/>
                <a:gd name="connsiteY9-784" fmla="*/ 728999 h 950116"/>
                <a:gd name="connsiteX10-785" fmla="*/ 555128 w 621373"/>
                <a:gd name="connsiteY10-786" fmla="*/ 808354 h 950116"/>
                <a:gd name="connsiteX11-787" fmla="*/ 465603 w 621373"/>
                <a:gd name="connsiteY11-788" fmla="*/ 935693 h 950116"/>
                <a:gd name="connsiteX12-789" fmla="*/ 402514 w 621373"/>
                <a:gd name="connsiteY12-790" fmla="*/ 946727 h 950116"/>
                <a:gd name="connsiteX13-791" fmla="*/ 252638 w 621373"/>
                <a:gd name="connsiteY13-792" fmla="*/ 858002 h 950116"/>
                <a:gd name="connsiteX14-793" fmla="*/ 157019 w 621373"/>
                <a:gd name="connsiteY14-794" fmla="*/ 755947 h 950116"/>
                <a:gd name="connsiteX15-795" fmla="*/ 136332 w 621373"/>
                <a:gd name="connsiteY15-796" fmla="*/ 659867 h 950116"/>
                <a:gd name="connsiteX16-797" fmla="*/ 94958 w 621373"/>
                <a:gd name="connsiteY16-798" fmla="*/ 550916 h 950116"/>
                <a:gd name="connsiteX17-799" fmla="*/ 78408 w 621373"/>
                <a:gd name="connsiteY17-800" fmla="*/ 537124 h 950116"/>
                <a:gd name="connsiteX18-801" fmla="*/ 53124 w 621373"/>
                <a:gd name="connsiteY18-802" fmla="*/ 521494 h 950116"/>
                <a:gd name="connsiteX19-803" fmla="*/ 8992 w 621373"/>
                <a:gd name="connsiteY19-804" fmla="*/ 431391 h 950116"/>
                <a:gd name="connsiteX20-805" fmla="*/ 1636 w 621373"/>
                <a:gd name="connsiteY20-806" fmla="*/ 378064 h 950116"/>
                <a:gd name="connsiteX21-807" fmla="*/ 30138 w 621373"/>
                <a:gd name="connsiteY21-808" fmla="*/ 323819 h 950116"/>
                <a:gd name="connsiteX22-809" fmla="*/ 56802 w 621373"/>
                <a:gd name="connsiteY22-810" fmla="*/ 363813 h 950116"/>
                <a:gd name="connsiteX23-811" fmla="*/ 54043 w 621373"/>
                <a:gd name="connsiteY23-812" fmla="*/ 150967 h 950116"/>
                <a:gd name="connsiteX24-813" fmla="*/ 139550 w 621373"/>
                <a:gd name="connsiteY24-814" fmla="*/ 82470 h 950116"/>
                <a:gd name="connsiteX25-815" fmla="*/ 266430 w 621373"/>
                <a:gd name="connsiteY25-816" fmla="*/ 52130 h 950116"/>
                <a:gd name="connsiteX26-817" fmla="*/ 360670 w 621373"/>
                <a:gd name="connsiteY26-818" fmla="*/ 4320 h 950116"/>
                <a:gd name="connsiteX27-819" fmla="*/ 440201 w 621373"/>
                <a:gd name="connsiteY27-820" fmla="*/ 21329 h 950116"/>
                <a:gd name="connsiteX28-821" fmla="*/ 490309 w 621373"/>
                <a:gd name="connsiteY28-822" fmla="*/ 89826 h 950116"/>
                <a:gd name="connsiteX29-823" fmla="*/ 549612 w 621373"/>
                <a:gd name="connsiteY29-824" fmla="*/ 258540 h 950116"/>
                <a:gd name="connsiteX30-825" fmla="*/ 564782 w 621373"/>
                <a:gd name="connsiteY30-826" fmla="*/ 229578 h 950116"/>
                <a:gd name="connsiteX0-827" fmla="*/ 564782 w 621373"/>
                <a:gd name="connsiteY0-828" fmla="*/ 229578 h 950116"/>
                <a:gd name="connsiteX1-829" fmla="*/ 590526 w 621373"/>
                <a:gd name="connsiteY1-830" fmla="*/ 217166 h 950116"/>
                <a:gd name="connsiteX2-831" fmla="*/ 610294 w 621373"/>
                <a:gd name="connsiteY2-832" fmla="*/ 246127 h 950116"/>
                <a:gd name="connsiteX3-833" fmla="*/ 621326 w 621373"/>
                <a:gd name="connsiteY3-834" fmla="*/ 321980 h 950116"/>
                <a:gd name="connsiteX4-835" fmla="*/ 608914 w 621373"/>
                <a:gd name="connsiteY4-836" fmla="*/ 428173 h 950116"/>
                <a:gd name="connsiteX5-837" fmla="*/ 586388 w 621373"/>
                <a:gd name="connsiteY5-838" fmla="*/ 448400 h 950116"/>
                <a:gd name="connsiteX6-839" fmla="*/ 574896 w 621373"/>
                <a:gd name="connsiteY6-840" fmla="*/ 490234 h 950116"/>
                <a:gd name="connsiteX7-841" fmla="*/ 560645 w 621373"/>
                <a:gd name="connsiteY7-842" fmla="*/ 593209 h 950116"/>
                <a:gd name="connsiteX8-843" fmla="*/ 545015 w 621373"/>
                <a:gd name="connsiteY8-844" fmla="*/ 618953 h 950116"/>
                <a:gd name="connsiteX9-845" fmla="*/ 556130 w 621373"/>
                <a:gd name="connsiteY9-846" fmla="*/ 728999 h 950116"/>
                <a:gd name="connsiteX10-847" fmla="*/ 555128 w 621373"/>
                <a:gd name="connsiteY10-848" fmla="*/ 808354 h 950116"/>
                <a:gd name="connsiteX11-849" fmla="*/ 465603 w 621373"/>
                <a:gd name="connsiteY11-850" fmla="*/ 935693 h 950116"/>
                <a:gd name="connsiteX12-851" fmla="*/ 402514 w 621373"/>
                <a:gd name="connsiteY12-852" fmla="*/ 946727 h 950116"/>
                <a:gd name="connsiteX13-853" fmla="*/ 252638 w 621373"/>
                <a:gd name="connsiteY13-854" fmla="*/ 858002 h 950116"/>
                <a:gd name="connsiteX14-855" fmla="*/ 157019 w 621373"/>
                <a:gd name="connsiteY14-856" fmla="*/ 755947 h 950116"/>
                <a:gd name="connsiteX15-857" fmla="*/ 136332 w 621373"/>
                <a:gd name="connsiteY15-858" fmla="*/ 659867 h 950116"/>
                <a:gd name="connsiteX16-859" fmla="*/ 94958 w 621373"/>
                <a:gd name="connsiteY16-860" fmla="*/ 550916 h 950116"/>
                <a:gd name="connsiteX17-861" fmla="*/ 78408 w 621373"/>
                <a:gd name="connsiteY17-862" fmla="*/ 537124 h 950116"/>
                <a:gd name="connsiteX18-863" fmla="*/ 53124 w 621373"/>
                <a:gd name="connsiteY18-864" fmla="*/ 521494 h 950116"/>
                <a:gd name="connsiteX19-865" fmla="*/ 8992 w 621373"/>
                <a:gd name="connsiteY19-866" fmla="*/ 431391 h 950116"/>
                <a:gd name="connsiteX20-867" fmla="*/ 1636 w 621373"/>
                <a:gd name="connsiteY20-868" fmla="*/ 378064 h 950116"/>
                <a:gd name="connsiteX21-869" fmla="*/ 30138 w 621373"/>
                <a:gd name="connsiteY21-870" fmla="*/ 323819 h 950116"/>
                <a:gd name="connsiteX22-871" fmla="*/ 56802 w 621373"/>
                <a:gd name="connsiteY22-872" fmla="*/ 363813 h 950116"/>
                <a:gd name="connsiteX23-873" fmla="*/ 54043 w 621373"/>
                <a:gd name="connsiteY23-874" fmla="*/ 150967 h 950116"/>
                <a:gd name="connsiteX24-875" fmla="*/ 139550 w 621373"/>
                <a:gd name="connsiteY24-876" fmla="*/ 82470 h 950116"/>
                <a:gd name="connsiteX25-877" fmla="*/ 266430 w 621373"/>
                <a:gd name="connsiteY25-878" fmla="*/ 52130 h 950116"/>
                <a:gd name="connsiteX26-879" fmla="*/ 360670 w 621373"/>
                <a:gd name="connsiteY26-880" fmla="*/ 4320 h 950116"/>
                <a:gd name="connsiteX27-881" fmla="*/ 440201 w 621373"/>
                <a:gd name="connsiteY27-882" fmla="*/ 21329 h 950116"/>
                <a:gd name="connsiteX28-883" fmla="*/ 490309 w 621373"/>
                <a:gd name="connsiteY28-884" fmla="*/ 89826 h 950116"/>
                <a:gd name="connsiteX29-885" fmla="*/ 549612 w 621373"/>
                <a:gd name="connsiteY29-886" fmla="*/ 258540 h 950116"/>
                <a:gd name="connsiteX30-887" fmla="*/ 564782 w 621373"/>
                <a:gd name="connsiteY30-888" fmla="*/ 229578 h 950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-1" fmla="*/ 633141 w 708887"/>
                <a:gd name="connsiteY0-2" fmla="*/ 62528 h 322803"/>
                <a:gd name="connsiteX1-3" fmla="*/ 672676 w 708887"/>
                <a:gd name="connsiteY1-4" fmla="*/ 155849 h 322803"/>
                <a:gd name="connsiteX2-5" fmla="*/ 707614 w 708887"/>
                <a:gd name="connsiteY2-6" fmla="*/ 245493 h 322803"/>
                <a:gd name="connsiteX3-7" fmla="*/ 694283 w 708887"/>
                <a:gd name="connsiteY3-8" fmla="*/ 261123 h 322803"/>
                <a:gd name="connsiteX4-9" fmla="*/ 629464 w 708887"/>
                <a:gd name="connsiteY4-10" fmla="*/ 261583 h 322803"/>
                <a:gd name="connsiteX5-11" fmla="*/ 550393 w 708887"/>
                <a:gd name="connsiteY5-12" fmla="*/ 285947 h 322803"/>
                <a:gd name="connsiteX6-13" fmla="*/ 430409 w 708887"/>
                <a:gd name="connsiteY6-14" fmla="*/ 317208 h 322803"/>
                <a:gd name="connsiteX7-15" fmla="*/ 296173 w 708887"/>
                <a:gd name="connsiteY7-16" fmla="*/ 322724 h 322803"/>
                <a:gd name="connsiteX8-17" fmla="*/ 210207 w 708887"/>
                <a:gd name="connsiteY8-18" fmla="*/ 313990 h 322803"/>
                <a:gd name="connsiteX9-19" fmla="*/ 63560 w 708887"/>
                <a:gd name="connsiteY9-20" fmla="*/ 280431 h 322803"/>
                <a:gd name="connsiteX10-21" fmla="*/ 7935 w 708887"/>
                <a:gd name="connsiteY10-22" fmla="*/ 248711 h 322803"/>
                <a:gd name="connsiteX11-23" fmla="*/ 1499 w 708887"/>
                <a:gd name="connsiteY11-24" fmla="*/ 222507 h 322803"/>
                <a:gd name="connsiteX12-25" fmla="*/ 18508 w 708887"/>
                <a:gd name="connsiteY12-26" fmla="*/ 212853 h 322803"/>
                <a:gd name="connsiteX13-27" fmla="*/ 178028 w 708887"/>
                <a:gd name="connsiteY13-28" fmla="*/ 191707 h 322803"/>
                <a:gd name="connsiteX14-29" fmla="*/ 276865 w 708887"/>
                <a:gd name="connsiteY14-30" fmla="*/ 152171 h 322803"/>
                <a:gd name="connsiteX15-31" fmla="*/ 374784 w 708887"/>
                <a:gd name="connsiteY15-32" fmla="*/ 95627 h 322803"/>
                <a:gd name="connsiteX16-33" fmla="*/ 383518 w 708887"/>
                <a:gd name="connsiteY16-34" fmla="*/ 82755 h 322803"/>
                <a:gd name="connsiteX17-35" fmla="*/ 348580 w 708887"/>
                <a:gd name="connsiteY17-36" fmla="*/ 82296 h 322803"/>
                <a:gd name="connsiteX18-37" fmla="*/ 256638 w 708887"/>
                <a:gd name="connsiteY18-38" fmla="*/ 62988 h 322803"/>
                <a:gd name="connsiteX19-39" fmla="*/ 231354 w 708887"/>
                <a:gd name="connsiteY19-40" fmla="*/ 43680 h 322803"/>
                <a:gd name="connsiteX20-41" fmla="*/ 246065 w 708887"/>
                <a:gd name="connsiteY20-42" fmla="*/ 2306 h 322803"/>
                <a:gd name="connsiteX21-43" fmla="*/ 310424 w 708887"/>
                <a:gd name="connsiteY21-44" fmla="*/ 5983 h 322803"/>
                <a:gd name="connsiteX22-45" fmla="*/ 320538 w 708887"/>
                <a:gd name="connsiteY22-46" fmla="*/ 7822 h 322803"/>
                <a:gd name="connsiteX23-47" fmla="*/ 483735 w 708887"/>
                <a:gd name="connsiteY23-48" fmla="*/ 14258 h 322803"/>
                <a:gd name="connsiteX24-49" fmla="*/ 587170 w 708887"/>
                <a:gd name="connsiteY24-50" fmla="*/ 48736 h 322803"/>
                <a:gd name="connsiteX25-51" fmla="*/ 633141 w 708887"/>
                <a:gd name="connsiteY25-52" fmla="*/ 62528 h 322803"/>
                <a:gd name="connsiteX0-53" fmla="*/ 633141 w 707614"/>
                <a:gd name="connsiteY0-54" fmla="*/ 62528 h 322803"/>
                <a:gd name="connsiteX1-55" fmla="*/ 672676 w 707614"/>
                <a:gd name="connsiteY1-56" fmla="*/ 155849 h 322803"/>
                <a:gd name="connsiteX2-57" fmla="*/ 707614 w 707614"/>
                <a:gd name="connsiteY2-58" fmla="*/ 245493 h 322803"/>
                <a:gd name="connsiteX3-59" fmla="*/ 629464 w 707614"/>
                <a:gd name="connsiteY3-60" fmla="*/ 261583 h 322803"/>
                <a:gd name="connsiteX4-61" fmla="*/ 550393 w 707614"/>
                <a:gd name="connsiteY4-62" fmla="*/ 285947 h 322803"/>
                <a:gd name="connsiteX5-63" fmla="*/ 430409 w 707614"/>
                <a:gd name="connsiteY5-64" fmla="*/ 317208 h 322803"/>
                <a:gd name="connsiteX6-65" fmla="*/ 296173 w 707614"/>
                <a:gd name="connsiteY6-66" fmla="*/ 322724 h 322803"/>
                <a:gd name="connsiteX7-67" fmla="*/ 210207 w 707614"/>
                <a:gd name="connsiteY7-68" fmla="*/ 313990 h 322803"/>
                <a:gd name="connsiteX8-69" fmla="*/ 63560 w 707614"/>
                <a:gd name="connsiteY8-70" fmla="*/ 280431 h 322803"/>
                <a:gd name="connsiteX9-71" fmla="*/ 7935 w 707614"/>
                <a:gd name="connsiteY9-72" fmla="*/ 248711 h 322803"/>
                <a:gd name="connsiteX10-73" fmla="*/ 1499 w 707614"/>
                <a:gd name="connsiteY10-74" fmla="*/ 222507 h 322803"/>
                <a:gd name="connsiteX11-75" fmla="*/ 18508 w 707614"/>
                <a:gd name="connsiteY11-76" fmla="*/ 212853 h 322803"/>
                <a:gd name="connsiteX12-77" fmla="*/ 178028 w 707614"/>
                <a:gd name="connsiteY12-78" fmla="*/ 191707 h 322803"/>
                <a:gd name="connsiteX13-79" fmla="*/ 276865 w 707614"/>
                <a:gd name="connsiteY13-80" fmla="*/ 152171 h 322803"/>
                <a:gd name="connsiteX14-81" fmla="*/ 374784 w 707614"/>
                <a:gd name="connsiteY14-82" fmla="*/ 95627 h 322803"/>
                <a:gd name="connsiteX15-83" fmla="*/ 383518 w 707614"/>
                <a:gd name="connsiteY15-84" fmla="*/ 82755 h 322803"/>
                <a:gd name="connsiteX16-85" fmla="*/ 348580 w 707614"/>
                <a:gd name="connsiteY16-86" fmla="*/ 82296 h 322803"/>
                <a:gd name="connsiteX17-87" fmla="*/ 256638 w 707614"/>
                <a:gd name="connsiteY17-88" fmla="*/ 62988 h 322803"/>
                <a:gd name="connsiteX18-89" fmla="*/ 231354 w 707614"/>
                <a:gd name="connsiteY18-90" fmla="*/ 43680 h 322803"/>
                <a:gd name="connsiteX19-91" fmla="*/ 246065 w 707614"/>
                <a:gd name="connsiteY19-92" fmla="*/ 2306 h 322803"/>
                <a:gd name="connsiteX20-93" fmla="*/ 310424 w 707614"/>
                <a:gd name="connsiteY20-94" fmla="*/ 5983 h 322803"/>
                <a:gd name="connsiteX21-95" fmla="*/ 320538 w 707614"/>
                <a:gd name="connsiteY21-96" fmla="*/ 7822 h 322803"/>
                <a:gd name="connsiteX22-97" fmla="*/ 483735 w 707614"/>
                <a:gd name="connsiteY22-98" fmla="*/ 14258 h 322803"/>
                <a:gd name="connsiteX23-99" fmla="*/ 587170 w 707614"/>
                <a:gd name="connsiteY23-100" fmla="*/ 48736 h 322803"/>
                <a:gd name="connsiteX24-101" fmla="*/ 633141 w 707614"/>
                <a:gd name="connsiteY24-102" fmla="*/ 62528 h 322803"/>
                <a:gd name="connsiteX0-103" fmla="*/ 633141 w 707619"/>
                <a:gd name="connsiteY0-104" fmla="*/ 62528 h 322803"/>
                <a:gd name="connsiteX1-105" fmla="*/ 707614 w 707619"/>
                <a:gd name="connsiteY1-106" fmla="*/ 245493 h 322803"/>
                <a:gd name="connsiteX2-107" fmla="*/ 629464 w 707619"/>
                <a:gd name="connsiteY2-108" fmla="*/ 261583 h 322803"/>
                <a:gd name="connsiteX3-109" fmla="*/ 550393 w 707619"/>
                <a:gd name="connsiteY3-110" fmla="*/ 285947 h 322803"/>
                <a:gd name="connsiteX4-111" fmla="*/ 430409 w 707619"/>
                <a:gd name="connsiteY4-112" fmla="*/ 317208 h 322803"/>
                <a:gd name="connsiteX5-113" fmla="*/ 296173 w 707619"/>
                <a:gd name="connsiteY5-114" fmla="*/ 322724 h 322803"/>
                <a:gd name="connsiteX6-115" fmla="*/ 210207 w 707619"/>
                <a:gd name="connsiteY6-116" fmla="*/ 313990 h 322803"/>
                <a:gd name="connsiteX7-117" fmla="*/ 63560 w 707619"/>
                <a:gd name="connsiteY7-118" fmla="*/ 280431 h 322803"/>
                <a:gd name="connsiteX8-119" fmla="*/ 7935 w 707619"/>
                <a:gd name="connsiteY8-120" fmla="*/ 248711 h 322803"/>
                <a:gd name="connsiteX9-121" fmla="*/ 1499 w 707619"/>
                <a:gd name="connsiteY9-122" fmla="*/ 222507 h 322803"/>
                <a:gd name="connsiteX10-123" fmla="*/ 18508 w 707619"/>
                <a:gd name="connsiteY10-124" fmla="*/ 212853 h 322803"/>
                <a:gd name="connsiteX11-125" fmla="*/ 178028 w 707619"/>
                <a:gd name="connsiteY11-126" fmla="*/ 191707 h 322803"/>
                <a:gd name="connsiteX12-127" fmla="*/ 276865 w 707619"/>
                <a:gd name="connsiteY12-128" fmla="*/ 152171 h 322803"/>
                <a:gd name="connsiteX13-129" fmla="*/ 374784 w 707619"/>
                <a:gd name="connsiteY13-130" fmla="*/ 95627 h 322803"/>
                <a:gd name="connsiteX14-131" fmla="*/ 383518 w 707619"/>
                <a:gd name="connsiteY14-132" fmla="*/ 82755 h 322803"/>
                <a:gd name="connsiteX15-133" fmla="*/ 348580 w 707619"/>
                <a:gd name="connsiteY15-134" fmla="*/ 82296 h 322803"/>
                <a:gd name="connsiteX16-135" fmla="*/ 256638 w 707619"/>
                <a:gd name="connsiteY16-136" fmla="*/ 62988 h 322803"/>
                <a:gd name="connsiteX17-137" fmla="*/ 231354 w 707619"/>
                <a:gd name="connsiteY17-138" fmla="*/ 43680 h 322803"/>
                <a:gd name="connsiteX18-139" fmla="*/ 246065 w 707619"/>
                <a:gd name="connsiteY18-140" fmla="*/ 2306 h 322803"/>
                <a:gd name="connsiteX19-141" fmla="*/ 310424 w 707619"/>
                <a:gd name="connsiteY19-142" fmla="*/ 5983 h 322803"/>
                <a:gd name="connsiteX20-143" fmla="*/ 320538 w 707619"/>
                <a:gd name="connsiteY20-144" fmla="*/ 7822 h 322803"/>
                <a:gd name="connsiteX21-145" fmla="*/ 483735 w 707619"/>
                <a:gd name="connsiteY21-146" fmla="*/ 14258 h 322803"/>
                <a:gd name="connsiteX22-147" fmla="*/ 587170 w 707619"/>
                <a:gd name="connsiteY22-148" fmla="*/ 48736 h 322803"/>
                <a:gd name="connsiteX23-149" fmla="*/ 633141 w 707619"/>
                <a:gd name="connsiteY23-150" fmla="*/ 62528 h 3228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-1" fmla="*/ 562182 w 562182"/>
                <a:gd name="connsiteY0-2" fmla="*/ 401387 h 563665"/>
                <a:gd name="connsiteX1-3" fmla="*/ 549769 w 562182"/>
                <a:gd name="connsiteY1-4" fmla="*/ 454713 h 563665"/>
                <a:gd name="connsiteX2-5" fmla="*/ 535058 w 562182"/>
                <a:gd name="connsiteY2-6" fmla="*/ 409662 h 563665"/>
                <a:gd name="connsiteX3-7" fmla="*/ 460126 w 562182"/>
                <a:gd name="connsiteY3-8" fmla="*/ 229455 h 563665"/>
                <a:gd name="connsiteX4-9" fmla="*/ 325430 w 562182"/>
                <a:gd name="connsiteY4-10" fmla="*/ 197735 h 563665"/>
                <a:gd name="connsiteX5-11" fmla="*/ 257393 w 562182"/>
                <a:gd name="connsiteY5-12" fmla="*/ 236810 h 563665"/>
                <a:gd name="connsiteX6-13" fmla="*/ 142925 w 562182"/>
                <a:gd name="connsiteY6-14" fmla="*/ 262554 h 563665"/>
                <a:gd name="connsiteX7-15" fmla="*/ 108907 w 562182"/>
                <a:gd name="connsiteY7-16" fmla="*/ 260256 h 563665"/>
                <a:gd name="connsiteX8-17" fmla="*/ 65234 w 562182"/>
                <a:gd name="connsiteY8-18" fmla="*/ 291516 h 563665"/>
                <a:gd name="connsiteX9-19" fmla="*/ 53741 w 562182"/>
                <a:gd name="connsiteY9-20" fmla="*/ 373804 h 563665"/>
                <a:gd name="connsiteX10-21" fmla="*/ 61097 w 562182"/>
                <a:gd name="connsiteY10-22" fmla="*/ 551253 h 563665"/>
                <a:gd name="connsiteX11-23" fmla="*/ 59258 w 562182"/>
                <a:gd name="connsiteY11-24" fmla="*/ 563665 h 563665"/>
                <a:gd name="connsiteX12-25" fmla="*/ 27538 w 562182"/>
                <a:gd name="connsiteY12-26" fmla="*/ 497926 h 563665"/>
                <a:gd name="connsiteX13-27" fmla="*/ 415 w 562182"/>
                <a:gd name="connsiteY13-28" fmla="*/ 371965 h 563665"/>
                <a:gd name="connsiteX14-29" fmla="*/ 15126 w 562182"/>
                <a:gd name="connsiteY14-30" fmla="*/ 292435 h 563665"/>
                <a:gd name="connsiteX15-31" fmla="*/ 8690 w 562182"/>
                <a:gd name="connsiteY15-32" fmla="*/ 202332 h 563665"/>
                <a:gd name="connsiteX16-33" fmla="*/ 43168 w 562182"/>
                <a:gd name="connsiteY16-34" fmla="*/ 142570 h 563665"/>
                <a:gd name="connsiteX17-35" fmla="*/ 166830 w 562182"/>
                <a:gd name="connsiteY17-36" fmla="*/ 34538 h 563665"/>
                <a:gd name="connsiteX18-37" fmla="*/ 367724 w 562182"/>
                <a:gd name="connsiteY18-38" fmla="*/ 35457 h 563665"/>
                <a:gd name="connsiteX19-39" fmla="*/ 411396 w 562182"/>
                <a:gd name="connsiteY19-40" fmla="*/ 104873 h 563665"/>
                <a:gd name="connsiteX20-41" fmla="*/ 421050 w 562182"/>
                <a:gd name="connsiteY20-42" fmla="*/ 115447 h 563665"/>
                <a:gd name="connsiteX21-43" fmla="*/ 526324 w 562182"/>
                <a:gd name="connsiteY21-44" fmla="*/ 200953 h 563665"/>
                <a:gd name="connsiteX22-45" fmla="*/ 558044 w 562182"/>
                <a:gd name="connsiteY22-46" fmla="*/ 382079 h 563665"/>
                <a:gd name="connsiteX23-47" fmla="*/ 562182 w 562182"/>
                <a:gd name="connsiteY23-48" fmla="*/ 401387 h 56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74370" y="3277870"/>
            <a:ext cx="3081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" y="2202815"/>
            <a:ext cx="7953375" cy="45472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we serve?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8209280" y="1147445"/>
            <a:ext cx="3755390" cy="5714365"/>
            <a:chOff x="7602888" y="3079795"/>
            <a:chExt cx="3520981" cy="3443508"/>
          </a:xfrm>
        </p:grpSpPr>
        <p:sp>
          <p:nvSpPr>
            <p:cNvPr id="39" name="Freeform: Shape 38"/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-1" fmla="*/ 2502386 w 2887263"/>
                <a:gd name="connsiteY0-2" fmla="*/ 1111120 h 2567484"/>
                <a:gd name="connsiteX1-3" fmla="*/ 2493192 w 2887263"/>
                <a:gd name="connsiteY1-4" fmla="*/ 1191110 h 2567484"/>
                <a:gd name="connsiteX2-5" fmla="*/ 2465609 w 2887263"/>
                <a:gd name="connsiteY2-6" fmla="*/ 1303739 h 2567484"/>
                <a:gd name="connsiteX3-7" fmla="*/ 2453657 w 2887263"/>
                <a:gd name="connsiteY3-8" fmla="*/ 1324886 h 2567484"/>
                <a:gd name="connsiteX4-9" fmla="*/ 2454117 w 2887263"/>
                <a:gd name="connsiteY4-10" fmla="*/ 1328564 h 2567484"/>
                <a:gd name="connsiteX5-11" fmla="*/ 2453197 w 2887263"/>
                <a:gd name="connsiteY5-12" fmla="*/ 1345573 h 2567484"/>
                <a:gd name="connsiteX6-13" fmla="*/ 2487675 w 2887263"/>
                <a:gd name="connsiteY6-14" fmla="*/ 1308796 h 2567484"/>
                <a:gd name="connsiteX7-15" fmla="*/ 2519396 w 2887263"/>
                <a:gd name="connsiteY7-16" fmla="*/ 1277536 h 2567484"/>
                <a:gd name="connsiteX8-17" fmla="*/ 2527210 w 2887263"/>
                <a:gd name="connsiteY8-18" fmla="*/ 1254091 h 2567484"/>
                <a:gd name="connsiteX9-19" fmla="*/ 2506983 w 2887263"/>
                <a:gd name="connsiteY9-20" fmla="*/ 1139623 h 2567484"/>
                <a:gd name="connsiteX10-21" fmla="*/ 2502386 w 2887263"/>
                <a:gd name="connsiteY10-22" fmla="*/ 1111120 h 2567484"/>
                <a:gd name="connsiteX11-23" fmla="*/ 2084510 w 2887263"/>
                <a:gd name="connsiteY11-24" fmla="*/ 0 h 2567484"/>
                <a:gd name="connsiteX12-25" fmla="*/ 2147031 w 2887263"/>
                <a:gd name="connsiteY12-26" fmla="*/ 103435 h 2567484"/>
                <a:gd name="connsiteX13-27" fmla="*/ 2146811 w 2887263"/>
                <a:gd name="connsiteY13-28" fmla="*/ 106364 h 2567484"/>
                <a:gd name="connsiteX14-29" fmla="*/ 2155764 w 2887263"/>
                <a:gd name="connsiteY14-30" fmla="*/ 114927 h 2567484"/>
                <a:gd name="connsiteX15-31" fmla="*/ 2185645 w 2887263"/>
                <a:gd name="connsiteY15-32" fmla="*/ 115387 h 2567484"/>
                <a:gd name="connsiteX16-33" fmla="*/ 2343326 w 2887263"/>
                <a:gd name="connsiteY16-34" fmla="*/ 156761 h 2567484"/>
                <a:gd name="connsiteX17-35" fmla="*/ 2510201 w 2887263"/>
                <a:gd name="connsiteY17-36" fmla="*/ 225258 h 2567484"/>
                <a:gd name="connsiteX18-37" fmla="*/ 2626968 w 2887263"/>
                <a:gd name="connsiteY18-38" fmla="*/ 307086 h 2567484"/>
                <a:gd name="connsiteX19-39" fmla="*/ 2693166 w 2887263"/>
                <a:gd name="connsiteY19-40" fmla="*/ 393052 h 2567484"/>
                <a:gd name="connsiteX20-41" fmla="*/ 2731322 w 2887263"/>
                <a:gd name="connsiteY20-42" fmla="*/ 470284 h 2567484"/>
                <a:gd name="connsiteX21-43" fmla="*/ 2762123 w 2887263"/>
                <a:gd name="connsiteY21-44" fmla="*/ 572339 h 2567484"/>
                <a:gd name="connsiteX22-45" fmla="*/ 2785108 w 2887263"/>
                <a:gd name="connsiteY22-46" fmla="*/ 676694 h 2567484"/>
                <a:gd name="connsiteX23-47" fmla="*/ 2804876 w 2887263"/>
                <a:gd name="connsiteY23-48" fmla="*/ 790242 h 2567484"/>
                <a:gd name="connsiteX24-49" fmla="*/ 2823264 w 2887263"/>
                <a:gd name="connsiteY24-50" fmla="*/ 893218 h 2567484"/>
                <a:gd name="connsiteX25-51" fmla="*/ 2830160 w 2887263"/>
                <a:gd name="connsiteY25-52" fmla="*/ 948843 h 2567484"/>
                <a:gd name="connsiteX26-53" fmla="*/ 2853145 w 2887263"/>
                <a:gd name="connsiteY26-54" fmla="*/ 1132727 h 2567484"/>
                <a:gd name="connsiteX27-55" fmla="*/ 2870614 w 2887263"/>
                <a:gd name="connsiteY27-56" fmla="*/ 1276157 h 2567484"/>
                <a:gd name="connsiteX28-57" fmla="*/ 2880728 w 2887263"/>
                <a:gd name="connsiteY28-58" fmla="*/ 1365800 h 2567484"/>
                <a:gd name="connsiteX29-59" fmla="*/ 2887164 w 2887263"/>
                <a:gd name="connsiteY29-60" fmla="*/ 1435217 h 2567484"/>
                <a:gd name="connsiteX30-61" fmla="*/ 2873373 w 2887263"/>
                <a:gd name="connsiteY30-62" fmla="*/ 1455444 h 2567484"/>
                <a:gd name="connsiteX31-63" fmla="*/ 2661446 w 2887263"/>
                <a:gd name="connsiteY31-64" fmla="*/ 1554282 h 2567484"/>
                <a:gd name="connsiteX32-65" fmla="*/ 2448600 w 2887263"/>
                <a:gd name="connsiteY32-66" fmla="*/ 1652200 h 2567484"/>
                <a:gd name="connsiteX33-67" fmla="*/ 2447681 w 2887263"/>
                <a:gd name="connsiteY33-68" fmla="*/ 1794251 h 2567484"/>
                <a:gd name="connsiteX34-69" fmla="*/ 2452278 w 2887263"/>
                <a:gd name="connsiteY34-70" fmla="*/ 2138114 h 2567484"/>
                <a:gd name="connsiteX35-71" fmla="*/ 2458714 w 2887263"/>
                <a:gd name="connsiteY35-72" fmla="*/ 2567484 h 2567484"/>
                <a:gd name="connsiteX36-73" fmla="*/ 1263006 w 2887263"/>
                <a:gd name="connsiteY36-74" fmla="*/ 2567484 h 2567484"/>
                <a:gd name="connsiteX37-75" fmla="*/ 1282774 w 2887263"/>
                <a:gd name="connsiteY37-76" fmla="*/ 2310506 h 2567484"/>
                <a:gd name="connsiteX38-77" fmla="*/ 1307598 w 2887263"/>
                <a:gd name="connsiteY38-78" fmla="*/ 2093982 h 2567484"/>
                <a:gd name="connsiteX39-79" fmla="*/ 1331503 w 2887263"/>
                <a:gd name="connsiteY39-80" fmla="*/ 1937680 h 2567484"/>
                <a:gd name="connsiteX40-81" fmla="*/ 1373796 w 2887263"/>
                <a:gd name="connsiteY40-82" fmla="*/ 1729431 h 2567484"/>
                <a:gd name="connsiteX41-83" fmla="*/ 1407355 w 2887263"/>
                <a:gd name="connsiteY41-84" fmla="*/ 1629674 h 2567484"/>
                <a:gd name="connsiteX42-85" fmla="*/ 1414711 w 2887263"/>
                <a:gd name="connsiteY42-86" fmla="*/ 1601632 h 2567484"/>
                <a:gd name="connsiteX43-87" fmla="*/ 1407355 w 2887263"/>
                <a:gd name="connsiteY43-88" fmla="*/ 1593817 h 2567484"/>
                <a:gd name="connsiteX44-89" fmla="*/ 1380692 w 2887263"/>
                <a:gd name="connsiteY44-90" fmla="*/ 1481188 h 2567484"/>
                <a:gd name="connsiteX45-91" fmla="*/ 1359086 w 2887263"/>
                <a:gd name="connsiteY45-92" fmla="*/ 1385108 h 2567484"/>
                <a:gd name="connsiteX46-93" fmla="*/ 1320470 w 2887263"/>
                <a:gd name="connsiteY46-94" fmla="*/ 1223290 h 2567484"/>
                <a:gd name="connsiteX47-95" fmla="*/ 1297484 w 2887263"/>
                <a:gd name="connsiteY47-96" fmla="*/ 1117556 h 2567484"/>
                <a:gd name="connsiteX48-97" fmla="*/ 1288750 w 2887263"/>
                <a:gd name="connsiteY48-98" fmla="*/ 1097329 h 2567484"/>
                <a:gd name="connsiteX49-99" fmla="*/ 1247836 w 2887263"/>
                <a:gd name="connsiteY49-100" fmla="*/ 1174561 h 2567484"/>
                <a:gd name="connsiteX50-101" fmla="*/ 1186694 w 2887263"/>
                <a:gd name="connsiteY50-102" fmla="*/ 1272479 h 2567484"/>
                <a:gd name="connsiteX51-103" fmla="*/ 1127391 w 2887263"/>
                <a:gd name="connsiteY51-104" fmla="*/ 1352928 h 2567484"/>
                <a:gd name="connsiteX52-105" fmla="*/ 962355 w 2887263"/>
                <a:gd name="connsiteY52-106" fmla="*/ 1517045 h 2567484"/>
                <a:gd name="connsiteX53-107" fmla="*/ 851105 w 2887263"/>
                <a:gd name="connsiteY53-108" fmla="*/ 1597954 h 2567484"/>
                <a:gd name="connsiteX54-109" fmla="*/ 766059 w 2887263"/>
                <a:gd name="connsiteY54-110" fmla="*/ 1646683 h 2567484"/>
                <a:gd name="connsiteX55-111" fmla="*/ 494829 w 2887263"/>
                <a:gd name="connsiteY55-112" fmla="*/ 1763910 h 2567484"/>
                <a:gd name="connsiteX56-113" fmla="*/ 387717 w 2887263"/>
                <a:gd name="connsiteY56-114" fmla="*/ 1787815 h 2567484"/>
                <a:gd name="connsiteX57-115" fmla="*/ 272789 w 2887263"/>
                <a:gd name="connsiteY57-116" fmla="*/ 1802066 h 2567484"/>
                <a:gd name="connsiteX58-117" fmla="*/ 104995 w 2887263"/>
                <a:gd name="connsiteY58-118" fmla="*/ 1814937 h 2567484"/>
                <a:gd name="connsiteX59-119" fmla="*/ 82929 w 2887263"/>
                <a:gd name="connsiteY59-120" fmla="*/ 1797928 h 2567484"/>
                <a:gd name="connsiteX60-121" fmla="*/ 77872 w 2887263"/>
                <a:gd name="connsiteY60-122" fmla="*/ 1793791 h 2567484"/>
                <a:gd name="connsiteX61-123" fmla="*/ 61322 w 2887263"/>
                <a:gd name="connsiteY61-124" fmla="*/ 1768966 h 2567484"/>
                <a:gd name="connsiteX62-125" fmla="*/ 15811 w 2887263"/>
                <a:gd name="connsiteY62-126" fmla="*/ 1648063 h 2567484"/>
                <a:gd name="connsiteX63-127" fmla="*/ 5237 w 2887263"/>
                <a:gd name="connsiteY63-128" fmla="*/ 1623238 h 2567484"/>
                <a:gd name="connsiteX64-129" fmla="*/ 1100 w 2887263"/>
                <a:gd name="connsiteY64-130" fmla="*/ 1602091 h 2567484"/>
                <a:gd name="connsiteX65-131" fmla="*/ 48450 w 2887263"/>
                <a:gd name="connsiteY65-132" fmla="*/ 1582784 h 2567484"/>
                <a:gd name="connsiteX66-133" fmla="*/ 308187 w 2887263"/>
                <a:gd name="connsiteY66-134" fmla="*/ 1494979 h 2567484"/>
                <a:gd name="connsiteX67-135" fmla="*/ 378063 w 2887263"/>
                <a:gd name="connsiteY67-136" fmla="*/ 1465098 h 2567484"/>
                <a:gd name="connsiteX68-137" fmla="*/ 418058 w 2887263"/>
                <a:gd name="connsiteY68-138" fmla="*/ 1449008 h 2567484"/>
                <a:gd name="connsiteX69-139" fmla="*/ 576658 w 2887263"/>
                <a:gd name="connsiteY69-140" fmla="*/ 1360284 h 2567484"/>
                <a:gd name="connsiteX70-141" fmla="*/ 783528 w 2887263"/>
                <a:gd name="connsiteY70-142" fmla="*/ 1223290 h 2567484"/>
                <a:gd name="connsiteX71-143" fmla="*/ 835935 w 2887263"/>
                <a:gd name="connsiteY71-144" fmla="*/ 1160310 h 2567484"/>
                <a:gd name="connsiteX72-145" fmla="*/ 888342 w 2887263"/>
                <a:gd name="connsiteY72-146" fmla="*/ 1061472 h 2567484"/>
                <a:gd name="connsiteX73-147" fmla="*/ 1003729 w 2887263"/>
                <a:gd name="connsiteY73-148" fmla="*/ 840351 h 2567484"/>
                <a:gd name="connsiteX74-149" fmla="*/ 1096131 w 2887263"/>
                <a:gd name="connsiteY74-150" fmla="*/ 633021 h 2567484"/>
                <a:gd name="connsiteX75-151" fmla="*/ 1145780 w 2887263"/>
                <a:gd name="connsiteY75-152" fmla="*/ 473042 h 2567484"/>
                <a:gd name="connsiteX76-153" fmla="*/ 1238182 w 2887263"/>
                <a:gd name="connsiteY76-154" fmla="*/ 338347 h 2567484"/>
                <a:gd name="connsiteX77-155" fmla="*/ 1398621 w 2887263"/>
                <a:gd name="connsiteY77-156" fmla="*/ 254220 h 2567484"/>
                <a:gd name="connsiteX78-157" fmla="*/ 1538832 w 2887263"/>
                <a:gd name="connsiteY78-158" fmla="*/ 180666 h 2567484"/>
                <a:gd name="connsiteX79-159" fmla="*/ 1593998 w 2887263"/>
                <a:gd name="connsiteY79-160" fmla="*/ 139752 h 2567484"/>
                <a:gd name="connsiteX80-161" fmla="*/ 1659736 w 2887263"/>
                <a:gd name="connsiteY80-162" fmla="*/ 69416 h 2567484"/>
                <a:gd name="connsiteX81-163" fmla="*/ 1666345 w 2887263"/>
                <a:gd name="connsiteY81-164" fmla="*/ 75594 h 2567484"/>
                <a:gd name="connsiteX82-165" fmla="*/ 1666461 w 2887263"/>
                <a:gd name="connsiteY82-166" fmla="*/ 72635 h 2567484"/>
                <a:gd name="connsiteX83-167" fmla="*/ 1661576 w 2887263"/>
                <a:gd name="connsiteY83-168" fmla="*/ 66658 h 2567484"/>
                <a:gd name="connsiteX84-169" fmla="*/ 1686860 w 2887263"/>
                <a:gd name="connsiteY84-170" fmla="*/ 58843 h 2567484"/>
                <a:gd name="connsiteX85-171" fmla="*/ 1778802 w 2887263"/>
                <a:gd name="connsiteY85-172" fmla="*/ 149866 h 2567484"/>
                <a:gd name="connsiteX86-173" fmla="*/ 1913038 w 2887263"/>
                <a:gd name="connsiteY86-174" fmla="*/ 225718 h 2567484"/>
                <a:gd name="connsiteX87-175" fmla="*/ 1956806 w 2887263"/>
                <a:gd name="connsiteY87-176" fmla="*/ 244411 h 2567484"/>
                <a:gd name="connsiteX88-177" fmla="*/ 1967743 w 2887263"/>
                <a:gd name="connsiteY88-178" fmla="*/ 241348 h 2567484"/>
                <a:gd name="connsiteX89-179" fmla="*/ 1970387 w 2887263"/>
                <a:gd name="connsiteY89-180" fmla="*/ 240645 h 2567484"/>
                <a:gd name="connsiteX90-181" fmla="*/ 2020150 w 2887263"/>
                <a:gd name="connsiteY90-182" fmla="*/ 197216 h 2567484"/>
                <a:gd name="connsiteX91-183" fmla="*/ 2083131 w 2887263"/>
                <a:gd name="connsiteY91-184" fmla="*/ 104354 h 2567484"/>
                <a:gd name="connsiteX92-185" fmla="*/ 2084510 w 2887263"/>
                <a:gd name="connsiteY92-186" fmla="*/ 0 h 2567484"/>
                <a:gd name="connsiteX0-187" fmla="*/ 2502386 w 2887263"/>
                <a:gd name="connsiteY0-188" fmla="*/ 1100528 h 2556892"/>
                <a:gd name="connsiteX1-189" fmla="*/ 2493192 w 2887263"/>
                <a:gd name="connsiteY1-190" fmla="*/ 1180518 h 2556892"/>
                <a:gd name="connsiteX2-191" fmla="*/ 2465609 w 2887263"/>
                <a:gd name="connsiteY2-192" fmla="*/ 1293147 h 2556892"/>
                <a:gd name="connsiteX3-193" fmla="*/ 2453657 w 2887263"/>
                <a:gd name="connsiteY3-194" fmla="*/ 1314294 h 2556892"/>
                <a:gd name="connsiteX4-195" fmla="*/ 2454117 w 2887263"/>
                <a:gd name="connsiteY4-196" fmla="*/ 1317972 h 2556892"/>
                <a:gd name="connsiteX5-197" fmla="*/ 2453197 w 2887263"/>
                <a:gd name="connsiteY5-198" fmla="*/ 1334981 h 2556892"/>
                <a:gd name="connsiteX6-199" fmla="*/ 2487675 w 2887263"/>
                <a:gd name="connsiteY6-200" fmla="*/ 1298204 h 2556892"/>
                <a:gd name="connsiteX7-201" fmla="*/ 2519396 w 2887263"/>
                <a:gd name="connsiteY7-202" fmla="*/ 1266944 h 2556892"/>
                <a:gd name="connsiteX8-203" fmla="*/ 2527210 w 2887263"/>
                <a:gd name="connsiteY8-204" fmla="*/ 1243499 h 2556892"/>
                <a:gd name="connsiteX9-205" fmla="*/ 2506983 w 2887263"/>
                <a:gd name="connsiteY9-206" fmla="*/ 1129031 h 2556892"/>
                <a:gd name="connsiteX10-207" fmla="*/ 2502386 w 2887263"/>
                <a:gd name="connsiteY10-208" fmla="*/ 1100528 h 2556892"/>
                <a:gd name="connsiteX11-209" fmla="*/ 2088041 w 2887263"/>
                <a:gd name="connsiteY11-210" fmla="*/ 0 h 2556892"/>
                <a:gd name="connsiteX12-211" fmla="*/ 2147031 w 2887263"/>
                <a:gd name="connsiteY12-212" fmla="*/ 92843 h 2556892"/>
                <a:gd name="connsiteX13-213" fmla="*/ 2146811 w 2887263"/>
                <a:gd name="connsiteY13-214" fmla="*/ 95772 h 2556892"/>
                <a:gd name="connsiteX14-215" fmla="*/ 2155764 w 2887263"/>
                <a:gd name="connsiteY14-216" fmla="*/ 104335 h 2556892"/>
                <a:gd name="connsiteX15-217" fmla="*/ 2185645 w 2887263"/>
                <a:gd name="connsiteY15-218" fmla="*/ 104795 h 2556892"/>
                <a:gd name="connsiteX16-219" fmla="*/ 2343326 w 2887263"/>
                <a:gd name="connsiteY16-220" fmla="*/ 146169 h 2556892"/>
                <a:gd name="connsiteX17-221" fmla="*/ 2510201 w 2887263"/>
                <a:gd name="connsiteY17-222" fmla="*/ 214666 h 2556892"/>
                <a:gd name="connsiteX18-223" fmla="*/ 2626968 w 2887263"/>
                <a:gd name="connsiteY18-224" fmla="*/ 296494 h 2556892"/>
                <a:gd name="connsiteX19-225" fmla="*/ 2693166 w 2887263"/>
                <a:gd name="connsiteY19-226" fmla="*/ 382460 h 2556892"/>
                <a:gd name="connsiteX20-227" fmla="*/ 2731322 w 2887263"/>
                <a:gd name="connsiteY20-228" fmla="*/ 459692 h 2556892"/>
                <a:gd name="connsiteX21-229" fmla="*/ 2762123 w 2887263"/>
                <a:gd name="connsiteY21-230" fmla="*/ 561747 h 2556892"/>
                <a:gd name="connsiteX22-231" fmla="*/ 2785108 w 2887263"/>
                <a:gd name="connsiteY22-232" fmla="*/ 666102 h 2556892"/>
                <a:gd name="connsiteX23-233" fmla="*/ 2804876 w 2887263"/>
                <a:gd name="connsiteY23-234" fmla="*/ 779650 h 2556892"/>
                <a:gd name="connsiteX24-235" fmla="*/ 2823264 w 2887263"/>
                <a:gd name="connsiteY24-236" fmla="*/ 882626 h 2556892"/>
                <a:gd name="connsiteX25-237" fmla="*/ 2830160 w 2887263"/>
                <a:gd name="connsiteY25-238" fmla="*/ 938251 h 2556892"/>
                <a:gd name="connsiteX26-239" fmla="*/ 2853145 w 2887263"/>
                <a:gd name="connsiteY26-240" fmla="*/ 1122135 h 2556892"/>
                <a:gd name="connsiteX27-241" fmla="*/ 2870614 w 2887263"/>
                <a:gd name="connsiteY27-242" fmla="*/ 1265565 h 2556892"/>
                <a:gd name="connsiteX28-243" fmla="*/ 2880728 w 2887263"/>
                <a:gd name="connsiteY28-244" fmla="*/ 1355208 h 2556892"/>
                <a:gd name="connsiteX29-245" fmla="*/ 2887164 w 2887263"/>
                <a:gd name="connsiteY29-246" fmla="*/ 1424625 h 2556892"/>
                <a:gd name="connsiteX30-247" fmla="*/ 2873373 w 2887263"/>
                <a:gd name="connsiteY30-248" fmla="*/ 1444852 h 2556892"/>
                <a:gd name="connsiteX31-249" fmla="*/ 2661446 w 2887263"/>
                <a:gd name="connsiteY31-250" fmla="*/ 1543690 h 2556892"/>
                <a:gd name="connsiteX32-251" fmla="*/ 2448600 w 2887263"/>
                <a:gd name="connsiteY32-252" fmla="*/ 1641608 h 2556892"/>
                <a:gd name="connsiteX33-253" fmla="*/ 2447681 w 2887263"/>
                <a:gd name="connsiteY33-254" fmla="*/ 1783659 h 2556892"/>
                <a:gd name="connsiteX34-255" fmla="*/ 2452278 w 2887263"/>
                <a:gd name="connsiteY34-256" fmla="*/ 2127522 h 2556892"/>
                <a:gd name="connsiteX35-257" fmla="*/ 2458714 w 2887263"/>
                <a:gd name="connsiteY35-258" fmla="*/ 2556892 h 2556892"/>
                <a:gd name="connsiteX36-259" fmla="*/ 1263006 w 2887263"/>
                <a:gd name="connsiteY36-260" fmla="*/ 2556892 h 2556892"/>
                <a:gd name="connsiteX37-261" fmla="*/ 1282774 w 2887263"/>
                <a:gd name="connsiteY37-262" fmla="*/ 2299914 h 2556892"/>
                <a:gd name="connsiteX38-263" fmla="*/ 1307598 w 2887263"/>
                <a:gd name="connsiteY38-264" fmla="*/ 2083390 h 2556892"/>
                <a:gd name="connsiteX39-265" fmla="*/ 1331503 w 2887263"/>
                <a:gd name="connsiteY39-266" fmla="*/ 1927088 h 2556892"/>
                <a:gd name="connsiteX40-267" fmla="*/ 1373796 w 2887263"/>
                <a:gd name="connsiteY40-268" fmla="*/ 1718839 h 2556892"/>
                <a:gd name="connsiteX41-269" fmla="*/ 1407355 w 2887263"/>
                <a:gd name="connsiteY41-270" fmla="*/ 1619082 h 2556892"/>
                <a:gd name="connsiteX42-271" fmla="*/ 1414711 w 2887263"/>
                <a:gd name="connsiteY42-272" fmla="*/ 1591040 h 2556892"/>
                <a:gd name="connsiteX43-273" fmla="*/ 1407355 w 2887263"/>
                <a:gd name="connsiteY43-274" fmla="*/ 1583225 h 2556892"/>
                <a:gd name="connsiteX44-275" fmla="*/ 1380692 w 2887263"/>
                <a:gd name="connsiteY44-276" fmla="*/ 1470596 h 2556892"/>
                <a:gd name="connsiteX45-277" fmla="*/ 1359086 w 2887263"/>
                <a:gd name="connsiteY45-278" fmla="*/ 1374516 h 2556892"/>
                <a:gd name="connsiteX46-279" fmla="*/ 1320470 w 2887263"/>
                <a:gd name="connsiteY46-280" fmla="*/ 1212698 h 2556892"/>
                <a:gd name="connsiteX47-281" fmla="*/ 1297484 w 2887263"/>
                <a:gd name="connsiteY47-282" fmla="*/ 1106964 h 2556892"/>
                <a:gd name="connsiteX48-283" fmla="*/ 1288750 w 2887263"/>
                <a:gd name="connsiteY48-284" fmla="*/ 1086737 h 2556892"/>
                <a:gd name="connsiteX49-285" fmla="*/ 1247836 w 2887263"/>
                <a:gd name="connsiteY49-286" fmla="*/ 1163969 h 2556892"/>
                <a:gd name="connsiteX50-287" fmla="*/ 1186694 w 2887263"/>
                <a:gd name="connsiteY50-288" fmla="*/ 1261887 h 2556892"/>
                <a:gd name="connsiteX51-289" fmla="*/ 1127391 w 2887263"/>
                <a:gd name="connsiteY51-290" fmla="*/ 1342336 h 2556892"/>
                <a:gd name="connsiteX52-291" fmla="*/ 962355 w 2887263"/>
                <a:gd name="connsiteY52-292" fmla="*/ 1506453 h 2556892"/>
                <a:gd name="connsiteX53-293" fmla="*/ 851105 w 2887263"/>
                <a:gd name="connsiteY53-294" fmla="*/ 1587362 h 2556892"/>
                <a:gd name="connsiteX54-295" fmla="*/ 766059 w 2887263"/>
                <a:gd name="connsiteY54-296" fmla="*/ 1636091 h 2556892"/>
                <a:gd name="connsiteX55-297" fmla="*/ 494829 w 2887263"/>
                <a:gd name="connsiteY55-298" fmla="*/ 1753318 h 2556892"/>
                <a:gd name="connsiteX56-299" fmla="*/ 387717 w 2887263"/>
                <a:gd name="connsiteY56-300" fmla="*/ 1777223 h 2556892"/>
                <a:gd name="connsiteX57-301" fmla="*/ 272789 w 2887263"/>
                <a:gd name="connsiteY57-302" fmla="*/ 1791474 h 2556892"/>
                <a:gd name="connsiteX58-303" fmla="*/ 104995 w 2887263"/>
                <a:gd name="connsiteY58-304" fmla="*/ 1804345 h 2556892"/>
                <a:gd name="connsiteX59-305" fmla="*/ 82929 w 2887263"/>
                <a:gd name="connsiteY59-306" fmla="*/ 1787336 h 2556892"/>
                <a:gd name="connsiteX60-307" fmla="*/ 77872 w 2887263"/>
                <a:gd name="connsiteY60-308" fmla="*/ 1783199 h 2556892"/>
                <a:gd name="connsiteX61-309" fmla="*/ 61322 w 2887263"/>
                <a:gd name="connsiteY61-310" fmla="*/ 1758374 h 2556892"/>
                <a:gd name="connsiteX62-311" fmla="*/ 15811 w 2887263"/>
                <a:gd name="connsiteY62-312" fmla="*/ 1637471 h 2556892"/>
                <a:gd name="connsiteX63-313" fmla="*/ 5237 w 2887263"/>
                <a:gd name="connsiteY63-314" fmla="*/ 1612646 h 2556892"/>
                <a:gd name="connsiteX64-315" fmla="*/ 1100 w 2887263"/>
                <a:gd name="connsiteY64-316" fmla="*/ 1591499 h 2556892"/>
                <a:gd name="connsiteX65-317" fmla="*/ 48450 w 2887263"/>
                <a:gd name="connsiteY65-318" fmla="*/ 1572192 h 2556892"/>
                <a:gd name="connsiteX66-319" fmla="*/ 308187 w 2887263"/>
                <a:gd name="connsiteY66-320" fmla="*/ 1484387 h 2556892"/>
                <a:gd name="connsiteX67-321" fmla="*/ 378063 w 2887263"/>
                <a:gd name="connsiteY67-322" fmla="*/ 1454506 h 2556892"/>
                <a:gd name="connsiteX68-323" fmla="*/ 418058 w 2887263"/>
                <a:gd name="connsiteY68-324" fmla="*/ 1438416 h 2556892"/>
                <a:gd name="connsiteX69-325" fmla="*/ 576658 w 2887263"/>
                <a:gd name="connsiteY69-326" fmla="*/ 1349692 h 2556892"/>
                <a:gd name="connsiteX70-327" fmla="*/ 783528 w 2887263"/>
                <a:gd name="connsiteY70-328" fmla="*/ 1212698 h 2556892"/>
                <a:gd name="connsiteX71-329" fmla="*/ 835935 w 2887263"/>
                <a:gd name="connsiteY71-330" fmla="*/ 1149718 h 2556892"/>
                <a:gd name="connsiteX72-331" fmla="*/ 888342 w 2887263"/>
                <a:gd name="connsiteY72-332" fmla="*/ 1050880 h 2556892"/>
                <a:gd name="connsiteX73-333" fmla="*/ 1003729 w 2887263"/>
                <a:gd name="connsiteY73-334" fmla="*/ 829759 h 2556892"/>
                <a:gd name="connsiteX74-335" fmla="*/ 1096131 w 2887263"/>
                <a:gd name="connsiteY74-336" fmla="*/ 622429 h 2556892"/>
                <a:gd name="connsiteX75-337" fmla="*/ 1145780 w 2887263"/>
                <a:gd name="connsiteY75-338" fmla="*/ 462450 h 2556892"/>
                <a:gd name="connsiteX76-339" fmla="*/ 1238182 w 2887263"/>
                <a:gd name="connsiteY76-340" fmla="*/ 327755 h 2556892"/>
                <a:gd name="connsiteX77-341" fmla="*/ 1398621 w 2887263"/>
                <a:gd name="connsiteY77-342" fmla="*/ 243628 h 2556892"/>
                <a:gd name="connsiteX78-343" fmla="*/ 1538832 w 2887263"/>
                <a:gd name="connsiteY78-344" fmla="*/ 170074 h 2556892"/>
                <a:gd name="connsiteX79-345" fmla="*/ 1593998 w 2887263"/>
                <a:gd name="connsiteY79-346" fmla="*/ 129160 h 2556892"/>
                <a:gd name="connsiteX80-347" fmla="*/ 1659736 w 2887263"/>
                <a:gd name="connsiteY80-348" fmla="*/ 58824 h 2556892"/>
                <a:gd name="connsiteX81-349" fmla="*/ 1666345 w 2887263"/>
                <a:gd name="connsiteY81-350" fmla="*/ 65002 h 2556892"/>
                <a:gd name="connsiteX82-351" fmla="*/ 1666461 w 2887263"/>
                <a:gd name="connsiteY82-352" fmla="*/ 62043 h 2556892"/>
                <a:gd name="connsiteX83-353" fmla="*/ 1661576 w 2887263"/>
                <a:gd name="connsiteY83-354" fmla="*/ 56066 h 2556892"/>
                <a:gd name="connsiteX84-355" fmla="*/ 1686860 w 2887263"/>
                <a:gd name="connsiteY84-356" fmla="*/ 48251 h 2556892"/>
                <a:gd name="connsiteX85-357" fmla="*/ 1778802 w 2887263"/>
                <a:gd name="connsiteY85-358" fmla="*/ 139274 h 2556892"/>
                <a:gd name="connsiteX86-359" fmla="*/ 1913038 w 2887263"/>
                <a:gd name="connsiteY86-360" fmla="*/ 215126 h 2556892"/>
                <a:gd name="connsiteX87-361" fmla="*/ 1956806 w 2887263"/>
                <a:gd name="connsiteY87-362" fmla="*/ 233819 h 2556892"/>
                <a:gd name="connsiteX88-363" fmla="*/ 1967743 w 2887263"/>
                <a:gd name="connsiteY88-364" fmla="*/ 230756 h 2556892"/>
                <a:gd name="connsiteX89-365" fmla="*/ 1970387 w 2887263"/>
                <a:gd name="connsiteY89-366" fmla="*/ 230053 h 2556892"/>
                <a:gd name="connsiteX90-367" fmla="*/ 2020150 w 2887263"/>
                <a:gd name="connsiteY90-368" fmla="*/ 186624 h 2556892"/>
                <a:gd name="connsiteX91-369" fmla="*/ 2083131 w 2887263"/>
                <a:gd name="connsiteY91-370" fmla="*/ 93762 h 2556892"/>
                <a:gd name="connsiteX92-371" fmla="*/ 2088041 w 2887263"/>
                <a:gd name="connsiteY92-372" fmla="*/ 0 h 2556892"/>
                <a:gd name="connsiteX0-373" fmla="*/ 2502386 w 2887263"/>
                <a:gd name="connsiteY0-374" fmla="*/ 1100528 h 2556892"/>
                <a:gd name="connsiteX1-375" fmla="*/ 2493192 w 2887263"/>
                <a:gd name="connsiteY1-376" fmla="*/ 1180518 h 2556892"/>
                <a:gd name="connsiteX2-377" fmla="*/ 2465609 w 2887263"/>
                <a:gd name="connsiteY2-378" fmla="*/ 1293147 h 2556892"/>
                <a:gd name="connsiteX3-379" fmla="*/ 2453657 w 2887263"/>
                <a:gd name="connsiteY3-380" fmla="*/ 1314294 h 2556892"/>
                <a:gd name="connsiteX4-381" fmla="*/ 2454117 w 2887263"/>
                <a:gd name="connsiteY4-382" fmla="*/ 1317972 h 2556892"/>
                <a:gd name="connsiteX5-383" fmla="*/ 2453197 w 2887263"/>
                <a:gd name="connsiteY5-384" fmla="*/ 1334981 h 2556892"/>
                <a:gd name="connsiteX6-385" fmla="*/ 2487675 w 2887263"/>
                <a:gd name="connsiteY6-386" fmla="*/ 1298204 h 2556892"/>
                <a:gd name="connsiteX7-387" fmla="*/ 2519396 w 2887263"/>
                <a:gd name="connsiteY7-388" fmla="*/ 1266944 h 2556892"/>
                <a:gd name="connsiteX8-389" fmla="*/ 2527210 w 2887263"/>
                <a:gd name="connsiteY8-390" fmla="*/ 1243499 h 2556892"/>
                <a:gd name="connsiteX9-391" fmla="*/ 2506983 w 2887263"/>
                <a:gd name="connsiteY9-392" fmla="*/ 1129031 h 2556892"/>
                <a:gd name="connsiteX10-393" fmla="*/ 2502386 w 2887263"/>
                <a:gd name="connsiteY10-394" fmla="*/ 1100528 h 2556892"/>
                <a:gd name="connsiteX11-395" fmla="*/ 2088041 w 2887263"/>
                <a:gd name="connsiteY11-396" fmla="*/ 0 h 2556892"/>
                <a:gd name="connsiteX12-397" fmla="*/ 2147031 w 2887263"/>
                <a:gd name="connsiteY12-398" fmla="*/ 92843 h 2556892"/>
                <a:gd name="connsiteX13-399" fmla="*/ 2146811 w 2887263"/>
                <a:gd name="connsiteY13-400" fmla="*/ 95772 h 2556892"/>
                <a:gd name="connsiteX14-401" fmla="*/ 2155764 w 2887263"/>
                <a:gd name="connsiteY14-402" fmla="*/ 104335 h 2556892"/>
                <a:gd name="connsiteX15-403" fmla="*/ 2343326 w 2887263"/>
                <a:gd name="connsiteY15-404" fmla="*/ 146169 h 2556892"/>
                <a:gd name="connsiteX16-405" fmla="*/ 2510201 w 2887263"/>
                <a:gd name="connsiteY16-406" fmla="*/ 214666 h 2556892"/>
                <a:gd name="connsiteX17-407" fmla="*/ 2626968 w 2887263"/>
                <a:gd name="connsiteY17-408" fmla="*/ 296494 h 2556892"/>
                <a:gd name="connsiteX18-409" fmla="*/ 2693166 w 2887263"/>
                <a:gd name="connsiteY18-410" fmla="*/ 382460 h 2556892"/>
                <a:gd name="connsiteX19-411" fmla="*/ 2731322 w 2887263"/>
                <a:gd name="connsiteY19-412" fmla="*/ 459692 h 2556892"/>
                <a:gd name="connsiteX20-413" fmla="*/ 2762123 w 2887263"/>
                <a:gd name="connsiteY20-414" fmla="*/ 561747 h 2556892"/>
                <a:gd name="connsiteX21-415" fmla="*/ 2785108 w 2887263"/>
                <a:gd name="connsiteY21-416" fmla="*/ 666102 h 2556892"/>
                <a:gd name="connsiteX22-417" fmla="*/ 2804876 w 2887263"/>
                <a:gd name="connsiteY22-418" fmla="*/ 779650 h 2556892"/>
                <a:gd name="connsiteX23-419" fmla="*/ 2823264 w 2887263"/>
                <a:gd name="connsiteY23-420" fmla="*/ 882626 h 2556892"/>
                <a:gd name="connsiteX24-421" fmla="*/ 2830160 w 2887263"/>
                <a:gd name="connsiteY24-422" fmla="*/ 938251 h 2556892"/>
                <a:gd name="connsiteX25-423" fmla="*/ 2853145 w 2887263"/>
                <a:gd name="connsiteY25-424" fmla="*/ 1122135 h 2556892"/>
                <a:gd name="connsiteX26-425" fmla="*/ 2870614 w 2887263"/>
                <a:gd name="connsiteY26-426" fmla="*/ 1265565 h 2556892"/>
                <a:gd name="connsiteX27-427" fmla="*/ 2880728 w 2887263"/>
                <a:gd name="connsiteY27-428" fmla="*/ 1355208 h 2556892"/>
                <a:gd name="connsiteX28-429" fmla="*/ 2887164 w 2887263"/>
                <a:gd name="connsiteY28-430" fmla="*/ 1424625 h 2556892"/>
                <a:gd name="connsiteX29-431" fmla="*/ 2873373 w 2887263"/>
                <a:gd name="connsiteY29-432" fmla="*/ 1444852 h 2556892"/>
                <a:gd name="connsiteX30-433" fmla="*/ 2661446 w 2887263"/>
                <a:gd name="connsiteY30-434" fmla="*/ 1543690 h 2556892"/>
                <a:gd name="connsiteX31-435" fmla="*/ 2448600 w 2887263"/>
                <a:gd name="connsiteY31-436" fmla="*/ 1641608 h 2556892"/>
                <a:gd name="connsiteX32-437" fmla="*/ 2447681 w 2887263"/>
                <a:gd name="connsiteY32-438" fmla="*/ 1783659 h 2556892"/>
                <a:gd name="connsiteX33-439" fmla="*/ 2452278 w 2887263"/>
                <a:gd name="connsiteY33-440" fmla="*/ 2127522 h 2556892"/>
                <a:gd name="connsiteX34-441" fmla="*/ 2458714 w 2887263"/>
                <a:gd name="connsiteY34-442" fmla="*/ 2556892 h 2556892"/>
                <a:gd name="connsiteX35-443" fmla="*/ 1263006 w 2887263"/>
                <a:gd name="connsiteY35-444" fmla="*/ 2556892 h 2556892"/>
                <a:gd name="connsiteX36-445" fmla="*/ 1282774 w 2887263"/>
                <a:gd name="connsiteY36-446" fmla="*/ 2299914 h 2556892"/>
                <a:gd name="connsiteX37-447" fmla="*/ 1307598 w 2887263"/>
                <a:gd name="connsiteY37-448" fmla="*/ 2083390 h 2556892"/>
                <a:gd name="connsiteX38-449" fmla="*/ 1331503 w 2887263"/>
                <a:gd name="connsiteY38-450" fmla="*/ 1927088 h 2556892"/>
                <a:gd name="connsiteX39-451" fmla="*/ 1373796 w 2887263"/>
                <a:gd name="connsiteY39-452" fmla="*/ 1718839 h 2556892"/>
                <a:gd name="connsiteX40-453" fmla="*/ 1407355 w 2887263"/>
                <a:gd name="connsiteY40-454" fmla="*/ 1619082 h 2556892"/>
                <a:gd name="connsiteX41-455" fmla="*/ 1414711 w 2887263"/>
                <a:gd name="connsiteY41-456" fmla="*/ 1591040 h 2556892"/>
                <a:gd name="connsiteX42-457" fmla="*/ 1407355 w 2887263"/>
                <a:gd name="connsiteY42-458" fmla="*/ 1583225 h 2556892"/>
                <a:gd name="connsiteX43-459" fmla="*/ 1380692 w 2887263"/>
                <a:gd name="connsiteY43-460" fmla="*/ 1470596 h 2556892"/>
                <a:gd name="connsiteX44-461" fmla="*/ 1359086 w 2887263"/>
                <a:gd name="connsiteY44-462" fmla="*/ 1374516 h 2556892"/>
                <a:gd name="connsiteX45-463" fmla="*/ 1320470 w 2887263"/>
                <a:gd name="connsiteY45-464" fmla="*/ 1212698 h 2556892"/>
                <a:gd name="connsiteX46-465" fmla="*/ 1297484 w 2887263"/>
                <a:gd name="connsiteY46-466" fmla="*/ 1106964 h 2556892"/>
                <a:gd name="connsiteX47-467" fmla="*/ 1288750 w 2887263"/>
                <a:gd name="connsiteY47-468" fmla="*/ 1086737 h 2556892"/>
                <a:gd name="connsiteX48-469" fmla="*/ 1247836 w 2887263"/>
                <a:gd name="connsiteY48-470" fmla="*/ 1163969 h 2556892"/>
                <a:gd name="connsiteX49-471" fmla="*/ 1186694 w 2887263"/>
                <a:gd name="connsiteY49-472" fmla="*/ 1261887 h 2556892"/>
                <a:gd name="connsiteX50-473" fmla="*/ 1127391 w 2887263"/>
                <a:gd name="connsiteY50-474" fmla="*/ 1342336 h 2556892"/>
                <a:gd name="connsiteX51-475" fmla="*/ 962355 w 2887263"/>
                <a:gd name="connsiteY51-476" fmla="*/ 1506453 h 2556892"/>
                <a:gd name="connsiteX52-477" fmla="*/ 851105 w 2887263"/>
                <a:gd name="connsiteY52-478" fmla="*/ 1587362 h 2556892"/>
                <a:gd name="connsiteX53-479" fmla="*/ 766059 w 2887263"/>
                <a:gd name="connsiteY53-480" fmla="*/ 1636091 h 2556892"/>
                <a:gd name="connsiteX54-481" fmla="*/ 494829 w 2887263"/>
                <a:gd name="connsiteY54-482" fmla="*/ 1753318 h 2556892"/>
                <a:gd name="connsiteX55-483" fmla="*/ 387717 w 2887263"/>
                <a:gd name="connsiteY55-484" fmla="*/ 1777223 h 2556892"/>
                <a:gd name="connsiteX56-485" fmla="*/ 272789 w 2887263"/>
                <a:gd name="connsiteY56-486" fmla="*/ 1791474 h 2556892"/>
                <a:gd name="connsiteX57-487" fmla="*/ 104995 w 2887263"/>
                <a:gd name="connsiteY57-488" fmla="*/ 1804345 h 2556892"/>
                <a:gd name="connsiteX58-489" fmla="*/ 82929 w 2887263"/>
                <a:gd name="connsiteY58-490" fmla="*/ 1787336 h 2556892"/>
                <a:gd name="connsiteX59-491" fmla="*/ 77872 w 2887263"/>
                <a:gd name="connsiteY59-492" fmla="*/ 1783199 h 2556892"/>
                <a:gd name="connsiteX60-493" fmla="*/ 61322 w 2887263"/>
                <a:gd name="connsiteY60-494" fmla="*/ 1758374 h 2556892"/>
                <a:gd name="connsiteX61-495" fmla="*/ 15811 w 2887263"/>
                <a:gd name="connsiteY61-496" fmla="*/ 1637471 h 2556892"/>
                <a:gd name="connsiteX62-497" fmla="*/ 5237 w 2887263"/>
                <a:gd name="connsiteY62-498" fmla="*/ 1612646 h 2556892"/>
                <a:gd name="connsiteX63-499" fmla="*/ 1100 w 2887263"/>
                <a:gd name="connsiteY63-500" fmla="*/ 1591499 h 2556892"/>
                <a:gd name="connsiteX64-501" fmla="*/ 48450 w 2887263"/>
                <a:gd name="connsiteY64-502" fmla="*/ 1572192 h 2556892"/>
                <a:gd name="connsiteX65-503" fmla="*/ 308187 w 2887263"/>
                <a:gd name="connsiteY65-504" fmla="*/ 1484387 h 2556892"/>
                <a:gd name="connsiteX66-505" fmla="*/ 378063 w 2887263"/>
                <a:gd name="connsiteY66-506" fmla="*/ 1454506 h 2556892"/>
                <a:gd name="connsiteX67-507" fmla="*/ 418058 w 2887263"/>
                <a:gd name="connsiteY67-508" fmla="*/ 1438416 h 2556892"/>
                <a:gd name="connsiteX68-509" fmla="*/ 576658 w 2887263"/>
                <a:gd name="connsiteY68-510" fmla="*/ 1349692 h 2556892"/>
                <a:gd name="connsiteX69-511" fmla="*/ 783528 w 2887263"/>
                <a:gd name="connsiteY69-512" fmla="*/ 1212698 h 2556892"/>
                <a:gd name="connsiteX70-513" fmla="*/ 835935 w 2887263"/>
                <a:gd name="connsiteY70-514" fmla="*/ 1149718 h 2556892"/>
                <a:gd name="connsiteX71-515" fmla="*/ 888342 w 2887263"/>
                <a:gd name="connsiteY71-516" fmla="*/ 1050880 h 2556892"/>
                <a:gd name="connsiteX72-517" fmla="*/ 1003729 w 2887263"/>
                <a:gd name="connsiteY72-518" fmla="*/ 829759 h 2556892"/>
                <a:gd name="connsiteX73-519" fmla="*/ 1096131 w 2887263"/>
                <a:gd name="connsiteY73-520" fmla="*/ 622429 h 2556892"/>
                <a:gd name="connsiteX74-521" fmla="*/ 1145780 w 2887263"/>
                <a:gd name="connsiteY74-522" fmla="*/ 462450 h 2556892"/>
                <a:gd name="connsiteX75-523" fmla="*/ 1238182 w 2887263"/>
                <a:gd name="connsiteY75-524" fmla="*/ 327755 h 2556892"/>
                <a:gd name="connsiteX76-525" fmla="*/ 1398621 w 2887263"/>
                <a:gd name="connsiteY76-526" fmla="*/ 243628 h 2556892"/>
                <a:gd name="connsiteX77-527" fmla="*/ 1538832 w 2887263"/>
                <a:gd name="connsiteY77-528" fmla="*/ 170074 h 2556892"/>
                <a:gd name="connsiteX78-529" fmla="*/ 1593998 w 2887263"/>
                <a:gd name="connsiteY78-530" fmla="*/ 129160 h 2556892"/>
                <a:gd name="connsiteX79-531" fmla="*/ 1659736 w 2887263"/>
                <a:gd name="connsiteY79-532" fmla="*/ 58824 h 2556892"/>
                <a:gd name="connsiteX80-533" fmla="*/ 1666345 w 2887263"/>
                <a:gd name="connsiteY80-534" fmla="*/ 65002 h 2556892"/>
                <a:gd name="connsiteX81-535" fmla="*/ 1666461 w 2887263"/>
                <a:gd name="connsiteY81-536" fmla="*/ 62043 h 2556892"/>
                <a:gd name="connsiteX82-537" fmla="*/ 1661576 w 2887263"/>
                <a:gd name="connsiteY82-538" fmla="*/ 56066 h 2556892"/>
                <a:gd name="connsiteX83-539" fmla="*/ 1686860 w 2887263"/>
                <a:gd name="connsiteY83-540" fmla="*/ 48251 h 2556892"/>
                <a:gd name="connsiteX84-541" fmla="*/ 1778802 w 2887263"/>
                <a:gd name="connsiteY84-542" fmla="*/ 139274 h 2556892"/>
                <a:gd name="connsiteX85-543" fmla="*/ 1913038 w 2887263"/>
                <a:gd name="connsiteY85-544" fmla="*/ 215126 h 2556892"/>
                <a:gd name="connsiteX86-545" fmla="*/ 1956806 w 2887263"/>
                <a:gd name="connsiteY86-546" fmla="*/ 233819 h 2556892"/>
                <a:gd name="connsiteX87-547" fmla="*/ 1967743 w 2887263"/>
                <a:gd name="connsiteY87-548" fmla="*/ 230756 h 2556892"/>
                <a:gd name="connsiteX88-549" fmla="*/ 1970387 w 2887263"/>
                <a:gd name="connsiteY88-550" fmla="*/ 230053 h 2556892"/>
                <a:gd name="connsiteX89-551" fmla="*/ 2020150 w 2887263"/>
                <a:gd name="connsiteY89-552" fmla="*/ 186624 h 2556892"/>
                <a:gd name="connsiteX90-553" fmla="*/ 2083131 w 2887263"/>
                <a:gd name="connsiteY90-554" fmla="*/ 93762 h 2556892"/>
                <a:gd name="connsiteX91-555" fmla="*/ 2088041 w 2887263"/>
                <a:gd name="connsiteY91-556" fmla="*/ 0 h 2556892"/>
                <a:gd name="connsiteX0-557" fmla="*/ 2502386 w 2887263"/>
                <a:gd name="connsiteY0-558" fmla="*/ 1100528 h 2556892"/>
                <a:gd name="connsiteX1-559" fmla="*/ 2493192 w 2887263"/>
                <a:gd name="connsiteY1-560" fmla="*/ 1180518 h 2556892"/>
                <a:gd name="connsiteX2-561" fmla="*/ 2465609 w 2887263"/>
                <a:gd name="connsiteY2-562" fmla="*/ 1293147 h 2556892"/>
                <a:gd name="connsiteX3-563" fmla="*/ 2453657 w 2887263"/>
                <a:gd name="connsiteY3-564" fmla="*/ 1314294 h 2556892"/>
                <a:gd name="connsiteX4-565" fmla="*/ 2454117 w 2887263"/>
                <a:gd name="connsiteY4-566" fmla="*/ 1317972 h 2556892"/>
                <a:gd name="connsiteX5-567" fmla="*/ 2453197 w 2887263"/>
                <a:gd name="connsiteY5-568" fmla="*/ 1334981 h 2556892"/>
                <a:gd name="connsiteX6-569" fmla="*/ 2487675 w 2887263"/>
                <a:gd name="connsiteY6-570" fmla="*/ 1298204 h 2556892"/>
                <a:gd name="connsiteX7-571" fmla="*/ 2519396 w 2887263"/>
                <a:gd name="connsiteY7-572" fmla="*/ 1266944 h 2556892"/>
                <a:gd name="connsiteX8-573" fmla="*/ 2527210 w 2887263"/>
                <a:gd name="connsiteY8-574" fmla="*/ 1243499 h 2556892"/>
                <a:gd name="connsiteX9-575" fmla="*/ 2506983 w 2887263"/>
                <a:gd name="connsiteY9-576" fmla="*/ 1129031 h 2556892"/>
                <a:gd name="connsiteX10-577" fmla="*/ 2502386 w 2887263"/>
                <a:gd name="connsiteY10-578" fmla="*/ 1100528 h 2556892"/>
                <a:gd name="connsiteX11-579" fmla="*/ 2088041 w 2887263"/>
                <a:gd name="connsiteY11-580" fmla="*/ 0 h 2556892"/>
                <a:gd name="connsiteX12-581" fmla="*/ 2147031 w 2887263"/>
                <a:gd name="connsiteY12-582" fmla="*/ 92843 h 2556892"/>
                <a:gd name="connsiteX13-583" fmla="*/ 2146811 w 2887263"/>
                <a:gd name="connsiteY13-584" fmla="*/ 95772 h 2556892"/>
                <a:gd name="connsiteX14-585" fmla="*/ 2343326 w 2887263"/>
                <a:gd name="connsiteY14-586" fmla="*/ 146169 h 2556892"/>
                <a:gd name="connsiteX15-587" fmla="*/ 2510201 w 2887263"/>
                <a:gd name="connsiteY15-588" fmla="*/ 214666 h 2556892"/>
                <a:gd name="connsiteX16-589" fmla="*/ 2626968 w 2887263"/>
                <a:gd name="connsiteY16-590" fmla="*/ 296494 h 2556892"/>
                <a:gd name="connsiteX17-591" fmla="*/ 2693166 w 2887263"/>
                <a:gd name="connsiteY17-592" fmla="*/ 382460 h 2556892"/>
                <a:gd name="connsiteX18-593" fmla="*/ 2731322 w 2887263"/>
                <a:gd name="connsiteY18-594" fmla="*/ 459692 h 2556892"/>
                <a:gd name="connsiteX19-595" fmla="*/ 2762123 w 2887263"/>
                <a:gd name="connsiteY19-596" fmla="*/ 561747 h 2556892"/>
                <a:gd name="connsiteX20-597" fmla="*/ 2785108 w 2887263"/>
                <a:gd name="connsiteY20-598" fmla="*/ 666102 h 2556892"/>
                <a:gd name="connsiteX21-599" fmla="*/ 2804876 w 2887263"/>
                <a:gd name="connsiteY21-600" fmla="*/ 779650 h 2556892"/>
                <a:gd name="connsiteX22-601" fmla="*/ 2823264 w 2887263"/>
                <a:gd name="connsiteY22-602" fmla="*/ 882626 h 2556892"/>
                <a:gd name="connsiteX23-603" fmla="*/ 2830160 w 2887263"/>
                <a:gd name="connsiteY23-604" fmla="*/ 938251 h 2556892"/>
                <a:gd name="connsiteX24-605" fmla="*/ 2853145 w 2887263"/>
                <a:gd name="connsiteY24-606" fmla="*/ 1122135 h 2556892"/>
                <a:gd name="connsiteX25-607" fmla="*/ 2870614 w 2887263"/>
                <a:gd name="connsiteY25-608" fmla="*/ 1265565 h 2556892"/>
                <a:gd name="connsiteX26-609" fmla="*/ 2880728 w 2887263"/>
                <a:gd name="connsiteY26-610" fmla="*/ 1355208 h 2556892"/>
                <a:gd name="connsiteX27-611" fmla="*/ 2887164 w 2887263"/>
                <a:gd name="connsiteY27-612" fmla="*/ 1424625 h 2556892"/>
                <a:gd name="connsiteX28-613" fmla="*/ 2873373 w 2887263"/>
                <a:gd name="connsiteY28-614" fmla="*/ 1444852 h 2556892"/>
                <a:gd name="connsiteX29-615" fmla="*/ 2661446 w 2887263"/>
                <a:gd name="connsiteY29-616" fmla="*/ 1543690 h 2556892"/>
                <a:gd name="connsiteX30-617" fmla="*/ 2448600 w 2887263"/>
                <a:gd name="connsiteY30-618" fmla="*/ 1641608 h 2556892"/>
                <a:gd name="connsiteX31-619" fmla="*/ 2447681 w 2887263"/>
                <a:gd name="connsiteY31-620" fmla="*/ 1783659 h 2556892"/>
                <a:gd name="connsiteX32-621" fmla="*/ 2452278 w 2887263"/>
                <a:gd name="connsiteY32-622" fmla="*/ 2127522 h 2556892"/>
                <a:gd name="connsiteX33-623" fmla="*/ 2458714 w 2887263"/>
                <a:gd name="connsiteY33-624" fmla="*/ 2556892 h 2556892"/>
                <a:gd name="connsiteX34-625" fmla="*/ 1263006 w 2887263"/>
                <a:gd name="connsiteY34-626" fmla="*/ 2556892 h 2556892"/>
                <a:gd name="connsiteX35-627" fmla="*/ 1282774 w 2887263"/>
                <a:gd name="connsiteY35-628" fmla="*/ 2299914 h 2556892"/>
                <a:gd name="connsiteX36-629" fmla="*/ 1307598 w 2887263"/>
                <a:gd name="connsiteY36-630" fmla="*/ 2083390 h 2556892"/>
                <a:gd name="connsiteX37-631" fmla="*/ 1331503 w 2887263"/>
                <a:gd name="connsiteY37-632" fmla="*/ 1927088 h 2556892"/>
                <a:gd name="connsiteX38-633" fmla="*/ 1373796 w 2887263"/>
                <a:gd name="connsiteY38-634" fmla="*/ 1718839 h 2556892"/>
                <a:gd name="connsiteX39-635" fmla="*/ 1407355 w 2887263"/>
                <a:gd name="connsiteY39-636" fmla="*/ 1619082 h 2556892"/>
                <a:gd name="connsiteX40-637" fmla="*/ 1414711 w 2887263"/>
                <a:gd name="connsiteY40-638" fmla="*/ 1591040 h 2556892"/>
                <a:gd name="connsiteX41-639" fmla="*/ 1407355 w 2887263"/>
                <a:gd name="connsiteY41-640" fmla="*/ 1583225 h 2556892"/>
                <a:gd name="connsiteX42-641" fmla="*/ 1380692 w 2887263"/>
                <a:gd name="connsiteY42-642" fmla="*/ 1470596 h 2556892"/>
                <a:gd name="connsiteX43-643" fmla="*/ 1359086 w 2887263"/>
                <a:gd name="connsiteY43-644" fmla="*/ 1374516 h 2556892"/>
                <a:gd name="connsiteX44-645" fmla="*/ 1320470 w 2887263"/>
                <a:gd name="connsiteY44-646" fmla="*/ 1212698 h 2556892"/>
                <a:gd name="connsiteX45-647" fmla="*/ 1297484 w 2887263"/>
                <a:gd name="connsiteY45-648" fmla="*/ 1106964 h 2556892"/>
                <a:gd name="connsiteX46-649" fmla="*/ 1288750 w 2887263"/>
                <a:gd name="connsiteY46-650" fmla="*/ 1086737 h 2556892"/>
                <a:gd name="connsiteX47-651" fmla="*/ 1247836 w 2887263"/>
                <a:gd name="connsiteY47-652" fmla="*/ 1163969 h 2556892"/>
                <a:gd name="connsiteX48-653" fmla="*/ 1186694 w 2887263"/>
                <a:gd name="connsiteY48-654" fmla="*/ 1261887 h 2556892"/>
                <a:gd name="connsiteX49-655" fmla="*/ 1127391 w 2887263"/>
                <a:gd name="connsiteY49-656" fmla="*/ 1342336 h 2556892"/>
                <a:gd name="connsiteX50-657" fmla="*/ 962355 w 2887263"/>
                <a:gd name="connsiteY50-658" fmla="*/ 1506453 h 2556892"/>
                <a:gd name="connsiteX51-659" fmla="*/ 851105 w 2887263"/>
                <a:gd name="connsiteY51-660" fmla="*/ 1587362 h 2556892"/>
                <a:gd name="connsiteX52-661" fmla="*/ 766059 w 2887263"/>
                <a:gd name="connsiteY52-662" fmla="*/ 1636091 h 2556892"/>
                <a:gd name="connsiteX53-663" fmla="*/ 494829 w 2887263"/>
                <a:gd name="connsiteY53-664" fmla="*/ 1753318 h 2556892"/>
                <a:gd name="connsiteX54-665" fmla="*/ 387717 w 2887263"/>
                <a:gd name="connsiteY54-666" fmla="*/ 1777223 h 2556892"/>
                <a:gd name="connsiteX55-667" fmla="*/ 272789 w 2887263"/>
                <a:gd name="connsiteY55-668" fmla="*/ 1791474 h 2556892"/>
                <a:gd name="connsiteX56-669" fmla="*/ 104995 w 2887263"/>
                <a:gd name="connsiteY56-670" fmla="*/ 1804345 h 2556892"/>
                <a:gd name="connsiteX57-671" fmla="*/ 82929 w 2887263"/>
                <a:gd name="connsiteY57-672" fmla="*/ 1787336 h 2556892"/>
                <a:gd name="connsiteX58-673" fmla="*/ 77872 w 2887263"/>
                <a:gd name="connsiteY58-674" fmla="*/ 1783199 h 2556892"/>
                <a:gd name="connsiteX59-675" fmla="*/ 61322 w 2887263"/>
                <a:gd name="connsiteY59-676" fmla="*/ 1758374 h 2556892"/>
                <a:gd name="connsiteX60-677" fmla="*/ 15811 w 2887263"/>
                <a:gd name="connsiteY60-678" fmla="*/ 1637471 h 2556892"/>
                <a:gd name="connsiteX61-679" fmla="*/ 5237 w 2887263"/>
                <a:gd name="connsiteY61-680" fmla="*/ 1612646 h 2556892"/>
                <a:gd name="connsiteX62-681" fmla="*/ 1100 w 2887263"/>
                <a:gd name="connsiteY62-682" fmla="*/ 1591499 h 2556892"/>
                <a:gd name="connsiteX63-683" fmla="*/ 48450 w 2887263"/>
                <a:gd name="connsiteY63-684" fmla="*/ 1572192 h 2556892"/>
                <a:gd name="connsiteX64-685" fmla="*/ 308187 w 2887263"/>
                <a:gd name="connsiteY64-686" fmla="*/ 1484387 h 2556892"/>
                <a:gd name="connsiteX65-687" fmla="*/ 378063 w 2887263"/>
                <a:gd name="connsiteY65-688" fmla="*/ 1454506 h 2556892"/>
                <a:gd name="connsiteX66-689" fmla="*/ 418058 w 2887263"/>
                <a:gd name="connsiteY66-690" fmla="*/ 1438416 h 2556892"/>
                <a:gd name="connsiteX67-691" fmla="*/ 576658 w 2887263"/>
                <a:gd name="connsiteY67-692" fmla="*/ 1349692 h 2556892"/>
                <a:gd name="connsiteX68-693" fmla="*/ 783528 w 2887263"/>
                <a:gd name="connsiteY68-694" fmla="*/ 1212698 h 2556892"/>
                <a:gd name="connsiteX69-695" fmla="*/ 835935 w 2887263"/>
                <a:gd name="connsiteY69-696" fmla="*/ 1149718 h 2556892"/>
                <a:gd name="connsiteX70-697" fmla="*/ 888342 w 2887263"/>
                <a:gd name="connsiteY70-698" fmla="*/ 1050880 h 2556892"/>
                <a:gd name="connsiteX71-699" fmla="*/ 1003729 w 2887263"/>
                <a:gd name="connsiteY71-700" fmla="*/ 829759 h 2556892"/>
                <a:gd name="connsiteX72-701" fmla="*/ 1096131 w 2887263"/>
                <a:gd name="connsiteY72-702" fmla="*/ 622429 h 2556892"/>
                <a:gd name="connsiteX73-703" fmla="*/ 1145780 w 2887263"/>
                <a:gd name="connsiteY73-704" fmla="*/ 462450 h 2556892"/>
                <a:gd name="connsiteX74-705" fmla="*/ 1238182 w 2887263"/>
                <a:gd name="connsiteY74-706" fmla="*/ 327755 h 2556892"/>
                <a:gd name="connsiteX75-707" fmla="*/ 1398621 w 2887263"/>
                <a:gd name="connsiteY75-708" fmla="*/ 243628 h 2556892"/>
                <a:gd name="connsiteX76-709" fmla="*/ 1538832 w 2887263"/>
                <a:gd name="connsiteY76-710" fmla="*/ 170074 h 2556892"/>
                <a:gd name="connsiteX77-711" fmla="*/ 1593998 w 2887263"/>
                <a:gd name="connsiteY77-712" fmla="*/ 129160 h 2556892"/>
                <a:gd name="connsiteX78-713" fmla="*/ 1659736 w 2887263"/>
                <a:gd name="connsiteY78-714" fmla="*/ 58824 h 2556892"/>
                <a:gd name="connsiteX79-715" fmla="*/ 1666345 w 2887263"/>
                <a:gd name="connsiteY79-716" fmla="*/ 65002 h 2556892"/>
                <a:gd name="connsiteX80-717" fmla="*/ 1666461 w 2887263"/>
                <a:gd name="connsiteY80-718" fmla="*/ 62043 h 2556892"/>
                <a:gd name="connsiteX81-719" fmla="*/ 1661576 w 2887263"/>
                <a:gd name="connsiteY81-720" fmla="*/ 56066 h 2556892"/>
                <a:gd name="connsiteX82-721" fmla="*/ 1686860 w 2887263"/>
                <a:gd name="connsiteY82-722" fmla="*/ 48251 h 2556892"/>
                <a:gd name="connsiteX83-723" fmla="*/ 1778802 w 2887263"/>
                <a:gd name="connsiteY83-724" fmla="*/ 139274 h 2556892"/>
                <a:gd name="connsiteX84-725" fmla="*/ 1913038 w 2887263"/>
                <a:gd name="connsiteY84-726" fmla="*/ 215126 h 2556892"/>
                <a:gd name="connsiteX85-727" fmla="*/ 1956806 w 2887263"/>
                <a:gd name="connsiteY85-728" fmla="*/ 233819 h 2556892"/>
                <a:gd name="connsiteX86-729" fmla="*/ 1967743 w 2887263"/>
                <a:gd name="connsiteY86-730" fmla="*/ 230756 h 2556892"/>
                <a:gd name="connsiteX87-731" fmla="*/ 1970387 w 2887263"/>
                <a:gd name="connsiteY87-732" fmla="*/ 230053 h 2556892"/>
                <a:gd name="connsiteX88-733" fmla="*/ 2020150 w 2887263"/>
                <a:gd name="connsiteY88-734" fmla="*/ 186624 h 2556892"/>
                <a:gd name="connsiteX89-735" fmla="*/ 2083131 w 2887263"/>
                <a:gd name="connsiteY89-736" fmla="*/ 93762 h 2556892"/>
                <a:gd name="connsiteX90-737" fmla="*/ 2088041 w 2887263"/>
                <a:gd name="connsiteY90-738" fmla="*/ 0 h 2556892"/>
                <a:gd name="connsiteX0-739" fmla="*/ 2502386 w 2887263"/>
                <a:gd name="connsiteY0-740" fmla="*/ 1100528 h 2556892"/>
                <a:gd name="connsiteX1-741" fmla="*/ 2493192 w 2887263"/>
                <a:gd name="connsiteY1-742" fmla="*/ 1180518 h 2556892"/>
                <a:gd name="connsiteX2-743" fmla="*/ 2465609 w 2887263"/>
                <a:gd name="connsiteY2-744" fmla="*/ 1293147 h 2556892"/>
                <a:gd name="connsiteX3-745" fmla="*/ 2453657 w 2887263"/>
                <a:gd name="connsiteY3-746" fmla="*/ 1314294 h 2556892"/>
                <a:gd name="connsiteX4-747" fmla="*/ 2454117 w 2887263"/>
                <a:gd name="connsiteY4-748" fmla="*/ 1317972 h 2556892"/>
                <a:gd name="connsiteX5-749" fmla="*/ 2453197 w 2887263"/>
                <a:gd name="connsiteY5-750" fmla="*/ 1334981 h 2556892"/>
                <a:gd name="connsiteX6-751" fmla="*/ 2487675 w 2887263"/>
                <a:gd name="connsiteY6-752" fmla="*/ 1298204 h 2556892"/>
                <a:gd name="connsiteX7-753" fmla="*/ 2519396 w 2887263"/>
                <a:gd name="connsiteY7-754" fmla="*/ 1266944 h 2556892"/>
                <a:gd name="connsiteX8-755" fmla="*/ 2527210 w 2887263"/>
                <a:gd name="connsiteY8-756" fmla="*/ 1243499 h 2556892"/>
                <a:gd name="connsiteX9-757" fmla="*/ 2506983 w 2887263"/>
                <a:gd name="connsiteY9-758" fmla="*/ 1129031 h 2556892"/>
                <a:gd name="connsiteX10-759" fmla="*/ 2502386 w 2887263"/>
                <a:gd name="connsiteY10-760" fmla="*/ 1100528 h 2556892"/>
                <a:gd name="connsiteX11-761" fmla="*/ 2088041 w 2887263"/>
                <a:gd name="connsiteY11-762" fmla="*/ 0 h 2556892"/>
                <a:gd name="connsiteX12-763" fmla="*/ 2147031 w 2887263"/>
                <a:gd name="connsiteY12-764" fmla="*/ 92843 h 2556892"/>
                <a:gd name="connsiteX13-765" fmla="*/ 2146811 w 2887263"/>
                <a:gd name="connsiteY13-766" fmla="*/ 95772 h 2556892"/>
                <a:gd name="connsiteX14-767" fmla="*/ 2343326 w 2887263"/>
                <a:gd name="connsiteY14-768" fmla="*/ 146169 h 2556892"/>
                <a:gd name="connsiteX15-769" fmla="*/ 2510201 w 2887263"/>
                <a:gd name="connsiteY15-770" fmla="*/ 214666 h 2556892"/>
                <a:gd name="connsiteX16-771" fmla="*/ 2626968 w 2887263"/>
                <a:gd name="connsiteY16-772" fmla="*/ 296494 h 2556892"/>
                <a:gd name="connsiteX17-773" fmla="*/ 2693166 w 2887263"/>
                <a:gd name="connsiteY17-774" fmla="*/ 382460 h 2556892"/>
                <a:gd name="connsiteX18-775" fmla="*/ 2731322 w 2887263"/>
                <a:gd name="connsiteY18-776" fmla="*/ 459692 h 2556892"/>
                <a:gd name="connsiteX19-777" fmla="*/ 2762123 w 2887263"/>
                <a:gd name="connsiteY19-778" fmla="*/ 561747 h 2556892"/>
                <a:gd name="connsiteX20-779" fmla="*/ 2785108 w 2887263"/>
                <a:gd name="connsiteY20-780" fmla="*/ 666102 h 2556892"/>
                <a:gd name="connsiteX21-781" fmla="*/ 2804876 w 2887263"/>
                <a:gd name="connsiteY21-782" fmla="*/ 779650 h 2556892"/>
                <a:gd name="connsiteX22-783" fmla="*/ 2823264 w 2887263"/>
                <a:gd name="connsiteY22-784" fmla="*/ 882626 h 2556892"/>
                <a:gd name="connsiteX23-785" fmla="*/ 2830160 w 2887263"/>
                <a:gd name="connsiteY23-786" fmla="*/ 938251 h 2556892"/>
                <a:gd name="connsiteX24-787" fmla="*/ 2853145 w 2887263"/>
                <a:gd name="connsiteY24-788" fmla="*/ 1122135 h 2556892"/>
                <a:gd name="connsiteX25-789" fmla="*/ 2870614 w 2887263"/>
                <a:gd name="connsiteY25-790" fmla="*/ 1265565 h 2556892"/>
                <a:gd name="connsiteX26-791" fmla="*/ 2880728 w 2887263"/>
                <a:gd name="connsiteY26-792" fmla="*/ 1355208 h 2556892"/>
                <a:gd name="connsiteX27-793" fmla="*/ 2887164 w 2887263"/>
                <a:gd name="connsiteY27-794" fmla="*/ 1424625 h 2556892"/>
                <a:gd name="connsiteX28-795" fmla="*/ 2873373 w 2887263"/>
                <a:gd name="connsiteY28-796" fmla="*/ 1444852 h 2556892"/>
                <a:gd name="connsiteX29-797" fmla="*/ 2661446 w 2887263"/>
                <a:gd name="connsiteY29-798" fmla="*/ 1543690 h 2556892"/>
                <a:gd name="connsiteX30-799" fmla="*/ 2448600 w 2887263"/>
                <a:gd name="connsiteY30-800" fmla="*/ 1641608 h 2556892"/>
                <a:gd name="connsiteX31-801" fmla="*/ 2447681 w 2887263"/>
                <a:gd name="connsiteY31-802" fmla="*/ 1783659 h 2556892"/>
                <a:gd name="connsiteX32-803" fmla="*/ 2452278 w 2887263"/>
                <a:gd name="connsiteY32-804" fmla="*/ 2127522 h 2556892"/>
                <a:gd name="connsiteX33-805" fmla="*/ 2458714 w 2887263"/>
                <a:gd name="connsiteY33-806" fmla="*/ 2556892 h 2556892"/>
                <a:gd name="connsiteX34-807" fmla="*/ 1263006 w 2887263"/>
                <a:gd name="connsiteY34-808" fmla="*/ 2556892 h 2556892"/>
                <a:gd name="connsiteX35-809" fmla="*/ 1282774 w 2887263"/>
                <a:gd name="connsiteY35-810" fmla="*/ 2299914 h 2556892"/>
                <a:gd name="connsiteX36-811" fmla="*/ 1307598 w 2887263"/>
                <a:gd name="connsiteY36-812" fmla="*/ 2083390 h 2556892"/>
                <a:gd name="connsiteX37-813" fmla="*/ 1331503 w 2887263"/>
                <a:gd name="connsiteY37-814" fmla="*/ 1927088 h 2556892"/>
                <a:gd name="connsiteX38-815" fmla="*/ 1373796 w 2887263"/>
                <a:gd name="connsiteY38-816" fmla="*/ 1718839 h 2556892"/>
                <a:gd name="connsiteX39-817" fmla="*/ 1407355 w 2887263"/>
                <a:gd name="connsiteY39-818" fmla="*/ 1619082 h 2556892"/>
                <a:gd name="connsiteX40-819" fmla="*/ 1414711 w 2887263"/>
                <a:gd name="connsiteY40-820" fmla="*/ 1591040 h 2556892"/>
                <a:gd name="connsiteX41-821" fmla="*/ 1407355 w 2887263"/>
                <a:gd name="connsiteY41-822" fmla="*/ 1583225 h 2556892"/>
                <a:gd name="connsiteX42-823" fmla="*/ 1380692 w 2887263"/>
                <a:gd name="connsiteY42-824" fmla="*/ 1470596 h 2556892"/>
                <a:gd name="connsiteX43-825" fmla="*/ 1359086 w 2887263"/>
                <a:gd name="connsiteY43-826" fmla="*/ 1374516 h 2556892"/>
                <a:gd name="connsiteX44-827" fmla="*/ 1320470 w 2887263"/>
                <a:gd name="connsiteY44-828" fmla="*/ 1212698 h 2556892"/>
                <a:gd name="connsiteX45-829" fmla="*/ 1297484 w 2887263"/>
                <a:gd name="connsiteY45-830" fmla="*/ 1106964 h 2556892"/>
                <a:gd name="connsiteX46-831" fmla="*/ 1288750 w 2887263"/>
                <a:gd name="connsiteY46-832" fmla="*/ 1086737 h 2556892"/>
                <a:gd name="connsiteX47-833" fmla="*/ 1247836 w 2887263"/>
                <a:gd name="connsiteY47-834" fmla="*/ 1163969 h 2556892"/>
                <a:gd name="connsiteX48-835" fmla="*/ 1186694 w 2887263"/>
                <a:gd name="connsiteY48-836" fmla="*/ 1261887 h 2556892"/>
                <a:gd name="connsiteX49-837" fmla="*/ 1127391 w 2887263"/>
                <a:gd name="connsiteY49-838" fmla="*/ 1342336 h 2556892"/>
                <a:gd name="connsiteX50-839" fmla="*/ 962355 w 2887263"/>
                <a:gd name="connsiteY50-840" fmla="*/ 1506453 h 2556892"/>
                <a:gd name="connsiteX51-841" fmla="*/ 851105 w 2887263"/>
                <a:gd name="connsiteY51-842" fmla="*/ 1587362 h 2556892"/>
                <a:gd name="connsiteX52-843" fmla="*/ 766059 w 2887263"/>
                <a:gd name="connsiteY52-844" fmla="*/ 1636091 h 2556892"/>
                <a:gd name="connsiteX53-845" fmla="*/ 494829 w 2887263"/>
                <a:gd name="connsiteY53-846" fmla="*/ 1753318 h 2556892"/>
                <a:gd name="connsiteX54-847" fmla="*/ 387717 w 2887263"/>
                <a:gd name="connsiteY54-848" fmla="*/ 1777223 h 2556892"/>
                <a:gd name="connsiteX55-849" fmla="*/ 272789 w 2887263"/>
                <a:gd name="connsiteY55-850" fmla="*/ 1791474 h 2556892"/>
                <a:gd name="connsiteX56-851" fmla="*/ 104995 w 2887263"/>
                <a:gd name="connsiteY56-852" fmla="*/ 1804345 h 2556892"/>
                <a:gd name="connsiteX57-853" fmla="*/ 82929 w 2887263"/>
                <a:gd name="connsiteY57-854" fmla="*/ 1787336 h 2556892"/>
                <a:gd name="connsiteX58-855" fmla="*/ 77872 w 2887263"/>
                <a:gd name="connsiteY58-856" fmla="*/ 1783199 h 2556892"/>
                <a:gd name="connsiteX59-857" fmla="*/ 61322 w 2887263"/>
                <a:gd name="connsiteY59-858" fmla="*/ 1758374 h 2556892"/>
                <a:gd name="connsiteX60-859" fmla="*/ 15811 w 2887263"/>
                <a:gd name="connsiteY60-860" fmla="*/ 1637471 h 2556892"/>
                <a:gd name="connsiteX61-861" fmla="*/ 5237 w 2887263"/>
                <a:gd name="connsiteY61-862" fmla="*/ 1612646 h 2556892"/>
                <a:gd name="connsiteX62-863" fmla="*/ 1100 w 2887263"/>
                <a:gd name="connsiteY62-864" fmla="*/ 1591499 h 2556892"/>
                <a:gd name="connsiteX63-865" fmla="*/ 48450 w 2887263"/>
                <a:gd name="connsiteY63-866" fmla="*/ 1572192 h 2556892"/>
                <a:gd name="connsiteX64-867" fmla="*/ 308187 w 2887263"/>
                <a:gd name="connsiteY64-868" fmla="*/ 1484387 h 2556892"/>
                <a:gd name="connsiteX65-869" fmla="*/ 378063 w 2887263"/>
                <a:gd name="connsiteY65-870" fmla="*/ 1454506 h 2556892"/>
                <a:gd name="connsiteX66-871" fmla="*/ 418058 w 2887263"/>
                <a:gd name="connsiteY66-872" fmla="*/ 1438416 h 2556892"/>
                <a:gd name="connsiteX67-873" fmla="*/ 576658 w 2887263"/>
                <a:gd name="connsiteY67-874" fmla="*/ 1349692 h 2556892"/>
                <a:gd name="connsiteX68-875" fmla="*/ 783528 w 2887263"/>
                <a:gd name="connsiteY68-876" fmla="*/ 1212698 h 2556892"/>
                <a:gd name="connsiteX69-877" fmla="*/ 835935 w 2887263"/>
                <a:gd name="connsiteY69-878" fmla="*/ 1149718 h 2556892"/>
                <a:gd name="connsiteX70-879" fmla="*/ 888342 w 2887263"/>
                <a:gd name="connsiteY70-880" fmla="*/ 1050880 h 2556892"/>
                <a:gd name="connsiteX71-881" fmla="*/ 1003729 w 2887263"/>
                <a:gd name="connsiteY71-882" fmla="*/ 829759 h 2556892"/>
                <a:gd name="connsiteX72-883" fmla="*/ 1096131 w 2887263"/>
                <a:gd name="connsiteY72-884" fmla="*/ 622429 h 2556892"/>
                <a:gd name="connsiteX73-885" fmla="*/ 1145780 w 2887263"/>
                <a:gd name="connsiteY73-886" fmla="*/ 462450 h 2556892"/>
                <a:gd name="connsiteX74-887" fmla="*/ 1238182 w 2887263"/>
                <a:gd name="connsiteY74-888" fmla="*/ 327755 h 2556892"/>
                <a:gd name="connsiteX75-889" fmla="*/ 1398621 w 2887263"/>
                <a:gd name="connsiteY75-890" fmla="*/ 243628 h 2556892"/>
                <a:gd name="connsiteX76-891" fmla="*/ 1538832 w 2887263"/>
                <a:gd name="connsiteY76-892" fmla="*/ 170074 h 2556892"/>
                <a:gd name="connsiteX77-893" fmla="*/ 1593998 w 2887263"/>
                <a:gd name="connsiteY77-894" fmla="*/ 129160 h 2556892"/>
                <a:gd name="connsiteX78-895" fmla="*/ 1659736 w 2887263"/>
                <a:gd name="connsiteY78-896" fmla="*/ 58824 h 2556892"/>
                <a:gd name="connsiteX79-897" fmla="*/ 1666345 w 2887263"/>
                <a:gd name="connsiteY79-898" fmla="*/ 65002 h 2556892"/>
                <a:gd name="connsiteX80-899" fmla="*/ 1666461 w 2887263"/>
                <a:gd name="connsiteY80-900" fmla="*/ 62043 h 2556892"/>
                <a:gd name="connsiteX81-901" fmla="*/ 1686860 w 2887263"/>
                <a:gd name="connsiteY81-902" fmla="*/ 48251 h 2556892"/>
                <a:gd name="connsiteX82-903" fmla="*/ 1778802 w 2887263"/>
                <a:gd name="connsiteY82-904" fmla="*/ 139274 h 2556892"/>
                <a:gd name="connsiteX83-905" fmla="*/ 1913038 w 2887263"/>
                <a:gd name="connsiteY83-906" fmla="*/ 215126 h 2556892"/>
                <a:gd name="connsiteX84-907" fmla="*/ 1956806 w 2887263"/>
                <a:gd name="connsiteY84-908" fmla="*/ 233819 h 2556892"/>
                <a:gd name="connsiteX85-909" fmla="*/ 1967743 w 2887263"/>
                <a:gd name="connsiteY85-910" fmla="*/ 230756 h 2556892"/>
                <a:gd name="connsiteX86-911" fmla="*/ 1970387 w 2887263"/>
                <a:gd name="connsiteY86-912" fmla="*/ 230053 h 2556892"/>
                <a:gd name="connsiteX87-913" fmla="*/ 2020150 w 2887263"/>
                <a:gd name="connsiteY87-914" fmla="*/ 186624 h 2556892"/>
                <a:gd name="connsiteX88-915" fmla="*/ 2083131 w 2887263"/>
                <a:gd name="connsiteY88-916" fmla="*/ 93762 h 2556892"/>
                <a:gd name="connsiteX89-917" fmla="*/ 2088041 w 2887263"/>
                <a:gd name="connsiteY89-918" fmla="*/ 0 h 2556892"/>
                <a:gd name="connsiteX0-919" fmla="*/ 2502386 w 2887263"/>
                <a:gd name="connsiteY0-920" fmla="*/ 1100528 h 2556892"/>
                <a:gd name="connsiteX1-921" fmla="*/ 2493192 w 2887263"/>
                <a:gd name="connsiteY1-922" fmla="*/ 1180518 h 2556892"/>
                <a:gd name="connsiteX2-923" fmla="*/ 2465609 w 2887263"/>
                <a:gd name="connsiteY2-924" fmla="*/ 1293147 h 2556892"/>
                <a:gd name="connsiteX3-925" fmla="*/ 2453657 w 2887263"/>
                <a:gd name="connsiteY3-926" fmla="*/ 1314294 h 2556892"/>
                <a:gd name="connsiteX4-927" fmla="*/ 2454117 w 2887263"/>
                <a:gd name="connsiteY4-928" fmla="*/ 1317972 h 2556892"/>
                <a:gd name="connsiteX5-929" fmla="*/ 2453197 w 2887263"/>
                <a:gd name="connsiteY5-930" fmla="*/ 1334981 h 2556892"/>
                <a:gd name="connsiteX6-931" fmla="*/ 2487675 w 2887263"/>
                <a:gd name="connsiteY6-932" fmla="*/ 1298204 h 2556892"/>
                <a:gd name="connsiteX7-933" fmla="*/ 2519396 w 2887263"/>
                <a:gd name="connsiteY7-934" fmla="*/ 1266944 h 2556892"/>
                <a:gd name="connsiteX8-935" fmla="*/ 2527210 w 2887263"/>
                <a:gd name="connsiteY8-936" fmla="*/ 1243499 h 2556892"/>
                <a:gd name="connsiteX9-937" fmla="*/ 2506983 w 2887263"/>
                <a:gd name="connsiteY9-938" fmla="*/ 1129031 h 2556892"/>
                <a:gd name="connsiteX10-939" fmla="*/ 2502386 w 2887263"/>
                <a:gd name="connsiteY10-940" fmla="*/ 1100528 h 2556892"/>
                <a:gd name="connsiteX11-941" fmla="*/ 2088041 w 2887263"/>
                <a:gd name="connsiteY11-942" fmla="*/ 0 h 2556892"/>
                <a:gd name="connsiteX12-943" fmla="*/ 2147031 w 2887263"/>
                <a:gd name="connsiteY12-944" fmla="*/ 92843 h 2556892"/>
                <a:gd name="connsiteX13-945" fmla="*/ 2146811 w 2887263"/>
                <a:gd name="connsiteY13-946" fmla="*/ 95772 h 2556892"/>
                <a:gd name="connsiteX14-947" fmla="*/ 2343326 w 2887263"/>
                <a:gd name="connsiteY14-948" fmla="*/ 146169 h 2556892"/>
                <a:gd name="connsiteX15-949" fmla="*/ 2510201 w 2887263"/>
                <a:gd name="connsiteY15-950" fmla="*/ 214666 h 2556892"/>
                <a:gd name="connsiteX16-951" fmla="*/ 2626968 w 2887263"/>
                <a:gd name="connsiteY16-952" fmla="*/ 296494 h 2556892"/>
                <a:gd name="connsiteX17-953" fmla="*/ 2693166 w 2887263"/>
                <a:gd name="connsiteY17-954" fmla="*/ 382460 h 2556892"/>
                <a:gd name="connsiteX18-955" fmla="*/ 2731322 w 2887263"/>
                <a:gd name="connsiteY18-956" fmla="*/ 459692 h 2556892"/>
                <a:gd name="connsiteX19-957" fmla="*/ 2762123 w 2887263"/>
                <a:gd name="connsiteY19-958" fmla="*/ 561747 h 2556892"/>
                <a:gd name="connsiteX20-959" fmla="*/ 2785108 w 2887263"/>
                <a:gd name="connsiteY20-960" fmla="*/ 666102 h 2556892"/>
                <a:gd name="connsiteX21-961" fmla="*/ 2804876 w 2887263"/>
                <a:gd name="connsiteY21-962" fmla="*/ 779650 h 2556892"/>
                <a:gd name="connsiteX22-963" fmla="*/ 2823264 w 2887263"/>
                <a:gd name="connsiteY22-964" fmla="*/ 882626 h 2556892"/>
                <a:gd name="connsiteX23-965" fmla="*/ 2830160 w 2887263"/>
                <a:gd name="connsiteY23-966" fmla="*/ 938251 h 2556892"/>
                <a:gd name="connsiteX24-967" fmla="*/ 2853145 w 2887263"/>
                <a:gd name="connsiteY24-968" fmla="*/ 1122135 h 2556892"/>
                <a:gd name="connsiteX25-969" fmla="*/ 2870614 w 2887263"/>
                <a:gd name="connsiteY25-970" fmla="*/ 1265565 h 2556892"/>
                <a:gd name="connsiteX26-971" fmla="*/ 2880728 w 2887263"/>
                <a:gd name="connsiteY26-972" fmla="*/ 1355208 h 2556892"/>
                <a:gd name="connsiteX27-973" fmla="*/ 2887164 w 2887263"/>
                <a:gd name="connsiteY27-974" fmla="*/ 1424625 h 2556892"/>
                <a:gd name="connsiteX28-975" fmla="*/ 2873373 w 2887263"/>
                <a:gd name="connsiteY28-976" fmla="*/ 1444852 h 2556892"/>
                <a:gd name="connsiteX29-977" fmla="*/ 2661446 w 2887263"/>
                <a:gd name="connsiteY29-978" fmla="*/ 1543690 h 2556892"/>
                <a:gd name="connsiteX30-979" fmla="*/ 2448600 w 2887263"/>
                <a:gd name="connsiteY30-980" fmla="*/ 1641608 h 2556892"/>
                <a:gd name="connsiteX31-981" fmla="*/ 2447681 w 2887263"/>
                <a:gd name="connsiteY31-982" fmla="*/ 1783659 h 2556892"/>
                <a:gd name="connsiteX32-983" fmla="*/ 2452278 w 2887263"/>
                <a:gd name="connsiteY32-984" fmla="*/ 2127522 h 2556892"/>
                <a:gd name="connsiteX33-985" fmla="*/ 2458714 w 2887263"/>
                <a:gd name="connsiteY33-986" fmla="*/ 2556892 h 2556892"/>
                <a:gd name="connsiteX34-987" fmla="*/ 1263006 w 2887263"/>
                <a:gd name="connsiteY34-988" fmla="*/ 2556892 h 2556892"/>
                <a:gd name="connsiteX35-989" fmla="*/ 1282774 w 2887263"/>
                <a:gd name="connsiteY35-990" fmla="*/ 2299914 h 2556892"/>
                <a:gd name="connsiteX36-991" fmla="*/ 1307598 w 2887263"/>
                <a:gd name="connsiteY36-992" fmla="*/ 2083390 h 2556892"/>
                <a:gd name="connsiteX37-993" fmla="*/ 1331503 w 2887263"/>
                <a:gd name="connsiteY37-994" fmla="*/ 1927088 h 2556892"/>
                <a:gd name="connsiteX38-995" fmla="*/ 1373796 w 2887263"/>
                <a:gd name="connsiteY38-996" fmla="*/ 1718839 h 2556892"/>
                <a:gd name="connsiteX39-997" fmla="*/ 1407355 w 2887263"/>
                <a:gd name="connsiteY39-998" fmla="*/ 1619082 h 2556892"/>
                <a:gd name="connsiteX40-999" fmla="*/ 1414711 w 2887263"/>
                <a:gd name="connsiteY40-1000" fmla="*/ 1591040 h 2556892"/>
                <a:gd name="connsiteX41-1001" fmla="*/ 1407355 w 2887263"/>
                <a:gd name="connsiteY41-1002" fmla="*/ 1583225 h 2556892"/>
                <a:gd name="connsiteX42-1003" fmla="*/ 1380692 w 2887263"/>
                <a:gd name="connsiteY42-1004" fmla="*/ 1470596 h 2556892"/>
                <a:gd name="connsiteX43-1005" fmla="*/ 1359086 w 2887263"/>
                <a:gd name="connsiteY43-1006" fmla="*/ 1374516 h 2556892"/>
                <a:gd name="connsiteX44-1007" fmla="*/ 1320470 w 2887263"/>
                <a:gd name="connsiteY44-1008" fmla="*/ 1212698 h 2556892"/>
                <a:gd name="connsiteX45-1009" fmla="*/ 1297484 w 2887263"/>
                <a:gd name="connsiteY45-1010" fmla="*/ 1106964 h 2556892"/>
                <a:gd name="connsiteX46-1011" fmla="*/ 1288750 w 2887263"/>
                <a:gd name="connsiteY46-1012" fmla="*/ 1086737 h 2556892"/>
                <a:gd name="connsiteX47-1013" fmla="*/ 1247836 w 2887263"/>
                <a:gd name="connsiteY47-1014" fmla="*/ 1163969 h 2556892"/>
                <a:gd name="connsiteX48-1015" fmla="*/ 1186694 w 2887263"/>
                <a:gd name="connsiteY48-1016" fmla="*/ 1261887 h 2556892"/>
                <a:gd name="connsiteX49-1017" fmla="*/ 1127391 w 2887263"/>
                <a:gd name="connsiteY49-1018" fmla="*/ 1342336 h 2556892"/>
                <a:gd name="connsiteX50-1019" fmla="*/ 962355 w 2887263"/>
                <a:gd name="connsiteY50-1020" fmla="*/ 1506453 h 2556892"/>
                <a:gd name="connsiteX51-1021" fmla="*/ 851105 w 2887263"/>
                <a:gd name="connsiteY51-1022" fmla="*/ 1587362 h 2556892"/>
                <a:gd name="connsiteX52-1023" fmla="*/ 766059 w 2887263"/>
                <a:gd name="connsiteY52-1024" fmla="*/ 1636091 h 2556892"/>
                <a:gd name="connsiteX53-1025" fmla="*/ 494829 w 2887263"/>
                <a:gd name="connsiteY53-1026" fmla="*/ 1753318 h 2556892"/>
                <a:gd name="connsiteX54-1027" fmla="*/ 387717 w 2887263"/>
                <a:gd name="connsiteY54-1028" fmla="*/ 1777223 h 2556892"/>
                <a:gd name="connsiteX55-1029" fmla="*/ 272789 w 2887263"/>
                <a:gd name="connsiteY55-1030" fmla="*/ 1791474 h 2556892"/>
                <a:gd name="connsiteX56-1031" fmla="*/ 104995 w 2887263"/>
                <a:gd name="connsiteY56-1032" fmla="*/ 1804345 h 2556892"/>
                <a:gd name="connsiteX57-1033" fmla="*/ 82929 w 2887263"/>
                <a:gd name="connsiteY57-1034" fmla="*/ 1787336 h 2556892"/>
                <a:gd name="connsiteX58-1035" fmla="*/ 77872 w 2887263"/>
                <a:gd name="connsiteY58-1036" fmla="*/ 1783199 h 2556892"/>
                <a:gd name="connsiteX59-1037" fmla="*/ 61322 w 2887263"/>
                <a:gd name="connsiteY59-1038" fmla="*/ 1758374 h 2556892"/>
                <a:gd name="connsiteX60-1039" fmla="*/ 15811 w 2887263"/>
                <a:gd name="connsiteY60-1040" fmla="*/ 1637471 h 2556892"/>
                <a:gd name="connsiteX61-1041" fmla="*/ 5237 w 2887263"/>
                <a:gd name="connsiteY61-1042" fmla="*/ 1612646 h 2556892"/>
                <a:gd name="connsiteX62-1043" fmla="*/ 1100 w 2887263"/>
                <a:gd name="connsiteY62-1044" fmla="*/ 1591499 h 2556892"/>
                <a:gd name="connsiteX63-1045" fmla="*/ 48450 w 2887263"/>
                <a:gd name="connsiteY63-1046" fmla="*/ 1572192 h 2556892"/>
                <a:gd name="connsiteX64-1047" fmla="*/ 308187 w 2887263"/>
                <a:gd name="connsiteY64-1048" fmla="*/ 1484387 h 2556892"/>
                <a:gd name="connsiteX65-1049" fmla="*/ 378063 w 2887263"/>
                <a:gd name="connsiteY65-1050" fmla="*/ 1454506 h 2556892"/>
                <a:gd name="connsiteX66-1051" fmla="*/ 418058 w 2887263"/>
                <a:gd name="connsiteY66-1052" fmla="*/ 1438416 h 2556892"/>
                <a:gd name="connsiteX67-1053" fmla="*/ 576658 w 2887263"/>
                <a:gd name="connsiteY67-1054" fmla="*/ 1349692 h 2556892"/>
                <a:gd name="connsiteX68-1055" fmla="*/ 783528 w 2887263"/>
                <a:gd name="connsiteY68-1056" fmla="*/ 1212698 h 2556892"/>
                <a:gd name="connsiteX69-1057" fmla="*/ 835935 w 2887263"/>
                <a:gd name="connsiteY69-1058" fmla="*/ 1149718 h 2556892"/>
                <a:gd name="connsiteX70-1059" fmla="*/ 888342 w 2887263"/>
                <a:gd name="connsiteY70-1060" fmla="*/ 1050880 h 2556892"/>
                <a:gd name="connsiteX71-1061" fmla="*/ 1003729 w 2887263"/>
                <a:gd name="connsiteY71-1062" fmla="*/ 829759 h 2556892"/>
                <a:gd name="connsiteX72-1063" fmla="*/ 1096131 w 2887263"/>
                <a:gd name="connsiteY72-1064" fmla="*/ 622429 h 2556892"/>
                <a:gd name="connsiteX73-1065" fmla="*/ 1145780 w 2887263"/>
                <a:gd name="connsiteY73-1066" fmla="*/ 462450 h 2556892"/>
                <a:gd name="connsiteX74-1067" fmla="*/ 1238182 w 2887263"/>
                <a:gd name="connsiteY74-1068" fmla="*/ 327755 h 2556892"/>
                <a:gd name="connsiteX75-1069" fmla="*/ 1398621 w 2887263"/>
                <a:gd name="connsiteY75-1070" fmla="*/ 243628 h 2556892"/>
                <a:gd name="connsiteX76-1071" fmla="*/ 1538832 w 2887263"/>
                <a:gd name="connsiteY76-1072" fmla="*/ 170074 h 2556892"/>
                <a:gd name="connsiteX77-1073" fmla="*/ 1593998 w 2887263"/>
                <a:gd name="connsiteY77-1074" fmla="*/ 129160 h 2556892"/>
                <a:gd name="connsiteX78-1075" fmla="*/ 1659736 w 2887263"/>
                <a:gd name="connsiteY78-1076" fmla="*/ 58824 h 2556892"/>
                <a:gd name="connsiteX79-1077" fmla="*/ 1666345 w 2887263"/>
                <a:gd name="connsiteY79-1078" fmla="*/ 65002 h 2556892"/>
                <a:gd name="connsiteX80-1079" fmla="*/ 1686860 w 2887263"/>
                <a:gd name="connsiteY80-1080" fmla="*/ 48251 h 2556892"/>
                <a:gd name="connsiteX81-1081" fmla="*/ 1778802 w 2887263"/>
                <a:gd name="connsiteY81-1082" fmla="*/ 139274 h 2556892"/>
                <a:gd name="connsiteX82-1083" fmla="*/ 1913038 w 2887263"/>
                <a:gd name="connsiteY82-1084" fmla="*/ 215126 h 2556892"/>
                <a:gd name="connsiteX83-1085" fmla="*/ 1956806 w 2887263"/>
                <a:gd name="connsiteY83-1086" fmla="*/ 233819 h 2556892"/>
                <a:gd name="connsiteX84-1087" fmla="*/ 1967743 w 2887263"/>
                <a:gd name="connsiteY84-1088" fmla="*/ 230756 h 2556892"/>
                <a:gd name="connsiteX85-1089" fmla="*/ 1970387 w 2887263"/>
                <a:gd name="connsiteY85-1090" fmla="*/ 230053 h 2556892"/>
                <a:gd name="connsiteX86-1091" fmla="*/ 2020150 w 2887263"/>
                <a:gd name="connsiteY86-1092" fmla="*/ 186624 h 2556892"/>
                <a:gd name="connsiteX87-1093" fmla="*/ 2083131 w 2887263"/>
                <a:gd name="connsiteY87-1094" fmla="*/ 93762 h 2556892"/>
                <a:gd name="connsiteX88-1095" fmla="*/ 2088041 w 2887263"/>
                <a:gd name="connsiteY88-1096" fmla="*/ 0 h 2556892"/>
                <a:gd name="connsiteX0-1097" fmla="*/ 2502386 w 2887263"/>
                <a:gd name="connsiteY0-1098" fmla="*/ 1100528 h 2556892"/>
                <a:gd name="connsiteX1-1099" fmla="*/ 2493192 w 2887263"/>
                <a:gd name="connsiteY1-1100" fmla="*/ 1180518 h 2556892"/>
                <a:gd name="connsiteX2-1101" fmla="*/ 2465609 w 2887263"/>
                <a:gd name="connsiteY2-1102" fmla="*/ 1293147 h 2556892"/>
                <a:gd name="connsiteX3-1103" fmla="*/ 2453657 w 2887263"/>
                <a:gd name="connsiteY3-1104" fmla="*/ 1314294 h 2556892"/>
                <a:gd name="connsiteX4-1105" fmla="*/ 2454117 w 2887263"/>
                <a:gd name="connsiteY4-1106" fmla="*/ 1317972 h 2556892"/>
                <a:gd name="connsiteX5-1107" fmla="*/ 2453197 w 2887263"/>
                <a:gd name="connsiteY5-1108" fmla="*/ 1334981 h 2556892"/>
                <a:gd name="connsiteX6-1109" fmla="*/ 2487675 w 2887263"/>
                <a:gd name="connsiteY6-1110" fmla="*/ 1298204 h 2556892"/>
                <a:gd name="connsiteX7-1111" fmla="*/ 2519396 w 2887263"/>
                <a:gd name="connsiteY7-1112" fmla="*/ 1266944 h 2556892"/>
                <a:gd name="connsiteX8-1113" fmla="*/ 2527210 w 2887263"/>
                <a:gd name="connsiteY8-1114" fmla="*/ 1243499 h 2556892"/>
                <a:gd name="connsiteX9-1115" fmla="*/ 2506983 w 2887263"/>
                <a:gd name="connsiteY9-1116" fmla="*/ 1129031 h 2556892"/>
                <a:gd name="connsiteX10-1117" fmla="*/ 2502386 w 2887263"/>
                <a:gd name="connsiteY10-1118" fmla="*/ 1100528 h 2556892"/>
                <a:gd name="connsiteX11-1119" fmla="*/ 2088041 w 2887263"/>
                <a:gd name="connsiteY11-1120" fmla="*/ 0 h 2556892"/>
                <a:gd name="connsiteX12-1121" fmla="*/ 2147031 w 2887263"/>
                <a:gd name="connsiteY12-1122" fmla="*/ 92843 h 2556892"/>
                <a:gd name="connsiteX13-1123" fmla="*/ 2146811 w 2887263"/>
                <a:gd name="connsiteY13-1124" fmla="*/ 95772 h 2556892"/>
                <a:gd name="connsiteX14-1125" fmla="*/ 2343326 w 2887263"/>
                <a:gd name="connsiteY14-1126" fmla="*/ 146169 h 2556892"/>
                <a:gd name="connsiteX15-1127" fmla="*/ 2510201 w 2887263"/>
                <a:gd name="connsiteY15-1128" fmla="*/ 214666 h 2556892"/>
                <a:gd name="connsiteX16-1129" fmla="*/ 2626968 w 2887263"/>
                <a:gd name="connsiteY16-1130" fmla="*/ 296494 h 2556892"/>
                <a:gd name="connsiteX17-1131" fmla="*/ 2693166 w 2887263"/>
                <a:gd name="connsiteY17-1132" fmla="*/ 382460 h 2556892"/>
                <a:gd name="connsiteX18-1133" fmla="*/ 2731322 w 2887263"/>
                <a:gd name="connsiteY18-1134" fmla="*/ 459692 h 2556892"/>
                <a:gd name="connsiteX19-1135" fmla="*/ 2762123 w 2887263"/>
                <a:gd name="connsiteY19-1136" fmla="*/ 561747 h 2556892"/>
                <a:gd name="connsiteX20-1137" fmla="*/ 2785108 w 2887263"/>
                <a:gd name="connsiteY20-1138" fmla="*/ 666102 h 2556892"/>
                <a:gd name="connsiteX21-1139" fmla="*/ 2804876 w 2887263"/>
                <a:gd name="connsiteY21-1140" fmla="*/ 779650 h 2556892"/>
                <a:gd name="connsiteX22-1141" fmla="*/ 2823264 w 2887263"/>
                <a:gd name="connsiteY22-1142" fmla="*/ 882626 h 2556892"/>
                <a:gd name="connsiteX23-1143" fmla="*/ 2830160 w 2887263"/>
                <a:gd name="connsiteY23-1144" fmla="*/ 938251 h 2556892"/>
                <a:gd name="connsiteX24-1145" fmla="*/ 2853145 w 2887263"/>
                <a:gd name="connsiteY24-1146" fmla="*/ 1122135 h 2556892"/>
                <a:gd name="connsiteX25-1147" fmla="*/ 2870614 w 2887263"/>
                <a:gd name="connsiteY25-1148" fmla="*/ 1265565 h 2556892"/>
                <a:gd name="connsiteX26-1149" fmla="*/ 2880728 w 2887263"/>
                <a:gd name="connsiteY26-1150" fmla="*/ 1355208 h 2556892"/>
                <a:gd name="connsiteX27-1151" fmla="*/ 2887164 w 2887263"/>
                <a:gd name="connsiteY27-1152" fmla="*/ 1424625 h 2556892"/>
                <a:gd name="connsiteX28-1153" fmla="*/ 2873373 w 2887263"/>
                <a:gd name="connsiteY28-1154" fmla="*/ 1444852 h 2556892"/>
                <a:gd name="connsiteX29-1155" fmla="*/ 2661446 w 2887263"/>
                <a:gd name="connsiteY29-1156" fmla="*/ 1543690 h 2556892"/>
                <a:gd name="connsiteX30-1157" fmla="*/ 2448600 w 2887263"/>
                <a:gd name="connsiteY30-1158" fmla="*/ 1641608 h 2556892"/>
                <a:gd name="connsiteX31-1159" fmla="*/ 2447681 w 2887263"/>
                <a:gd name="connsiteY31-1160" fmla="*/ 1783659 h 2556892"/>
                <a:gd name="connsiteX32-1161" fmla="*/ 2452278 w 2887263"/>
                <a:gd name="connsiteY32-1162" fmla="*/ 2127522 h 2556892"/>
                <a:gd name="connsiteX33-1163" fmla="*/ 2458714 w 2887263"/>
                <a:gd name="connsiteY33-1164" fmla="*/ 2556892 h 2556892"/>
                <a:gd name="connsiteX34-1165" fmla="*/ 1263006 w 2887263"/>
                <a:gd name="connsiteY34-1166" fmla="*/ 2556892 h 2556892"/>
                <a:gd name="connsiteX35-1167" fmla="*/ 1282774 w 2887263"/>
                <a:gd name="connsiteY35-1168" fmla="*/ 2299914 h 2556892"/>
                <a:gd name="connsiteX36-1169" fmla="*/ 1307598 w 2887263"/>
                <a:gd name="connsiteY36-1170" fmla="*/ 2083390 h 2556892"/>
                <a:gd name="connsiteX37-1171" fmla="*/ 1331503 w 2887263"/>
                <a:gd name="connsiteY37-1172" fmla="*/ 1927088 h 2556892"/>
                <a:gd name="connsiteX38-1173" fmla="*/ 1373796 w 2887263"/>
                <a:gd name="connsiteY38-1174" fmla="*/ 1718839 h 2556892"/>
                <a:gd name="connsiteX39-1175" fmla="*/ 1407355 w 2887263"/>
                <a:gd name="connsiteY39-1176" fmla="*/ 1619082 h 2556892"/>
                <a:gd name="connsiteX40-1177" fmla="*/ 1414711 w 2887263"/>
                <a:gd name="connsiteY40-1178" fmla="*/ 1591040 h 2556892"/>
                <a:gd name="connsiteX41-1179" fmla="*/ 1407355 w 2887263"/>
                <a:gd name="connsiteY41-1180" fmla="*/ 1583225 h 2556892"/>
                <a:gd name="connsiteX42-1181" fmla="*/ 1380692 w 2887263"/>
                <a:gd name="connsiteY42-1182" fmla="*/ 1470596 h 2556892"/>
                <a:gd name="connsiteX43-1183" fmla="*/ 1359086 w 2887263"/>
                <a:gd name="connsiteY43-1184" fmla="*/ 1374516 h 2556892"/>
                <a:gd name="connsiteX44-1185" fmla="*/ 1320470 w 2887263"/>
                <a:gd name="connsiteY44-1186" fmla="*/ 1212698 h 2556892"/>
                <a:gd name="connsiteX45-1187" fmla="*/ 1297484 w 2887263"/>
                <a:gd name="connsiteY45-1188" fmla="*/ 1106964 h 2556892"/>
                <a:gd name="connsiteX46-1189" fmla="*/ 1288750 w 2887263"/>
                <a:gd name="connsiteY46-1190" fmla="*/ 1086737 h 2556892"/>
                <a:gd name="connsiteX47-1191" fmla="*/ 1247836 w 2887263"/>
                <a:gd name="connsiteY47-1192" fmla="*/ 1163969 h 2556892"/>
                <a:gd name="connsiteX48-1193" fmla="*/ 1186694 w 2887263"/>
                <a:gd name="connsiteY48-1194" fmla="*/ 1261887 h 2556892"/>
                <a:gd name="connsiteX49-1195" fmla="*/ 1127391 w 2887263"/>
                <a:gd name="connsiteY49-1196" fmla="*/ 1342336 h 2556892"/>
                <a:gd name="connsiteX50-1197" fmla="*/ 962355 w 2887263"/>
                <a:gd name="connsiteY50-1198" fmla="*/ 1506453 h 2556892"/>
                <a:gd name="connsiteX51-1199" fmla="*/ 851105 w 2887263"/>
                <a:gd name="connsiteY51-1200" fmla="*/ 1587362 h 2556892"/>
                <a:gd name="connsiteX52-1201" fmla="*/ 766059 w 2887263"/>
                <a:gd name="connsiteY52-1202" fmla="*/ 1636091 h 2556892"/>
                <a:gd name="connsiteX53-1203" fmla="*/ 494829 w 2887263"/>
                <a:gd name="connsiteY53-1204" fmla="*/ 1753318 h 2556892"/>
                <a:gd name="connsiteX54-1205" fmla="*/ 387717 w 2887263"/>
                <a:gd name="connsiteY54-1206" fmla="*/ 1777223 h 2556892"/>
                <a:gd name="connsiteX55-1207" fmla="*/ 272789 w 2887263"/>
                <a:gd name="connsiteY55-1208" fmla="*/ 1791474 h 2556892"/>
                <a:gd name="connsiteX56-1209" fmla="*/ 104995 w 2887263"/>
                <a:gd name="connsiteY56-1210" fmla="*/ 1804345 h 2556892"/>
                <a:gd name="connsiteX57-1211" fmla="*/ 82929 w 2887263"/>
                <a:gd name="connsiteY57-1212" fmla="*/ 1787336 h 2556892"/>
                <a:gd name="connsiteX58-1213" fmla="*/ 77872 w 2887263"/>
                <a:gd name="connsiteY58-1214" fmla="*/ 1783199 h 2556892"/>
                <a:gd name="connsiteX59-1215" fmla="*/ 61322 w 2887263"/>
                <a:gd name="connsiteY59-1216" fmla="*/ 1758374 h 2556892"/>
                <a:gd name="connsiteX60-1217" fmla="*/ 15811 w 2887263"/>
                <a:gd name="connsiteY60-1218" fmla="*/ 1637471 h 2556892"/>
                <a:gd name="connsiteX61-1219" fmla="*/ 5237 w 2887263"/>
                <a:gd name="connsiteY61-1220" fmla="*/ 1612646 h 2556892"/>
                <a:gd name="connsiteX62-1221" fmla="*/ 1100 w 2887263"/>
                <a:gd name="connsiteY62-1222" fmla="*/ 1591499 h 2556892"/>
                <a:gd name="connsiteX63-1223" fmla="*/ 48450 w 2887263"/>
                <a:gd name="connsiteY63-1224" fmla="*/ 1572192 h 2556892"/>
                <a:gd name="connsiteX64-1225" fmla="*/ 308187 w 2887263"/>
                <a:gd name="connsiteY64-1226" fmla="*/ 1484387 h 2556892"/>
                <a:gd name="connsiteX65-1227" fmla="*/ 378063 w 2887263"/>
                <a:gd name="connsiteY65-1228" fmla="*/ 1454506 h 2556892"/>
                <a:gd name="connsiteX66-1229" fmla="*/ 418058 w 2887263"/>
                <a:gd name="connsiteY66-1230" fmla="*/ 1438416 h 2556892"/>
                <a:gd name="connsiteX67-1231" fmla="*/ 576658 w 2887263"/>
                <a:gd name="connsiteY67-1232" fmla="*/ 1349692 h 2556892"/>
                <a:gd name="connsiteX68-1233" fmla="*/ 783528 w 2887263"/>
                <a:gd name="connsiteY68-1234" fmla="*/ 1212698 h 2556892"/>
                <a:gd name="connsiteX69-1235" fmla="*/ 835935 w 2887263"/>
                <a:gd name="connsiteY69-1236" fmla="*/ 1149718 h 2556892"/>
                <a:gd name="connsiteX70-1237" fmla="*/ 888342 w 2887263"/>
                <a:gd name="connsiteY70-1238" fmla="*/ 1050880 h 2556892"/>
                <a:gd name="connsiteX71-1239" fmla="*/ 1003729 w 2887263"/>
                <a:gd name="connsiteY71-1240" fmla="*/ 829759 h 2556892"/>
                <a:gd name="connsiteX72-1241" fmla="*/ 1096131 w 2887263"/>
                <a:gd name="connsiteY72-1242" fmla="*/ 622429 h 2556892"/>
                <a:gd name="connsiteX73-1243" fmla="*/ 1145780 w 2887263"/>
                <a:gd name="connsiteY73-1244" fmla="*/ 462450 h 2556892"/>
                <a:gd name="connsiteX74-1245" fmla="*/ 1238182 w 2887263"/>
                <a:gd name="connsiteY74-1246" fmla="*/ 327755 h 2556892"/>
                <a:gd name="connsiteX75-1247" fmla="*/ 1398621 w 2887263"/>
                <a:gd name="connsiteY75-1248" fmla="*/ 243628 h 2556892"/>
                <a:gd name="connsiteX76-1249" fmla="*/ 1538832 w 2887263"/>
                <a:gd name="connsiteY76-1250" fmla="*/ 170074 h 2556892"/>
                <a:gd name="connsiteX77-1251" fmla="*/ 1593998 w 2887263"/>
                <a:gd name="connsiteY77-1252" fmla="*/ 129160 h 2556892"/>
                <a:gd name="connsiteX78-1253" fmla="*/ 1659736 w 2887263"/>
                <a:gd name="connsiteY78-1254" fmla="*/ 58824 h 2556892"/>
                <a:gd name="connsiteX79-1255" fmla="*/ 1686860 w 2887263"/>
                <a:gd name="connsiteY79-1256" fmla="*/ 48251 h 2556892"/>
                <a:gd name="connsiteX80-1257" fmla="*/ 1778802 w 2887263"/>
                <a:gd name="connsiteY80-1258" fmla="*/ 139274 h 2556892"/>
                <a:gd name="connsiteX81-1259" fmla="*/ 1913038 w 2887263"/>
                <a:gd name="connsiteY81-1260" fmla="*/ 215126 h 2556892"/>
                <a:gd name="connsiteX82-1261" fmla="*/ 1956806 w 2887263"/>
                <a:gd name="connsiteY82-1262" fmla="*/ 233819 h 2556892"/>
                <a:gd name="connsiteX83-1263" fmla="*/ 1967743 w 2887263"/>
                <a:gd name="connsiteY83-1264" fmla="*/ 230756 h 2556892"/>
                <a:gd name="connsiteX84-1265" fmla="*/ 1970387 w 2887263"/>
                <a:gd name="connsiteY84-1266" fmla="*/ 230053 h 2556892"/>
                <a:gd name="connsiteX85-1267" fmla="*/ 2020150 w 2887263"/>
                <a:gd name="connsiteY85-1268" fmla="*/ 186624 h 2556892"/>
                <a:gd name="connsiteX86-1269" fmla="*/ 2083131 w 2887263"/>
                <a:gd name="connsiteY86-1270" fmla="*/ 93762 h 2556892"/>
                <a:gd name="connsiteX87-1271" fmla="*/ 2088041 w 2887263"/>
                <a:gd name="connsiteY87-1272" fmla="*/ 0 h 2556892"/>
                <a:gd name="connsiteX0-1273" fmla="*/ 2502386 w 2887263"/>
                <a:gd name="connsiteY0-1274" fmla="*/ 1100528 h 2556892"/>
                <a:gd name="connsiteX1-1275" fmla="*/ 2493192 w 2887263"/>
                <a:gd name="connsiteY1-1276" fmla="*/ 1180518 h 2556892"/>
                <a:gd name="connsiteX2-1277" fmla="*/ 2465609 w 2887263"/>
                <a:gd name="connsiteY2-1278" fmla="*/ 1293147 h 2556892"/>
                <a:gd name="connsiteX3-1279" fmla="*/ 2453657 w 2887263"/>
                <a:gd name="connsiteY3-1280" fmla="*/ 1314294 h 2556892"/>
                <a:gd name="connsiteX4-1281" fmla="*/ 2454117 w 2887263"/>
                <a:gd name="connsiteY4-1282" fmla="*/ 1317972 h 2556892"/>
                <a:gd name="connsiteX5-1283" fmla="*/ 2453197 w 2887263"/>
                <a:gd name="connsiteY5-1284" fmla="*/ 1334981 h 2556892"/>
                <a:gd name="connsiteX6-1285" fmla="*/ 2487675 w 2887263"/>
                <a:gd name="connsiteY6-1286" fmla="*/ 1298204 h 2556892"/>
                <a:gd name="connsiteX7-1287" fmla="*/ 2519396 w 2887263"/>
                <a:gd name="connsiteY7-1288" fmla="*/ 1266944 h 2556892"/>
                <a:gd name="connsiteX8-1289" fmla="*/ 2527210 w 2887263"/>
                <a:gd name="connsiteY8-1290" fmla="*/ 1243499 h 2556892"/>
                <a:gd name="connsiteX9-1291" fmla="*/ 2506983 w 2887263"/>
                <a:gd name="connsiteY9-1292" fmla="*/ 1129031 h 2556892"/>
                <a:gd name="connsiteX10-1293" fmla="*/ 2502386 w 2887263"/>
                <a:gd name="connsiteY10-1294" fmla="*/ 1100528 h 2556892"/>
                <a:gd name="connsiteX11-1295" fmla="*/ 2088041 w 2887263"/>
                <a:gd name="connsiteY11-1296" fmla="*/ 0 h 2556892"/>
                <a:gd name="connsiteX12-1297" fmla="*/ 2147031 w 2887263"/>
                <a:gd name="connsiteY12-1298" fmla="*/ 92843 h 2556892"/>
                <a:gd name="connsiteX13-1299" fmla="*/ 2146811 w 2887263"/>
                <a:gd name="connsiteY13-1300" fmla="*/ 95772 h 2556892"/>
                <a:gd name="connsiteX14-1301" fmla="*/ 2343326 w 2887263"/>
                <a:gd name="connsiteY14-1302" fmla="*/ 146169 h 2556892"/>
                <a:gd name="connsiteX15-1303" fmla="*/ 2510201 w 2887263"/>
                <a:gd name="connsiteY15-1304" fmla="*/ 214666 h 2556892"/>
                <a:gd name="connsiteX16-1305" fmla="*/ 2626968 w 2887263"/>
                <a:gd name="connsiteY16-1306" fmla="*/ 296494 h 2556892"/>
                <a:gd name="connsiteX17-1307" fmla="*/ 2693166 w 2887263"/>
                <a:gd name="connsiteY17-1308" fmla="*/ 382460 h 2556892"/>
                <a:gd name="connsiteX18-1309" fmla="*/ 2731322 w 2887263"/>
                <a:gd name="connsiteY18-1310" fmla="*/ 459692 h 2556892"/>
                <a:gd name="connsiteX19-1311" fmla="*/ 2762123 w 2887263"/>
                <a:gd name="connsiteY19-1312" fmla="*/ 561747 h 2556892"/>
                <a:gd name="connsiteX20-1313" fmla="*/ 2785108 w 2887263"/>
                <a:gd name="connsiteY20-1314" fmla="*/ 666102 h 2556892"/>
                <a:gd name="connsiteX21-1315" fmla="*/ 2804876 w 2887263"/>
                <a:gd name="connsiteY21-1316" fmla="*/ 779650 h 2556892"/>
                <a:gd name="connsiteX22-1317" fmla="*/ 2823264 w 2887263"/>
                <a:gd name="connsiteY22-1318" fmla="*/ 882626 h 2556892"/>
                <a:gd name="connsiteX23-1319" fmla="*/ 2830160 w 2887263"/>
                <a:gd name="connsiteY23-1320" fmla="*/ 938251 h 2556892"/>
                <a:gd name="connsiteX24-1321" fmla="*/ 2853145 w 2887263"/>
                <a:gd name="connsiteY24-1322" fmla="*/ 1122135 h 2556892"/>
                <a:gd name="connsiteX25-1323" fmla="*/ 2870614 w 2887263"/>
                <a:gd name="connsiteY25-1324" fmla="*/ 1265565 h 2556892"/>
                <a:gd name="connsiteX26-1325" fmla="*/ 2880728 w 2887263"/>
                <a:gd name="connsiteY26-1326" fmla="*/ 1355208 h 2556892"/>
                <a:gd name="connsiteX27-1327" fmla="*/ 2887164 w 2887263"/>
                <a:gd name="connsiteY27-1328" fmla="*/ 1424625 h 2556892"/>
                <a:gd name="connsiteX28-1329" fmla="*/ 2873373 w 2887263"/>
                <a:gd name="connsiteY28-1330" fmla="*/ 1444852 h 2556892"/>
                <a:gd name="connsiteX29-1331" fmla="*/ 2661446 w 2887263"/>
                <a:gd name="connsiteY29-1332" fmla="*/ 1543690 h 2556892"/>
                <a:gd name="connsiteX30-1333" fmla="*/ 2448600 w 2887263"/>
                <a:gd name="connsiteY30-1334" fmla="*/ 1641608 h 2556892"/>
                <a:gd name="connsiteX31-1335" fmla="*/ 2447681 w 2887263"/>
                <a:gd name="connsiteY31-1336" fmla="*/ 1783659 h 2556892"/>
                <a:gd name="connsiteX32-1337" fmla="*/ 2452278 w 2887263"/>
                <a:gd name="connsiteY32-1338" fmla="*/ 2127522 h 2556892"/>
                <a:gd name="connsiteX33-1339" fmla="*/ 2458714 w 2887263"/>
                <a:gd name="connsiteY33-1340" fmla="*/ 2556892 h 2556892"/>
                <a:gd name="connsiteX34-1341" fmla="*/ 1263006 w 2887263"/>
                <a:gd name="connsiteY34-1342" fmla="*/ 2556892 h 2556892"/>
                <a:gd name="connsiteX35-1343" fmla="*/ 1282774 w 2887263"/>
                <a:gd name="connsiteY35-1344" fmla="*/ 2299914 h 2556892"/>
                <a:gd name="connsiteX36-1345" fmla="*/ 1307598 w 2887263"/>
                <a:gd name="connsiteY36-1346" fmla="*/ 2083390 h 2556892"/>
                <a:gd name="connsiteX37-1347" fmla="*/ 1331503 w 2887263"/>
                <a:gd name="connsiteY37-1348" fmla="*/ 1927088 h 2556892"/>
                <a:gd name="connsiteX38-1349" fmla="*/ 1373796 w 2887263"/>
                <a:gd name="connsiteY38-1350" fmla="*/ 1718839 h 2556892"/>
                <a:gd name="connsiteX39-1351" fmla="*/ 1407355 w 2887263"/>
                <a:gd name="connsiteY39-1352" fmla="*/ 1619082 h 2556892"/>
                <a:gd name="connsiteX40-1353" fmla="*/ 1414711 w 2887263"/>
                <a:gd name="connsiteY40-1354" fmla="*/ 1591040 h 2556892"/>
                <a:gd name="connsiteX41-1355" fmla="*/ 1407355 w 2887263"/>
                <a:gd name="connsiteY41-1356" fmla="*/ 1583225 h 2556892"/>
                <a:gd name="connsiteX42-1357" fmla="*/ 1380692 w 2887263"/>
                <a:gd name="connsiteY42-1358" fmla="*/ 1470596 h 2556892"/>
                <a:gd name="connsiteX43-1359" fmla="*/ 1359086 w 2887263"/>
                <a:gd name="connsiteY43-1360" fmla="*/ 1374516 h 2556892"/>
                <a:gd name="connsiteX44-1361" fmla="*/ 1320470 w 2887263"/>
                <a:gd name="connsiteY44-1362" fmla="*/ 1212698 h 2556892"/>
                <a:gd name="connsiteX45-1363" fmla="*/ 1297484 w 2887263"/>
                <a:gd name="connsiteY45-1364" fmla="*/ 1106964 h 2556892"/>
                <a:gd name="connsiteX46-1365" fmla="*/ 1288750 w 2887263"/>
                <a:gd name="connsiteY46-1366" fmla="*/ 1086737 h 2556892"/>
                <a:gd name="connsiteX47-1367" fmla="*/ 1247836 w 2887263"/>
                <a:gd name="connsiteY47-1368" fmla="*/ 1163969 h 2556892"/>
                <a:gd name="connsiteX48-1369" fmla="*/ 1186694 w 2887263"/>
                <a:gd name="connsiteY48-1370" fmla="*/ 1261887 h 2556892"/>
                <a:gd name="connsiteX49-1371" fmla="*/ 1127391 w 2887263"/>
                <a:gd name="connsiteY49-1372" fmla="*/ 1342336 h 2556892"/>
                <a:gd name="connsiteX50-1373" fmla="*/ 962355 w 2887263"/>
                <a:gd name="connsiteY50-1374" fmla="*/ 1506453 h 2556892"/>
                <a:gd name="connsiteX51-1375" fmla="*/ 851105 w 2887263"/>
                <a:gd name="connsiteY51-1376" fmla="*/ 1587362 h 2556892"/>
                <a:gd name="connsiteX52-1377" fmla="*/ 766059 w 2887263"/>
                <a:gd name="connsiteY52-1378" fmla="*/ 1636091 h 2556892"/>
                <a:gd name="connsiteX53-1379" fmla="*/ 494829 w 2887263"/>
                <a:gd name="connsiteY53-1380" fmla="*/ 1753318 h 2556892"/>
                <a:gd name="connsiteX54-1381" fmla="*/ 387717 w 2887263"/>
                <a:gd name="connsiteY54-1382" fmla="*/ 1777223 h 2556892"/>
                <a:gd name="connsiteX55-1383" fmla="*/ 272789 w 2887263"/>
                <a:gd name="connsiteY55-1384" fmla="*/ 1791474 h 2556892"/>
                <a:gd name="connsiteX56-1385" fmla="*/ 104995 w 2887263"/>
                <a:gd name="connsiteY56-1386" fmla="*/ 1804345 h 2556892"/>
                <a:gd name="connsiteX57-1387" fmla="*/ 82929 w 2887263"/>
                <a:gd name="connsiteY57-1388" fmla="*/ 1787336 h 2556892"/>
                <a:gd name="connsiteX58-1389" fmla="*/ 77872 w 2887263"/>
                <a:gd name="connsiteY58-1390" fmla="*/ 1783199 h 2556892"/>
                <a:gd name="connsiteX59-1391" fmla="*/ 61322 w 2887263"/>
                <a:gd name="connsiteY59-1392" fmla="*/ 1758374 h 2556892"/>
                <a:gd name="connsiteX60-1393" fmla="*/ 15811 w 2887263"/>
                <a:gd name="connsiteY60-1394" fmla="*/ 1637471 h 2556892"/>
                <a:gd name="connsiteX61-1395" fmla="*/ 5237 w 2887263"/>
                <a:gd name="connsiteY61-1396" fmla="*/ 1612646 h 2556892"/>
                <a:gd name="connsiteX62-1397" fmla="*/ 1100 w 2887263"/>
                <a:gd name="connsiteY62-1398" fmla="*/ 1591499 h 2556892"/>
                <a:gd name="connsiteX63-1399" fmla="*/ 48450 w 2887263"/>
                <a:gd name="connsiteY63-1400" fmla="*/ 1572192 h 2556892"/>
                <a:gd name="connsiteX64-1401" fmla="*/ 308187 w 2887263"/>
                <a:gd name="connsiteY64-1402" fmla="*/ 1484387 h 2556892"/>
                <a:gd name="connsiteX65-1403" fmla="*/ 378063 w 2887263"/>
                <a:gd name="connsiteY65-1404" fmla="*/ 1454506 h 2556892"/>
                <a:gd name="connsiteX66-1405" fmla="*/ 418058 w 2887263"/>
                <a:gd name="connsiteY66-1406" fmla="*/ 1438416 h 2556892"/>
                <a:gd name="connsiteX67-1407" fmla="*/ 576658 w 2887263"/>
                <a:gd name="connsiteY67-1408" fmla="*/ 1349692 h 2556892"/>
                <a:gd name="connsiteX68-1409" fmla="*/ 783528 w 2887263"/>
                <a:gd name="connsiteY68-1410" fmla="*/ 1212698 h 2556892"/>
                <a:gd name="connsiteX69-1411" fmla="*/ 835935 w 2887263"/>
                <a:gd name="connsiteY69-1412" fmla="*/ 1149718 h 2556892"/>
                <a:gd name="connsiteX70-1413" fmla="*/ 888342 w 2887263"/>
                <a:gd name="connsiteY70-1414" fmla="*/ 1050880 h 2556892"/>
                <a:gd name="connsiteX71-1415" fmla="*/ 1003729 w 2887263"/>
                <a:gd name="connsiteY71-1416" fmla="*/ 829759 h 2556892"/>
                <a:gd name="connsiteX72-1417" fmla="*/ 1096131 w 2887263"/>
                <a:gd name="connsiteY72-1418" fmla="*/ 622429 h 2556892"/>
                <a:gd name="connsiteX73-1419" fmla="*/ 1145780 w 2887263"/>
                <a:gd name="connsiteY73-1420" fmla="*/ 462450 h 2556892"/>
                <a:gd name="connsiteX74-1421" fmla="*/ 1238182 w 2887263"/>
                <a:gd name="connsiteY74-1422" fmla="*/ 327755 h 2556892"/>
                <a:gd name="connsiteX75-1423" fmla="*/ 1398621 w 2887263"/>
                <a:gd name="connsiteY75-1424" fmla="*/ 243628 h 2556892"/>
                <a:gd name="connsiteX76-1425" fmla="*/ 1538832 w 2887263"/>
                <a:gd name="connsiteY76-1426" fmla="*/ 170074 h 2556892"/>
                <a:gd name="connsiteX77-1427" fmla="*/ 1593998 w 2887263"/>
                <a:gd name="connsiteY77-1428" fmla="*/ 129160 h 2556892"/>
                <a:gd name="connsiteX78-1429" fmla="*/ 1659736 w 2887263"/>
                <a:gd name="connsiteY78-1430" fmla="*/ 58824 h 2556892"/>
                <a:gd name="connsiteX79-1431" fmla="*/ 1684362 w 2887263"/>
                <a:gd name="connsiteY79-1432" fmla="*/ 35759 h 2556892"/>
                <a:gd name="connsiteX80-1433" fmla="*/ 1778802 w 2887263"/>
                <a:gd name="connsiteY80-1434" fmla="*/ 139274 h 2556892"/>
                <a:gd name="connsiteX81-1435" fmla="*/ 1913038 w 2887263"/>
                <a:gd name="connsiteY81-1436" fmla="*/ 215126 h 2556892"/>
                <a:gd name="connsiteX82-1437" fmla="*/ 1956806 w 2887263"/>
                <a:gd name="connsiteY82-1438" fmla="*/ 233819 h 2556892"/>
                <a:gd name="connsiteX83-1439" fmla="*/ 1967743 w 2887263"/>
                <a:gd name="connsiteY83-1440" fmla="*/ 230756 h 2556892"/>
                <a:gd name="connsiteX84-1441" fmla="*/ 1970387 w 2887263"/>
                <a:gd name="connsiteY84-1442" fmla="*/ 230053 h 2556892"/>
                <a:gd name="connsiteX85-1443" fmla="*/ 2020150 w 2887263"/>
                <a:gd name="connsiteY85-1444" fmla="*/ 186624 h 2556892"/>
                <a:gd name="connsiteX86-1445" fmla="*/ 2083131 w 2887263"/>
                <a:gd name="connsiteY86-1446" fmla="*/ 93762 h 2556892"/>
                <a:gd name="connsiteX87-1447" fmla="*/ 2088041 w 2887263"/>
                <a:gd name="connsiteY87-1448" fmla="*/ 0 h 2556892"/>
                <a:gd name="connsiteX0-1449" fmla="*/ 2502386 w 2887263"/>
                <a:gd name="connsiteY0-1450" fmla="*/ 1100528 h 2556892"/>
                <a:gd name="connsiteX1-1451" fmla="*/ 2493192 w 2887263"/>
                <a:gd name="connsiteY1-1452" fmla="*/ 1180518 h 2556892"/>
                <a:gd name="connsiteX2-1453" fmla="*/ 2465609 w 2887263"/>
                <a:gd name="connsiteY2-1454" fmla="*/ 1293147 h 2556892"/>
                <a:gd name="connsiteX3-1455" fmla="*/ 2453657 w 2887263"/>
                <a:gd name="connsiteY3-1456" fmla="*/ 1314294 h 2556892"/>
                <a:gd name="connsiteX4-1457" fmla="*/ 2454117 w 2887263"/>
                <a:gd name="connsiteY4-1458" fmla="*/ 1317972 h 2556892"/>
                <a:gd name="connsiteX5-1459" fmla="*/ 2453197 w 2887263"/>
                <a:gd name="connsiteY5-1460" fmla="*/ 1334981 h 2556892"/>
                <a:gd name="connsiteX6-1461" fmla="*/ 2487675 w 2887263"/>
                <a:gd name="connsiteY6-1462" fmla="*/ 1298204 h 2556892"/>
                <a:gd name="connsiteX7-1463" fmla="*/ 2519396 w 2887263"/>
                <a:gd name="connsiteY7-1464" fmla="*/ 1266944 h 2556892"/>
                <a:gd name="connsiteX8-1465" fmla="*/ 2527210 w 2887263"/>
                <a:gd name="connsiteY8-1466" fmla="*/ 1243499 h 2556892"/>
                <a:gd name="connsiteX9-1467" fmla="*/ 2506983 w 2887263"/>
                <a:gd name="connsiteY9-1468" fmla="*/ 1129031 h 2556892"/>
                <a:gd name="connsiteX10-1469" fmla="*/ 2502386 w 2887263"/>
                <a:gd name="connsiteY10-1470" fmla="*/ 1100528 h 2556892"/>
                <a:gd name="connsiteX11-1471" fmla="*/ 2088041 w 2887263"/>
                <a:gd name="connsiteY11-1472" fmla="*/ 0 h 2556892"/>
                <a:gd name="connsiteX12-1473" fmla="*/ 2147031 w 2887263"/>
                <a:gd name="connsiteY12-1474" fmla="*/ 92843 h 2556892"/>
                <a:gd name="connsiteX13-1475" fmla="*/ 2146811 w 2887263"/>
                <a:gd name="connsiteY13-1476" fmla="*/ 95772 h 2556892"/>
                <a:gd name="connsiteX14-1477" fmla="*/ 2343326 w 2887263"/>
                <a:gd name="connsiteY14-1478" fmla="*/ 146169 h 2556892"/>
                <a:gd name="connsiteX15-1479" fmla="*/ 2510201 w 2887263"/>
                <a:gd name="connsiteY15-1480" fmla="*/ 214666 h 2556892"/>
                <a:gd name="connsiteX16-1481" fmla="*/ 2626968 w 2887263"/>
                <a:gd name="connsiteY16-1482" fmla="*/ 296494 h 2556892"/>
                <a:gd name="connsiteX17-1483" fmla="*/ 2693166 w 2887263"/>
                <a:gd name="connsiteY17-1484" fmla="*/ 382460 h 2556892"/>
                <a:gd name="connsiteX18-1485" fmla="*/ 2731322 w 2887263"/>
                <a:gd name="connsiteY18-1486" fmla="*/ 459692 h 2556892"/>
                <a:gd name="connsiteX19-1487" fmla="*/ 2762123 w 2887263"/>
                <a:gd name="connsiteY19-1488" fmla="*/ 561747 h 2556892"/>
                <a:gd name="connsiteX20-1489" fmla="*/ 2785108 w 2887263"/>
                <a:gd name="connsiteY20-1490" fmla="*/ 666102 h 2556892"/>
                <a:gd name="connsiteX21-1491" fmla="*/ 2804876 w 2887263"/>
                <a:gd name="connsiteY21-1492" fmla="*/ 779650 h 2556892"/>
                <a:gd name="connsiteX22-1493" fmla="*/ 2823264 w 2887263"/>
                <a:gd name="connsiteY22-1494" fmla="*/ 882626 h 2556892"/>
                <a:gd name="connsiteX23-1495" fmla="*/ 2830160 w 2887263"/>
                <a:gd name="connsiteY23-1496" fmla="*/ 938251 h 2556892"/>
                <a:gd name="connsiteX24-1497" fmla="*/ 2853145 w 2887263"/>
                <a:gd name="connsiteY24-1498" fmla="*/ 1122135 h 2556892"/>
                <a:gd name="connsiteX25-1499" fmla="*/ 2870614 w 2887263"/>
                <a:gd name="connsiteY25-1500" fmla="*/ 1265565 h 2556892"/>
                <a:gd name="connsiteX26-1501" fmla="*/ 2880728 w 2887263"/>
                <a:gd name="connsiteY26-1502" fmla="*/ 1355208 h 2556892"/>
                <a:gd name="connsiteX27-1503" fmla="*/ 2887164 w 2887263"/>
                <a:gd name="connsiteY27-1504" fmla="*/ 1424625 h 2556892"/>
                <a:gd name="connsiteX28-1505" fmla="*/ 2873373 w 2887263"/>
                <a:gd name="connsiteY28-1506" fmla="*/ 1444852 h 2556892"/>
                <a:gd name="connsiteX29-1507" fmla="*/ 2661446 w 2887263"/>
                <a:gd name="connsiteY29-1508" fmla="*/ 1543690 h 2556892"/>
                <a:gd name="connsiteX30-1509" fmla="*/ 2448600 w 2887263"/>
                <a:gd name="connsiteY30-1510" fmla="*/ 1641608 h 2556892"/>
                <a:gd name="connsiteX31-1511" fmla="*/ 2447681 w 2887263"/>
                <a:gd name="connsiteY31-1512" fmla="*/ 1783659 h 2556892"/>
                <a:gd name="connsiteX32-1513" fmla="*/ 2452278 w 2887263"/>
                <a:gd name="connsiteY32-1514" fmla="*/ 2127522 h 2556892"/>
                <a:gd name="connsiteX33-1515" fmla="*/ 2458714 w 2887263"/>
                <a:gd name="connsiteY33-1516" fmla="*/ 2556892 h 2556892"/>
                <a:gd name="connsiteX34-1517" fmla="*/ 1263006 w 2887263"/>
                <a:gd name="connsiteY34-1518" fmla="*/ 2556892 h 2556892"/>
                <a:gd name="connsiteX35-1519" fmla="*/ 1282774 w 2887263"/>
                <a:gd name="connsiteY35-1520" fmla="*/ 2299914 h 2556892"/>
                <a:gd name="connsiteX36-1521" fmla="*/ 1307598 w 2887263"/>
                <a:gd name="connsiteY36-1522" fmla="*/ 2083390 h 2556892"/>
                <a:gd name="connsiteX37-1523" fmla="*/ 1331503 w 2887263"/>
                <a:gd name="connsiteY37-1524" fmla="*/ 1927088 h 2556892"/>
                <a:gd name="connsiteX38-1525" fmla="*/ 1373796 w 2887263"/>
                <a:gd name="connsiteY38-1526" fmla="*/ 1718839 h 2556892"/>
                <a:gd name="connsiteX39-1527" fmla="*/ 1407355 w 2887263"/>
                <a:gd name="connsiteY39-1528" fmla="*/ 1619082 h 2556892"/>
                <a:gd name="connsiteX40-1529" fmla="*/ 1414711 w 2887263"/>
                <a:gd name="connsiteY40-1530" fmla="*/ 1591040 h 2556892"/>
                <a:gd name="connsiteX41-1531" fmla="*/ 1407355 w 2887263"/>
                <a:gd name="connsiteY41-1532" fmla="*/ 1583225 h 2556892"/>
                <a:gd name="connsiteX42-1533" fmla="*/ 1380692 w 2887263"/>
                <a:gd name="connsiteY42-1534" fmla="*/ 1470596 h 2556892"/>
                <a:gd name="connsiteX43-1535" fmla="*/ 1359086 w 2887263"/>
                <a:gd name="connsiteY43-1536" fmla="*/ 1374516 h 2556892"/>
                <a:gd name="connsiteX44-1537" fmla="*/ 1320470 w 2887263"/>
                <a:gd name="connsiteY44-1538" fmla="*/ 1212698 h 2556892"/>
                <a:gd name="connsiteX45-1539" fmla="*/ 1297484 w 2887263"/>
                <a:gd name="connsiteY45-1540" fmla="*/ 1106964 h 2556892"/>
                <a:gd name="connsiteX46-1541" fmla="*/ 1288750 w 2887263"/>
                <a:gd name="connsiteY46-1542" fmla="*/ 1086737 h 2556892"/>
                <a:gd name="connsiteX47-1543" fmla="*/ 1247836 w 2887263"/>
                <a:gd name="connsiteY47-1544" fmla="*/ 1163969 h 2556892"/>
                <a:gd name="connsiteX48-1545" fmla="*/ 1186694 w 2887263"/>
                <a:gd name="connsiteY48-1546" fmla="*/ 1261887 h 2556892"/>
                <a:gd name="connsiteX49-1547" fmla="*/ 1127391 w 2887263"/>
                <a:gd name="connsiteY49-1548" fmla="*/ 1342336 h 2556892"/>
                <a:gd name="connsiteX50-1549" fmla="*/ 962355 w 2887263"/>
                <a:gd name="connsiteY50-1550" fmla="*/ 1506453 h 2556892"/>
                <a:gd name="connsiteX51-1551" fmla="*/ 851105 w 2887263"/>
                <a:gd name="connsiteY51-1552" fmla="*/ 1587362 h 2556892"/>
                <a:gd name="connsiteX52-1553" fmla="*/ 766059 w 2887263"/>
                <a:gd name="connsiteY52-1554" fmla="*/ 1636091 h 2556892"/>
                <a:gd name="connsiteX53-1555" fmla="*/ 494829 w 2887263"/>
                <a:gd name="connsiteY53-1556" fmla="*/ 1753318 h 2556892"/>
                <a:gd name="connsiteX54-1557" fmla="*/ 387717 w 2887263"/>
                <a:gd name="connsiteY54-1558" fmla="*/ 1777223 h 2556892"/>
                <a:gd name="connsiteX55-1559" fmla="*/ 272789 w 2887263"/>
                <a:gd name="connsiteY55-1560" fmla="*/ 1791474 h 2556892"/>
                <a:gd name="connsiteX56-1561" fmla="*/ 104995 w 2887263"/>
                <a:gd name="connsiteY56-1562" fmla="*/ 1804345 h 2556892"/>
                <a:gd name="connsiteX57-1563" fmla="*/ 82929 w 2887263"/>
                <a:gd name="connsiteY57-1564" fmla="*/ 1787336 h 2556892"/>
                <a:gd name="connsiteX58-1565" fmla="*/ 77872 w 2887263"/>
                <a:gd name="connsiteY58-1566" fmla="*/ 1783199 h 2556892"/>
                <a:gd name="connsiteX59-1567" fmla="*/ 61322 w 2887263"/>
                <a:gd name="connsiteY59-1568" fmla="*/ 1758374 h 2556892"/>
                <a:gd name="connsiteX60-1569" fmla="*/ 15811 w 2887263"/>
                <a:gd name="connsiteY60-1570" fmla="*/ 1637471 h 2556892"/>
                <a:gd name="connsiteX61-1571" fmla="*/ 5237 w 2887263"/>
                <a:gd name="connsiteY61-1572" fmla="*/ 1612646 h 2556892"/>
                <a:gd name="connsiteX62-1573" fmla="*/ 1100 w 2887263"/>
                <a:gd name="connsiteY62-1574" fmla="*/ 1591499 h 2556892"/>
                <a:gd name="connsiteX63-1575" fmla="*/ 48450 w 2887263"/>
                <a:gd name="connsiteY63-1576" fmla="*/ 1572192 h 2556892"/>
                <a:gd name="connsiteX64-1577" fmla="*/ 308187 w 2887263"/>
                <a:gd name="connsiteY64-1578" fmla="*/ 1484387 h 2556892"/>
                <a:gd name="connsiteX65-1579" fmla="*/ 378063 w 2887263"/>
                <a:gd name="connsiteY65-1580" fmla="*/ 1454506 h 2556892"/>
                <a:gd name="connsiteX66-1581" fmla="*/ 418058 w 2887263"/>
                <a:gd name="connsiteY66-1582" fmla="*/ 1438416 h 2556892"/>
                <a:gd name="connsiteX67-1583" fmla="*/ 576658 w 2887263"/>
                <a:gd name="connsiteY67-1584" fmla="*/ 1349692 h 2556892"/>
                <a:gd name="connsiteX68-1585" fmla="*/ 783528 w 2887263"/>
                <a:gd name="connsiteY68-1586" fmla="*/ 1212698 h 2556892"/>
                <a:gd name="connsiteX69-1587" fmla="*/ 835935 w 2887263"/>
                <a:gd name="connsiteY69-1588" fmla="*/ 1149718 h 2556892"/>
                <a:gd name="connsiteX70-1589" fmla="*/ 888342 w 2887263"/>
                <a:gd name="connsiteY70-1590" fmla="*/ 1050880 h 2556892"/>
                <a:gd name="connsiteX71-1591" fmla="*/ 1003729 w 2887263"/>
                <a:gd name="connsiteY71-1592" fmla="*/ 829759 h 2556892"/>
                <a:gd name="connsiteX72-1593" fmla="*/ 1096131 w 2887263"/>
                <a:gd name="connsiteY72-1594" fmla="*/ 622429 h 2556892"/>
                <a:gd name="connsiteX73-1595" fmla="*/ 1145780 w 2887263"/>
                <a:gd name="connsiteY73-1596" fmla="*/ 462450 h 2556892"/>
                <a:gd name="connsiteX74-1597" fmla="*/ 1238182 w 2887263"/>
                <a:gd name="connsiteY74-1598" fmla="*/ 327755 h 2556892"/>
                <a:gd name="connsiteX75-1599" fmla="*/ 1398621 w 2887263"/>
                <a:gd name="connsiteY75-1600" fmla="*/ 243628 h 2556892"/>
                <a:gd name="connsiteX76-1601" fmla="*/ 1538832 w 2887263"/>
                <a:gd name="connsiteY76-1602" fmla="*/ 170074 h 2556892"/>
                <a:gd name="connsiteX77-1603" fmla="*/ 1593998 w 2887263"/>
                <a:gd name="connsiteY77-1604" fmla="*/ 129160 h 2556892"/>
                <a:gd name="connsiteX78-1605" fmla="*/ 1684362 w 2887263"/>
                <a:gd name="connsiteY78-1606" fmla="*/ 35759 h 2556892"/>
                <a:gd name="connsiteX79-1607" fmla="*/ 1778802 w 2887263"/>
                <a:gd name="connsiteY79-1608" fmla="*/ 139274 h 2556892"/>
                <a:gd name="connsiteX80-1609" fmla="*/ 1913038 w 2887263"/>
                <a:gd name="connsiteY80-1610" fmla="*/ 215126 h 2556892"/>
                <a:gd name="connsiteX81-1611" fmla="*/ 1956806 w 2887263"/>
                <a:gd name="connsiteY81-1612" fmla="*/ 233819 h 2556892"/>
                <a:gd name="connsiteX82-1613" fmla="*/ 1967743 w 2887263"/>
                <a:gd name="connsiteY82-1614" fmla="*/ 230756 h 2556892"/>
                <a:gd name="connsiteX83-1615" fmla="*/ 1970387 w 2887263"/>
                <a:gd name="connsiteY83-1616" fmla="*/ 230053 h 2556892"/>
                <a:gd name="connsiteX84-1617" fmla="*/ 2020150 w 2887263"/>
                <a:gd name="connsiteY84-1618" fmla="*/ 186624 h 2556892"/>
                <a:gd name="connsiteX85-1619" fmla="*/ 2083131 w 2887263"/>
                <a:gd name="connsiteY85-1620" fmla="*/ 93762 h 2556892"/>
                <a:gd name="connsiteX86-1621" fmla="*/ 2088041 w 2887263"/>
                <a:gd name="connsiteY86-1622" fmla="*/ 0 h 2556892"/>
                <a:gd name="connsiteX0-1623" fmla="*/ 2502386 w 2887263"/>
                <a:gd name="connsiteY0-1624" fmla="*/ 1100528 h 2556892"/>
                <a:gd name="connsiteX1-1625" fmla="*/ 2493192 w 2887263"/>
                <a:gd name="connsiteY1-1626" fmla="*/ 1180518 h 2556892"/>
                <a:gd name="connsiteX2-1627" fmla="*/ 2465609 w 2887263"/>
                <a:gd name="connsiteY2-1628" fmla="*/ 1293147 h 2556892"/>
                <a:gd name="connsiteX3-1629" fmla="*/ 2453657 w 2887263"/>
                <a:gd name="connsiteY3-1630" fmla="*/ 1314294 h 2556892"/>
                <a:gd name="connsiteX4-1631" fmla="*/ 2454117 w 2887263"/>
                <a:gd name="connsiteY4-1632" fmla="*/ 1317972 h 2556892"/>
                <a:gd name="connsiteX5-1633" fmla="*/ 2453197 w 2887263"/>
                <a:gd name="connsiteY5-1634" fmla="*/ 1334981 h 2556892"/>
                <a:gd name="connsiteX6-1635" fmla="*/ 2487675 w 2887263"/>
                <a:gd name="connsiteY6-1636" fmla="*/ 1298204 h 2556892"/>
                <a:gd name="connsiteX7-1637" fmla="*/ 2519396 w 2887263"/>
                <a:gd name="connsiteY7-1638" fmla="*/ 1266944 h 2556892"/>
                <a:gd name="connsiteX8-1639" fmla="*/ 2527210 w 2887263"/>
                <a:gd name="connsiteY8-1640" fmla="*/ 1243499 h 2556892"/>
                <a:gd name="connsiteX9-1641" fmla="*/ 2506983 w 2887263"/>
                <a:gd name="connsiteY9-1642" fmla="*/ 1129031 h 2556892"/>
                <a:gd name="connsiteX10-1643" fmla="*/ 2502386 w 2887263"/>
                <a:gd name="connsiteY10-1644" fmla="*/ 1100528 h 2556892"/>
                <a:gd name="connsiteX11-1645" fmla="*/ 2088041 w 2887263"/>
                <a:gd name="connsiteY11-1646" fmla="*/ 0 h 2556892"/>
                <a:gd name="connsiteX12-1647" fmla="*/ 2147031 w 2887263"/>
                <a:gd name="connsiteY12-1648" fmla="*/ 92843 h 2556892"/>
                <a:gd name="connsiteX13-1649" fmla="*/ 2146811 w 2887263"/>
                <a:gd name="connsiteY13-1650" fmla="*/ 95772 h 2556892"/>
                <a:gd name="connsiteX14-1651" fmla="*/ 2343326 w 2887263"/>
                <a:gd name="connsiteY14-1652" fmla="*/ 146169 h 2556892"/>
                <a:gd name="connsiteX15-1653" fmla="*/ 2510201 w 2887263"/>
                <a:gd name="connsiteY15-1654" fmla="*/ 214666 h 2556892"/>
                <a:gd name="connsiteX16-1655" fmla="*/ 2626968 w 2887263"/>
                <a:gd name="connsiteY16-1656" fmla="*/ 296494 h 2556892"/>
                <a:gd name="connsiteX17-1657" fmla="*/ 2693166 w 2887263"/>
                <a:gd name="connsiteY17-1658" fmla="*/ 382460 h 2556892"/>
                <a:gd name="connsiteX18-1659" fmla="*/ 2731322 w 2887263"/>
                <a:gd name="connsiteY18-1660" fmla="*/ 459692 h 2556892"/>
                <a:gd name="connsiteX19-1661" fmla="*/ 2762123 w 2887263"/>
                <a:gd name="connsiteY19-1662" fmla="*/ 561747 h 2556892"/>
                <a:gd name="connsiteX20-1663" fmla="*/ 2785108 w 2887263"/>
                <a:gd name="connsiteY20-1664" fmla="*/ 666102 h 2556892"/>
                <a:gd name="connsiteX21-1665" fmla="*/ 2804876 w 2887263"/>
                <a:gd name="connsiteY21-1666" fmla="*/ 779650 h 2556892"/>
                <a:gd name="connsiteX22-1667" fmla="*/ 2823264 w 2887263"/>
                <a:gd name="connsiteY22-1668" fmla="*/ 882626 h 2556892"/>
                <a:gd name="connsiteX23-1669" fmla="*/ 2830160 w 2887263"/>
                <a:gd name="connsiteY23-1670" fmla="*/ 938251 h 2556892"/>
                <a:gd name="connsiteX24-1671" fmla="*/ 2853145 w 2887263"/>
                <a:gd name="connsiteY24-1672" fmla="*/ 1122135 h 2556892"/>
                <a:gd name="connsiteX25-1673" fmla="*/ 2870614 w 2887263"/>
                <a:gd name="connsiteY25-1674" fmla="*/ 1265565 h 2556892"/>
                <a:gd name="connsiteX26-1675" fmla="*/ 2880728 w 2887263"/>
                <a:gd name="connsiteY26-1676" fmla="*/ 1355208 h 2556892"/>
                <a:gd name="connsiteX27-1677" fmla="*/ 2887164 w 2887263"/>
                <a:gd name="connsiteY27-1678" fmla="*/ 1424625 h 2556892"/>
                <a:gd name="connsiteX28-1679" fmla="*/ 2873373 w 2887263"/>
                <a:gd name="connsiteY28-1680" fmla="*/ 1444852 h 2556892"/>
                <a:gd name="connsiteX29-1681" fmla="*/ 2661446 w 2887263"/>
                <a:gd name="connsiteY29-1682" fmla="*/ 1543690 h 2556892"/>
                <a:gd name="connsiteX30-1683" fmla="*/ 2448600 w 2887263"/>
                <a:gd name="connsiteY30-1684" fmla="*/ 1641608 h 2556892"/>
                <a:gd name="connsiteX31-1685" fmla="*/ 2447681 w 2887263"/>
                <a:gd name="connsiteY31-1686" fmla="*/ 1783659 h 2556892"/>
                <a:gd name="connsiteX32-1687" fmla="*/ 2452278 w 2887263"/>
                <a:gd name="connsiteY32-1688" fmla="*/ 2127522 h 2556892"/>
                <a:gd name="connsiteX33-1689" fmla="*/ 2458714 w 2887263"/>
                <a:gd name="connsiteY33-1690" fmla="*/ 2556892 h 2556892"/>
                <a:gd name="connsiteX34-1691" fmla="*/ 1263006 w 2887263"/>
                <a:gd name="connsiteY34-1692" fmla="*/ 2556892 h 2556892"/>
                <a:gd name="connsiteX35-1693" fmla="*/ 1282774 w 2887263"/>
                <a:gd name="connsiteY35-1694" fmla="*/ 2299914 h 2556892"/>
                <a:gd name="connsiteX36-1695" fmla="*/ 1307598 w 2887263"/>
                <a:gd name="connsiteY36-1696" fmla="*/ 2083390 h 2556892"/>
                <a:gd name="connsiteX37-1697" fmla="*/ 1331503 w 2887263"/>
                <a:gd name="connsiteY37-1698" fmla="*/ 1927088 h 2556892"/>
                <a:gd name="connsiteX38-1699" fmla="*/ 1373796 w 2887263"/>
                <a:gd name="connsiteY38-1700" fmla="*/ 1718839 h 2556892"/>
                <a:gd name="connsiteX39-1701" fmla="*/ 1407355 w 2887263"/>
                <a:gd name="connsiteY39-1702" fmla="*/ 1619082 h 2556892"/>
                <a:gd name="connsiteX40-1703" fmla="*/ 1414711 w 2887263"/>
                <a:gd name="connsiteY40-1704" fmla="*/ 1591040 h 2556892"/>
                <a:gd name="connsiteX41-1705" fmla="*/ 1407355 w 2887263"/>
                <a:gd name="connsiteY41-1706" fmla="*/ 1583225 h 2556892"/>
                <a:gd name="connsiteX42-1707" fmla="*/ 1380692 w 2887263"/>
                <a:gd name="connsiteY42-1708" fmla="*/ 1470596 h 2556892"/>
                <a:gd name="connsiteX43-1709" fmla="*/ 1359086 w 2887263"/>
                <a:gd name="connsiteY43-1710" fmla="*/ 1374516 h 2556892"/>
                <a:gd name="connsiteX44-1711" fmla="*/ 1320470 w 2887263"/>
                <a:gd name="connsiteY44-1712" fmla="*/ 1212698 h 2556892"/>
                <a:gd name="connsiteX45-1713" fmla="*/ 1297484 w 2887263"/>
                <a:gd name="connsiteY45-1714" fmla="*/ 1106964 h 2556892"/>
                <a:gd name="connsiteX46-1715" fmla="*/ 1288750 w 2887263"/>
                <a:gd name="connsiteY46-1716" fmla="*/ 1086737 h 2556892"/>
                <a:gd name="connsiteX47-1717" fmla="*/ 1247836 w 2887263"/>
                <a:gd name="connsiteY47-1718" fmla="*/ 1163969 h 2556892"/>
                <a:gd name="connsiteX48-1719" fmla="*/ 1186694 w 2887263"/>
                <a:gd name="connsiteY48-1720" fmla="*/ 1261887 h 2556892"/>
                <a:gd name="connsiteX49-1721" fmla="*/ 1127391 w 2887263"/>
                <a:gd name="connsiteY49-1722" fmla="*/ 1342336 h 2556892"/>
                <a:gd name="connsiteX50-1723" fmla="*/ 962355 w 2887263"/>
                <a:gd name="connsiteY50-1724" fmla="*/ 1506453 h 2556892"/>
                <a:gd name="connsiteX51-1725" fmla="*/ 851105 w 2887263"/>
                <a:gd name="connsiteY51-1726" fmla="*/ 1587362 h 2556892"/>
                <a:gd name="connsiteX52-1727" fmla="*/ 766059 w 2887263"/>
                <a:gd name="connsiteY52-1728" fmla="*/ 1636091 h 2556892"/>
                <a:gd name="connsiteX53-1729" fmla="*/ 494829 w 2887263"/>
                <a:gd name="connsiteY53-1730" fmla="*/ 1753318 h 2556892"/>
                <a:gd name="connsiteX54-1731" fmla="*/ 387717 w 2887263"/>
                <a:gd name="connsiteY54-1732" fmla="*/ 1777223 h 2556892"/>
                <a:gd name="connsiteX55-1733" fmla="*/ 272789 w 2887263"/>
                <a:gd name="connsiteY55-1734" fmla="*/ 1791474 h 2556892"/>
                <a:gd name="connsiteX56-1735" fmla="*/ 104995 w 2887263"/>
                <a:gd name="connsiteY56-1736" fmla="*/ 1804345 h 2556892"/>
                <a:gd name="connsiteX57-1737" fmla="*/ 82929 w 2887263"/>
                <a:gd name="connsiteY57-1738" fmla="*/ 1787336 h 2556892"/>
                <a:gd name="connsiteX58-1739" fmla="*/ 77872 w 2887263"/>
                <a:gd name="connsiteY58-1740" fmla="*/ 1783199 h 2556892"/>
                <a:gd name="connsiteX59-1741" fmla="*/ 61322 w 2887263"/>
                <a:gd name="connsiteY59-1742" fmla="*/ 1758374 h 2556892"/>
                <a:gd name="connsiteX60-1743" fmla="*/ 15811 w 2887263"/>
                <a:gd name="connsiteY60-1744" fmla="*/ 1637471 h 2556892"/>
                <a:gd name="connsiteX61-1745" fmla="*/ 5237 w 2887263"/>
                <a:gd name="connsiteY61-1746" fmla="*/ 1612646 h 2556892"/>
                <a:gd name="connsiteX62-1747" fmla="*/ 1100 w 2887263"/>
                <a:gd name="connsiteY62-1748" fmla="*/ 1591499 h 2556892"/>
                <a:gd name="connsiteX63-1749" fmla="*/ 48450 w 2887263"/>
                <a:gd name="connsiteY63-1750" fmla="*/ 1572192 h 2556892"/>
                <a:gd name="connsiteX64-1751" fmla="*/ 308187 w 2887263"/>
                <a:gd name="connsiteY64-1752" fmla="*/ 1484387 h 2556892"/>
                <a:gd name="connsiteX65-1753" fmla="*/ 378063 w 2887263"/>
                <a:gd name="connsiteY65-1754" fmla="*/ 1454506 h 2556892"/>
                <a:gd name="connsiteX66-1755" fmla="*/ 418058 w 2887263"/>
                <a:gd name="connsiteY66-1756" fmla="*/ 1438416 h 2556892"/>
                <a:gd name="connsiteX67-1757" fmla="*/ 576658 w 2887263"/>
                <a:gd name="connsiteY67-1758" fmla="*/ 1349692 h 2556892"/>
                <a:gd name="connsiteX68-1759" fmla="*/ 783528 w 2887263"/>
                <a:gd name="connsiteY68-1760" fmla="*/ 1212698 h 2556892"/>
                <a:gd name="connsiteX69-1761" fmla="*/ 835935 w 2887263"/>
                <a:gd name="connsiteY69-1762" fmla="*/ 1149718 h 2556892"/>
                <a:gd name="connsiteX70-1763" fmla="*/ 888342 w 2887263"/>
                <a:gd name="connsiteY70-1764" fmla="*/ 1050880 h 2556892"/>
                <a:gd name="connsiteX71-1765" fmla="*/ 1003729 w 2887263"/>
                <a:gd name="connsiteY71-1766" fmla="*/ 829759 h 2556892"/>
                <a:gd name="connsiteX72-1767" fmla="*/ 1096131 w 2887263"/>
                <a:gd name="connsiteY72-1768" fmla="*/ 622429 h 2556892"/>
                <a:gd name="connsiteX73-1769" fmla="*/ 1145780 w 2887263"/>
                <a:gd name="connsiteY73-1770" fmla="*/ 462450 h 2556892"/>
                <a:gd name="connsiteX74-1771" fmla="*/ 1238182 w 2887263"/>
                <a:gd name="connsiteY74-1772" fmla="*/ 327755 h 2556892"/>
                <a:gd name="connsiteX75-1773" fmla="*/ 1398621 w 2887263"/>
                <a:gd name="connsiteY75-1774" fmla="*/ 243628 h 2556892"/>
                <a:gd name="connsiteX76-1775" fmla="*/ 1538832 w 2887263"/>
                <a:gd name="connsiteY76-1776" fmla="*/ 170074 h 2556892"/>
                <a:gd name="connsiteX77-1777" fmla="*/ 1593998 w 2887263"/>
                <a:gd name="connsiteY77-1778" fmla="*/ 129160 h 2556892"/>
                <a:gd name="connsiteX78-1779" fmla="*/ 1684362 w 2887263"/>
                <a:gd name="connsiteY78-1780" fmla="*/ 35759 h 2556892"/>
                <a:gd name="connsiteX79-1781" fmla="*/ 1778802 w 2887263"/>
                <a:gd name="connsiteY79-1782" fmla="*/ 139274 h 2556892"/>
                <a:gd name="connsiteX80-1783" fmla="*/ 1913038 w 2887263"/>
                <a:gd name="connsiteY80-1784" fmla="*/ 215126 h 2556892"/>
                <a:gd name="connsiteX81-1785" fmla="*/ 1956806 w 2887263"/>
                <a:gd name="connsiteY81-1786" fmla="*/ 233819 h 2556892"/>
                <a:gd name="connsiteX82-1787" fmla="*/ 1967743 w 2887263"/>
                <a:gd name="connsiteY82-1788" fmla="*/ 230756 h 2556892"/>
                <a:gd name="connsiteX83-1789" fmla="*/ 1970387 w 2887263"/>
                <a:gd name="connsiteY83-1790" fmla="*/ 230053 h 2556892"/>
                <a:gd name="connsiteX84-1791" fmla="*/ 2020150 w 2887263"/>
                <a:gd name="connsiteY84-1792" fmla="*/ 186624 h 2556892"/>
                <a:gd name="connsiteX85-1793" fmla="*/ 2083131 w 2887263"/>
                <a:gd name="connsiteY85-1794" fmla="*/ 93762 h 2556892"/>
                <a:gd name="connsiteX86-1795" fmla="*/ 2088041 w 2887263"/>
                <a:gd name="connsiteY86-1796" fmla="*/ 0 h 2556892"/>
                <a:gd name="connsiteX0-1797" fmla="*/ 2502386 w 2887263"/>
                <a:gd name="connsiteY0-1798" fmla="*/ 1100528 h 2556892"/>
                <a:gd name="connsiteX1-1799" fmla="*/ 2493192 w 2887263"/>
                <a:gd name="connsiteY1-1800" fmla="*/ 1180518 h 2556892"/>
                <a:gd name="connsiteX2-1801" fmla="*/ 2465609 w 2887263"/>
                <a:gd name="connsiteY2-1802" fmla="*/ 1293147 h 2556892"/>
                <a:gd name="connsiteX3-1803" fmla="*/ 2453657 w 2887263"/>
                <a:gd name="connsiteY3-1804" fmla="*/ 1314294 h 2556892"/>
                <a:gd name="connsiteX4-1805" fmla="*/ 2454117 w 2887263"/>
                <a:gd name="connsiteY4-1806" fmla="*/ 1317972 h 2556892"/>
                <a:gd name="connsiteX5-1807" fmla="*/ 2453197 w 2887263"/>
                <a:gd name="connsiteY5-1808" fmla="*/ 1334981 h 2556892"/>
                <a:gd name="connsiteX6-1809" fmla="*/ 2487675 w 2887263"/>
                <a:gd name="connsiteY6-1810" fmla="*/ 1298204 h 2556892"/>
                <a:gd name="connsiteX7-1811" fmla="*/ 2519396 w 2887263"/>
                <a:gd name="connsiteY7-1812" fmla="*/ 1266944 h 2556892"/>
                <a:gd name="connsiteX8-1813" fmla="*/ 2527210 w 2887263"/>
                <a:gd name="connsiteY8-1814" fmla="*/ 1243499 h 2556892"/>
                <a:gd name="connsiteX9-1815" fmla="*/ 2506983 w 2887263"/>
                <a:gd name="connsiteY9-1816" fmla="*/ 1129031 h 2556892"/>
                <a:gd name="connsiteX10-1817" fmla="*/ 2502386 w 2887263"/>
                <a:gd name="connsiteY10-1818" fmla="*/ 1100528 h 2556892"/>
                <a:gd name="connsiteX11-1819" fmla="*/ 2088041 w 2887263"/>
                <a:gd name="connsiteY11-1820" fmla="*/ 0 h 2556892"/>
                <a:gd name="connsiteX12-1821" fmla="*/ 2147031 w 2887263"/>
                <a:gd name="connsiteY12-1822" fmla="*/ 92843 h 2556892"/>
                <a:gd name="connsiteX13-1823" fmla="*/ 2146811 w 2887263"/>
                <a:gd name="connsiteY13-1824" fmla="*/ 95772 h 2556892"/>
                <a:gd name="connsiteX14-1825" fmla="*/ 2343326 w 2887263"/>
                <a:gd name="connsiteY14-1826" fmla="*/ 146169 h 2556892"/>
                <a:gd name="connsiteX15-1827" fmla="*/ 2510201 w 2887263"/>
                <a:gd name="connsiteY15-1828" fmla="*/ 214666 h 2556892"/>
                <a:gd name="connsiteX16-1829" fmla="*/ 2626968 w 2887263"/>
                <a:gd name="connsiteY16-1830" fmla="*/ 296494 h 2556892"/>
                <a:gd name="connsiteX17-1831" fmla="*/ 2693166 w 2887263"/>
                <a:gd name="connsiteY17-1832" fmla="*/ 382460 h 2556892"/>
                <a:gd name="connsiteX18-1833" fmla="*/ 2731322 w 2887263"/>
                <a:gd name="connsiteY18-1834" fmla="*/ 459692 h 2556892"/>
                <a:gd name="connsiteX19-1835" fmla="*/ 2762123 w 2887263"/>
                <a:gd name="connsiteY19-1836" fmla="*/ 561747 h 2556892"/>
                <a:gd name="connsiteX20-1837" fmla="*/ 2785108 w 2887263"/>
                <a:gd name="connsiteY20-1838" fmla="*/ 666102 h 2556892"/>
                <a:gd name="connsiteX21-1839" fmla="*/ 2804876 w 2887263"/>
                <a:gd name="connsiteY21-1840" fmla="*/ 779650 h 2556892"/>
                <a:gd name="connsiteX22-1841" fmla="*/ 2823264 w 2887263"/>
                <a:gd name="connsiteY22-1842" fmla="*/ 882626 h 2556892"/>
                <a:gd name="connsiteX23-1843" fmla="*/ 2830160 w 2887263"/>
                <a:gd name="connsiteY23-1844" fmla="*/ 938251 h 2556892"/>
                <a:gd name="connsiteX24-1845" fmla="*/ 2853145 w 2887263"/>
                <a:gd name="connsiteY24-1846" fmla="*/ 1122135 h 2556892"/>
                <a:gd name="connsiteX25-1847" fmla="*/ 2870614 w 2887263"/>
                <a:gd name="connsiteY25-1848" fmla="*/ 1265565 h 2556892"/>
                <a:gd name="connsiteX26-1849" fmla="*/ 2880728 w 2887263"/>
                <a:gd name="connsiteY26-1850" fmla="*/ 1355208 h 2556892"/>
                <a:gd name="connsiteX27-1851" fmla="*/ 2887164 w 2887263"/>
                <a:gd name="connsiteY27-1852" fmla="*/ 1424625 h 2556892"/>
                <a:gd name="connsiteX28-1853" fmla="*/ 2873373 w 2887263"/>
                <a:gd name="connsiteY28-1854" fmla="*/ 1444852 h 2556892"/>
                <a:gd name="connsiteX29-1855" fmla="*/ 2661446 w 2887263"/>
                <a:gd name="connsiteY29-1856" fmla="*/ 1543690 h 2556892"/>
                <a:gd name="connsiteX30-1857" fmla="*/ 2448600 w 2887263"/>
                <a:gd name="connsiteY30-1858" fmla="*/ 1641608 h 2556892"/>
                <a:gd name="connsiteX31-1859" fmla="*/ 2447681 w 2887263"/>
                <a:gd name="connsiteY31-1860" fmla="*/ 1783659 h 2556892"/>
                <a:gd name="connsiteX32-1861" fmla="*/ 2452278 w 2887263"/>
                <a:gd name="connsiteY32-1862" fmla="*/ 2127522 h 2556892"/>
                <a:gd name="connsiteX33-1863" fmla="*/ 2458714 w 2887263"/>
                <a:gd name="connsiteY33-1864" fmla="*/ 2556892 h 2556892"/>
                <a:gd name="connsiteX34-1865" fmla="*/ 1263006 w 2887263"/>
                <a:gd name="connsiteY34-1866" fmla="*/ 2556892 h 2556892"/>
                <a:gd name="connsiteX35-1867" fmla="*/ 1282774 w 2887263"/>
                <a:gd name="connsiteY35-1868" fmla="*/ 2299914 h 2556892"/>
                <a:gd name="connsiteX36-1869" fmla="*/ 1307598 w 2887263"/>
                <a:gd name="connsiteY36-1870" fmla="*/ 2083390 h 2556892"/>
                <a:gd name="connsiteX37-1871" fmla="*/ 1331503 w 2887263"/>
                <a:gd name="connsiteY37-1872" fmla="*/ 1927088 h 2556892"/>
                <a:gd name="connsiteX38-1873" fmla="*/ 1373796 w 2887263"/>
                <a:gd name="connsiteY38-1874" fmla="*/ 1718839 h 2556892"/>
                <a:gd name="connsiteX39-1875" fmla="*/ 1407355 w 2887263"/>
                <a:gd name="connsiteY39-1876" fmla="*/ 1619082 h 2556892"/>
                <a:gd name="connsiteX40-1877" fmla="*/ 1414711 w 2887263"/>
                <a:gd name="connsiteY40-1878" fmla="*/ 1591040 h 2556892"/>
                <a:gd name="connsiteX41-1879" fmla="*/ 1407355 w 2887263"/>
                <a:gd name="connsiteY41-1880" fmla="*/ 1583225 h 2556892"/>
                <a:gd name="connsiteX42-1881" fmla="*/ 1380692 w 2887263"/>
                <a:gd name="connsiteY42-1882" fmla="*/ 1470596 h 2556892"/>
                <a:gd name="connsiteX43-1883" fmla="*/ 1359086 w 2887263"/>
                <a:gd name="connsiteY43-1884" fmla="*/ 1374516 h 2556892"/>
                <a:gd name="connsiteX44-1885" fmla="*/ 1320470 w 2887263"/>
                <a:gd name="connsiteY44-1886" fmla="*/ 1212698 h 2556892"/>
                <a:gd name="connsiteX45-1887" fmla="*/ 1297484 w 2887263"/>
                <a:gd name="connsiteY45-1888" fmla="*/ 1106964 h 2556892"/>
                <a:gd name="connsiteX46-1889" fmla="*/ 1288750 w 2887263"/>
                <a:gd name="connsiteY46-1890" fmla="*/ 1086737 h 2556892"/>
                <a:gd name="connsiteX47-1891" fmla="*/ 1247836 w 2887263"/>
                <a:gd name="connsiteY47-1892" fmla="*/ 1163969 h 2556892"/>
                <a:gd name="connsiteX48-1893" fmla="*/ 1186694 w 2887263"/>
                <a:gd name="connsiteY48-1894" fmla="*/ 1261887 h 2556892"/>
                <a:gd name="connsiteX49-1895" fmla="*/ 1127391 w 2887263"/>
                <a:gd name="connsiteY49-1896" fmla="*/ 1342336 h 2556892"/>
                <a:gd name="connsiteX50-1897" fmla="*/ 962355 w 2887263"/>
                <a:gd name="connsiteY50-1898" fmla="*/ 1506453 h 2556892"/>
                <a:gd name="connsiteX51-1899" fmla="*/ 851105 w 2887263"/>
                <a:gd name="connsiteY51-1900" fmla="*/ 1587362 h 2556892"/>
                <a:gd name="connsiteX52-1901" fmla="*/ 766059 w 2887263"/>
                <a:gd name="connsiteY52-1902" fmla="*/ 1636091 h 2556892"/>
                <a:gd name="connsiteX53-1903" fmla="*/ 494829 w 2887263"/>
                <a:gd name="connsiteY53-1904" fmla="*/ 1753318 h 2556892"/>
                <a:gd name="connsiteX54-1905" fmla="*/ 387717 w 2887263"/>
                <a:gd name="connsiteY54-1906" fmla="*/ 1777223 h 2556892"/>
                <a:gd name="connsiteX55-1907" fmla="*/ 272789 w 2887263"/>
                <a:gd name="connsiteY55-1908" fmla="*/ 1791474 h 2556892"/>
                <a:gd name="connsiteX56-1909" fmla="*/ 104995 w 2887263"/>
                <a:gd name="connsiteY56-1910" fmla="*/ 1804345 h 2556892"/>
                <a:gd name="connsiteX57-1911" fmla="*/ 82929 w 2887263"/>
                <a:gd name="connsiteY57-1912" fmla="*/ 1787336 h 2556892"/>
                <a:gd name="connsiteX58-1913" fmla="*/ 77872 w 2887263"/>
                <a:gd name="connsiteY58-1914" fmla="*/ 1783199 h 2556892"/>
                <a:gd name="connsiteX59-1915" fmla="*/ 61322 w 2887263"/>
                <a:gd name="connsiteY59-1916" fmla="*/ 1758374 h 2556892"/>
                <a:gd name="connsiteX60-1917" fmla="*/ 15811 w 2887263"/>
                <a:gd name="connsiteY60-1918" fmla="*/ 1637471 h 2556892"/>
                <a:gd name="connsiteX61-1919" fmla="*/ 5237 w 2887263"/>
                <a:gd name="connsiteY61-1920" fmla="*/ 1612646 h 2556892"/>
                <a:gd name="connsiteX62-1921" fmla="*/ 1100 w 2887263"/>
                <a:gd name="connsiteY62-1922" fmla="*/ 1591499 h 2556892"/>
                <a:gd name="connsiteX63-1923" fmla="*/ 48450 w 2887263"/>
                <a:gd name="connsiteY63-1924" fmla="*/ 1572192 h 2556892"/>
                <a:gd name="connsiteX64-1925" fmla="*/ 308187 w 2887263"/>
                <a:gd name="connsiteY64-1926" fmla="*/ 1484387 h 2556892"/>
                <a:gd name="connsiteX65-1927" fmla="*/ 378063 w 2887263"/>
                <a:gd name="connsiteY65-1928" fmla="*/ 1454506 h 2556892"/>
                <a:gd name="connsiteX66-1929" fmla="*/ 418058 w 2887263"/>
                <a:gd name="connsiteY66-1930" fmla="*/ 1438416 h 2556892"/>
                <a:gd name="connsiteX67-1931" fmla="*/ 576658 w 2887263"/>
                <a:gd name="connsiteY67-1932" fmla="*/ 1349692 h 2556892"/>
                <a:gd name="connsiteX68-1933" fmla="*/ 783528 w 2887263"/>
                <a:gd name="connsiteY68-1934" fmla="*/ 1212698 h 2556892"/>
                <a:gd name="connsiteX69-1935" fmla="*/ 835935 w 2887263"/>
                <a:gd name="connsiteY69-1936" fmla="*/ 1149718 h 2556892"/>
                <a:gd name="connsiteX70-1937" fmla="*/ 888342 w 2887263"/>
                <a:gd name="connsiteY70-1938" fmla="*/ 1050880 h 2556892"/>
                <a:gd name="connsiteX71-1939" fmla="*/ 1003729 w 2887263"/>
                <a:gd name="connsiteY71-1940" fmla="*/ 829759 h 2556892"/>
                <a:gd name="connsiteX72-1941" fmla="*/ 1096131 w 2887263"/>
                <a:gd name="connsiteY72-1942" fmla="*/ 622429 h 2556892"/>
                <a:gd name="connsiteX73-1943" fmla="*/ 1145780 w 2887263"/>
                <a:gd name="connsiteY73-1944" fmla="*/ 462450 h 2556892"/>
                <a:gd name="connsiteX74-1945" fmla="*/ 1238182 w 2887263"/>
                <a:gd name="connsiteY74-1946" fmla="*/ 327755 h 2556892"/>
                <a:gd name="connsiteX75-1947" fmla="*/ 1398621 w 2887263"/>
                <a:gd name="connsiteY75-1948" fmla="*/ 243628 h 2556892"/>
                <a:gd name="connsiteX76-1949" fmla="*/ 1538832 w 2887263"/>
                <a:gd name="connsiteY76-1950" fmla="*/ 170074 h 2556892"/>
                <a:gd name="connsiteX77-1951" fmla="*/ 1593998 w 2887263"/>
                <a:gd name="connsiteY77-1952" fmla="*/ 129160 h 2556892"/>
                <a:gd name="connsiteX78-1953" fmla="*/ 1684362 w 2887263"/>
                <a:gd name="connsiteY78-1954" fmla="*/ 35759 h 2556892"/>
                <a:gd name="connsiteX79-1955" fmla="*/ 1778802 w 2887263"/>
                <a:gd name="connsiteY79-1956" fmla="*/ 139274 h 2556892"/>
                <a:gd name="connsiteX80-1957" fmla="*/ 1913038 w 2887263"/>
                <a:gd name="connsiteY80-1958" fmla="*/ 215126 h 2556892"/>
                <a:gd name="connsiteX81-1959" fmla="*/ 1956806 w 2887263"/>
                <a:gd name="connsiteY81-1960" fmla="*/ 233819 h 2556892"/>
                <a:gd name="connsiteX82-1961" fmla="*/ 1967743 w 2887263"/>
                <a:gd name="connsiteY82-1962" fmla="*/ 230756 h 2556892"/>
                <a:gd name="connsiteX83-1963" fmla="*/ 1970387 w 2887263"/>
                <a:gd name="connsiteY83-1964" fmla="*/ 230053 h 2556892"/>
                <a:gd name="connsiteX84-1965" fmla="*/ 2020150 w 2887263"/>
                <a:gd name="connsiteY84-1966" fmla="*/ 186624 h 2556892"/>
                <a:gd name="connsiteX85-1967" fmla="*/ 2083131 w 2887263"/>
                <a:gd name="connsiteY85-1968" fmla="*/ 93762 h 2556892"/>
                <a:gd name="connsiteX86-1969" fmla="*/ 2088041 w 2887263"/>
                <a:gd name="connsiteY86-1970" fmla="*/ 0 h 2556892"/>
                <a:gd name="connsiteX0-1971" fmla="*/ 2502386 w 2887263"/>
                <a:gd name="connsiteY0-1972" fmla="*/ 1100528 h 2556892"/>
                <a:gd name="connsiteX1-1973" fmla="*/ 2493192 w 2887263"/>
                <a:gd name="connsiteY1-1974" fmla="*/ 1180518 h 2556892"/>
                <a:gd name="connsiteX2-1975" fmla="*/ 2465609 w 2887263"/>
                <a:gd name="connsiteY2-1976" fmla="*/ 1293147 h 2556892"/>
                <a:gd name="connsiteX3-1977" fmla="*/ 2453657 w 2887263"/>
                <a:gd name="connsiteY3-1978" fmla="*/ 1314294 h 2556892"/>
                <a:gd name="connsiteX4-1979" fmla="*/ 2454117 w 2887263"/>
                <a:gd name="connsiteY4-1980" fmla="*/ 1317972 h 2556892"/>
                <a:gd name="connsiteX5-1981" fmla="*/ 2453197 w 2887263"/>
                <a:gd name="connsiteY5-1982" fmla="*/ 1334981 h 2556892"/>
                <a:gd name="connsiteX6-1983" fmla="*/ 2487675 w 2887263"/>
                <a:gd name="connsiteY6-1984" fmla="*/ 1298204 h 2556892"/>
                <a:gd name="connsiteX7-1985" fmla="*/ 2519396 w 2887263"/>
                <a:gd name="connsiteY7-1986" fmla="*/ 1266944 h 2556892"/>
                <a:gd name="connsiteX8-1987" fmla="*/ 2527210 w 2887263"/>
                <a:gd name="connsiteY8-1988" fmla="*/ 1243499 h 2556892"/>
                <a:gd name="connsiteX9-1989" fmla="*/ 2506983 w 2887263"/>
                <a:gd name="connsiteY9-1990" fmla="*/ 1129031 h 2556892"/>
                <a:gd name="connsiteX10-1991" fmla="*/ 2502386 w 2887263"/>
                <a:gd name="connsiteY10-1992" fmla="*/ 1100528 h 2556892"/>
                <a:gd name="connsiteX11-1993" fmla="*/ 2088041 w 2887263"/>
                <a:gd name="connsiteY11-1994" fmla="*/ 0 h 2556892"/>
                <a:gd name="connsiteX12-1995" fmla="*/ 2147031 w 2887263"/>
                <a:gd name="connsiteY12-1996" fmla="*/ 92843 h 2556892"/>
                <a:gd name="connsiteX13-1997" fmla="*/ 2146811 w 2887263"/>
                <a:gd name="connsiteY13-1998" fmla="*/ 95772 h 2556892"/>
                <a:gd name="connsiteX14-1999" fmla="*/ 2343326 w 2887263"/>
                <a:gd name="connsiteY14-2000" fmla="*/ 146169 h 2556892"/>
                <a:gd name="connsiteX15-2001" fmla="*/ 2510201 w 2887263"/>
                <a:gd name="connsiteY15-2002" fmla="*/ 214666 h 2556892"/>
                <a:gd name="connsiteX16-2003" fmla="*/ 2626968 w 2887263"/>
                <a:gd name="connsiteY16-2004" fmla="*/ 296494 h 2556892"/>
                <a:gd name="connsiteX17-2005" fmla="*/ 2693166 w 2887263"/>
                <a:gd name="connsiteY17-2006" fmla="*/ 382460 h 2556892"/>
                <a:gd name="connsiteX18-2007" fmla="*/ 2731322 w 2887263"/>
                <a:gd name="connsiteY18-2008" fmla="*/ 459692 h 2556892"/>
                <a:gd name="connsiteX19-2009" fmla="*/ 2762123 w 2887263"/>
                <a:gd name="connsiteY19-2010" fmla="*/ 561747 h 2556892"/>
                <a:gd name="connsiteX20-2011" fmla="*/ 2785108 w 2887263"/>
                <a:gd name="connsiteY20-2012" fmla="*/ 666102 h 2556892"/>
                <a:gd name="connsiteX21-2013" fmla="*/ 2804876 w 2887263"/>
                <a:gd name="connsiteY21-2014" fmla="*/ 779650 h 2556892"/>
                <a:gd name="connsiteX22-2015" fmla="*/ 2823264 w 2887263"/>
                <a:gd name="connsiteY22-2016" fmla="*/ 882626 h 2556892"/>
                <a:gd name="connsiteX23-2017" fmla="*/ 2830160 w 2887263"/>
                <a:gd name="connsiteY23-2018" fmla="*/ 938251 h 2556892"/>
                <a:gd name="connsiteX24-2019" fmla="*/ 2853145 w 2887263"/>
                <a:gd name="connsiteY24-2020" fmla="*/ 1122135 h 2556892"/>
                <a:gd name="connsiteX25-2021" fmla="*/ 2870614 w 2887263"/>
                <a:gd name="connsiteY25-2022" fmla="*/ 1265565 h 2556892"/>
                <a:gd name="connsiteX26-2023" fmla="*/ 2880728 w 2887263"/>
                <a:gd name="connsiteY26-2024" fmla="*/ 1355208 h 2556892"/>
                <a:gd name="connsiteX27-2025" fmla="*/ 2887164 w 2887263"/>
                <a:gd name="connsiteY27-2026" fmla="*/ 1424625 h 2556892"/>
                <a:gd name="connsiteX28-2027" fmla="*/ 2873373 w 2887263"/>
                <a:gd name="connsiteY28-2028" fmla="*/ 1444852 h 2556892"/>
                <a:gd name="connsiteX29-2029" fmla="*/ 2661446 w 2887263"/>
                <a:gd name="connsiteY29-2030" fmla="*/ 1543690 h 2556892"/>
                <a:gd name="connsiteX30-2031" fmla="*/ 2448600 w 2887263"/>
                <a:gd name="connsiteY30-2032" fmla="*/ 1641608 h 2556892"/>
                <a:gd name="connsiteX31-2033" fmla="*/ 2447681 w 2887263"/>
                <a:gd name="connsiteY31-2034" fmla="*/ 1783659 h 2556892"/>
                <a:gd name="connsiteX32-2035" fmla="*/ 2452278 w 2887263"/>
                <a:gd name="connsiteY32-2036" fmla="*/ 2127522 h 2556892"/>
                <a:gd name="connsiteX33-2037" fmla="*/ 2458714 w 2887263"/>
                <a:gd name="connsiteY33-2038" fmla="*/ 2556892 h 2556892"/>
                <a:gd name="connsiteX34-2039" fmla="*/ 1263006 w 2887263"/>
                <a:gd name="connsiteY34-2040" fmla="*/ 2556892 h 2556892"/>
                <a:gd name="connsiteX35-2041" fmla="*/ 1282774 w 2887263"/>
                <a:gd name="connsiteY35-2042" fmla="*/ 2299914 h 2556892"/>
                <a:gd name="connsiteX36-2043" fmla="*/ 1307598 w 2887263"/>
                <a:gd name="connsiteY36-2044" fmla="*/ 2083390 h 2556892"/>
                <a:gd name="connsiteX37-2045" fmla="*/ 1331503 w 2887263"/>
                <a:gd name="connsiteY37-2046" fmla="*/ 1927088 h 2556892"/>
                <a:gd name="connsiteX38-2047" fmla="*/ 1373796 w 2887263"/>
                <a:gd name="connsiteY38-2048" fmla="*/ 1718839 h 2556892"/>
                <a:gd name="connsiteX39-2049" fmla="*/ 1407355 w 2887263"/>
                <a:gd name="connsiteY39-2050" fmla="*/ 1619082 h 2556892"/>
                <a:gd name="connsiteX40-2051" fmla="*/ 1414711 w 2887263"/>
                <a:gd name="connsiteY40-2052" fmla="*/ 1591040 h 2556892"/>
                <a:gd name="connsiteX41-2053" fmla="*/ 1407355 w 2887263"/>
                <a:gd name="connsiteY41-2054" fmla="*/ 1583225 h 2556892"/>
                <a:gd name="connsiteX42-2055" fmla="*/ 1380692 w 2887263"/>
                <a:gd name="connsiteY42-2056" fmla="*/ 1470596 h 2556892"/>
                <a:gd name="connsiteX43-2057" fmla="*/ 1359086 w 2887263"/>
                <a:gd name="connsiteY43-2058" fmla="*/ 1374516 h 2556892"/>
                <a:gd name="connsiteX44-2059" fmla="*/ 1320470 w 2887263"/>
                <a:gd name="connsiteY44-2060" fmla="*/ 1212698 h 2556892"/>
                <a:gd name="connsiteX45-2061" fmla="*/ 1297484 w 2887263"/>
                <a:gd name="connsiteY45-2062" fmla="*/ 1106964 h 2556892"/>
                <a:gd name="connsiteX46-2063" fmla="*/ 1288750 w 2887263"/>
                <a:gd name="connsiteY46-2064" fmla="*/ 1086737 h 2556892"/>
                <a:gd name="connsiteX47-2065" fmla="*/ 1247836 w 2887263"/>
                <a:gd name="connsiteY47-2066" fmla="*/ 1163969 h 2556892"/>
                <a:gd name="connsiteX48-2067" fmla="*/ 1186694 w 2887263"/>
                <a:gd name="connsiteY48-2068" fmla="*/ 1261887 h 2556892"/>
                <a:gd name="connsiteX49-2069" fmla="*/ 1127391 w 2887263"/>
                <a:gd name="connsiteY49-2070" fmla="*/ 1342336 h 2556892"/>
                <a:gd name="connsiteX50-2071" fmla="*/ 962355 w 2887263"/>
                <a:gd name="connsiteY50-2072" fmla="*/ 1506453 h 2556892"/>
                <a:gd name="connsiteX51-2073" fmla="*/ 851105 w 2887263"/>
                <a:gd name="connsiteY51-2074" fmla="*/ 1587362 h 2556892"/>
                <a:gd name="connsiteX52-2075" fmla="*/ 766059 w 2887263"/>
                <a:gd name="connsiteY52-2076" fmla="*/ 1636091 h 2556892"/>
                <a:gd name="connsiteX53-2077" fmla="*/ 494829 w 2887263"/>
                <a:gd name="connsiteY53-2078" fmla="*/ 1753318 h 2556892"/>
                <a:gd name="connsiteX54-2079" fmla="*/ 387717 w 2887263"/>
                <a:gd name="connsiteY54-2080" fmla="*/ 1777223 h 2556892"/>
                <a:gd name="connsiteX55-2081" fmla="*/ 272789 w 2887263"/>
                <a:gd name="connsiteY55-2082" fmla="*/ 1791474 h 2556892"/>
                <a:gd name="connsiteX56-2083" fmla="*/ 104995 w 2887263"/>
                <a:gd name="connsiteY56-2084" fmla="*/ 1804345 h 2556892"/>
                <a:gd name="connsiteX57-2085" fmla="*/ 82929 w 2887263"/>
                <a:gd name="connsiteY57-2086" fmla="*/ 1787336 h 2556892"/>
                <a:gd name="connsiteX58-2087" fmla="*/ 77872 w 2887263"/>
                <a:gd name="connsiteY58-2088" fmla="*/ 1783199 h 2556892"/>
                <a:gd name="connsiteX59-2089" fmla="*/ 61322 w 2887263"/>
                <a:gd name="connsiteY59-2090" fmla="*/ 1758374 h 2556892"/>
                <a:gd name="connsiteX60-2091" fmla="*/ 15811 w 2887263"/>
                <a:gd name="connsiteY60-2092" fmla="*/ 1637471 h 2556892"/>
                <a:gd name="connsiteX61-2093" fmla="*/ 5237 w 2887263"/>
                <a:gd name="connsiteY61-2094" fmla="*/ 1612646 h 2556892"/>
                <a:gd name="connsiteX62-2095" fmla="*/ 1100 w 2887263"/>
                <a:gd name="connsiteY62-2096" fmla="*/ 1591499 h 2556892"/>
                <a:gd name="connsiteX63-2097" fmla="*/ 48450 w 2887263"/>
                <a:gd name="connsiteY63-2098" fmla="*/ 1572192 h 2556892"/>
                <a:gd name="connsiteX64-2099" fmla="*/ 308187 w 2887263"/>
                <a:gd name="connsiteY64-2100" fmla="*/ 1484387 h 2556892"/>
                <a:gd name="connsiteX65-2101" fmla="*/ 418058 w 2887263"/>
                <a:gd name="connsiteY65-2102" fmla="*/ 1438416 h 2556892"/>
                <a:gd name="connsiteX66-2103" fmla="*/ 576658 w 2887263"/>
                <a:gd name="connsiteY66-2104" fmla="*/ 1349692 h 2556892"/>
                <a:gd name="connsiteX67-2105" fmla="*/ 783528 w 2887263"/>
                <a:gd name="connsiteY67-2106" fmla="*/ 1212698 h 2556892"/>
                <a:gd name="connsiteX68-2107" fmla="*/ 835935 w 2887263"/>
                <a:gd name="connsiteY68-2108" fmla="*/ 1149718 h 2556892"/>
                <a:gd name="connsiteX69-2109" fmla="*/ 888342 w 2887263"/>
                <a:gd name="connsiteY69-2110" fmla="*/ 1050880 h 2556892"/>
                <a:gd name="connsiteX70-2111" fmla="*/ 1003729 w 2887263"/>
                <a:gd name="connsiteY70-2112" fmla="*/ 829759 h 2556892"/>
                <a:gd name="connsiteX71-2113" fmla="*/ 1096131 w 2887263"/>
                <a:gd name="connsiteY71-2114" fmla="*/ 622429 h 2556892"/>
                <a:gd name="connsiteX72-2115" fmla="*/ 1145780 w 2887263"/>
                <a:gd name="connsiteY72-2116" fmla="*/ 462450 h 2556892"/>
                <a:gd name="connsiteX73-2117" fmla="*/ 1238182 w 2887263"/>
                <a:gd name="connsiteY73-2118" fmla="*/ 327755 h 2556892"/>
                <a:gd name="connsiteX74-2119" fmla="*/ 1398621 w 2887263"/>
                <a:gd name="connsiteY74-2120" fmla="*/ 243628 h 2556892"/>
                <a:gd name="connsiteX75-2121" fmla="*/ 1538832 w 2887263"/>
                <a:gd name="connsiteY75-2122" fmla="*/ 170074 h 2556892"/>
                <a:gd name="connsiteX76-2123" fmla="*/ 1593998 w 2887263"/>
                <a:gd name="connsiteY76-2124" fmla="*/ 129160 h 2556892"/>
                <a:gd name="connsiteX77-2125" fmla="*/ 1684362 w 2887263"/>
                <a:gd name="connsiteY77-2126" fmla="*/ 35759 h 2556892"/>
                <a:gd name="connsiteX78-2127" fmla="*/ 1778802 w 2887263"/>
                <a:gd name="connsiteY78-2128" fmla="*/ 139274 h 2556892"/>
                <a:gd name="connsiteX79-2129" fmla="*/ 1913038 w 2887263"/>
                <a:gd name="connsiteY79-2130" fmla="*/ 215126 h 2556892"/>
                <a:gd name="connsiteX80-2131" fmla="*/ 1956806 w 2887263"/>
                <a:gd name="connsiteY80-2132" fmla="*/ 233819 h 2556892"/>
                <a:gd name="connsiteX81-2133" fmla="*/ 1967743 w 2887263"/>
                <a:gd name="connsiteY81-2134" fmla="*/ 230756 h 2556892"/>
                <a:gd name="connsiteX82-2135" fmla="*/ 1970387 w 2887263"/>
                <a:gd name="connsiteY82-2136" fmla="*/ 230053 h 2556892"/>
                <a:gd name="connsiteX83-2137" fmla="*/ 2020150 w 2887263"/>
                <a:gd name="connsiteY83-2138" fmla="*/ 186624 h 2556892"/>
                <a:gd name="connsiteX84-2139" fmla="*/ 2083131 w 2887263"/>
                <a:gd name="connsiteY84-2140" fmla="*/ 93762 h 2556892"/>
                <a:gd name="connsiteX85-2141" fmla="*/ 2088041 w 2887263"/>
                <a:gd name="connsiteY85-2142" fmla="*/ 0 h 2556892"/>
                <a:gd name="connsiteX0-2143" fmla="*/ 2502386 w 2887263"/>
                <a:gd name="connsiteY0-2144" fmla="*/ 1100528 h 2556892"/>
                <a:gd name="connsiteX1-2145" fmla="*/ 2493192 w 2887263"/>
                <a:gd name="connsiteY1-2146" fmla="*/ 1180518 h 2556892"/>
                <a:gd name="connsiteX2-2147" fmla="*/ 2465609 w 2887263"/>
                <a:gd name="connsiteY2-2148" fmla="*/ 1293147 h 2556892"/>
                <a:gd name="connsiteX3-2149" fmla="*/ 2453657 w 2887263"/>
                <a:gd name="connsiteY3-2150" fmla="*/ 1314294 h 2556892"/>
                <a:gd name="connsiteX4-2151" fmla="*/ 2454117 w 2887263"/>
                <a:gd name="connsiteY4-2152" fmla="*/ 1317972 h 2556892"/>
                <a:gd name="connsiteX5-2153" fmla="*/ 2453197 w 2887263"/>
                <a:gd name="connsiteY5-2154" fmla="*/ 1334981 h 2556892"/>
                <a:gd name="connsiteX6-2155" fmla="*/ 2487675 w 2887263"/>
                <a:gd name="connsiteY6-2156" fmla="*/ 1298204 h 2556892"/>
                <a:gd name="connsiteX7-2157" fmla="*/ 2519396 w 2887263"/>
                <a:gd name="connsiteY7-2158" fmla="*/ 1266944 h 2556892"/>
                <a:gd name="connsiteX8-2159" fmla="*/ 2527210 w 2887263"/>
                <a:gd name="connsiteY8-2160" fmla="*/ 1243499 h 2556892"/>
                <a:gd name="connsiteX9-2161" fmla="*/ 2506983 w 2887263"/>
                <a:gd name="connsiteY9-2162" fmla="*/ 1129031 h 2556892"/>
                <a:gd name="connsiteX10-2163" fmla="*/ 2502386 w 2887263"/>
                <a:gd name="connsiteY10-2164" fmla="*/ 1100528 h 2556892"/>
                <a:gd name="connsiteX11-2165" fmla="*/ 2088041 w 2887263"/>
                <a:gd name="connsiteY11-2166" fmla="*/ 0 h 2556892"/>
                <a:gd name="connsiteX12-2167" fmla="*/ 2147031 w 2887263"/>
                <a:gd name="connsiteY12-2168" fmla="*/ 92843 h 2556892"/>
                <a:gd name="connsiteX13-2169" fmla="*/ 2146811 w 2887263"/>
                <a:gd name="connsiteY13-2170" fmla="*/ 95772 h 2556892"/>
                <a:gd name="connsiteX14-2171" fmla="*/ 2343326 w 2887263"/>
                <a:gd name="connsiteY14-2172" fmla="*/ 146169 h 2556892"/>
                <a:gd name="connsiteX15-2173" fmla="*/ 2510201 w 2887263"/>
                <a:gd name="connsiteY15-2174" fmla="*/ 214666 h 2556892"/>
                <a:gd name="connsiteX16-2175" fmla="*/ 2626968 w 2887263"/>
                <a:gd name="connsiteY16-2176" fmla="*/ 296494 h 2556892"/>
                <a:gd name="connsiteX17-2177" fmla="*/ 2693166 w 2887263"/>
                <a:gd name="connsiteY17-2178" fmla="*/ 382460 h 2556892"/>
                <a:gd name="connsiteX18-2179" fmla="*/ 2731322 w 2887263"/>
                <a:gd name="connsiteY18-2180" fmla="*/ 459692 h 2556892"/>
                <a:gd name="connsiteX19-2181" fmla="*/ 2762123 w 2887263"/>
                <a:gd name="connsiteY19-2182" fmla="*/ 561747 h 2556892"/>
                <a:gd name="connsiteX20-2183" fmla="*/ 2785108 w 2887263"/>
                <a:gd name="connsiteY20-2184" fmla="*/ 666102 h 2556892"/>
                <a:gd name="connsiteX21-2185" fmla="*/ 2804876 w 2887263"/>
                <a:gd name="connsiteY21-2186" fmla="*/ 779650 h 2556892"/>
                <a:gd name="connsiteX22-2187" fmla="*/ 2823264 w 2887263"/>
                <a:gd name="connsiteY22-2188" fmla="*/ 882626 h 2556892"/>
                <a:gd name="connsiteX23-2189" fmla="*/ 2830160 w 2887263"/>
                <a:gd name="connsiteY23-2190" fmla="*/ 938251 h 2556892"/>
                <a:gd name="connsiteX24-2191" fmla="*/ 2853145 w 2887263"/>
                <a:gd name="connsiteY24-2192" fmla="*/ 1122135 h 2556892"/>
                <a:gd name="connsiteX25-2193" fmla="*/ 2870614 w 2887263"/>
                <a:gd name="connsiteY25-2194" fmla="*/ 1265565 h 2556892"/>
                <a:gd name="connsiteX26-2195" fmla="*/ 2880728 w 2887263"/>
                <a:gd name="connsiteY26-2196" fmla="*/ 1355208 h 2556892"/>
                <a:gd name="connsiteX27-2197" fmla="*/ 2887164 w 2887263"/>
                <a:gd name="connsiteY27-2198" fmla="*/ 1424625 h 2556892"/>
                <a:gd name="connsiteX28-2199" fmla="*/ 2873373 w 2887263"/>
                <a:gd name="connsiteY28-2200" fmla="*/ 1444852 h 2556892"/>
                <a:gd name="connsiteX29-2201" fmla="*/ 2661446 w 2887263"/>
                <a:gd name="connsiteY29-2202" fmla="*/ 1543690 h 2556892"/>
                <a:gd name="connsiteX30-2203" fmla="*/ 2448600 w 2887263"/>
                <a:gd name="connsiteY30-2204" fmla="*/ 1641608 h 2556892"/>
                <a:gd name="connsiteX31-2205" fmla="*/ 2447681 w 2887263"/>
                <a:gd name="connsiteY31-2206" fmla="*/ 1783659 h 2556892"/>
                <a:gd name="connsiteX32-2207" fmla="*/ 2452278 w 2887263"/>
                <a:gd name="connsiteY32-2208" fmla="*/ 2127522 h 2556892"/>
                <a:gd name="connsiteX33-2209" fmla="*/ 2458714 w 2887263"/>
                <a:gd name="connsiteY33-2210" fmla="*/ 2556892 h 2556892"/>
                <a:gd name="connsiteX34-2211" fmla="*/ 1263006 w 2887263"/>
                <a:gd name="connsiteY34-2212" fmla="*/ 2556892 h 2556892"/>
                <a:gd name="connsiteX35-2213" fmla="*/ 1282774 w 2887263"/>
                <a:gd name="connsiteY35-2214" fmla="*/ 2299914 h 2556892"/>
                <a:gd name="connsiteX36-2215" fmla="*/ 1307598 w 2887263"/>
                <a:gd name="connsiteY36-2216" fmla="*/ 2083390 h 2556892"/>
                <a:gd name="connsiteX37-2217" fmla="*/ 1331503 w 2887263"/>
                <a:gd name="connsiteY37-2218" fmla="*/ 1927088 h 2556892"/>
                <a:gd name="connsiteX38-2219" fmla="*/ 1373796 w 2887263"/>
                <a:gd name="connsiteY38-2220" fmla="*/ 1718839 h 2556892"/>
                <a:gd name="connsiteX39-2221" fmla="*/ 1407355 w 2887263"/>
                <a:gd name="connsiteY39-2222" fmla="*/ 1619082 h 2556892"/>
                <a:gd name="connsiteX40-2223" fmla="*/ 1414711 w 2887263"/>
                <a:gd name="connsiteY40-2224" fmla="*/ 1591040 h 2556892"/>
                <a:gd name="connsiteX41-2225" fmla="*/ 1407355 w 2887263"/>
                <a:gd name="connsiteY41-2226" fmla="*/ 1583225 h 2556892"/>
                <a:gd name="connsiteX42-2227" fmla="*/ 1380692 w 2887263"/>
                <a:gd name="connsiteY42-2228" fmla="*/ 1470596 h 2556892"/>
                <a:gd name="connsiteX43-2229" fmla="*/ 1359086 w 2887263"/>
                <a:gd name="connsiteY43-2230" fmla="*/ 1374516 h 2556892"/>
                <a:gd name="connsiteX44-2231" fmla="*/ 1320470 w 2887263"/>
                <a:gd name="connsiteY44-2232" fmla="*/ 1212698 h 2556892"/>
                <a:gd name="connsiteX45-2233" fmla="*/ 1297484 w 2887263"/>
                <a:gd name="connsiteY45-2234" fmla="*/ 1106964 h 2556892"/>
                <a:gd name="connsiteX46-2235" fmla="*/ 1288750 w 2887263"/>
                <a:gd name="connsiteY46-2236" fmla="*/ 1086737 h 2556892"/>
                <a:gd name="connsiteX47-2237" fmla="*/ 1247836 w 2887263"/>
                <a:gd name="connsiteY47-2238" fmla="*/ 1163969 h 2556892"/>
                <a:gd name="connsiteX48-2239" fmla="*/ 1186694 w 2887263"/>
                <a:gd name="connsiteY48-2240" fmla="*/ 1261887 h 2556892"/>
                <a:gd name="connsiteX49-2241" fmla="*/ 1127391 w 2887263"/>
                <a:gd name="connsiteY49-2242" fmla="*/ 1342336 h 2556892"/>
                <a:gd name="connsiteX50-2243" fmla="*/ 962355 w 2887263"/>
                <a:gd name="connsiteY50-2244" fmla="*/ 1506453 h 2556892"/>
                <a:gd name="connsiteX51-2245" fmla="*/ 851105 w 2887263"/>
                <a:gd name="connsiteY51-2246" fmla="*/ 1587362 h 2556892"/>
                <a:gd name="connsiteX52-2247" fmla="*/ 766059 w 2887263"/>
                <a:gd name="connsiteY52-2248" fmla="*/ 1636091 h 2556892"/>
                <a:gd name="connsiteX53-2249" fmla="*/ 494829 w 2887263"/>
                <a:gd name="connsiteY53-2250" fmla="*/ 1753318 h 2556892"/>
                <a:gd name="connsiteX54-2251" fmla="*/ 387717 w 2887263"/>
                <a:gd name="connsiteY54-2252" fmla="*/ 1777223 h 2556892"/>
                <a:gd name="connsiteX55-2253" fmla="*/ 272789 w 2887263"/>
                <a:gd name="connsiteY55-2254" fmla="*/ 1791474 h 2556892"/>
                <a:gd name="connsiteX56-2255" fmla="*/ 104995 w 2887263"/>
                <a:gd name="connsiteY56-2256" fmla="*/ 1804345 h 2556892"/>
                <a:gd name="connsiteX57-2257" fmla="*/ 82929 w 2887263"/>
                <a:gd name="connsiteY57-2258" fmla="*/ 1787336 h 2556892"/>
                <a:gd name="connsiteX58-2259" fmla="*/ 77872 w 2887263"/>
                <a:gd name="connsiteY58-2260" fmla="*/ 1783199 h 2556892"/>
                <a:gd name="connsiteX59-2261" fmla="*/ 61322 w 2887263"/>
                <a:gd name="connsiteY59-2262" fmla="*/ 1758374 h 2556892"/>
                <a:gd name="connsiteX60-2263" fmla="*/ 15811 w 2887263"/>
                <a:gd name="connsiteY60-2264" fmla="*/ 1637471 h 2556892"/>
                <a:gd name="connsiteX61-2265" fmla="*/ 5237 w 2887263"/>
                <a:gd name="connsiteY61-2266" fmla="*/ 1612646 h 2556892"/>
                <a:gd name="connsiteX62-2267" fmla="*/ 1100 w 2887263"/>
                <a:gd name="connsiteY62-2268" fmla="*/ 1591499 h 2556892"/>
                <a:gd name="connsiteX63-2269" fmla="*/ 48450 w 2887263"/>
                <a:gd name="connsiteY63-2270" fmla="*/ 1572192 h 2556892"/>
                <a:gd name="connsiteX64-2271" fmla="*/ 308187 w 2887263"/>
                <a:gd name="connsiteY64-2272" fmla="*/ 1484387 h 2556892"/>
                <a:gd name="connsiteX65-2273" fmla="*/ 418058 w 2887263"/>
                <a:gd name="connsiteY65-2274" fmla="*/ 1438416 h 2556892"/>
                <a:gd name="connsiteX66-2275" fmla="*/ 576658 w 2887263"/>
                <a:gd name="connsiteY66-2276" fmla="*/ 1349692 h 2556892"/>
                <a:gd name="connsiteX67-2277" fmla="*/ 783528 w 2887263"/>
                <a:gd name="connsiteY67-2278" fmla="*/ 1212698 h 2556892"/>
                <a:gd name="connsiteX68-2279" fmla="*/ 835935 w 2887263"/>
                <a:gd name="connsiteY68-2280" fmla="*/ 1149718 h 2556892"/>
                <a:gd name="connsiteX69-2281" fmla="*/ 1003729 w 2887263"/>
                <a:gd name="connsiteY69-2282" fmla="*/ 829759 h 2556892"/>
                <a:gd name="connsiteX70-2283" fmla="*/ 1096131 w 2887263"/>
                <a:gd name="connsiteY70-2284" fmla="*/ 622429 h 2556892"/>
                <a:gd name="connsiteX71-2285" fmla="*/ 1145780 w 2887263"/>
                <a:gd name="connsiteY71-2286" fmla="*/ 462450 h 2556892"/>
                <a:gd name="connsiteX72-2287" fmla="*/ 1238182 w 2887263"/>
                <a:gd name="connsiteY72-2288" fmla="*/ 327755 h 2556892"/>
                <a:gd name="connsiteX73-2289" fmla="*/ 1398621 w 2887263"/>
                <a:gd name="connsiteY73-2290" fmla="*/ 243628 h 2556892"/>
                <a:gd name="connsiteX74-2291" fmla="*/ 1538832 w 2887263"/>
                <a:gd name="connsiteY74-2292" fmla="*/ 170074 h 2556892"/>
                <a:gd name="connsiteX75-2293" fmla="*/ 1593998 w 2887263"/>
                <a:gd name="connsiteY75-2294" fmla="*/ 129160 h 2556892"/>
                <a:gd name="connsiteX76-2295" fmla="*/ 1684362 w 2887263"/>
                <a:gd name="connsiteY76-2296" fmla="*/ 35759 h 2556892"/>
                <a:gd name="connsiteX77-2297" fmla="*/ 1778802 w 2887263"/>
                <a:gd name="connsiteY77-2298" fmla="*/ 139274 h 2556892"/>
                <a:gd name="connsiteX78-2299" fmla="*/ 1913038 w 2887263"/>
                <a:gd name="connsiteY78-2300" fmla="*/ 215126 h 2556892"/>
                <a:gd name="connsiteX79-2301" fmla="*/ 1956806 w 2887263"/>
                <a:gd name="connsiteY79-2302" fmla="*/ 233819 h 2556892"/>
                <a:gd name="connsiteX80-2303" fmla="*/ 1967743 w 2887263"/>
                <a:gd name="connsiteY80-2304" fmla="*/ 230756 h 2556892"/>
                <a:gd name="connsiteX81-2305" fmla="*/ 1970387 w 2887263"/>
                <a:gd name="connsiteY81-2306" fmla="*/ 230053 h 2556892"/>
                <a:gd name="connsiteX82-2307" fmla="*/ 2020150 w 2887263"/>
                <a:gd name="connsiteY82-2308" fmla="*/ 186624 h 2556892"/>
                <a:gd name="connsiteX83-2309" fmla="*/ 2083131 w 2887263"/>
                <a:gd name="connsiteY83-2310" fmla="*/ 93762 h 2556892"/>
                <a:gd name="connsiteX84-2311" fmla="*/ 2088041 w 2887263"/>
                <a:gd name="connsiteY84-2312" fmla="*/ 0 h 2556892"/>
                <a:gd name="connsiteX0-2313" fmla="*/ 2502386 w 2887263"/>
                <a:gd name="connsiteY0-2314" fmla="*/ 1100528 h 2556892"/>
                <a:gd name="connsiteX1-2315" fmla="*/ 2493192 w 2887263"/>
                <a:gd name="connsiteY1-2316" fmla="*/ 1180518 h 2556892"/>
                <a:gd name="connsiteX2-2317" fmla="*/ 2465609 w 2887263"/>
                <a:gd name="connsiteY2-2318" fmla="*/ 1293147 h 2556892"/>
                <a:gd name="connsiteX3-2319" fmla="*/ 2453657 w 2887263"/>
                <a:gd name="connsiteY3-2320" fmla="*/ 1314294 h 2556892"/>
                <a:gd name="connsiteX4-2321" fmla="*/ 2454117 w 2887263"/>
                <a:gd name="connsiteY4-2322" fmla="*/ 1317972 h 2556892"/>
                <a:gd name="connsiteX5-2323" fmla="*/ 2453197 w 2887263"/>
                <a:gd name="connsiteY5-2324" fmla="*/ 1334981 h 2556892"/>
                <a:gd name="connsiteX6-2325" fmla="*/ 2487675 w 2887263"/>
                <a:gd name="connsiteY6-2326" fmla="*/ 1298204 h 2556892"/>
                <a:gd name="connsiteX7-2327" fmla="*/ 2519396 w 2887263"/>
                <a:gd name="connsiteY7-2328" fmla="*/ 1266944 h 2556892"/>
                <a:gd name="connsiteX8-2329" fmla="*/ 2527210 w 2887263"/>
                <a:gd name="connsiteY8-2330" fmla="*/ 1243499 h 2556892"/>
                <a:gd name="connsiteX9-2331" fmla="*/ 2506983 w 2887263"/>
                <a:gd name="connsiteY9-2332" fmla="*/ 1129031 h 2556892"/>
                <a:gd name="connsiteX10-2333" fmla="*/ 2502386 w 2887263"/>
                <a:gd name="connsiteY10-2334" fmla="*/ 1100528 h 2556892"/>
                <a:gd name="connsiteX11-2335" fmla="*/ 2088041 w 2887263"/>
                <a:gd name="connsiteY11-2336" fmla="*/ 0 h 2556892"/>
                <a:gd name="connsiteX12-2337" fmla="*/ 2147031 w 2887263"/>
                <a:gd name="connsiteY12-2338" fmla="*/ 92843 h 2556892"/>
                <a:gd name="connsiteX13-2339" fmla="*/ 2146811 w 2887263"/>
                <a:gd name="connsiteY13-2340" fmla="*/ 95772 h 2556892"/>
                <a:gd name="connsiteX14-2341" fmla="*/ 2343326 w 2887263"/>
                <a:gd name="connsiteY14-2342" fmla="*/ 146169 h 2556892"/>
                <a:gd name="connsiteX15-2343" fmla="*/ 2510201 w 2887263"/>
                <a:gd name="connsiteY15-2344" fmla="*/ 214666 h 2556892"/>
                <a:gd name="connsiteX16-2345" fmla="*/ 2626968 w 2887263"/>
                <a:gd name="connsiteY16-2346" fmla="*/ 296494 h 2556892"/>
                <a:gd name="connsiteX17-2347" fmla="*/ 2693166 w 2887263"/>
                <a:gd name="connsiteY17-2348" fmla="*/ 382460 h 2556892"/>
                <a:gd name="connsiteX18-2349" fmla="*/ 2731322 w 2887263"/>
                <a:gd name="connsiteY18-2350" fmla="*/ 459692 h 2556892"/>
                <a:gd name="connsiteX19-2351" fmla="*/ 2762123 w 2887263"/>
                <a:gd name="connsiteY19-2352" fmla="*/ 561747 h 2556892"/>
                <a:gd name="connsiteX20-2353" fmla="*/ 2785108 w 2887263"/>
                <a:gd name="connsiteY20-2354" fmla="*/ 666102 h 2556892"/>
                <a:gd name="connsiteX21-2355" fmla="*/ 2804876 w 2887263"/>
                <a:gd name="connsiteY21-2356" fmla="*/ 779650 h 2556892"/>
                <a:gd name="connsiteX22-2357" fmla="*/ 2823264 w 2887263"/>
                <a:gd name="connsiteY22-2358" fmla="*/ 882626 h 2556892"/>
                <a:gd name="connsiteX23-2359" fmla="*/ 2830160 w 2887263"/>
                <a:gd name="connsiteY23-2360" fmla="*/ 938251 h 2556892"/>
                <a:gd name="connsiteX24-2361" fmla="*/ 2853145 w 2887263"/>
                <a:gd name="connsiteY24-2362" fmla="*/ 1122135 h 2556892"/>
                <a:gd name="connsiteX25-2363" fmla="*/ 2870614 w 2887263"/>
                <a:gd name="connsiteY25-2364" fmla="*/ 1265565 h 2556892"/>
                <a:gd name="connsiteX26-2365" fmla="*/ 2880728 w 2887263"/>
                <a:gd name="connsiteY26-2366" fmla="*/ 1355208 h 2556892"/>
                <a:gd name="connsiteX27-2367" fmla="*/ 2887164 w 2887263"/>
                <a:gd name="connsiteY27-2368" fmla="*/ 1424625 h 2556892"/>
                <a:gd name="connsiteX28-2369" fmla="*/ 2873373 w 2887263"/>
                <a:gd name="connsiteY28-2370" fmla="*/ 1444852 h 2556892"/>
                <a:gd name="connsiteX29-2371" fmla="*/ 2661446 w 2887263"/>
                <a:gd name="connsiteY29-2372" fmla="*/ 1543690 h 2556892"/>
                <a:gd name="connsiteX30-2373" fmla="*/ 2448600 w 2887263"/>
                <a:gd name="connsiteY30-2374" fmla="*/ 1641608 h 2556892"/>
                <a:gd name="connsiteX31-2375" fmla="*/ 2447681 w 2887263"/>
                <a:gd name="connsiteY31-2376" fmla="*/ 1783659 h 2556892"/>
                <a:gd name="connsiteX32-2377" fmla="*/ 2452278 w 2887263"/>
                <a:gd name="connsiteY32-2378" fmla="*/ 2127522 h 2556892"/>
                <a:gd name="connsiteX33-2379" fmla="*/ 2458714 w 2887263"/>
                <a:gd name="connsiteY33-2380" fmla="*/ 2556892 h 2556892"/>
                <a:gd name="connsiteX34-2381" fmla="*/ 1263006 w 2887263"/>
                <a:gd name="connsiteY34-2382" fmla="*/ 2556892 h 2556892"/>
                <a:gd name="connsiteX35-2383" fmla="*/ 1282774 w 2887263"/>
                <a:gd name="connsiteY35-2384" fmla="*/ 2299914 h 2556892"/>
                <a:gd name="connsiteX36-2385" fmla="*/ 1307598 w 2887263"/>
                <a:gd name="connsiteY36-2386" fmla="*/ 2083390 h 2556892"/>
                <a:gd name="connsiteX37-2387" fmla="*/ 1331503 w 2887263"/>
                <a:gd name="connsiteY37-2388" fmla="*/ 1927088 h 2556892"/>
                <a:gd name="connsiteX38-2389" fmla="*/ 1373796 w 2887263"/>
                <a:gd name="connsiteY38-2390" fmla="*/ 1718839 h 2556892"/>
                <a:gd name="connsiteX39-2391" fmla="*/ 1407355 w 2887263"/>
                <a:gd name="connsiteY39-2392" fmla="*/ 1619082 h 2556892"/>
                <a:gd name="connsiteX40-2393" fmla="*/ 1414711 w 2887263"/>
                <a:gd name="connsiteY40-2394" fmla="*/ 1591040 h 2556892"/>
                <a:gd name="connsiteX41-2395" fmla="*/ 1407355 w 2887263"/>
                <a:gd name="connsiteY41-2396" fmla="*/ 1583225 h 2556892"/>
                <a:gd name="connsiteX42-2397" fmla="*/ 1380692 w 2887263"/>
                <a:gd name="connsiteY42-2398" fmla="*/ 1470596 h 2556892"/>
                <a:gd name="connsiteX43-2399" fmla="*/ 1359086 w 2887263"/>
                <a:gd name="connsiteY43-2400" fmla="*/ 1374516 h 2556892"/>
                <a:gd name="connsiteX44-2401" fmla="*/ 1320470 w 2887263"/>
                <a:gd name="connsiteY44-2402" fmla="*/ 1212698 h 2556892"/>
                <a:gd name="connsiteX45-2403" fmla="*/ 1297484 w 2887263"/>
                <a:gd name="connsiteY45-2404" fmla="*/ 1106964 h 2556892"/>
                <a:gd name="connsiteX46-2405" fmla="*/ 1288750 w 2887263"/>
                <a:gd name="connsiteY46-2406" fmla="*/ 1086737 h 2556892"/>
                <a:gd name="connsiteX47-2407" fmla="*/ 1247836 w 2887263"/>
                <a:gd name="connsiteY47-2408" fmla="*/ 1163969 h 2556892"/>
                <a:gd name="connsiteX48-2409" fmla="*/ 1186694 w 2887263"/>
                <a:gd name="connsiteY48-2410" fmla="*/ 1261887 h 2556892"/>
                <a:gd name="connsiteX49-2411" fmla="*/ 1127391 w 2887263"/>
                <a:gd name="connsiteY49-2412" fmla="*/ 1342336 h 2556892"/>
                <a:gd name="connsiteX50-2413" fmla="*/ 962355 w 2887263"/>
                <a:gd name="connsiteY50-2414" fmla="*/ 1506453 h 2556892"/>
                <a:gd name="connsiteX51-2415" fmla="*/ 851105 w 2887263"/>
                <a:gd name="connsiteY51-2416" fmla="*/ 1587362 h 2556892"/>
                <a:gd name="connsiteX52-2417" fmla="*/ 766059 w 2887263"/>
                <a:gd name="connsiteY52-2418" fmla="*/ 1636091 h 2556892"/>
                <a:gd name="connsiteX53-2419" fmla="*/ 494829 w 2887263"/>
                <a:gd name="connsiteY53-2420" fmla="*/ 1753318 h 2556892"/>
                <a:gd name="connsiteX54-2421" fmla="*/ 387717 w 2887263"/>
                <a:gd name="connsiteY54-2422" fmla="*/ 1777223 h 2556892"/>
                <a:gd name="connsiteX55-2423" fmla="*/ 272789 w 2887263"/>
                <a:gd name="connsiteY55-2424" fmla="*/ 1791474 h 2556892"/>
                <a:gd name="connsiteX56-2425" fmla="*/ 104995 w 2887263"/>
                <a:gd name="connsiteY56-2426" fmla="*/ 1804345 h 2556892"/>
                <a:gd name="connsiteX57-2427" fmla="*/ 82929 w 2887263"/>
                <a:gd name="connsiteY57-2428" fmla="*/ 1787336 h 2556892"/>
                <a:gd name="connsiteX58-2429" fmla="*/ 77872 w 2887263"/>
                <a:gd name="connsiteY58-2430" fmla="*/ 1783199 h 2556892"/>
                <a:gd name="connsiteX59-2431" fmla="*/ 61322 w 2887263"/>
                <a:gd name="connsiteY59-2432" fmla="*/ 1758374 h 2556892"/>
                <a:gd name="connsiteX60-2433" fmla="*/ 15811 w 2887263"/>
                <a:gd name="connsiteY60-2434" fmla="*/ 1637471 h 2556892"/>
                <a:gd name="connsiteX61-2435" fmla="*/ 5237 w 2887263"/>
                <a:gd name="connsiteY61-2436" fmla="*/ 1612646 h 2556892"/>
                <a:gd name="connsiteX62-2437" fmla="*/ 1100 w 2887263"/>
                <a:gd name="connsiteY62-2438" fmla="*/ 1591499 h 2556892"/>
                <a:gd name="connsiteX63-2439" fmla="*/ 48450 w 2887263"/>
                <a:gd name="connsiteY63-2440" fmla="*/ 1572192 h 2556892"/>
                <a:gd name="connsiteX64-2441" fmla="*/ 308187 w 2887263"/>
                <a:gd name="connsiteY64-2442" fmla="*/ 1484387 h 2556892"/>
                <a:gd name="connsiteX65-2443" fmla="*/ 418058 w 2887263"/>
                <a:gd name="connsiteY65-2444" fmla="*/ 1438416 h 2556892"/>
                <a:gd name="connsiteX66-2445" fmla="*/ 576658 w 2887263"/>
                <a:gd name="connsiteY66-2446" fmla="*/ 1349692 h 2556892"/>
                <a:gd name="connsiteX67-2447" fmla="*/ 783528 w 2887263"/>
                <a:gd name="connsiteY67-2448" fmla="*/ 1212698 h 2556892"/>
                <a:gd name="connsiteX68-2449" fmla="*/ 835935 w 2887263"/>
                <a:gd name="connsiteY68-2450" fmla="*/ 1149718 h 2556892"/>
                <a:gd name="connsiteX69-2451" fmla="*/ 1003729 w 2887263"/>
                <a:gd name="connsiteY69-2452" fmla="*/ 829759 h 2556892"/>
                <a:gd name="connsiteX70-2453" fmla="*/ 1145780 w 2887263"/>
                <a:gd name="connsiteY70-2454" fmla="*/ 462450 h 2556892"/>
                <a:gd name="connsiteX71-2455" fmla="*/ 1238182 w 2887263"/>
                <a:gd name="connsiteY71-2456" fmla="*/ 327755 h 2556892"/>
                <a:gd name="connsiteX72-2457" fmla="*/ 1398621 w 2887263"/>
                <a:gd name="connsiteY72-2458" fmla="*/ 243628 h 2556892"/>
                <a:gd name="connsiteX73-2459" fmla="*/ 1538832 w 2887263"/>
                <a:gd name="connsiteY73-2460" fmla="*/ 170074 h 2556892"/>
                <a:gd name="connsiteX74-2461" fmla="*/ 1593998 w 2887263"/>
                <a:gd name="connsiteY74-2462" fmla="*/ 129160 h 2556892"/>
                <a:gd name="connsiteX75-2463" fmla="*/ 1684362 w 2887263"/>
                <a:gd name="connsiteY75-2464" fmla="*/ 35759 h 2556892"/>
                <a:gd name="connsiteX76-2465" fmla="*/ 1778802 w 2887263"/>
                <a:gd name="connsiteY76-2466" fmla="*/ 139274 h 2556892"/>
                <a:gd name="connsiteX77-2467" fmla="*/ 1913038 w 2887263"/>
                <a:gd name="connsiteY77-2468" fmla="*/ 215126 h 2556892"/>
                <a:gd name="connsiteX78-2469" fmla="*/ 1956806 w 2887263"/>
                <a:gd name="connsiteY78-2470" fmla="*/ 233819 h 2556892"/>
                <a:gd name="connsiteX79-2471" fmla="*/ 1967743 w 2887263"/>
                <a:gd name="connsiteY79-2472" fmla="*/ 230756 h 2556892"/>
                <a:gd name="connsiteX80-2473" fmla="*/ 1970387 w 2887263"/>
                <a:gd name="connsiteY80-2474" fmla="*/ 230053 h 2556892"/>
                <a:gd name="connsiteX81-2475" fmla="*/ 2020150 w 2887263"/>
                <a:gd name="connsiteY81-2476" fmla="*/ 186624 h 2556892"/>
                <a:gd name="connsiteX82-2477" fmla="*/ 2083131 w 2887263"/>
                <a:gd name="connsiteY82-2478" fmla="*/ 93762 h 2556892"/>
                <a:gd name="connsiteX83-2479" fmla="*/ 2088041 w 2887263"/>
                <a:gd name="connsiteY83-2480" fmla="*/ 0 h 2556892"/>
                <a:gd name="connsiteX0-2481" fmla="*/ 2502386 w 2887263"/>
                <a:gd name="connsiteY0-2482" fmla="*/ 1100528 h 2556892"/>
                <a:gd name="connsiteX1-2483" fmla="*/ 2493192 w 2887263"/>
                <a:gd name="connsiteY1-2484" fmla="*/ 1180518 h 2556892"/>
                <a:gd name="connsiteX2-2485" fmla="*/ 2465609 w 2887263"/>
                <a:gd name="connsiteY2-2486" fmla="*/ 1293147 h 2556892"/>
                <a:gd name="connsiteX3-2487" fmla="*/ 2453657 w 2887263"/>
                <a:gd name="connsiteY3-2488" fmla="*/ 1314294 h 2556892"/>
                <a:gd name="connsiteX4-2489" fmla="*/ 2454117 w 2887263"/>
                <a:gd name="connsiteY4-2490" fmla="*/ 1317972 h 2556892"/>
                <a:gd name="connsiteX5-2491" fmla="*/ 2453197 w 2887263"/>
                <a:gd name="connsiteY5-2492" fmla="*/ 1334981 h 2556892"/>
                <a:gd name="connsiteX6-2493" fmla="*/ 2487675 w 2887263"/>
                <a:gd name="connsiteY6-2494" fmla="*/ 1298204 h 2556892"/>
                <a:gd name="connsiteX7-2495" fmla="*/ 2519396 w 2887263"/>
                <a:gd name="connsiteY7-2496" fmla="*/ 1266944 h 2556892"/>
                <a:gd name="connsiteX8-2497" fmla="*/ 2527210 w 2887263"/>
                <a:gd name="connsiteY8-2498" fmla="*/ 1243499 h 2556892"/>
                <a:gd name="connsiteX9-2499" fmla="*/ 2506983 w 2887263"/>
                <a:gd name="connsiteY9-2500" fmla="*/ 1129031 h 2556892"/>
                <a:gd name="connsiteX10-2501" fmla="*/ 2502386 w 2887263"/>
                <a:gd name="connsiteY10-2502" fmla="*/ 1100528 h 2556892"/>
                <a:gd name="connsiteX11-2503" fmla="*/ 2088041 w 2887263"/>
                <a:gd name="connsiteY11-2504" fmla="*/ 0 h 2556892"/>
                <a:gd name="connsiteX12-2505" fmla="*/ 2147031 w 2887263"/>
                <a:gd name="connsiteY12-2506" fmla="*/ 92843 h 2556892"/>
                <a:gd name="connsiteX13-2507" fmla="*/ 2146811 w 2887263"/>
                <a:gd name="connsiteY13-2508" fmla="*/ 95772 h 2556892"/>
                <a:gd name="connsiteX14-2509" fmla="*/ 2343326 w 2887263"/>
                <a:gd name="connsiteY14-2510" fmla="*/ 146169 h 2556892"/>
                <a:gd name="connsiteX15-2511" fmla="*/ 2510201 w 2887263"/>
                <a:gd name="connsiteY15-2512" fmla="*/ 214666 h 2556892"/>
                <a:gd name="connsiteX16-2513" fmla="*/ 2626968 w 2887263"/>
                <a:gd name="connsiteY16-2514" fmla="*/ 296494 h 2556892"/>
                <a:gd name="connsiteX17-2515" fmla="*/ 2693166 w 2887263"/>
                <a:gd name="connsiteY17-2516" fmla="*/ 382460 h 2556892"/>
                <a:gd name="connsiteX18-2517" fmla="*/ 2731322 w 2887263"/>
                <a:gd name="connsiteY18-2518" fmla="*/ 459692 h 2556892"/>
                <a:gd name="connsiteX19-2519" fmla="*/ 2762123 w 2887263"/>
                <a:gd name="connsiteY19-2520" fmla="*/ 561747 h 2556892"/>
                <a:gd name="connsiteX20-2521" fmla="*/ 2785108 w 2887263"/>
                <a:gd name="connsiteY20-2522" fmla="*/ 666102 h 2556892"/>
                <a:gd name="connsiteX21-2523" fmla="*/ 2804876 w 2887263"/>
                <a:gd name="connsiteY21-2524" fmla="*/ 779650 h 2556892"/>
                <a:gd name="connsiteX22-2525" fmla="*/ 2823264 w 2887263"/>
                <a:gd name="connsiteY22-2526" fmla="*/ 882626 h 2556892"/>
                <a:gd name="connsiteX23-2527" fmla="*/ 2830160 w 2887263"/>
                <a:gd name="connsiteY23-2528" fmla="*/ 938251 h 2556892"/>
                <a:gd name="connsiteX24-2529" fmla="*/ 2853145 w 2887263"/>
                <a:gd name="connsiteY24-2530" fmla="*/ 1122135 h 2556892"/>
                <a:gd name="connsiteX25-2531" fmla="*/ 2870614 w 2887263"/>
                <a:gd name="connsiteY25-2532" fmla="*/ 1265565 h 2556892"/>
                <a:gd name="connsiteX26-2533" fmla="*/ 2880728 w 2887263"/>
                <a:gd name="connsiteY26-2534" fmla="*/ 1355208 h 2556892"/>
                <a:gd name="connsiteX27-2535" fmla="*/ 2887164 w 2887263"/>
                <a:gd name="connsiteY27-2536" fmla="*/ 1424625 h 2556892"/>
                <a:gd name="connsiteX28-2537" fmla="*/ 2873373 w 2887263"/>
                <a:gd name="connsiteY28-2538" fmla="*/ 1444852 h 2556892"/>
                <a:gd name="connsiteX29-2539" fmla="*/ 2661446 w 2887263"/>
                <a:gd name="connsiteY29-2540" fmla="*/ 1543690 h 2556892"/>
                <a:gd name="connsiteX30-2541" fmla="*/ 2448600 w 2887263"/>
                <a:gd name="connsiteY30-2542" fmla="*/ 1641608 h 2556892"/>
                <a:gd name="connsiteX31-2543" fmla="*/ 2447681 w 2887263"/>
                <a:gd name="connsiteY31-2544" fmla="*/ 1783659 h 2556892"/>
                <a:gd name="connsiteX32-2545" fmla="*/ 2452278 w 2887263"/>
                <a:gd name="connsiteY32-2546" fmla="*/ 2127522 h 2556892"/>
                <a:gd name="connsiteX33-2547" fmla="*/ 2458714 w 2887263"/>
                <a:gd name="connsiteY33-2548" fmla="*/ 2556892 h 2556892"/>
                <a:gd name="connsiteX34-2549" fmla="*/ 1263006 w 2887263"/>
                <a:gd name="connsiteY34-2550" fmla="*/ 2556892 h 2556892"/>
                <a:gd name="connsiteX35-2551" fmla="*/ 1282774 w 2887263"/>
                <a:gd name="connsiteY35-2552" fmla="*/ 2299914 h 2556892"/>
                <a:gd name="connsiteX36-2553" fmla="*/ 1307598 w 2887263"/>
                <a:gd name="connsiteY36-2554" fmla="*/ 2083390 h 2556892"/>
                <a:gd name="connsiteX37-2555" fmla="*/ 1331503 w 2887263"/>
                <a:gd name="connsiteY37-2556" fmla="*/ 1927088 h 2556892"/>
                <a:gd name="connsiteX38-2557" fmla="*/ 1373796 w 2887263"/>
                <a:gd name="connsiteY38-2558" fmla="*/ 1718839 h 2556892"/>
                <a:gd name="connsiteX39-2559" fmla="*/ 1407355 w 2887263"/>
                <a:gd name="connsiteY39-2560" fmla="*/ 1619082 h 2556892"/>
                <a:gd name="connsiteX40-2561" fmla="*/ 1414711 w 2887263"/>
                <a:gd name="connsiteY40-2562" fmla="*/ 1591040 h 2556892"/>
                <a:gd name="connsiteX41-2563" fmla="*/ 1407355 w 2887263"/>
                <a:gd name="connsiteY41-2564" fmla="*/ 1583225 h 2556892"/>
                <a:gd name="connsiteX42-2565" fmla="*/ 1380692 w 2887263"/>
                <a:gd name="connsiteY42-2566" fmla="*/ 1470596 h 2556892"/>
                <a:gd name="connsiteX43-2567" fmla="*/ 1359086 w 2887263"/>
                <a:gd name="connsiteY43-2568" fmla="*/ 1374516 h 2556892"/>
                <a:gd name="connsiteX44-2569" fmla="*/ 1320470 w 2887263"/>
                <a:gd name="connsiteY44-2570" fmla="*/ 1212698 h 2556892"/>
                <a:gd name="connsiteX45-2571" fmla="*/ 1297484 w 2887263"/>
                <a:gd name="connsiteY45-2572" fmla="*/ 1106964 h 2556892"/>
                <a:gd name="connsiteX46-2573" fmla="*/ 1288750 w 2887263"/>
                <a:gd name="connsiteY46-2574" fmla="*/ 1086737 h 2556892"/>
                <a:gd name="connsiteX47-2575" fmla="*/ 1247836 w 2887263"/>
                <a:gd name="connsiteY47-2576" fmla="*/ 1163969 h 2556892"/>
                <a:gd name="connsiteX48-2577" fmla="*/ 1186694 w 2887263"/>
                <a:gd name="connsiteY48-2578" fmla="*/ 1261887 h 2556892"/>
                <a:gd name="connsiteX49-2579" fmla="*/ 1127391 w 2887263"/>
                <a:gd name="connsiteY49-2580" fmla="*/ 1342336 h 2556892"/>
                <a:gd name="connsiteX50-2581" fmla="*/ 962355 w 2887263"/>
                <a:gd name="connsiteY50-2582" fmla="*/ 1506453 h 2556892"/>
                <a:gd name="connsiteX51-2583" fmla="*/ 851105 w 2887263"/>
                <a:gd name="connsiteY51-2584" fmla="*/ 1587362 h 2556892"/>
                <a:gd name="connsiteX52-2585" fmla="*/ 766059 w 2887263"/>
                <a:gd name="connsiteY52-2586" fmla="*/ 1636091 h 2556892"/>
                <a:gd name="connsiteX53-2587" fmla="*/ 494829 w 2887263"/>
                <a:gd name="connsiteY53-2588" fmla="*/ 1753318 h 2556892"/>
                <a:gd name="connsiteX54-2589" fmla="*/ 387717 w 2887263"/>
                <a:gd name="connsiteY54-2590" fmla="*/ 1777223 h 2556892"/>
                <a:gd name="connsiteX55-2591" fmla="*/ 272789 w 2887263"/>
                <a:gd name="connsiteY55-2592" fmla="*/ 1791474 h 2556892"/>
                <a:gd name="connsiteX56-2593" fmla="*/ 104995 w 2887263"/>
                <a:gd name="connsiteY56-2594" fmla="*/ 1804345 h 2556892"/>
                <a:gd name="connsiteX57-2595" fmla="*/ 82929 w 2887263"/>
                <a:gd name="connsiteY57-2596" fmla="*/ 1787336 h 2556892"/>
                <a:gd name="connsiteX58-2597" fmla="*/ 77872 w 2887263"/>
                <a:gd name="connsiteY58-2598" fmla="*/ 1783199 h 2556892"/>
                <a:gd name="connsiteX59-2599" fmla="*/ 61322 w 2887263"/>
                <a:gd name="connsiteY59-2600" fmla="*/ 1758374 h 2556892"/>
                <a:gd name="connsiteX60-2601" fmla="*/ 15811 w 2887263"/>
                <a:gd name="connsiteY60-2602" fmla="*/ 1637471 h 2556892"/>
                <a:gd name="connsiteX61-2603" fmla="*/ 5237 w 2887263"/>
                <a:gd name="connsiteY61-2604" fmla="*/ 1612646 h 2556892"/>
                <a:gd name="connsiteX62-2605" fmla="*/ 1100 w 2887263"/>
                <a:gd name="connsiteY62-2606" fmla="*/ 1591499 h 2556892"/>
                <a:gd name="connsiteX63-2607" fmla="*/ 48450 w 2887263"/>
                <a:gd name="connsiteY63-2608" fmla="*/ 1572192 h 2556892"/>
                <a:gd name="connsiteX64-2609" fmla="*/ 308187 w 2887263"/>
                <a:gd name="connsiteY64-2610" fmla="*/ 1484387 h 2556892"/>
                <a:gd name="connsiteX65-2611" fmla="*/ 418058 w 2887263"/>
                <a:gd name="connsiteY65-2612" fmla="*/ 1438416 h 2556892"/>
                <a:gd name="connsiteX66-2613" fmla="*/ 576658 w 2887263"/>
                <a:gd name="connsiteY66-2614" fmla="*/ 1349692 h 2556892"/>
                <a:gd name="connsiteX67-2615" fmla="*/ 783528 w 2887263"/>
                <a:gd name="connsiteY67-2616" fmla="*/ 1212698 h 2556892"/>
                <a:gd name="connsiteX68-2617" fmla="*/ 835935 w 2887263"/>
                <a:gd name="connsiteY68-2618" fmla="*/ 1149718 h 2556892"/>
                <a:gd name="connsiteX69-2619" fmla="*/ 1003729 w 2887263"/>
                <a:gd name="connsiteY69-2620" fmla="*/ 829759 h 2556892"/>
                <a:gd name="connsiteX70-2621" fmla="*/ 1145780 w 2887263"/>
                <a:gd name="connsiteY70-2622" fmla="*/ 462450 h 2556892"/>
                <a:gd name="connsiteX71-2623" fmla="*/ 1238182 w 2887263"/>
                <a:gd name="connsiteY71-2624" fmla="*/ 327755 h 2556892"/>
                <a:gd name="connsiteX72-2625" fmla="*/ 1398621 w 2887263"/>
                <a:gd name="connsiteY72-2626" fmla="*/ 243628 h 2556892"/>
                <a:gd name="connsiteX73-2627" fmla="*/ 1538832 w 2887263"/>
                <a:gd name="connsiteY73-2628" fmla="*/ 170074 h 2556892"/>
                <a:gd name="connsiteX74-2629" fmla="*/ 1593998 w 2887263"/>
                <a:gd name="connsiteY74-2630" fmla="*/ 129160 h 2556892"/>
                <a:gd name="connsiteX75-2631" fmla="*/ 1684362 w 2887263"/>
                <a:gd name="connsiteY75-2632" fmla="*/ 35759 h 2556892"/>
                <a:gd name="connsiteX76-2633" fmla="*/ 1778802 w 2887263"/>
                <a:gd name="connsiteY76-2634" fmla="*/ 139274 h 2556892"/>
                <a:gd name="connsiteX77-2635" fmla="*/ 1913038 w 2887263"/>
                <a:gd name="connsiteY77-2636" fmla="*/ 215126 h 2556892"/>
                <a:gd name="connsiteX78-2637" fmla="*/ 1956806 w 2887263"/>
                <a:gd name="connsiteY78-2638" fmla="*/ 233819 h 2556892"/>
                <a:gd name="connsiteX79-2639" fmla="*/ 1967743 w 2887263"/>
                <a:gd name="connsiteY79-2640" fmla="*/ 230756 h 2556892"/>
                <a:gd name="connsiteX80-2641" fmla="*/ 1970387 w 2887263"/>
                <a:gd name="connsiteY80-2642" fmla="*/ 230053 h 2556892"/>
                <a:gd name="connsiteX81-2643" fmla="*/ 2020150 w 2887263"/>
                <a:gd name="connsiteY81-2644" fmla="*/ 186624 h 2556892"/>
                <a:gd name="connsiteX82-2645" fmla="*/ 2083131 w 2887263"/>
                <a:gd name="connsiteY82-2646" fmla="*/ 93762 h 2556892"/>
                <a:gd name="connsiteX83-2647" fmla="*/ 2088041 w 2887263"/>
                <a:gd name="connsiteY83-2648" fmla="*/ 0 h 2556892"/>
                <a:gd name="connsiteX0-2649" fmla="*/ 2502386 w 2887263"/>
                <a:gd name="connsiteY0-2650" fmla="*/ 1100528 h 2556892"/>
                <a:gd name="connsiteX1-2651" fmla="*/ 2493192 w 2887263"/>
                <a:gd name="connsiteY1-2652" fmla="*/ 1180518 h 2556892"/>
                <a:gd name="connsiteX2-2653" fmla="*/ 2465609 w 2887263"/>
                <a:gd name="connsiteY2-2654" fmla="*/ 1293147 h 2556892"/>
                <a:gd name="connsiteX3-2655" fmla="*/ 2453657 w 2887263"/>
                <a:gd name="connsiteY3-2656" fmla="*/ 1314294 h 2556892"/>
                <a:gd name="connsiteX4-2657" fmla="*/ 2454117 w 2887263"/>
                <a:gd name="connsiteY4-2658" fmla="*/ 1317972 h 2556892"/>
                <a:gd name="connsiteX5-2659" fmla="*/ 2453197 w 2887263"/>
                <a:gd name="connsiteY5-2660" fmla="*/ 1334981 h 2556892"/>
                <a:gd name="connsiteX6-2661" fmla="*/ 2487675 w 2887263"/>
                <a:gd name="connsiteY6-2662" fmla="*/ 1298204 h 2556892"/>
                <a:gd name="connsiteX7-2663" fmla="*/ 2519396 w 2887263"/>
                <a:gd name="connsiteY7-2664" fmla="*/ 1266944 h 2556892"/>
                <a:gd name="connsiteX8-2665" fmla="*/ 2527210 w 2887263"/>
                <a:gd name="connsiteY8-2666" fmla="*/ 1243499 h 2556892"/>
                <a:gd name="connsiteX9-2667" fmla="*/ 2506983 w 2887263"/>
                <a:gd name="connsiteY9-2668" fmla="*/ 1129031 h 2556892"/>
                <a:gd name="connsiteX10-2669" fmla="*/ 2502386 w 2887263"/>
                <a:gd name="connsiteY10-2670" fmla="*/ 1100528 h 2556892"/>
                <a:gd name="connsiteX11-2671" fmla="*/ 2088041 w 2887263"/>
                <a:gd name="connsiteY11-2672" fmla="*/ 0 h 2556892"/>
                <a:gd name="connsiteX12-2673" fmla="*/ 2147031 w 2887263"/>
                <a:gd name="connsiteY12-2674" fmla="*/ 92843 h 2556892"/>
                <a:gd name="connsiteX13-2675" fmla="*/ 2146811 w 2887263"/>
                <a:gd name="connsiteY13-2676" fmla="*/ 95772 h 2556892"/>
                <a:gd name="connsiteX14-2677" fmla="*/ 2343326 w 2887263"/>
                <a:gd name="connsiteY14-2678" fmla="*/ 146169 h 2556892"/>
                <a:gd name="connsiteX15-2679" fmla="*/ 2510201 w 2887263"/>
                <a:gd name="connsiteY15-2680" fmla="*/ 214666 h 2556892"/>
                <a:gd name="connsiteX16-2681" fmla="*/ 2626968 w 2887263"/>
                <a:gd name="connsiteY16-2682" fmla="*/ 296494 h 2556892"/>
                <a:gd name="connsiteX17-2683" fmla="*/ 2693166 w 2887263"/>
                <a:gd name="connsiteY17-2684" fmla="*/ 382460 h 2556892"/>
                <a:gd name="connsiteX18-2685" fmla="*/ 2731322 w 2887263"/>
                <a:gd name="connsiteY18-2686" fmla="*/ 459692 h 2556892"/>
                <a:gd name="connsiteX19-2687" fmla="*/ 2762123 w 2887263"/>
                <a:gd name="connsiteY19-2688" fmla="*/ 561747 h 2556892"/>
                <a:gd name="connsiteX20-2689" fmla="*/ 2785108 w 2887263"/>
                <a:gd name="connsiteY20-2690" fmla="*/ 666102 h 2556892"/>
                <a:gd name="connsiteX21-2691" fmla="*/ 2804876 w 2887263"/>
                <a:gd name="connsiteY21-2692" fmla="*/ 779650 h 2556892"/>
                <a:gd name="connsiteX22-2693" fmla="*/ 2823264 w 2887263"/>
                <a:gd name="connsiteY22-2694" fmla="*/ 882626 h 2556892"/>
                <a:gd name="connsiteX23-2695" fmla="*/ 2830160 w 2887263"/>
                <a:gd name="connsiteY23-2696" fmla="*/ 938251 h 2556892"/>
                <a:gd name="connsiteX24-2697" fmla="*/ 2853145 w 2887263"/>
                <a:gd name="connsiteY24-2698" fmla="*/ 1122135 h 2556892"/>
                <a:gd name="connsiteX25-2699" fmla="*/ 2870614 w 2887263"/>
                <a:gd name="connsiteY25-2700" fmla="*/ 1265565 h 2556892"/>
                <a:gd name="connsiteX26-2701" fmla="*/ 2880728 w 2887263"/>
                <a:gd name="connsiteY26-2702" fmla="*/ 1355208 h 2556892"/>
                <a:gd name="connsiteX27-2703" fmla="*/ 2887164 w 2887263"/>
                <a:gd name="connsiteY27-2704" fmla="*/ 1424625 h 2556892"/>
                <a:gd name="connsiteX28-2705" fmla="*/ 2873373 w 2887263"/>
                <a:gd name="connsiteY28-2706" fmla="*/ 1444852 h 2556892"/>
                <a:gd name="connsiteX29-2707" fmla="*/ 2661446 w 2887263"/>
                <a:gd name="connsiteY29-2708" fmla="*/ 1543690 h 2556892"/>
                <a:gd name="connsiteX30-2709" fmla="*/ 2448600 w 2887263"/>
                <a:gd name="connsiteY30-2710" fmla="*/ 1641608 h 2556892"/>
                <a:gd name="connsiteX31-2711" fmla="*/ 2447681 w 2887263"/>
                <a:gd name="connsiteY31-2712" fmla="*/ 1783659 h 2556892"/>
                <a:gd name="connsiteX32-2713" fmla="*/ 2452278 w 2887263"/>
                <a:gd name="connsiteY32-2714" fmla="*/ 2127522 h 2556892"/>
                <a:gd name="connsiteX33-2715" fmla="*/ 2458714 w 2887263"/>
                <a:gd name="connsiteY33-2716" fmla="*/ 2556892 h 2556892"/>
                <a:gd name="connsiteX34-2717" fmla="*/ 1263006 w 2887263"/>
                <a:gd name="connsiteY34-2718" fmla="*/ 2556892 h 2556892"/>
                <a:gd name="connsiteX35-2719" fmla="*/ 1282774 w 2887263"/>
                <a:gd name="connsiteY35-2720" fmla="*/ 2299914 h 2556892"/>
                <a:gd name="connsiteX36-2721" fmla="*/ 1307598 w 2887263"/>
                <a:gd name="connsiteY36-2722" fmla="*/ 2083390 h 2556892"/>
                <a:gd name="connsiteX37-2723" fmla="*/ 1331503 w 2887263"/>
                <a:gd name="connsiteY37-2724" fmla="*/ 1927088 h 2556892"/>
                <a:gd name="connsiteX38-2725" fmla="*/ 1373796 w 2887263"/>
                <a:gd name="connsiteY38-2726" fmla="*/ 1718839 h 2556892"/>
                <a:gd name="connsiteX39-2727" fmla="*/ 1407355 w 2887263"/>
                <a:gd name="connsiteY39-2728" fmla="*/ 1619082 h 2556892"/>
                <a:gd name="connsiteX40-2729" fmla="*/ 1414711 w 2887263"/>
                <a:gd name="connsiteY40-2730" fmla="*/ 1591040 h 2556892"/>
                <a:gd name="connsiteX41-2731" fmla="*/ 1407355 w 2887263"/>
                <a:gd name="connsiteY41-2732" fmla="*/ 1583225 h 2556892"/>
                <a:gd name="connsiteX42-2733" fmla="*/ 1380692 w 2887263"/>
                <a:gd name="connsiteY42-2734" fmla="*/ 1470596 h 2556892"/>
                <a:gd name="connsiteX43-2735" fmla="*/ 1359086 w 2887263"/>
                <a:gd name="connsiteY43-2736" fmla="*/ 1374516 h 2556892"/>
                <a:gd name="connsiteX44-2737" fmla="*/ 1320470 w 2887263"/>
                <a:gd name="connsiteY44-2738" fmla="*/ 1212698 h 2556892"/>
                <a:gd name="connsiteX45-2739" fmla="*/ 1297484 w 2887263"/>
                <a:gd name="connsiteY45-2740" fmla="*/ 1106964 h 2556892"/>
                <a:gd name="connsiteX46-2741" fmla="*/ 1288750 w 2887263"/>
                <a:gd name="connsiteY46-2742" fmla="*/ 1086737 h 2556892"/>
                <a:gd name="connsiteX47-2743" fmla="*/ 1186694 w 2887263"/>
                <a:gd name="connsiteY47-2744" fmla="*/ 1261887 h 2556892"/>
                <a:gd name="connsiteX48-2745" fmla="*/ 1127391 w 2887263"/>
                <a:gd name="connsiteY48-2746" fmla="*/ 1342336 h 2556892"/>
                <a:gd name="connsiteX49-2747" fmla="*/ 962355 w 2887263"/>
                <a:gd name="connsiteY49-2748" fmla="*/ 1506453 h 2556892"/>
                <a:gd name="connsiteX50-2749" fmla="*/ 851105 w 2887263"/>
                <a:gd name="connsiteY50-2750" fmla="*/ 1587362 h 2556892"/>
                <a:gd name="connsiteX51-2751" fmla="*/ 766059 w 2887263"/>
                <a:gd name="connsiteY51-2752" fmla="*/ 1636091 h 2556892"/>
                <a:gd name="connsiteX52-2753" fmla="*/ 494829 w 2887263"/>
                <a:gd name="connsiteY52-2754" fmla="*/ 1753318 h 2556892"/>
                <a:gd name="connsiteX53-2755" fmla="*/ 387717 w 2887263"/>
                <a:gd name="connsiteY53-2756" fmla="*/ 1777223 h 2556892"/>
                <a:gd name="connsiteX54-2757" fmla="*/ 272789 w 2887263"/>
                <a:gd name="connsiteY54-2758" fmla="*/ 1791474 h 2556892"/>
                <a:gd name="connsiteX55-2759" fmla="*/ 104995 w 2887263"/>
                <a:gd name="connsiteY55-2760" fmla="*/ 1804345 h 2556892"/>
                <a:gd name="connsiteX56-2761" fmla="*/ 82929 w 2887263"/>
                <a:gd name="connsiteY56-2762" fmla="*/ 1787336 h 2556892"/>
                <a:gd name="connsiteX57-2763" fmla="*/ 77872 w 2887263"/>
                <a:gd name="connsiteY57-2764" fmla="*/ 1783199 h 2556892"/>
                <a:gd name="connsiteX58-2765" fmla="*/ 61322 w 2887263"/>
                <a:gd name="connsiteY58-2766" fmla="*/ 1758374 h 2556892"/>
                <a:gd name="connsiteX59-2767" fmla="*/ 15811 w 2887263"/>
                <a:gd name="connsiteY59-2768" fmla="*/ 1637471 h 2556892"/>
                <a:gd name="connsiteX60-2769" fmla="*/ 5237 w 2887263"/>
                <a:gd name="connsiteY60-2770" fmla="*/ 1612646 h 2556892"/>
                <a:gd name="connsiteX61-2771" fmla="*/ 1100 w 2887263"/>
                <a:gd name="connsiteY61-2772" fmla="*/ 1591499 h 2556892"/>
                <a:gd name="connsiteX62-2773" fmla="*/ 48450 w 2887263"/>
                <a:gd name="connsiteY62-2774" fmla="*/ 1572192 h 2556892"/>
                <a:gd name="connsiteX63-2775" fmla="*/ 308187 w 2887263"/>
                <a:gd name="connsiteY63-2776" fmla="*/ 1484387 h 2556892"/>
                <a:gd name="connsiteX64-2777" fmla="*/ 418058 w 2887263"/>
                <a:gd name="connsiteY64-2778" fmla="*/ 1438416 h 2556892"/>
                <a:gd name="connsiteX65-2779" fmla="*/ 576658 w 2887263"/>
                <a:gd name="connsiteY65-2780" fmla="*/ 1349692 h 2556892"/>
                <a:gd name="connsiteX66-2781" fmla="*/ 783528 w 2887263"/>
                <a:gd name="connsiteY66-2782" fmla="*/ 1212698 h 2556892"/>
                <a:gd name="connsiteX67-2783" fmla="*/ 835935 w 2887263"/>
                <a:gd name="connsiteY67-2784" fmla="*/ 1149718 h 2556892"/>
                <a:gd name="connsiteX68-2785" fmla="*/ 1003729 w 2887263"/>
                <a:gd name="connsiteY68-2786" fmla="*/ 829759 h 2556892"/>
                <a:gd name="connsiteX69-2787" fmla="*/ 1145780 w 2887263"/>
                <a:gd name="connsiteY69-2788" fmla="*/ 462450 h 2556892"/>
                <a:gd name="connsiteX70-2789" fmla="*/ 1238182 w 2887263"/>
                <a:gd name="connsiteY70-2790" fmla="*/ 327755 h 2556892"/>
                <a:gd name="connsiteX71-2791" fmla="*/ 1398621 w 2887263"/>
                <a:gd name="connsiteY71-2792" fmla="*/ 243628 h 2556892"/>
                <a:gd name="connsiteX72-2793" fmla="*/ 1538832 w 2887263"/>
                <a:gd name="connsiteY72-2794" fmla="*/ 170074 h 2556892"/>
                <a:gd name="connsiteX73-2795" fmla="*/ 1593998 w 2887263"/>
                <a:gd name="connsiteY73-2796" fmla="*/ 129160 h 2556892"/>
                <a:gd name="connsiteX74-2797" fmla="*/ 1684362 w 2887263"/>
                <a:gd name="connsiteY74-2798" fmla="*/ 35759 h 2556892"/>
                <a:gd name="connsiteX75-2799" fmla="*/ 1778802 w 2887263"/>
                <a:gd name="connsiteY75-2800" fmla="*/ 139274 h 2556892"/>
                <a:gd name="connsiteX76-2801" fmla="*/ 1913038 w 2887263"/>
                <a:gd name="connsiteY76-2802" fmla="*/ 215126 h 2556892"/>
                <a:gd name="connsiteX77-2803" fmla="*/ 1956806 w 2887263"/>
                <a:gd name="connsiteY77-2804" fmla="*/ 233819 h 2556892"/>
                <a:gd name="connsiteX78-2805" fmla="*/ 1967743 w 2887263"/>
                <a:gd name="connsiteY78-2806" fmla="*/ 230756 h 2556892"/>
                <a:gd name="connsiteX79-2807" fmla="*/ 1970387 w 2887263"/>
                <a:gd name="connsiteY79-2808" fmla="*/ 230053 h 2556892"/>
                <a:gd name="connsiteX80-2809" fmla="*/ 2020150 w 2887263"/>
                <a:gd name="connsiteY80-2810" fmla="*/ 186624 h 2556892"/>
                <a:gd name="connsiteX81-2811" fmla="*/ 2083131 w 2887263"/>
                <a:gd name="connsiteY81-2812" fmla="*/ 93762 h 2556892"/>
                <a:gd name="connsiteX82-2813" fmla="*/ 2088041 w 2887263"/>
                <a:gd name="connsiteY82-2814" fmla="*/ 0 h 2556892"/>
                <a:gd name="connsiteX0-2815" fmla="*/ 2502386 w 2887263"/>
                <a:gd name="connsiteY0-2816" fmla="*/ 1100528 h 2556892"/>
                <a:gd name="connsiteX1-2817" fmla="*/ 2493192 w 2887263"/>
                <a:gd name="connsiteY1-2818" fmla="*/ 1180518 h 2556892"/>
                <a:gd name="connsiteX2-2819" fmla="*/ 2465609 w 2887263"/>
                <a:gd name="connsiteY2-2820" fmla="*/ 1293147 h 2556892"/>
                <a:gd name="connsiteX3-2821" fmla="*/ 2453657 w 2887263"/>
                <a:gd name="connsiteY3-2822" fmla="*/ 1314294 h 2556892"/>
                <a:gd name="connsiteX4-2823" fmla="*/ 2454117 w 2887263"/>
                <a:gd name="connsiteY4-2824" fmla="*/ 1317972 h 2556892"/>
                <a:gd name="connsiteX5-2825" fmla="*/ 2453197 w 2887263"/>
                <a:gd name="connsiteY5-2826" fmla="*/ 1334981 h 2556892"/>
                <a:gd name="connsiteX6-2827" fmla="*/ 2487675 w 2887263"/>
                <a:gd name="connsiteY6-2828" fmla="*/ 1298204 h 2556892"/>
                <a:gd name="connsiteX7-2829" fmla="*/ 2519396 w 2887263"/>
                <a:gd name="connsiteY7-2830" fmla="*/ 1266944 h 2556892"/>
                <a:gd name="connsiteX8-2831" fmla="*/ 2527210 w 2887263"/>
                <a:gd name="connsiteY8-2832" fmla="*/ 1243499 h 2556892"/>
                <a:gd name="connsiteX9-2833" fmla="*/ 2506983 w 2887263"/>
                <a:gd name="connsiteY9-2834" fmla="*/ 1129031 h 2556892"/>
                <a:gd name="connsiteX10-2835" fmla="*/ 2502386 w 2887263"/>
                <a:gd name="connsiteY10-2836" fmla="*/ 1100528 h 2556892"/>
                <a:gd name="connsiteX11-2837" fmla="*/ 2088041 w 2887263"/>
                <a:gd name="connsiteY11-2838" fmla="*/ 0 h 2556892"/>
                <a:gd name="connsiteX12-2839" fmla="*/ 2147031 w 2887263"/>
                <a:gd name="connsiteY12-2840" fmla="*/ 92843 h 2556892"/>
                <a:gd name="connsiteX13-2841" fmla="*/ 2146811 w 2887263"/>
                <a:gd name="connsiteY13-2842" fmla="*/ 95772 h 2556892"/>
                <a:gd name="connsiteX14-2843" fmla="*/ 2343326 w 2887263"/>
                <a:gd name="connsiteY14-2844" fmla="*/ 146169 h 2556892"/>
                <a:gd name="connsiteX15-2845" fmla="*/ 2510201 w 2887263"/>
                <a:gd name="connsiteY15-2846" fmla="*/ 214666 h 2556892"/>
                <a:gd name="connsiteX16-2847" fmla="*/ 2626968 w 2887263"/>
                <a:gd name="connsiteY16-2848" fmla="*/ 296494 h 2556892"/>
                <a:gd name="connsiteX17-2849" fmla="*/ 2693166 w 2887263"/>
                <a:gd name="connsiteY17-2850" fmla="*/ 382460 h 2556892"/>
                <a:gd name="connsiteX18-2851" fmla="*/ 2731322 w 2887263"/>
                <a:gd name="connsiteY18-2852" fmla="*/ 459692 h 2556892"/>
                <a:gd name="connsiteX19-2853" fmla="*/ 2762123 w 2887263"/>
                <a:gd name="connsiteY19-2854" fmla="*/ 561747 h 2556892"/>
                <a:gd name="connsiteX20-2855" fmla="*/ 2785108 w 2887263"/>
                <a:gd name="connsiteY20-2856" fmla="*/ 666102 h 2556892"/>
                <a:gd name="connsiteX21-2857" fmla="*/ 2804876 w 2887263"/>
                <a:gd name="connsiteY21-2858" fmla="*/ 779650 h 2556892"/>
                <a:gd name="connsiteX22-2859" fmla="*/ 2823264 w 2887263"/>
                <a:gd name="connsiteY22-2860" fmla="*/ 882626 h 2556892"/>
                <a:gd name="connsiteX23-2861" fmla="*/ 2830160 w 2887263"/>
                <a:gd name="connsiteY23-2862" fmla="*/ 938251 h 2556892"/>
                <a:gd name="connsiteX24-2863" fmla="*/ 2853145 w 2887263"/>
                <a:gd name="connsiteY24-2864" fmla="*/ 1122135 h 2556892"/>
                <a:gd name="connsiteX25-2865" fmla="*/ 2870614 w 2887263"/>
                <a:gd name="connsiteY25-2866" fmla="*/ 1265565 h 2556892"/>
                <a:gd name="connsiteX26-2867" fmla="*/ 2880728 w 2887263"/>
                <a:gd name="connsiteY26-2868" fmla="*/ 1355208 h 2556892"/>
                <a:gd name="connsiteX27-2869" fmla="*/ 2887164 w 2887263"/>
                <a:gd name="connsiteY27-2870" fmla="*/ 1424625 h 2556892"/>
                <a:gd name="connsiteX28-2871" fmla="*/ 2873373 w 2887263"/>
                <a:gd name="connsiteY28-2872" fmla="*/ 1444852 h 2556892"/>
                <a:gd name="connsiteX29-2873" fmla="*/ 2661446 w 2887263"/>
                <a:gd name="connsiteY29-2874" fmla="*/ 1543690 h 2556892"/>
                <a:gd name="connsiteX30-2875" fmla="*/ 2448600 w 2887263"/>
                <a:gd name="connsiteY30-2876" fmla="*/ 1641608 h 2556892"/>
                <a:gd name="connsiteX31-2877" fmla="*/ 2447681 w 2887263"/>
                <a:gd name="connsiteY31-2878" fmla="*/ 1783659 h 2556892"/>
                <a:gd name="connsiteX32-2879" fmla="*/ 2452278 w 2887263"/>
                <a:gd name="connsiteY32-2880" fmla="*/ 2127522 h 2556892"/>
                <a:gd name="connsiteX33-2881" fmla="*/ 2458714 w 2887263"/>
                <a:gd name="connsiteY33-2882" fmla="*/ 2556892 h 2556892"/>
                <a:gd name="connsiteX34-2883" fmla="*/ 1263006 w 2887263"/>
                <a:gd name="connsiteY34-2884" fmla="*/ 2556892 h 2556892"/>
                <a:gd name="connsiteX35-2885" fmla="*/ 1282774 w 2887263"/>
                <a:gd name="connsiteY35-2886" fmla="*/ 2299914 h 2556892"/>
                <a:gd name="connsiteX36-2887" fmla="*/ 1307598 w 2887263"/>
                <a:gd name="connsiteY36-2888" fmla="*/ 2083390 h 2556892"/>
                <a:gd name="connsiteX37-2889" fmla="*/ 1331503 w 2887263"/>
                <a:gd name="connsiteY37-2890" fmla="*/ 1927088 h 2556892"/>
                <a:gd name="connsiteX38-2891" fmla="*/ 1373796 w 2887263"/>
                <a:gd name="connsiteY38-2892" fmla="*/ 1718839 h 2556892"/>
                <a:gd name="connsiteX39-2893" fmla="*/ 1407355 w 2887263"/>
                <a:gd name="connsiteY39-2894" fmla="*/ 1619082 h 2556892"/>
                <a:gd name="connsiteX40-2895" fmla="*/ 1414711 w 2887263"/>
                <a:gd name="connsiteY40-2896" fmla="*/ 1591040 h 2556892"/>
                <a:gd name="connsiteX41-2897" fmla="*/ 1407355 w 2887263"/>
                <a:gd name="connsiteY41-2898" fmla="*/ 1583225 h 2556892"/>
                <a:gd name="connsiteX42-2899" fmla="*/ 1380692 w 2887263"/>
                <a:gd name="connsiteY42-2900" fmla="*/ 1470596 h 2556892"/>
                <a:gd name="connsiteX43-2901" fmla="*/ 1359086 w 2887263"/>
                <a:gd name="connsiteY43-2902" fmla="*/ 1374516 h 2556892"/>
                <a:gd name="connsiteX44-2903" fmla="*/ 1320470 w 2887263"/>
                <a:gd name="connsiteY44-2904" fmla="*/ 1212698 h 2556892"/>
                <a:gd name="connsiteX45-2905" fmla="*/ 1297484 w 2887263"/>
                <a:gd name="connsiteY45-2906" fmla="*/ 1106964 h 2556892"/>
                <a:gd name="connsiteX46-2907" fmla="*/ 1288750 w 2887263"/>
                <a:gd name="connsiteY46-2908" fmla="*/ 1086737 h 2556892"/>
                <a:gd name="connsiteX47-2909" fmla="*/ 1127391 w 2887263"/>
                <a:gd name="connsiteY47-2910" fmla="*/ 1342336 h 2556892"/>
                <a:gd name="connsiteX48-2911" fmla="*/ 962355 w 2887263"/>
                <a:gd name="connsiteY48-2912" fmla="*/ 1506453 h 2556892"/>
                <a:gd name="connsiteX49-2913" fmla="*/ 851105 w 2887263"/>
                <a:gd name="connsiteY49-2914" fmla="*/ 1587362 h 2556892"/>
                <a:gd name="connsiteX50-2915" fmla="*/ 766059 w 2887263"/>
                <a:gd name="connsiteY50-2916" fmla="*/ 1636091 h 2556892"/>
                <a:gd name="connsiteX51-2917" fmla="*/ 494829 w 2887263"/>
                <a:gd name="connsiteY51-2918" fmla="*/ 1753318 h 2556892"/>
                <a:gd name="connsiteX52-2919" fmla="*/ 387717 w 2887263"/>
                <a:gd name="connsiteY52-2920" fmla="*/ 1777223 h 2556892"/>
                <a:gd name="connsiteX53-2921" fmla="*/ 272789 w 2887263"/>
                <a:gd name="connsiteY53-2922" fmla="*/ 1791474 h 2556892"/>
                <a:gd name="connsiteX54-2923" fmla="*/ 104995 w 2887263"/>
                <a:gd name="connsiteY54-2924" fmla="*/ 1804345 h 2556892"/>
                <a:gd name="connsiteX55-2925" fmla="*/ 82929 w 2887263"/>
                <a:gd name="connsiteY55-2926" fmla="*/ 1787336 h 2556892"/>
                <a:gd name="connsiteX56-2927" fmla="*/ 77872 w 2887263"/>
                <a:gd name="connsiteY56-2928" fmla="*/ 1783199 h 2556892"/>
                <a:gd name="connsiteX57-2929" fmla="*/ 61322 w 2887263"/>
                <a:gd name="connsiteY57-2930" fmla="*/ 1758374 h 2556892"/>
                <a:gd name="connsiteX58-2931" fmla="*/ 15811 w 2887263"/>
                <a:gd name="connsiteY58-2932" fmla="*/ 1637471 h 2556892"/>
                <a:gd name="connsiteX59-2933" fmla="*/ 5237 w 2887263"/>
                <a:gd name="connsiteY59-2934" fmla="*/ 1612646 h 2556892"/>
                <a:gd name="connsiteX60-2935" fmla="*/ 1100 w 2887263"/>
                <a:gd name="connsiteY60-2936" fmla="*/ 1591499 h 2556892"/>
                <a:gd name="connsiteX61-2937" fmla="*/ 48450 w 2887263"/>
                <a:gd name="connsiteY61-2938" fmla="*/ 1572192 h 2556892"/>
                <a:gd name="connsiteX62-2939" fmla="*/ 308187 w 2887263"/>
                <a:gd name="connsiteY62-2940" fmla="*/ 1484387 h 2556892"/>
                <a:gd name="connsiteX63-2941" fmla="*/ 418058 w 2887263"/>
                <a:gd name="connsiteY63-2942" fmla="*/ 1438416 h 2556892"/>
                <a:gd name="connsiteX64-2943" fmla="*/ 576658 w 2887263"/>
                <a:gd name="connsiteY64-2944" fmla="*/ 1349692 h 2556892"/>
                <a:gd name="connsiteX65-2945" fmla="*/ 783528 w 2887263"/>
                <a:gd name="connsiteY65-2946" fmla="*/ 1212698 h 2556892"/>
                <a:gd name="connsiteX66-2947" fmla="*/ 835935 w 2887263"/>
                <a:gd name="connsiteY66-2948" fmla="*/ 1149718 h 2556892"/>
                <a:gd name="connsiteX67-2949" fmla="*/ 1003729 w 2887263"/>
                <a:gd name="connsiteY67-2950" fmla="*/ 829759 h 2556892"/>
                <a:gd name="connsiteX68-2951" fmla="*/ 1145780 w 2887263"/>
                <a:gd name="connsiteY68-2952" fmla="*/ 462450 h 2556892"/>
                <a:gd name="connsiteX69-2953" fmla="*/ 1238182 w 2887263"/>
                <a:gd name="connsiteY69-2954" fmla="*/ 327755 h 2556892"/>
                <a:gd name="connsiteX70-2955" fmla="*/ 1398621 w 2887263"/>
                <a:gd name="connsiteY70-2956" fmla="*/ 243628 h 2556892"/>
                <a:gd name="connsiteX71-2957" fmla="*/ 1538832 w 2887263"/>
                <a:gd name="connsiteY71-2958" fmla="*/ 170074 h 2556892"/>
                <a:gd name="connsiteX72-2959" fmla="*/ 1593998 w 2887263"/>
                <a:gd name="connsiteY72-2960" fmla="*/ 129160 h 2556892"/>
                <a:gd name="connsiteX73-2961" fmla="*/ 1684362 w 2887263"/>
                <a:gd name="connsiteY73-2962" fmla="*/ 35759 h 2556892"/>
                <a:gd name="connsiteX74-2963" fmla="*/ 1778802 w 2887263"/>
                <a:gd name="connsiteY74-2964" fmla="*/ 139274 h 2556892"/>
                <a:gd name="connsiteX75-2965" fmla="*/ 1913038 w 2887263"/>
                <a:gd name="connsiteY75-2966" fmla="*/ 215126 h 2556892"/>
                <a:gd name="connsiteX76-2967" fmla="*/ 1956806 w 2887263"/>
                <a:gd name="connsiteY76-2968" fmla="*/ 233819 h 2556892"/>
                <a:gd name="connsiteX77-2969" fmla="*/ 1967743 w 2887263"/>
                <a:gd name="connsiteY77-2970" fmla="*/ 230756 h 2556892"/>
                <a:gd name="connsiteX78-2971" fmla="*/ 1970387 w 2887263"/>
                <a:gd name="connsiteY78-2972" fmla="*/ 230053 h 2556892"/>
                <a:gd name="connsiteX79-2973" fmla="*/ 2020150 w 2887263"/>
                <a:gd name="connsiteY79-2974" fmla="*/ 186624 h 2556892"/>
                <a:gd name="connsiteX80-2975" fmla="*/ 2083131 w 2887263"/>
                <a:gd name="connsiteY80-2976" fmla="*/ 93762 h 2556892"/>
                <a:gd name="connsiteX81-2977" fmla="*/ 2088041 w 2887263"/>
                <a:gd name="connsiteY81-2978" fmla="*/ 0 h 2556892"/>
                <a:gd name="connsiteX0-2979" fmla="*/ 2502386 w 2887263"/>
                <a:gd name="connsiteY0-2980" fmla="*/ 1100528 h 2556892"/>
                <a:gd name="connsiteX1-2981" fmla="*/ 2493192 w 2887263"/>
                <a:gd name="connsiteY1-2982" fmla="*/ 1180518 h 2556892"/>
                <a:gd name="connsiteX2-2983" fmla="*/ 2465609 w 2887263"/>
                <a:gd name="connsiteY2-2984" fmla="*/ 1293147 h 2556892"/>
                <a:gd name="connsiteX3-2985" fmla="*/ 2453657 w 2887263"/>
                <a:gd name="connsiteY3-2986" fmla="*/ 1314294 h 2556892"/>
                <a:gd name="connsiteX4-2987" fmla="*/ 2454117 w 2887263"/>
                <a:gd name="connsiteY4-2988" fmla="*/ 1317972 h 2556892"/>
                <a:gd name="connsiteX5-2989" fmla="*/ 2453197 w 2887263"/>
                <a:gd name="connsiteY5-2990" fmla="*/ 1334981 h 2556892"/>
                <a:gd name="connsiteX6-2991" fmla="*/ 2487675 w 2887263"/>
                <a:gd name="connsiteY6-2992" fmla="*/ 1298204 h 2556892"/>
                <a:gd name="connsiteX7-2993" fmla="*/ 2519396 w 2887263"/>
                <a:gd name="connsiteY7-2994" fmla="*/ 1266944 h 2556892"/>
                <a:gd name="connsiteX8-2995" fmla="*/ 2527210 w 2887263"/>
                <a:gd name="connsiteY8-2996" fmla="*/ 1243499 h 2556892"/>
                <a:gd name="connsiteX9-2997" fmla="*/ 2506983 w 2887263"/>
                <a:gd name="connsiteY9-2998" fmla="*/ 1129031 h 2556892"/>
                <a:gd name="connsiteX10-2999" fmla="*/ 2502386 w 2887263"/>
                <a:gd name="connsiteY10-3000" fmla="*/ 1100528 h 2556892"/>
                <a:gd name="connsiteX11-3001" fmla="*/ 2088041 w 2887263"/>
                <a:gd name="connsiteY11-3002" fmla="*/ 0 h 2556892"/>
                <a:gd name="connsiteX12-3003" fmla="*/ 2147031 w 2887263"/>
                <a:gd name="connsiteY12-3004" fmla="*/ 92843 h 2556892"/>
                <a:gd name="connsiteX13-3005" fmla="*/ 2146811 w 2887263"/>
                <a:gd name="connsiteY13-3006" fmla="*/ 95772 h 2556892"/>
                <a:gd name="connsiteX14-3007" fmla="*/ 2343326 w 2887263"/>
                <a:gd name="connsiteY14-3008" fmla="*/ 146169 h 2556892"/>
                <a:gd name="connsiteX15-3009" fmla="*/ 2510201 w 2887263"/>
                <a:gd name="connsiteY15-3010" fmla="*/ 214666 h 2556892"/>
                <a:gd name="connsiteX16-3011" fmla="*/ 2626968 w 2887263"/>
                <a:gd name="connsiteY16-3012" fmla="*/ 296494 h 2556892"/>
                <a:gd name="connsiteX17-3013" fmla="*/ 2693166 w 2887263"/>
                <a:gd name="connsiteY17-3014" fmla="*/ 382460 h 2556892"/>
                <a:gd name="connsiteX18-3015" fmla="*/ 2731322 w 2887263"/>
                <a:gd name="connsiteY18-3016" fmla="*/ 459692 h 2556892"/>
                <a:gd name="connsiteX19-3017" fmla="*/ 2762123 w 2887263"/>
                <a:gd name="connsiteY19-3018" fmla="*/ 561747 h 2556892"/>
                <a:gd name="connsiteX20-3019" fmla="*/ 2785108 w 2887263"/>
                <a:gd name="connsiteY20-3020" fmla="*/ 666102 h 2556892"/>
                <a:gd name="connsiteX21-3021" fmla="*/ 2804876 w 2887263"/>
                <a:gd name="connsiteY21-3022" fmla="*/ 779650 h 2556892"/>
                <a:gd name="connsiteX22-3023" fmla="*/ 2823264 w 2887263"/>
                <a:gd name="connsiteY22-3024" fmla="*/ 882626 h 2556892"/>
                <a:gd name="connsiteX23-3025" fmla="*/ 2830160 w 2887263"/>
                <a:gd name="connsiteY23-3026" fmla="*/ 938251 h 2556892"/>
                <a:gd name="connsiteX24-3027" fmla="*/ 2853145 w 2887263"/>
                <a:gd name="connsiteY24-3028" fmla="*/ 1122135 h 2556892"/>
                <a:gd name="connsiteX25-3029" fmla="*/ 2870614 w 2887263"/>
                <a:gd name="connsiteY25-3030" fmla="*/ 1265565 h 2556892"/>
                <a:gd name="connsiteX26-3031" fmla="*/ 2880728 w 2887263"/>
                <a:gd name="connsiteY26-3032" fmla="*/ 1355208 h 2556892"/>
                <a:gd name="connsiteX27-3033" fmla="*/ 2887164 w 2887263"/>
                <a:gd name="connsiteY27-3034" fmla="*/ 1424625 h 2556892"/>
                <a:gd name="connsiteX28-3035" fmla="*/ 2873373 w 2887263"/>
                <a:gd name="connsiteY28-3036" fmla="*/ 1444852 h 2556892"/>
                <a:gd name="connsiteX29-3037" fmla="*/ 2661446 w 2887263"/>
                <a:gd name="connsiteY29-3038" fmla="*/ 1543690 h 2556892"/>
                <a:gd name="connsiteX30-3039" fmla="*/ 2448600 w 2887263"/>
                <a:gd name="connsiteY30-3040" fmla="*/ 1641608 h 2556892"/>
                <a:gd name="connsiteX31-3041" fmla="*/ 2447681 w 2887263"/>
                <a:gd name="connsiteY31-3042" fmla="*/ 1783659 h 2556892"/>
                <a:gd name="connsiteX32-3043" fmla="*/ 2452278 w 2887263"/>
                <a:gd name="connsiteY32-3044" fmla="*/ 2127522 h 2556892"/>
                <a:gd name="connsiteX33-3045" fmla="*/ 2458714 w 2887263"/>
                <a:gd name="connsiteY33-3046" fmla="*/ 2556892 h 2556892"/>
                <a:gd name="connsiteX34-3047" fmla="*/ 1263006 w 2887263"/>
                <a:gd name="connsiteY34-3048" fmla="*/ 2556892 h 2556892"/>
                <a:gd name="connsiteX35-3049" fmla="*/ 1282774 w 2887263"/>
                <a:gd name="connsiteY35-3050" fmla="*/ 2299914 h 2556892"/>
                <a:gd name="connsiteX36-3051" fmla="*/ 1307598 w 2887263"/>
                <a:gd name="connsiteY36-3052" fmla="*/ 2083390 h 2556892"/>
                <a:gd name="connsiteX37-3053" fmla="*/ 1331503 w 2887263"/>
                <a:gd name="connsiteY37-3054" fmla="*/ 1927088 h 2556892"/>
                <a:gd name="connsiteX38-3055" fmla="*/ 1373796 w 2887263"/>
                <a:gd name="connsiteY38-3056" fmla="*/ 1718839 h 2556892"/>
                <a:gd name="connsiteX39-3057" fmla="*/ 1407355 w 2887263"/>
                <a:gd name="connsiteY39-3058" fmla="*/ 1619082 h 2556892"/>
                <a:gd name="connsiteX40-3059" fmla="*/ 1414711 w 2887263"/>
                <a:gd name="connsiteY40-3060" fmla="*/ 1591040 h 2556892"/>
                <a:gd name="connsiteX41-3061" fmla="*/ 1407355 w 2887263"/>
                <a:gd name="connsiteY41-3062" fmla="*/ 1583225 h 2556892"/>
                <a:gd name="connsiteX42-3063" fmla="*/ 1380692 w 2887263"/>
                <a:gd name="connsiteY42-3064" fmla="*/ 1470596 h 2556892"/>
                <a:gd name="connsiteX43-3065" fmla="*/ 1359086 w 2887263"/>
                <a:gd name="connsiteY43-3066" fmla="*/ 1374516 h 2556892"/>
                <a:gd name="connsiteX44-3067" fmla="*/ 1320470 w 2887263"/>
                <a:gd name="connsiteY44-3068" fmla="*/ 1212698 h 2556892"/>
                <a:gd name="connsiteX45-3069" fmla="*/ 1297484 w 2887263"/>
                <a:gd name="connsiteY45-3070" fmla="*/ 1106964 h 2556892"/>
                <a:gd name="connsiteX46-3071" fmla="*/ 1288750 w 2887263"/>
                <a:gd name="connsiteY46-3072" fmla="*/ 1086737 h 2556892"/>
                <a:gd name="connsiteX47-3073" fmla="*/ 1127391 w 2887263"/>
                <a:gd name="connsiteY47-3074" fmla="*/ 1342336 h 2556892"/>
                <a:gd name="connsiteX48-3075" fmla="*/ 962355 w 2887263"/>
                <a:gd name="connsiteY48-3076" fmla="*/ 1506453 h 2556892"/>
                <a:gd name="connsiteX49-3077" fmla="*/ 766059 w 2887263"/>
                <a:gd name="connsiteY49-3078" fmla="*/ 1636091 h 2556892"/>
                <a:gd name="connsiteX50-3079" fmla="*/ 494829 w 2887263"/>
                <a:gd name="connsiteY50-3080" fmla="*/ 1753318 h 2556892"/>
                <a:gd name="connsiteX51-3081" fmla="*/ 387717 w 2887263"/>
                <a:gd name="connsiteY51-3082" fmla="*/ 1777223 h 2556892"/>
                <a:gd name="connsiteX52-3083" fmla="*/ 272789 w 2887263"/>
                <a:gd name="connsiteY52-3084" fmla="*/ 1791474 h 2556892"/>
                <a:gd name="connsiteX53-3085" fmla="*/ 104995 w 2887263"/>
                <a:gd name="connsiteY53-3086" fmla="*/ 1804345 h 2556892"/>
                <a:gd name="connsiteX54-3087" fmla="*/ 82929 w 2887263"/>
                <a:gd name="connsiteY54-3088" fmla="*/ 1787336 h 2556892"/>
                <a:gd name="connsiteX55-3089" fmla="*/ 77872 w 2887263"/>
                <a:gd name="connsiteY55-3090" fmla="*/ 1783199 h 2556892"/>
                <a:gd name="connsiteX56-3091" fmla="*/ 61322 w 2887263"/>
                <a:gd name="connsiteY56-3092" fmla="*/ 1758374 h 2556892"/>
                <a:gd name="connsiteX57-3093" fmla="*/ 15811 w 2887263"/>
                <a:gd name="connsiteY57-3094" fmla="*/ 1637471 h 2556892"/>
                <a:gd name="connsiteX58-3095" fmla="*/ 5237 w 2887263"/>
                <a:gd name="connsiteY58-3096" fmla="*/ 1612646 h 2556892"/>
                <a:gd name="connsiteX59-3097" fmla="*/ 1100 w 2887263"/>
                <a:gd name="connsiteY59-3098" fmla="*/ 1591499 h 2556892"/>
                <a:gd name="connsiteX60-3099" fmla="*/ 48450 w 2887263"/>
                <a:gd name="connsiteY60-3100" fmla="*/ 1572192 h 2556892"/>
                <a:gd name="connsiteX61-3101" fmla="*/ 308187 w 2887263"/>
                <a:gd name="connsiteY61-3102" fmla="*/ 1484387 h 2556892"/>
                <a:gd name="connsiteX62-3103" fmla="*/ 418058 w 2887263"/>
                <a:gd name="connsiteY62-3104" fmla="*/ 1438416 h 2556892"/>
                <a:gd name="connsiteX63-3105" fmla="*/ 576658 w 2887263"/>
                <a:gd name="connsiteY63-3106" fmla="*/ 1349692 h 2556892"/>
                <a:gd name="connsiteX64-3107" fmla="*/ 783528 w 2887263"/>
                <a:gd name="connsiteY64-3108" fmla="*/ 1212698 h 2556892"/>
                <a:gd name="connsiteX65-3109" fmla="*/ 835935 w 2887263"/>
                <a:gd name="connsiteY65-3110" fmla="*/ 1149718 h 2556892"/>
                <a:gd name="connsiteX66-3111" fmla="*/ 1003729 w 2887263"/>
                <a:gd name="connsiteY66-3112" fmla="*/ 829759 h 2556892"/>
                <a:gd name="connsiteX67-3113" fmla="*/ 1145780 w 2887263"/>
                <a:gd name="connsiteY67-3114" fmla="*/ 462450 h 2556892"/>
                <a:gd name="connsiteX68-3115" fmla="*/ 1238182 w 2887263"/>
                <a:gd name="connsiteY68-3116" fmla="*/ 327755 h 2556892"/>
                <a:gd name="connsiteX69-3117" fmla="*/ 1398621 w 2887263"/>
                <a:gd name="connsiteY69-3118" fmla="*/ 243628 h 2556892"/>
                <a:gd name="connsiteX70-3119" fmla="*/ 1538832 w 2887263"/>
                <a:gd name="connsiteY70-3120" fmla="*/ 170074 h 2556892"/>
                <a:gd name="connsiteX71-3121" fmla="*/ 1593998 w 2887263"/>
                <a:gd name="connsiteY71-3122" fmla="*/ 129160 h 2556892"/>
                <a:gd name="connsiteX72-3123" fmla="*/ 1684362 w 2887263"/>
                <a:gd name="connsiteY72-3124" fmla="*/ 35759 h 2556892"/>
                <a:gd name="connsiteX73-3125" fmla="*/ 1778802 w 2887263"/>
                <a:gd name="connsiteY73-3126" fmla="*/ 139274 h 2556892"/>
                <a:gd name="connsiteX74-3127" fmla="*/ 1913038 w 2887263"/>
                <a:gd name="connsiteY74-3128" fmla="*/ 215126 h 2556892"/>
                <a:gd name="connsiteX75-3129" fmla="*/ 1956806 w 2887263"/>
                <a:gd name="connsiteY75-3130" fmla="*/ 233819 h 2556892"/>
                <a:gd name="connsiteX76-3131" fmla="*/ 1967743 w 2887263"/>
                <a:gd name="connsiteY76-3132" fmla="*/ 230756 h 2556892"/>
                <a:gd name="connsiteX77-3133" fmla="*/ 1970387 w 2887263"/>
                <a:gd name="connsiteY77-3134" fmla="*/ 230053 h 2556892"/>
                <a:gd name="connsiteX78-3135" fmla="*/ 2020150 w 2887263"/>
                <a:gd name="connsiteY78-3136" fmla="*/ 186624 h 2556892"/>
                <a:gd name="connsiteX79-3137" fmla="*/ 2083131 w 2887263"/>
                <a:gd name="connsiteY79-3138" fmla="*/ 93762 h 2556892"/>
                <a:gd name="connsiteX80-3139" fmla="*/ 2088041 w 2887263"/>
                <a:gd name="connsiteY80-3140" fmla="*/ 0 h 2556892"/>
                <a:gd name="connsiteX0-3141" fmla="*/ 2502386 w 2887263"/>
                <a:gd name="connsiteY0-3142" fmla="*/ 1100528 h 2556892"/>
                <a:gd name="connsiteX1-3143" fmla="*/ 2493192 w 2887263"/>
                <a:gd name="connsiteY1-3144" fmla="*/ 1180518 h 2556892"/>
                <a:gd name="connsiteX2-3145" fmla="*/ 2465609 w 2887263"/>
                <a:gd name="connsiteY2-3146" fmla="*/ 1293147 h 2556892"/>
                <a:gd name="connsiteX3-3147" fmla="*/ 2453657 w 2887263"/>
                <a:gd name="connsiteY3-3148" fmla="*/ 1314294 h 2556892"/>
                <a:gd name="connsiteX4-3149" fmla="*/ 2454117 w 2887263"/>
                <a:gd name="connsiteY4-3150" fmla="*/ 1317972 h 2556892"/>
                <a:gd name="connsiteX5-3151" fmla="*/ 2453197 w 2887263"/>
                <a:gd name="connsiteY5-3152" fmla="*/ 1334981 h 2556892"/>
                <a:gd name="connsiteX6-3153" fmla="*/ 2487675 w 2887263"/>
                <a:gd name="connsiteY6-3154" fmla="*/ 1298204 h 2556892"/>
                <a:gd name="connsiteX7-3155" fmla="*/ 2519396 w 2887263"/>
                <a:gd name="connsiteY7-3156" fmla="*/ 1266944 h 2556892"/>
                <a:gd name="connsiteX8-3157" fmla="*/ 2527210 w 2887263"/>
                <a:gd name="connsiteY8-3158" fmla="*/ 1243499 h 2556892"/>
                <a:gd name="connsiteX9-3159" fmla="*/ 2506983 w 2887263"/>
                <a:gd name="connsiteY9-3160" fmla="*/ 1129031 h 2556892"/>
                <a:gd name="connsiteX10-3161" fmla="*/ 2502386 w 2887263"/>
                <a:gd name="connsiteY10-3162" fmla="*/ 1100528 h 2556892"/>
                <a:gd name="connsiteX11-3163" fmla="*/ 2088041 w 2887263"/>
                <a:gd name="connsiteY11-3164" fmla="*/ 0 h 2556892"/>
                <a:gd name="connsiteX12-3165" fmla="*/ 2147031 w 2887263"/>
                <a:gd name="connsiteY12-3166" fmla="*/ 92843 h 2556892"/>
                <a:gd name="connsiteX13-3167" fmla="*/ 2146811 w 2887263"/>
                <a:gd name="connsiteY13-3168" fmla="*/ 95772 h 2556892"/>
                <a:gd name="connsiteX14-3169" fmla="*/ 2343326 w 2887263"/>
                <a:gd name="connsiteY14-3170" fmla="*/ 146169 h 2556892"/>
                <a:gd name="connsiteX15-3171" fmla="*/ 2510201 w 2887263"/>
                <a:gd name="connsiteY15-3172" fmla="*/ 214666 h 2556892"/>
                <a:gd name="connsiteX16-3173" fmla="*/ 2626968 w 2887263"/>
                <a:gd name="connsiteY16-3174" fmla="*/ 296494 h 2556892"/>
                <a:gd name="connsiteX17-3175" fmla="*/ 2693166 w 2887263"/>
                <a:gd name="connsiteY17-3176" fmla="*/ 382460 h 2556892"/>
                <a:gd name="connsiteX18-3177" fmla="*/ 2731322 w 2887263"/>
                <a:gd name="connsiteY18-3178" fmla="*/ 459692 h 2556892"/>
                <a:gd name="connsiteX19-3179" fmla="*/ 2762123 w 2887263"/>
                <a:gd name="connsiteY19-3180" fmla="*/ 561747 h 2556892"/>
                <a:gd name="connsiteX20-3181" fmla="*/ 2785108 w 2887263"/>
                <a:gd name="connsiteY20-3182" fmla="*/ 666102 h 2556892"/>
                <a:gd name="connsiteX21-3183" fmla="*/ 2804876 w 2887263"/>
                <a:gd name="connsiteY21-3184" fmla="*/ 779650 h 2556892"/>
                <a:gd name="connsiteX22-3185" fmla="*/ 2823264 w 2887263"/>
                <a:gd name="connsiteY22-3186" fmla="*/ 882626 h 2556892"/>
                <a:gd name="connsiteX23-3187" fmla="*/ 2830160 w 2887263"/>
                <a:gd name="connsiteY23-3188" fmla="*/ 938251 h 2556892"/>
                <a:gd name="connsiteX24-3189" fmla="*/ 2853145 w 2887263"/>
                <a:gd name="connsiteY24-3190" fmla="*/ 1122135 h 2556892"/>
                <a:gd name="connsiteX25-3191" fmla="*/ 2870614 w 2887263"/>
                <a:gd name="connsiteY25-3192" fmla="*/ 1265565 h 2556892"/>
                <a:gd name="connsiteX26-3193" fmla="*/ 2880728 w 2887263"/>
                <a:gd name="connsiteY26-3194" fmla="*/ 1355208 h 2556892"/>
                <a:gd name="connsiteX27-3195" fmla="*/ 2887164 w 2887263"/>
                <a:gd name="connsiteY27-3196" fmla="*/ 1424625 h 2556892"/>
                <a:gd name="connsiteX28-3197" fmla="*/ 2873373 w 2887263"/>
                <a:gd name="connsiteY28-3198" fmla="*/ 1444852 h 2556892"/>
                <a:gd name="connsiteX29-3199" fmla="*/ 2661446 w 2887263"/>
                <a:gd name="connsiteY29-3200" fmla="*/ 1543690 h 2556892"/>
                <a:gd name="connsiteX30-3201" fmla="*/ 2448600 w 2887263"/>
                <a:gd name="connsiteY30-3202" fmla="*/ 1641608 h 2556892"/>
                <a:gd name="connsiteX31-3203" fmla="*/ 2447681 w 2887263"/>
                <a:gd name="connsiteY31-3204" fmla="*/ 1783659 h 2556892"/>
                <a:gd name="connsiteX32-3205" fmla="*/ 2452278 w 2887263"/>
                <a:gd name="connsiteY32-3206" fmla="*/ 2127522 h 2556892"/>
                <a:gd name="connsiteX33-3207" fmla="*/ 2458714 w 2887263"/>
                <a:gd name="connsiteY33-3208" fmla="*/ 2556892 h 2556892"/>
                <a:gd name="connsiteX34-3209" fmla="*/ 1263006 w 2887263"/>
                <a:gd name="connsiteY34-3210" fmla="*/ 2556892 h 2556892"/>
                <a:gd name="connsiteX35-3211" fmla="*/ 1282774 w 2887263"/>
                <a:gd name="connsiteY35-3212" fmla="*/ 2299914 h 2556892"/>
                <a:gd name="connsiteX36-3213" fmla="*/ 1307598 w 2887263"/>
                <a:gd name="connsiteY36-3214" fmla="*/ 2083390 h 2556892"/>
                <a:gd name="connsiteX37-3215" fmla="*/ 1331503 w 2887263"/>
                <a:gd name="connsiteY37-3216" fmla="*/ 1927088 h 2556892"/>
                <a:gd name="connsiteX38-3217" fmla="*/ 1373796 w 2887263"/>
                <a:gd name="connsiteY38-3218" fmla="*/ 1718839 h 2556892"/>
                <a:gd name="connsiteX39-3219" fmla="*/ 1407355 w 2887263"/>
                <a:gd name="connsiteY39-3220" fmla="*/ 1619082 h 2556892"/>
                <a:gd name="connsiteX40-3221" fmla="*/ 1414711 w 2887263"/>
                <a:gd name="connsiteY40-3222" fmla="*/ 1591040 h 2556892"/>
                <a:gd name="connsiteX41-3223" fmla="*/ 1407355 w 2887263"/>
                <a:gd name="connsiteY41-3224" fmla="*/ 1583225 h 2556892"/>
                <a:gd name="connsiteX42-3225" fmla="*/ 1380692 w 2887263"/>
                <a:gd name="connsiteY42-3226" fmla="*/ 1470596 h 2556892"/>
                <a:gd name="connsiteX43-3227" fmla="*/ 1359086 w 2887263"/>
                <a:gd name="connsiteY43-3228" fmla="*/ 1374516 h 2556892"/>
                <a:gd name="connsiteX44-3229" fmla="*/ 1320470 w 2887263"/>
                <a:gd name="connsiteY44-3230" fmla="*/ 1212698 h 2556892"/>
                <a:gd name="connsiteX45-3231" fmla="*/ 1297484 w 2887263"/>
                <a:gd name="connsiteY45-3232" fmla="*/ 1106964 h 2556892"/>
                <a:gd name="connsiteX46-3233" fmla="*/ 1288750 w 2887263"/>
                <a:gd name="connsiteY46-3234" fmla="*/ 1086737 h 2556892"/>
                <a:gd name="connsiteX47-3235" fmla="*/ 1127391 w 2887263"/>
                <a:gd name="connsiteY47-3236" fmla="*/ 1342336 h 2556892"/>
                <a:gd name="connsiteX48-3237" fmla="*/ 962355 w 2887263"/>
                <a:gd name="connsiteY48-3238" fmla="*/ 1506453 h 2556892"/>
                <a:gd name="connsiteX49-3239" fmla="*/ 766059 w 2887263"/>
                <a:gd name="connsiteY49-3240" fmla="*/ 1636091 h 2556892"/>
                <a:gd name="connsiteX50-3241" fmla="*/ 494829 w 2887263"/>
                <a:gd name="connsiteY50-3242" fmla="*/ 1753318 h 2556892"/>
                <a:gd name="connsiteX51-3243" fmla="*/ 272789 w 2887263"/>
                <a:gd name="connsiteY51-3244" fmla="*/ 1791474 h 2556892"/>
                <a:gd name="connsiteX52-3245" fmla="*/ 104995 w 2887263"/>
                <a:gd name="connsiteY52-3246" fmla="*/ 1804345 h 2556892"/>
                <a:gd name="connsiteX53-3247" fmla="*/ 82929 w 2887263"/>
                <a:gd name="connsiteY53-3248" fmla="*/ 1787336 h 2556892"/>
                <a:gd name="connsiteX54-3249" fmla="*/ 77872 w 2887263"/>
                <a:gd name="connsiteY54-3250" fmla="*/ 1783199 h 2556892"/>
                <a:gd name="connsiteX55-3251" fmla="*/ 61322 w 2887263"/>
                <a:gd name="connsiteY55-3252" fmla="*/ 1758374 h 2556892"/>
                <a:gd name="connsiteX56-3253" fmla="*/ 15811 w 2887263"/>
                <a:gd name="connsiteY56-3254" fmla="*/ 1637471 h 2556892"/>
                <a:gd name="connsiteX57-3255" fmla="*/ 5237 w 2887263"/>
                <a:gd name="connsiteY57-3256" fmla="*/ 1612646 h 2556892"/>
                <a:gd name="connsiteX58-3257" fmla="*/ 1100 w 2887263"/>
                <a:gd name="connsiteY58-3258" fmla="*/ 1591499 h 2556892"/>
                <a:gd name="connsiteX59-3259" fmla="*/ 48450 w 2887263"/>
                <a:gd name="connsiteY59-3260" fmla="*/ 1572192 h 2556892"/>
                <a:gd name="connsiteX60-3261" fmla="*/ 308187 w 2887263"/>
                <a:gd name="connsiteY60-3262" fmla="*/ 1484387 h 2556892"/>
                <a:gd name="connsiteX61-3263" fmla="*/ 418058 w 2887263"/>
                <a:gd name="connsiteY61-3264" fmla="*/ 1438416 h 2556892"/>
                <a:gd name="connsiteX62-3265" fmla="*/ 576658 w 2887263"/>
                <a:gd name="connsiteY62-3266" fmla="*/ 1349692 h 2556892"/>
                <a:gd name="connsiteX63-3267" fmla="*/ 783528 w 2887263"/>
                <a:gd name="connsiteY63-3268" fmla="*/ 1212698 h 2556892"/>
                <a:gd name="connsiteX64-3269" fmla="*/ 835935 w 2887263"/>
                <a:gd name="connsiteY64-3270" fmla="*/ 1149718 h 2556892"/>
                <a:gd name="connsiteX65-3271" fmla="*/ 1003729 w 2887263"/>
                <a:gd name="connsiteY65-3272" fmla="*/ 829759 h 2556892"/>
                <a:gd name="connsiteX66-3273" fmla="*/ 1145780 w 2887263"/>
                <a:gd name="connsiteY66-3274" fmla="*/ 462450 h 2556892"/>
                <a:gd name="connsiteX67-3275" fmla="*/ 1238182 w 2887263"/>
                <a:gd name="connsiteY67-3276" fmla="*/ 327755 h 2556892"/>
                <a:gd name="connsiteX68-3277" fmla="*/ 1398621 w 2887263"/>
                <a:gd name="connsiteY68-3278" fmla="*/ 243628 h 2556892"/>
                <a:gd name="connsiteX69-3279" fmla="*/ 1538832 w 2887263"/>
                <a:gd name="connsiteY69-3280" fmla="*/ 170074 h 2556892"/>
                <a:gd name="connsiteX70-3281" fmla="*/ 1593998 w 2887263"/>
                <a:gd name="connsiteY70-3282" fmla="*/ 129160 h 2556892"/>
                <a:gd name="connsiteX71-3283" fmla="*/ 1684362 w 2887263"/>
                <a:gd name="connsiteY71-3284" fmla="*/ 35759 h 2556892"/>
                <a:gd name="connsiteX72-3285" fmla="*/ 1778802 w 2887263"/>
                <a:gd name="connsiteY72-3286" fmla="*/ 139274 h 2556892"/>
                <a:gd name="connsiteX73-3287" fmla="*/ 1913038 w 2887263"/>
                <a:gd name="connsiteY73-3288" fmla="*/ 215126 h 2556892"/>
                <a:gd name="connsiteX74-3289" fmla="*/ 1956806 w 2887263"/>
                <a:gd name="connsiteY74-3290" fmla="*/ 233819 h 2556892"/>
                <a:gd name="connsiteX75-3291" fmla="*/ 1967743 w 2887263"/>
                <a:gd name="connsiteY75-3292" fmla="*/ 230756 h 2556892"/>
                <a:gd name="connsiteX76-3293" fmla="*/ 1970387 w 2887263"/>
                <a:gd name="connsiteY76-3294" fmla="*/ 230053 h 2556892"/>
                <a:gd name="connsiteX77-3295" fmla="*/ 2020150 w 2887263"/>
                <a:gd name="connsiteY77-3296" fmla="*/ 186624 h 2556892"/>
                <a:gd name="connsiteX78-3297" fmla="*/ 2083131 w 2887263"/>
                <a:gd name="connsiteY78-3298" fmla="*/ 93762 h 2556892"/>
                <a:gd name="connsiteX79-3299" fmla="*/ 2088041 w 2887263"/>
                <a:gd name="connsiteY79-3300" fmla="*/ 0 h 2556892"/>
                <a:gd name="connsiteX0-3301" fmla="*/ 2502386 w 2887263"/>
                <a:gd name="connsiteY0-3302" fmla="*/ 1100528 h 2556892"/>
                <a:gd name="connsiteX1-3303" fmla="*/ 2493192 w 2887263"/>
                <a:gd name="connsiteY1-3304" fmla="*/ 1180518 h 2556892"/>
                <a:gd name="connsiteX2-3305" fmla="*/ 2465609 w 2887263"/>
                <a:gd name="connsiteY2-3306" fmla="*/ 1293147 h 2556892"/>
                <a:gd name="connsiteX3-3307" fmla="*/ 2453657 w 2887263"/>
                <a:gd name="connsiteY3-3308" fmla="*/ 1314294 h 2556892"/>
                <a:gd name="connsiteX4-3309" fmla="*/ 2454117 w 2887263"/>
                <a:gd name="connsiteY4-3310" fmla="*/ 1317972 h 2556892"/>
                <a:gd name="connsiteX5-3311" fmla="*/ 2453197 w 2887263"/>
                <a:gd name="connsiteY5-3312" fmla="*/ 1334981 h 2556892"/>
                <a:gd name="connsiteX6-3313" fmla="*/ 2487675 w 2887263"/>
                <a:gd name="connsiteY6-3314" fmla="*/ 1298204 h 2556892"/>
                <a:gd name="connsiteX7-3315" fmla="*/ 2519396 w 2887263"/>
                <a:gd name="connsiteY7-3316" fmla="*/ 1266944 h 2556892"/>
                <a:gd name="connsiteX8-3317" fmla="*/ 2527210 w 2887263"/>
                <a:gd name="connsiteY8-3318" fmla="*/ 1243499 h 2556892"/>
                <a:gd name="connsiteX9-3319" fmla="*/ 2506983 w 2887263"/>
                <a:gd name="connsiteY9-3320" fmla="*/ 1129031 h 2556892"/>
                <a:gd name="connsiteX10-3321" fmla="*/ 2502386 w 2887263"/>
                <a:gd name="connsiteY10-3322" fmla="*/ 1100528 h 2556892"/>
                <a:gd name="connsiteX11-3323" fmla="*/ 2088041 w 2887263"/>
                <a:gd name="connsiteY11-3324" fmla="*/ 0 h 2556892"/>
                <a:gd name="connsiteX12-3325" fmla="*/ 2147031 w 2887263"/>
                <a:gd name="connsiteY12-3326" fmla="*/ 92843 h 2556892"/>
                <a:gd name="connsiteX13-3327" fmla="*/ 2146811 w 2887263"/>
                <a:gd name="connsiteY13-3328" fmla="*/ 95772 h 2556892"/>
                <a:gd name="connsiteX14-3329" fmla="*/ 2343326 w 2887263"/>
                <a:gd name="connsiteY14-3330" fmla="*/ 146169 h 2556892"/>
                <a:gd name="connsiteX15-3331" fmla="*/ 2510201 w 2887263"/>
                <a:gd name="connsiteY15-3332" fmla="*/ 214666 h 2556892"/>
                <a:gd name="connsiteX16-3333" fmla="*/ 2626968 w 2887263"/>
                <a:gd name="connsiteY16-3334" fmla="*/ 296494 h 2556892"/>
                <a:gd name="connsiteX17-3335" fmla="*/ 2693166 w 2887263"/>
                <a:gd name="connsiteY17-3336" fmla="*/ 382460 h 2556892"/>
                <a:gd name="connsiteX18-3337" fmla="*/ 2731322 w 2887263"/>
                <a:gd name="connsiteY18-3338" fmla="*/ 459692 h 2556892"/>
                <a:gd name="connsiteX19-3339" fmla="*/ 2762123 w 2887263"/>
                <a:gd name="connsiteY19-3340" fmla="*/ 561747 h 2556892"/>
                <a:gd name="connsiteX20-3341" fmla="*/ 2785108 w 2887263"/>
                <a:gd name="connsiteY20-3342" fmla="*/ 666102 h 2556892"/>
                <a:gd name="connsiteX21-3343" fmla="*/ 2804876 w 2887263"/>
                <a:gd name="connsiteY21-3344" fmla="*/ 779650 h 2556892"/>
                <a:gd name="connsiteX22-3345" fmla="*/ 2823264 w 2887263"/>
                <a:gd name="connsiteY22-3346" fmla="*/ 882626 h 2556892"/>
                <a:gd name="connsiteX23-3347" fmla="*/ 2830160 w 2887263"/>
                <a:gd name="connsiteY23-3348" fmla="*/ 938251 h 2556892"/>
                <a:gd name="connsiteX24-3349" fmla="*/ 2853145 w 2887263"/>
                <a:gd name="connsiteY24-3350" fmla="*/ 1122135 h 2556892"/>
                <a:gd name="connsiteX25-3351" fmla="*/ 2870614 w 2887263"/>
                <a:gd name="connsiteY25-3352" fmla="*/ 1265565 h 2556892"/>
                <a:gd name="connsiteX26-3353" fmla="*/ 2880728 w 2887263"/>
                <a:gd name="connsiteY26-3354" fmla="*/ 1355208 h 2556892"/>
                <a:gd name="connsiteX27-3355" fmla="*/ 2887164 w 2887263"/>
                <a:gd name="connsiteY27-3356" fmla="*/ 1424625 h 2556892"/>
                <a:gd name="connsiteX28-3357" fmla="*/ 2873373 w 2887263"/>
                <a:gd name="connsiteY28-3358" fmla="*/ 1444852 h 2556892"/>
                <a:gd name="connsiteX29-3359" fmla="*/ 2661446 w 2887263"/>
                <a:gd name="connsiteY29-3360" fmla="*/ 1543690 h 2556892"/>
                <a:gd name="connsiteX30-3361" fmla="*/ 2448600 w 2887263"/>
                <a:gd name="connsiteY30-3362" fmla="*/ 1641608 h 2556892"/>
                <a:gd name="connsiteX31-3363" fmla="*/ 2447681 w 2887263"/>
                <a:gd name="connsiteY31-3364" fmla="*/ 1783659 h 2556892"/>
                <a:gd name="connsiteX32-3365" fmla="*/ 2452278 w 2887263"/>
                <a:gd name="connsiteY32-3366" fmla="*/ 2127522 h 2556892"/>
                <a:gd name="connsiteX33-3367" fmla="*/ 2458714 w 2887263"/>
                <a:gd name="connsiteY33-3368" fmla="*/ 2556892 h 2556892"/>
                <a:gd name="connsiteX34-3369" fmla="*/ 1263006 w 2887263"/>
                <a:gd name="connsiteY34-3370" fmla="*/ 2556892 h 2556892"/>
                <a:gd name="connsiteX35-3371" fmla="*/ 1282774 w 2887263"/>
                <a:gd name="connsiteY35-3372" fmla="*/ 2299914 h 2556892"/>
                <a:gd name="connsiteX36-3373" fmla="*/ 1307598 w 2887263"/>
                <a:gd name="connsiteY36-3374" fmla="*/ 2083390 h 2556892"/>
                <a:gd name="connsiteX37-3375" fmla="*/ 1331503 w 2887263"/>
                <a:gd name="connsiteY37-3376" fmla="*/ 1927088 h 2556892"/>
                <a:gd name="connsiteX38-3377" fmla="*/ 1373796 w 2887263"/>
                <a:gd name="connsiteY38-3378" fmla="*/ 1718839 h 2556892"/>
                <a:gd name="connsiteX39-3379" fmla="*/ 1407355 w 2887263"/>
                <a:gd name="connsiteY39-3380" fmla="*/ 1619082 h 2556892"/>
                <a:gd name="connsiteX40-3381" fmla="*/ 1414711 w 2887263"/>
                <a:gd name="connsiteY40-3382" fmla="*/ 1591040 h 2556892"/>
                <a:gd name="connsiteX41-3383" fmla="*/ 1407355 w 2887263"/>
                <a:gd name="connsiteY41-3384" fmla="*/ 1583225 h 2556892"/>
                <a:gd name="connsiteX42-3385" fmla="*/ 1380692 w 2887263"/>
                <a:gd name="connsiteY42-3386" fmla="*/ 1470596 h 2556892"/>
                <a:gd name="connsiteX43-3387" fmla="*/ 1359086 w 2887263"/>
                <a:gd name="connsiteY43-3388" fmla="*/ 1374516 h 2556892"/>
                <a:gd name="connsiteX44-3389" fmla="*/ 1320470 w 2887263"/>
                <a:gd name="connsiteY44-3390" fmla="*/ 1212698 h 2556892"/>
                <a:gd name="connsiteX45-3391" fmla="*/ 1297484 w 2887263"/>
                <a:gd name="connsiteY45-3392" fmla="*/ 1106964 h 2556892"/>
                <a:gd name="connsiteX46-3393" fmla="*/ 1288750 w 2887263"/>
                <a:gd name="connsiteY46-3394" fmla="*/ 1086737 h 2556892"/>
                <a:gd name="connsiteX47-3395" fmla="*/ 1127391 w 2887263"/>
                <a:gd name="connsiteY47-3396" fmla="*/ 1342336 h 2556892"/>
                <a:gd name="connsiteX48-3397" fmla="*/ 962355 w 2887263"/>
                <a:gd name="connsiteY48-3398" fmla="*/ 1506453 h 2556892"/>
                <a:gd name="connsiteX49-3399" fmla="*/ 766059 w 2887263"/>
                <a:gd name="connsiteY49-3400" fmla="*/ 1636091 h 2556892"/>
                <a:gd name="connsiteX50-3401" fmla="*/ 494829 w 2887263"/>
                <a:gd name="connsiteY50-3402" fmla="*/ 1753318 h 2556892"/>
                <a:gd name="connsiteX51-3403" fmla="*/ 272789 w 2887263"/>
                <a:gd name="connsiteY51-3404" fmla="*/ 1791474 h 2556892"/>
                <a:gd name="connsiteX52-3405" fmla="*/ 104995 w 2887263"/>
                <a:gd name="connsiteY52-3406" fmla="*/ 1804345 h 2556892"/>
                <a:gd name="connsiteX53-3407" fmla="*/ 82929 w 2887263"/>
                <a:gd name="connsiteY53-3408" fmla="*/ 1787336 h 2556892"/>
                <a:gd name="connsiteX54-3409" fmla="*/ 77872 w 2887263"/>
                <a:gd name="connsiteY54-3410" fmla="*/ 1783199 h 2556892"/>
                <a:gd name="connsiteX55-3411" fmla="*/ 61322 w 2887263"/>
                <a:gd name="connsiteY55-3412" fmla="*/ 1758374 h 2556892"/>
                <a:gd name="connsiteX56-3413" fmla="*/ 5237 w 2887263"/>
                <a:gd name="connsiteY56-3414" fmla="*/ 1612646 h 2556892"/>
                <a:gd name="connsiteX57-3415" fmla="*/ 1100 w 2887263"/>
                <a:gd name="connsiteY57-3416" fmla="*/ 1591499 h 2556892"/>
                <a:gd name="connsiteX58-3417" fmla="*/ 48450 w 2887263"/>
                <a:gd name="connsiteY58-3418" fmla="*/ 1572192 h 2556892"/>
                <a:gd name="connsiteX59-3419" fmla="*/ 308187 w 2887263"/>
                <a:gd name="connsiteY59-3420" fmla="*/ 1484387 h 2556892"/>
                <a:gd name="connsiteX60-3421" fmla="*/ 418058 w 2887263"/>
                <a:gd name="connsiteY60-3422" fmla="*/ 1438416 h 2556892"/>
                <a:gd name="connsiteX61-3423" fmla="*/ 576658 w 2887263"/>
                <a:gd name="connsiteY61-3424" fmla="*/ 1349692 h 2556892"/>
                <a:gd name="connsiteX62-3425" fmla="*/ 783528 w 2887263"/>
                <a:gd name="connsiteY62-3426" fmla="*/ 1212698 h 2556892"/>
                <a:gd name="connsiteX63-3427" fmla="*/ 835935 w 2887263"/>
                <a:gd name="connsiteY63-3428" fmla="*/ 1149718 h 2556892"/>
                <a:gd name="connsiteX64-3429" fmla="*/ 1003729 w 2887263"/>
                <a:gd name="connsiteY64-3430" fmla="*/ 829759 h 2556892"/>
                <a:gd name="connsiteX65-3431" fmla="*/ 1145780 w 2887263"/>
                <a:gd name="connsiteY65-3432" fmla="*/ 462450 h 2556892"/>
                <a:gd name="connsiteX66-3433" fmla="*/ 1238182 w 2887263"/>
                <a:gd name="connsiteY66-3434" fmla="*/ 327755 h 2556892"/>
                <a:gd name="connsiteX67-3435" fmla="*/ 1398621 w 2887263"/>
                <a:gd name="connsiteY67-3436" fmla="*/ 243628 h 2556892"/>
                <a:gd name="connsiteX68-3437" fmla="*/ 1538832 w 2887263"/>
                <a:gd name="connsiteY68-3438" fmla="*/ 170074 h 2556892"/>
                <a:gd name="connsiteX69-3439" fmla="*/ 1593998 w 2887263"/>
                <a:gd name="connsiteY69-3440" fmla="*/ 129160 h 2556892"/>
                <a:gd name="connsiteX70-3441" fmla="*/ 1684362 w 2887263"/>
                <a:gd name="connsiteY70-3442" fmla="*/ 35759 h 2556892"/>
                <a:gd name="connsiteX71-3443" fmla="*/ 1778802 w 2887263"/>
                <a:gd name="connsiteY71-3444" fmla="*/ 139274 h 2556892"/>
                <a:gd name="connsiteX72-3445" fmla="*/ 1913038 w 2887263"/>
                <a:gd name="connsiteY72-3446" fmla="*/ 215126 h 2556892"/>
                <a:gd name="connsiteX73-3447" fmla="*/ 1956806 w 2887263"/>
                <a:gd name="connsiteY73-3448" fmla="*/ 233819 h 2556892"/>
                <a:gd name="connsiteX74-3449" fmla="*/ 1967743 w 2887263"/>
                <a:gd name="connsiteY74-3450" fmla="*/ 230756 h 2556892"/>
                <a:gd name="connsiteX75-3451" fmla="*/ 1970387 w 2887263"/>
                <a:gd name="connsiteY75-3452" fmla="*/ 230053 h 2556892"/>
                <a:gd name="connsiteX76-3453" fmla="*/ 2020150 w 2887263"/>
                <a:gd name="connsiteY76-3454" fmla="*/ 186624 h 2556892"/>
                <a:gd name="connsiteX77-3455" fmla="*/ 2083131 w 2887263"/>
                <a:gd name="connsiteY77-3456" fmla="*/ 93762 h 2556892"/>
                <a:gd name="connsiteX78-3457" fmla="*/ 2088041 w 2887263"/>
                <a:gd name="connsiteY78-3458" fmla="*/ 0 h 2556892"/>
                <a:gd name="connsiteX0-3459" fmla="*/ 2501286 w 2886163"/>
                <a:gd name="connsiteY0-3460" fmla="*/ 1100528 h 2556892"/>
                <a:gd name="connsiteX1-3461" fmla="*/ 2492092 w 2886163"/>
                <a:gd name="connsiteY1-3462" fmla="*/ 1180518 h 2556892"/>
                <a:gd name="connsiteX2-3463" fmla="*/ 2464509 w 2886163"/>
                <a:gd name="connsiteY2-3464" fmla="*/ 1293147 h 2556892"/>
                <a:gd name="connsiteX3-3465" fmla="*/ 2452557 w 2886163"/>
                <a:gd name="connsiteY3-3466" fmla="*/ 1314294 h 2556892"/>
                <a:gd name="connsiteX4-3467" fmla="*/ 2453017 w 2886163"/>
                <a:gd name="connsiteY4-3468" fmla="*/ 1317972 h 2556892"/>
                <a:gd name="connsiteX5-3469" fmla="*/ 2452097 w 2886163"/>
                <a:gd name="connsiteY5-3470" fmla="*/ 1334981 h 2556892"/>
                <a:gd name="connsiteX6-3471" fmla="*/ 2486575 w 2886163"/>
                <a:gd name="connsiteY6-3472" fmla="*/ 1298204 h 2556892"/>
                <a:gd name="connsiteX7-3473" fmla="*/ 2518296 w 2886163"/>
                <a:gd name="connsiteY7-3474" fmla="*/ 1266944 h 2556892"/>
                <a:gd name="connsiteX8-3475" fmla="*/ 2526110 w 2886163"/>
                <a:gd name="connsiteY8-3476" fmla="*/ 1243499 h 2556892"/>
                <a:gd name="connsiteX9-3477" fmla="*/ 2505883 w 2886163"/>
                <a:gd name="connsiteY9-3478" fmla="*/ 1129031 h 2556892"/>
                <a:gd name="connsiteX10-3479" fmla="*/ 2501286 w 2886163"/>
                <a:gd name="connsiteY10-3480" fmla="*/ 1100528 h 2556892"/>
                <a:gd name="connsiteX11-3481" fmla="*/ 2086941 w 2886163"/>
                <a:gd name="connsiteY11-3482" fmla="*/ 0 h 2556892"/>
                <a:gd name="connsiteX12-3483" fmla="*/ 2145931 w 2886163"/>
                <a:gd name="connsiteY12-3484" fmla="*/ 92843 h 2556892"/>
                <a:gd name="connsiteX13-3485" fmla="*/ 2145711 w 2886163"/>
                <a:gd name="connsiteY13-3486" fmla="*/ 95772 h 2556892"/>
                <a:gd name="connsiteX14-3487" fmla="*/ 2342226 w 2886163"/>
                <a:gd name="connsiteY14-3488" fmla="*/ 146169 h 2556892"/>
                <a:gd name="connsiteX15-3489" fmla="*/ 2509101 w 2886163"/>
                <a:gd name="connsiteY15-3490" fmla="*/ 214666 h 2556892"/>
                <a:gd name="connsiteX16-3491" fmla="*/ 2625868 w 2886163"/>
                <a:gd name="connsiteY16-3492" fmla="*/ 296494 h 2556892"/>
                <a:gd name="connsiteX17-3493" fmla="*/ 2692066 w 2886163"/>
                <a:gd name="connsiteY17-3494" fmla="*/ 382460 h 2556892"/>
                <a:gd name="connsiteX18-3495" fmla="*/ 2730222 w 2886163"/>
                <a:gd name="connsiteY18-3496" fmla="*/ 459692 h 2556892"/>
                <a:gd name="connsiteX19-3497" fmla="*/ 2761023 w 2886163"/>
                <a:gd name="connsiteY19-3498" fmla="*/ 561747 h 2556892"/>
                <a:gd name="connsiteX20-3499" fmla="*/ 2784008 w 2886163"/>
                <a:gd name="connsiteY20-3500" fmla="*/ 666102 h 2556892"/>
                <a:gd name="connsiteX21-3501" fmla="*/ 2803776 w 2886163"/>
                <a:gd name="connsiteY21-3502" fmla="*/ 779650 h 2556892"/>
                <a:gd name="connsiteX22-3503" fmla="*/ 2822164 w 2886163"/>
                <a:gd name="connsiteY22-3504" fmla="*/ 882626 h 2556892"/>
                <a:gd name="connsiteX23-3505" fmla="*/ 2829060 w 2886163"/>
                <a:gd name="connsiteY23-3506" fmla="*/ 938251 h 2556892"/>
                <a:gd name="connsiteX24-3507" fmla="*/ 2852045 w 2886163"/>
                <a:gd name="connsiteY24-3508" fmla="*/ 1122135 h 2556892"/>
                <a:gd name="connsiteX25-3509" fmla="*/ 2869514 w 2886163"/>
                <a:gd name="connsiteY25-3510" fmla="*/ 1265565 h 2556892"/>
                <a:gd name="connsiteX26-3511" fmla="*/ 2879628 w 2886163"/>
                <a:gd name="connsiteY26-3512" fmla="*/ 1355208 h 2556892"/>
                <a:gd name="connsiteX27-3513" fmla="*/ 2886064 w 2886163"/>
                <a:gd name="connsiteY27-3514" fmla="*/ 1424625 h 2556892"/>
                <a:gd name="connsiteX28-3515" fmla="*/ 2872273 w 2886163"/>
                <a:gd name="connsiteY28-3516" fmla="*/ 1444852 h 2556892"/>
                <a:gd name="connsiteX29-3517" fmla="*/ 2660346 w 2886163"/>
                <a:gd name="connsiteY29-3518" fmla="*/ 1543690 h 2556892"/>
                <a:gd name="connsiteX30-3519" fmla="*/ 2447500 w 2886163"/>
                <a:gd name="connsiteY30-3520" fmla="*/ 1641608 h 2556892"/>
                <a:gd name="connsiteX31-3521" fmla="*/ 2446581 w 2886163"/>
                <a:gd name="connsiteY31-3522" fmla="*/ 1783659 h 2556892"/>
                <a:gd name="connsiteX32-3523" fmla="*/ 2451178 w 2886163"/>
                <a:gd name="connsiteY32-3524" fmla="*/ 2127522 h 2556892"/>
                <a:gd name="connsiteX33-3525" fmla="*/ 2457614 w 2886163"/>
                <a:gd name="connsiteY33-3526" fmla="*/ 2556892 h 2556892"/>
                <a:gd name="connsiteX34-3527" fmla="*/ 1261906 w 2886163"/>
                <a:gd name="connsiteY34-3528" fmla="*/ 2556892 h 2556892"/>
                <a:gd name="connsiteX35-3529" fmla="*/ 1281674 w 2886163"/>
                <a:gd name="connsiteY35-3530" fmla="*/ 2299914 h 2556892"/>
                <a:gd name="connsiteX36-3531" fmla="*/ 1306498 w 2886163"/>
                <a:gd name="connsiteY36-3532" fmla="*/ 2083390 h 2556892"/>
                <a:gd name="connsiteX37-3533" fmla="*/ 1330403 w 2886163"/>
                <a:gd name="connsiteY37-3534" fmla="*/ 1927088 h 2556892"/>
                <a:gd name="connsiteX38-3535" fmla="*/ 1372696 w 2886163"/>
                <a:gd name="connsiteY38-3536" fmla="*/ 1718839 h 2556892"/>
                <a:gd name="connsiteX39-3537" fmla="*/ 1406255 w 2886163"/>
                <a:gd name="connsiteY39-3538" fmla="*/ 1619082 h 2556892"/>
                <a:gd name="connsiteX40-3539" fmla="*/ 1413611 w 2886163"/>
                <a:gd name="connsiteY40-3540" fmla="*/ 1591040 h 2556892"/>
                <a:gd name="connsiteX41-3541" fmla="*/ 1406255 w 2886163"/>
                <a:gd name="connsiteY41-3542" fmla="*/ 1583225 h 2556892"/>
                <a:gd name="connsiteX42-3543" fmla="*/ 1379592 w 2886163"/>
                <a:gd name="connsiteY42-3544" fmla="*/ 1470596 h 2556892"/>
                <a:gd name="connsiteX43-3545" fmla="*/ 1357986 w 2886163"/>
                <a:gd name="connsiteY43-3546" fmla="*/ 1374516 h 2556892"/>
                <a:gd name="connsiteX44-3547" fmla="*/ 1319370 w 2886163"/>
                <a:gd name="connsiteY44-3548" fmla="*/ 1212698 h 2556892"/>
                <a:gd name="connsiteX45-3549" fmla="*/ 1296384 w 2886163"/>
                <a:gd name="connsiteY45-3550" fmla="*/ 1106964 h 2556892"/>
                <a:gd name="connsiteX46-3551" fmla="*/ 1287650 w 2886163"/>
                <a:gd name="connsiteY46-3552" fmla="*/ 1086737 h 2556892"/>
                <a:gd name="connsiteX47-3553" fmla="*/ 1126291 w 2886163"/>
                <a:gd name="connsiteY47-3554" fmla="*/ 1342336 h 2556892"/>
                <a:gd name="connsiteX48-3555" fmla="*/ 961255 w 2886163"/>
                <a:gd name="connsiteY48-3556" fmla="*/ 1506453 h 2556892"/>
                <a:gd name="connsiteX49-3557" fmla="*/ 764959 w 2886163"/>
                <a:gd name="connsiteY49-3558" fmla="*/ 1636091 h 2556892"/>
                <a:gd name="connsiteX50-3559" fmla="*/ 493729 w 2886163"/>
                <a:gd name="connsiteY50-3560" fmla="*/ 1753318 h 2556892"/>
                <a:gd name="connsiteX51-3561" fmla="*/ 271689 w 2886163"/>
                <a:gd name="connsiteY51-3562" fmla="*/ 1791474 h 2556892"/>
                <a:gd name="connsiteX52-3563" fmla="*/ 103895 w 2886163"/>
                <a:gd name="connsiteY52-3564" fmla="*/ 1804345 h 2556892"/>
                <a:gd name="connsiteX53-3565" fmla="*/ 81829 w 2886163"/>
                <a:gd name="connsiteY53-3566" fmla="*/ 1787336 h 2556892"/>
                <a:gd name="connsiteX54-3567" fmla="*/ 76772 w 2886163"/>
                <a:gd name="connsiteY54-3568" fmla="*/ 1783199 h 2556892"/>
                <a:gd name="connsiteX55-3569" fmla="*/ 60222 w 2886163"/>
                <a:gd name="connsiteY55-3570" fmla="*/ 1758374 h 2556892"/>
                <a:gd name="connsiteX56-3571" fmla="*/ 0 w 2886163"/>
                <a:gd name="connsiteY56-3572" fmla="*/ 1591499 h 2556892"/>
                <a:gd name="connsiteX57-3573" fmla="*/ 47350 w 2886163"/>
                <a:gd name="connsiteY57-3574" fmla="*/ 1572192 h 2556892"/>
                <a:gd name="connsiteX58-3575" fmla="*/ 307087 w 2886163"/>
                <a:gd name="connsiteY58-3576" fmla="*/ 1484387 h 2556892"/>
                <a:gd name="connsiteX59-3577" fmla="*/ 416958 w 2886163"/>
                <a:gd name="connsiteY59-3578" fmla="*/ 1438416 h 2556892"/>
                <a:gd name="connsiteX60-3579" fmla="*/ 575558 w 2886163"/>
                <a:gd name="connsiteY60-3580" fmla="*/ 1349692 h 2556892"/>
                <a:gd name="connsiteX61-3581" fmla="*/ 782428 w 2886163"/>
                <a:gd name="connsiteY61-3582" fmla="*/ 1212698 h 2556892"/>
                <a:gd name="connsiteX62-3583" fmla="*/ 834835 w 2886163"/>
                <a:gd name="connsiteY62-3584" fmla="*/ 1149718 h 2556892"/>
                <a:gd name="connsiteX63-3585" fmla="*/ 1002629 w 2886163"/>
                <a:gd name="connsiteY63-3586" fmla="*/ 829759 h 2556892"/>
                <a:gd name="connsiteX64-3587" fmla="*/ 1144680 w 2886163"/>
                <a:gd name="connsiteY64-3588" fmla="*/ 462450 h 2556892"/>
                <a:gd name="connsiteX65-3589" fmla="*/ 1237082 w 2886163"/>
                <a:gd name="connsiteY65-3590" fmla="*/ 327755 h 2556892"/>
                <a:gd name="connsiteX66-3591" fmla="*/ 1397521 w 2886163"/>
                <a:gd name="connsiteY66-3592" fmla="*/ 243628 h 2556892"/>
                <a:gd name="connsiteX67-3593" fmla="*/ 1537732 w 2886163"/>
                <a:gd name="connsiteY67-3594" fmla="*/ 170074 h 2556892"/>
                <a:gd name="connsiteX68-3595" fmla="*/ 1592898 w 2886163"/>
                <a:gd name="connsiteY68-3596" fmla="*/ 129160 h 2556892"/>
                <a:gd name="connsiteX69-3597" fmla="*/ 1683262 w 2886163"/>
                <a:gd name="connsiteY69-3598" fmla="*/ 35759 h 2556892"/>
                <a:gd name="connsiteX70-3599" fmla="*/ 1777702 w 2886163"/>
                <a:gd name="connsiteY70-3600" fmla="*/ 139274 h 2556892"/>
                <a:gd name="connsiteX71-3601" fmla="*/ 1911938 w 2886163"/>
                <a:gd name="connsiteY71-3602" fmla="*/ 215126 h 2556892"/>
                <a:gd name="connsiteX72-3603" fmla="*/ 1955706 w 2886163"/>
                <a:gd name="connsiteY72-3604" fmla="*/ 233819 h 2556892"/>
                <a:gd name="connsiteX73-3605" fmla="*/ 1966643 w 2886163"/>
                <a:gd name="connsiteY73-3606" fmla="*/ 230756 h 2556892"/>
                <a:gd name="connsiteX74-3607" fmla="*/ 1969287 w 2886163"/>
                <a:gd name="connsiteY74-3608" fmla="*/ 230053 h 2556892"/>
                <a:gd name="connsiteX75-3609" fmla="*/ 2019050 w 2886163"/>
                <a:gd name="connsiteY75-3610" fmla="*/ 186624 h 2556892"/>
                <a:gd name="connsiteX76-3611" fmla="*/ 2082031 w 2886163"/>
                <a:gd name="connsiteY76-3612" fmla="*/ 93762 h 2556892"/>
                <a:gd name="connsiteX77-3613" fmla="*/ 2086941 w 2886163"/>
                <a:gd name="connsiteY77-3614" fmla="*/ 0 h 2556892"/>
                <a:gd name="connsiteX0-3615" fmla="*/ 2501286 w 2886163"/>
                <a:gd name="connsiteY0-3616" fmla="*/ 1100528 h 2556892"/>
                <a:gd name="connsiteX1-3617" fmla="*/ 2492092 w 2886163"/>
                <a:gd name="connsiteY1-3618" fmla="*/ 1180518 h 2556892"/>
                <a:gd name="connsiteX2-3619" fmla="*/ 2464509 w 2886163"/>
                <a:gd name="connsiteY2-3620" fmla="*/ 1293147 h 2556892"/>
                <a:gd name="connsiteX3-3621" fmla="*/ 2452557 w 2886163"/>
                <a:gd name="connsiteY3-3622" fmla="*/ 1314294 h 2556892"/>
                <a:gd name="connsiteX4-3623" fmla="*/ 2453017 w 2886163"/>
                <a:gd name="connsiteY4-3624" fmla="*/ 1317972 h 2556892"/>
                <a:gd name="connsiteX5-3625" fmla="*/ 2452097 w 2886163"/>
                <a:gd name="connsiteY5-3626" fmla="*/ 1334981 h 2556892"/>
                <a:gd name="connsiteX6-3627" fmla="*/ 2486575 w 2886163"/>
                <a:gd name="connsiteY6-3628" fmla="*/ 1298204 h 2556892"/>
                <a:gd name="connsiteX7-3629" fmla="*/ 2518296 w 2886163"/>
                <a:gd name="connsiteY7-3630" fmla="*/ 1266944 h 2556892"/>
                <a:gd name="connsiteX8-3631" fmla="*/ 2526110 w 2886163"/>
                <a:gd name="connsiteY8-3632" fmla="*/ 1243499 h 2556892"/>
                <a:gd name="connsiteX9-3633" fmla="*/ 2505883 w 2886163"/>
                <a:gd name="connsiteY9-3634" fmla="*/ 1129031 h 2556892"/>
                <a:gd name="connsiteX10-3635" fmla="*/ 2501286 w 2886163"/>
                <a:gd name="connsiteY10-3636" fmla="*/ 1100528 h 2556892"/>
                <a:gd name="connsiteX11-3637" fmla="*/ 2086941 w 2886163"/>
                <a:gd name="connsiteY11-3638" fmla="*/ 0 h 2556892"/>
                <a:gd name="connsiteX12-3639" fmla="*/ 2145931 w 2886163"/>
                <a:gd name="connsiteY12-3640" fmla="*/ 92843 h 2556892"/>
                <a:gd name="connsiteX13-3641" fmla="*/ 2145711 w 2886163"/>
                <a:gd name="connsiteY13-3642" fmla="*/ 95772 h 2556892"/>
                <a:gd name="connsiteX14-3643" fmla="*/ 2342226 w 2886163"/>
                <a:gd name="connsiteY14-3644" fmla="*/ 146169 h 2556892"/>
                <a:gd name="connsiteX15-3645" fmla="*/ 2509101 w 2886163"/>
                <a:gd name="connsiteY15-3646" fmla="*/ 214666 h 2556892"/>
                <a:gd name="connsiteX16-3647" fmla="*/ 2625868 w 2886163"/>
                <a:gd name="connsiteY16-3648" fmla="*/ 296494 h 2556892"/>
                <a:gd name="connsiteX17-3649" fmla="*/ 2692066 w 2886163"/>
                <a:gd name="connsiteY17-3650" fmla="*/ 382460 h 2556892"/>
                <a:gd name="connsiteX18-3651" fmla="*/ 2730222 w 2886163"/>
                <a:gd name="connsiteY18-3652" fmla="*/ 459692 h 2556892"/>
                <a:gd name="connsiteX19-3653" fmla="*/ 2761023 w 2886163"/>
                <a:gd name="connsiteY19-3654" fmla="*/ 561747 h 2556892"/>
                <a:gd name="connsiteX20-3655" fmla="*/ 2784008 w 2886163"/>
                <a:gd name="connsiteY20-3656" fmla="*/ 666102 h 2556892"/>
                <a:gd name="connsiteX21-3657" fmla="*/ 2803776 w 2886163"/>
                <a:gd name="connsiteY21-3658" fmla="*/ 779650 h 2556892"/>
                <a:gd name="connsiteX22-3659" fmla="*/ 2822164 w 2886163"/>
                <a:gd name="connsiteY22-3660" fmla="*/ 882626 h 2556892"/>
                <a:gd name="connsiteX23-3661" fmla="*/ 2829060 w 2886163"/>
                <a:gd name="connsiteY23-3662" fmla="*/ 938251 h 2556892"/>
                <a:gd name="connsiteX24-3663" fmla="*/ 2852045 w 2886163"/>
                <a:gd name="connsiteY24-3664" fmla="*/ 1122135 h 2556892"/>
                <a:gd name="connsiteX25-3665" fmla="*/ 2869514 w 2886163"/>
                <a:gd name="connsiteY25-3666" fmla="*/ 1265565 h 2556892"/>
                <a:gd name="connsiteX26-3667" fmla="*/ 2879628 w 2886163"/>
                <a:gd name="connsiteY26-3668" fmla="*/ 1355208 h 2556892"/>
                <a:gd name="connsiteX27-3669" fmla="*/ 2886064 w 2886163"/>
                <a:gd name="connsiteY27-3670" fmla="*/ 1424625 h 2556892"/>
                <a:gd name="connsiteX28-3671" fmla="*/ 2872273 w 2886163"/>
                <a:gd name="connsiteY28-3672" fmla="*/ 1444852 h 2556892"/>
                <a:gd name="connsiteX29-3673" fmla="*/ 2660346 w 2886163"/>
                <a:gd name="connsiteY29-3674" fmla="*/ 1543690 h 2556892"/>
                <a:gd name="connsiteX30-3675" fmla="*/ 2447500 w 2886163"/>
                <a:gd name="connsiteY30-3676" fmla="*/ 1641608 h 2556892"/>
                <a:gd name="connsiteX31-3677" fmla="*/ 2446581 w 2886163"/>
                <a:gd name="connsiteY31-3678" fmla="*/ 1783659 h 2556892"/>
                <a:gd name="connsiteX32-3679" fmla="*/ 2451178 w 2886163"/>
                <a:gd name="connsiteY32-3680" fmla="*/ 2127522 h 2556892"/>
                <a:gd name="connsiteX33-3681" fmla="*/ 2457614 w 2886163"/>
                <a:gd name="connsiteY33-3682" fmla="*/ 2556892 h 2556892"/>
                <a:gd name="connsiteX34-3683" fmla="*/ 1261906 w 2886163"/>
                <a:gd name="connsiteY34-3684" fmla="*/ 2556892 h 2556892"/>
                <a:gd name="connsiteX35-3685" fmla="*/ 1281674 w 2886163"/>
                <a:gd name="connsiteY35-3686" fmla="*/ 2299914 h 2556892"/>
                <a:gd name="connsiteX36-3687" fmla="*/ 1306498 w 2886163"/>
                <a:gd name="connsiteY36-3688" fmla="*/ 2083390 h 2556892"/>
                <a:gd name="connsiteX37-3689" fmla="*/ 1330403 w 2886163"/>
                <a:gd name="connsiteY37-3690" fmla="*/ 1927088 h 2556892"/>
                <a:gd name="connsiteX38-3691" fmla="*/ 1372696 w 2886163"/>
                <a:gd name="connsiteY38-3692" fmla="*/ 1718839 h 2556892"/>
                <a:gd name="connsiteX39-3693" fmla="*/ 1406255 w 2886163"/>
                <a:gd name="connsiteY39-3694" fmla="*/ 1619082 h 2556892"/>
                <a:gd name="connsiteX40-3695" fmla="*/ 1413611 w 2886163"/>
                <a:gd name="connsiteY40-3696" fmla="*/ 1591040 h 2556892"/>
                <a:gd name="connsiteX41-3697" fmla="*/ 1406255 w 2886163"/>
                <a:gd name="connsiteY41-3698" fmla="*/ 1583225 h 2556892"/>
                <a:gd name="connsiteX42-3699" fmla="*/ 1379592 w 2886163"/>
                <a:gd name="connsiteY42-3700" fmla="*/ 1470596 h 2556892"/>
                <a:gd name="connsiteX43-3701" fmla="*/ 1357986 w 2886163"/>
                <a:gd name="connsiteY43-3702" fmla="*/ 1374516 h 2556892"/>
                <a:gd name="connsiteX44-3703" fmla="*/ 1319370 w 2886163"/>
                <a:gd name="connsiteY44-3704" fmla="*/ 1212698 h 2556892"/>
                <a:gd name="connsiteX45-3705" fmla="*/ 1296384 w 2886163"/>
                <a:gd name="connsiteY45-3706" fmla="*/ 1106964 h 2556892"/>
                <a:gd name="connsiteX46-3707" fmla="*/ 1287650 w 2886163"/>
                <a:gd name="connsiteY46-3708" fmla="*/ 1086737 h 2556892"/>
                <a:gd name="connsiteX47-3709" fmla="*/ 1126291 w 2886163"/>
                <a:gd name="connsiteY47-3710" fmla="*/ 1342336 h 2556892"/>
                <a:gd name="connsiteX48-3711" fmla="*/ 961255 w 2886163"/>
                <a:gd name="connsiteY48-3712" fmla="*/ 1506453 h 2556892"/>
                <a:gd name="connsiteX49-3713" fmla="*/ 764959 w 2886163"/>
                <a:gd name="connsiteY49-3714" fmla="*/ 1636091 h 2556892"/>
                <a:gd name="connsiteX50-3715" fmla="*/ 493729 w 2886163"/>
                <a:gd name="connsiteY50-3716" fmla="*/ 1753318 h 2556892"/>
                <a:gd name="connsiteX51-3717" fmla="*/ 271689 w 2886163"/>
                <a:gd name="connsiteY51-3718" fmla="*/ 1791474 h 2556892"/>
                <a:gd name="connsiteX52-3719" fmla="*/ 103895 w 2886163"/>
                <a:gd name="connsiteY52-3720" fmla="*/ 1804345 h 2556892"/>
                <a:gd name="connsiteX53-3721" fmla="*/ 81829 w 2886163"/>
                <a:gd name="connsiteY53-3722" fmla="*/ 1787336 h 2556892"/>
                <a:gd name="connsiteX54-3723" fmla="*/ 76772 w 2886163"/>
                <a:gd name="connsiteY54-3724" fmla="*/ 1783199 h 2556892"/>
                <a:gd name="connsiteX55-3725" fmla="*/ 0 w 2886163"/>
                <a:gd name="connsiteY55-3726" fmla="*/ 1591499 h 2556892"/>
                <a:gd name="connsiteX56-3727" fmla="*/ 47350 w 2886163"/>
                <a:gd name="connsiteY56-3728" fmla="*/ 1572192 h 2556892"/>
                <a:gd name="connsiteX57-3729" fmla="*/ 307087 w 2886163"/>
                <a:gd name="connsiteY57-3730" fmla="*/ 1484387 h 2556892"/>
                <a:gd name="connsiteX58-3731" fmla="*/ 416958 w 2886163"/>
                <a:gd name="connsiteY58-3732" fmla="*/ 1438416 h 2556892"/>
                <a:gd name="connsiteX59-3733" fmla="*/ 575558 w 2886163"/>
                <a:gd name="connsiteY59-3734" fmla="*/ 1349692 h 2556892"/>
                <a:gd name="connsiteX60-3735" fmla="*/ 782428 w 2886163"/>
                <a:gd name="connsiteY60-3736" fmla="*/ 1212698 h 2556892"/>
                <a:gd name="connsiteX61-3737" fmla="*/ 834835 w 2886163"/>
                <a:gd name="connsiteY61-3738" fmla="*/ 1149718 h 2556892"/>
                <a:gd name="connsiteX62-3739" fmla="*/ 1002629 w 2886163"/>
                <a:gd name="connsiteY62-3740" fmla="*/ 829759 h 2556892"/>
                <a:gd name="connsiteX63-3741" fmla="*/ 1144680 w 2886163"/>
                <a:gd name="connsiteY63-3742" fmla="*/ 462450 h 2556892"/>
                <a:gd name="connsiteX64-3743" fmla="*/ 1237082 w 2886163"/>
                <a:gd name="connsiteY64-3744" fmla="*/ 327755 h 2556892"/>
                <a:gd name="connsiteX65-3745" fmla="*/ 1397521 w 2886163"/>
                <a:gd name="connsiteY65-3746" fmla="*/ 243628 h 2556892"/>
                <a:gd name="connsiteX66-3747" fmla="*/ 1537732 w 2886163"/>
                <a:gd name="connsiteY66-3748" fmla="*/ 170074 h 2556892"/>
                <a:gd name="connsiteX67-3749" fmla="*/ 1592898 w 2886163"/>
                <a:gd name="connsiteY67-3750" fmla="*/ 129160 h 2556892"/>
                <a:gd name="connsiteX68-3751" fmla="*/ 1683262 w 2886163"/>
                <a:gd name="connsiteY68-3752" fmla="*/ 35759 h 2556892"/>
                <a:gd name="connsiteX69-3753" fmla="*/ 1777702 w 2886163"/>
                <a:gd name="connsiteY69-3754" fmla="*/ 139274 h 2556892"/>
                <a:gd name="connsiteX70-3755" fmla="*/ 1911938 w 2886163"/>
                <a:gd name="connsiteY70-3756" fmla="*/ 215126 h 2556892"/>
                <a:gd name="connsiteX71-3757" fmla="*/ 1955706 w 2886163"/>
                <a:gd name="connsiteY71-3758" fmla="*/ 233819 h 2556892"/>
                <a:gd name="connsiteX72-3759" fmla="*/ 1966643 w 2886163"/>
                <a:gd name="connsiteY72-3760" fmla="*/ 230756 h 2556892"/>
                <a:gd name="connsiteX73-3761" fmla="*/ 1969287 w 2886163"/>
                <a:gd name="connsiteY73-3762" fmla="*/ 230053 h 2556892"/>
                <a:gd name="connsiteX74-3763" fmla="*/ 2019050 w 2886163"/>
                <a:gd name="connsiteY74-3764" fmla="*/ 186624 h 2556892"/>
                <a:gd name="connsiteX75-3765" fmla="*/ 2082031 w 2886163"/>
                <a:gd name="connsiteY75-3766" fmla="*/ 93762 h 2556892"/>
                <a:gd name="connsiteX76-3767" fmla="*/ 2086941 w 2886163"/>
                <a:gd name="connsiteY76-3768" fmla="*/ 0 h 2556892"/>
                <a:gd name="connsiteX0-3769" fmla="*/ 2501286 w 2886163"/>
                <a:gd name="connsiteY0-3770" fmla="*/ 1100528 h 2556892"/>
                <a:gd name="connsiteX1-3771" fmla="*/ 2492092 w 2886163"/>
                <a:gd name="connsiteY1-3772" fmla="*/ 1180518 h 2556892"/>
                <a:gd name="connsiteX2-3773" fmla="*/ 2464509 w 2886163"/>
                <a:gd name="connsiteY2-3774" fmla="*/ 1293147 h 2556892"/>
                <a:gd name="connsiteX3-3775" fmla="*/ 2452557 w 2886163"/>
                <a:gd name="connsiteY3-3776" fmla="*/ 1314294 h 2556892"/>
                <a:gd name="connsiteX4-3777" fmla="*/ 2453017 w 2886163"/>
                <a:gd name="connsiteY4-3778" fmla="*/ 1317972 h 2556892"/>
                <a:gd name="connsiteX5-3779" fmla="*/ 2452097 w 2886163"/>
                <a:gd name="connsiteY5-3780" fmla="*/ 1334981 h 2556892"/>
                <a:gd name="connsiteX6-3781" fmla="*/ 2486575 w 2886163"/>
                <a:gd name="connsiteY6-3782" fmla="*/ 1298204 h 2556892"/>
                <a:gd name="connsiteX7-3783" fmla="*/ 2518296 w 2886163"/>
                <a:gd name="connsiteY7-3784" fmla="*/ 1266944 h 2556892"/>
                <a:gd name="connsiteX8-3785" fmla="*/ 2526110 w 2886163"/>
                <a:gd name="connsiteY8-3786" fmla="*/ 1243499 h 2556892"/>
                <a:gd name="connsiteX9-3787" fmla="*/ 2505883 w 2886163"/>
                <a:gd name="connsiteY9-3788" fmla="*/ 1129031 h 2556892"/>
                <a:gd name="connsiteX10-3789" fmla="*/ 2501286 w 2886163"/>
                <a:gd name="connsiteY10-3790" fmla="*/ 1100528 h 2556892"/>
                <a:gd name="connsiteX11-3791" fmla="*/ 2086941 w 2886163"/>
                <a:gd name="connsiteY11-3792" fmla="*/ 0 h 2556892"/>
                <a:gd name="connsiteX12-3793" fmla="*/ 2145931 w 2886163"/>
                <a:gd name="connsiteY12-3794" fmla="*/ 92843 h 2556892"/>
                <a:gd name="connsiteX13-3795" fmla="*/ 2145711 w 2886163"/>
                <a:gd name="connsiteY13-3796" fmla="*/ 95772 h 2556892"/>
                <a:gd name="connsiteX14-3797" fmla="*/ 2342226 w 2886163"/>
                <a:gd name="connsiteY14-3798" fmla="*/ 146169 h 2556892"/>
                <a:gd name="connsiteX15-3799" fmla="*/ 2509101 w 2886163"/>
                <a:gd name="connsiteY15-3800" fmla="*/ 214666 h 2556892"/>
                <a:gd name="connsiteX16-3801" fmla="*/ 2625868 w 2886163"/>
                <a:gd name="connsiteY16-3802" fmla="*/ 296494 h 2556892"/>
                <a:gd name="connsiteX17-3803" fmla="*/ 2692066 w 2886163"/>
                <a:gd name="connsiteY17-3804" fmla="*/ 382460 h 2556892"/>
                <a:gd name="connsiteX18-3805" fmla="*/ 2730222 w 2886163"/>
                <a:gd name="connsiteY18-3806" fmla="*/ 459692 h 2556892"/>
                <a:gd name="connsiteX19-3807" fmla="*/ 2761023 w 2886163"/>
                <a:gd name="connsiteY19-3808" fmla="*/ 561747 h 2556892"/>
                <a:gd name="connsiteX20-3809" fmla="*/ 2784008 w 2886163"/>
                <a:gd name="connsiteY20-3810" fmla="*/ 666102 h 2556892"/>
                <a:gd name="connsiteX21-3811" fmla="*/ 2803776 w 2886163"/>
                <a:gd name="connsiteY21-3812" fmla="*/ 779650 h 2556892"/>
                <a:gd name="connsiteX22-3813" fmla="*/ 2822164 w 2886163"/>
                <a:gd name="connsiteY22-3814" fmla="*/ 882626 h 2556892"/>
                <a:gd name="connsiteX23-3815" fmla="*/ 2829060 w 2886163"/>
                <a:gd name="connsiteY23-3816" fmla="*/ 938251 h 2556892"/>
                <a:gd name="connsiteX24-3817" fmla="*/ 2852045 w 2886163"/>
                <a:gd name="connsiteY24-3818" fmla="*/ 1122135 h 2556892"/>
                <a:gd name="connsiteX25-3819" fmla="*/ 2869514 w 2886163"/>
                <a:gd name="connsiteY25-3820" fmla="*/ 1265565 h 2556892"/>
                <a:gd name="connsiteX26-3821" fmla="*/ 2879628 w 2886163"/>
                <a:gd name="connsiteY26-3822" fmla="*/ 1355208 h 2556892"/>
                <a:gd name="connsiteX27-3823" fmla="*/ 2886064 w 2886163"/>
                <a:gd name="connsiteY27-3824" fmla="*/ 1424625 h 2556892"/>
                <a:gd name="connsiteX28-3825" fmla="*/ 2872273 w 2886163"/>
                <a:gd name="connsiteY28-3826" fmla="*/ 1444852 h 2556892"/>
                <a:gd name="connsiteX29-3827" fmla="*/ 2660346 w 2886163"/>
                <a:gd name="connsiteY29-3828" fmla="*/ 1543690 h 2556892"/>
                <a:gd name="connsiteX30-3829" fmla="*/ 2447500 w 2886163"/>
                <a:gd name="connsiteY30-3830" fmla="*/ 1641608 h 2556892"/>
                <a:gd name="connsiteX31-3831" fmla="*/ 2446581 w 2886163"/>
                <a:gd name="connsiteY31-3832" fmla="*/ 1783659 h 2556892"/>
                <a:gd name="connsiteX32-3833" fmla="*/ 2451178 w 2886163"/>
                <a:gd name="connsiteY32-3834" fmla="*/ 2127522 h 2556892"/>
                <a:gd name="connsiteX33-3835" fmla="*/ 2457614 w 2886163"/>
                <a:gd name="connsiteY33-3836" fmla="*/ 2556892 h 2556892"/>
                <a:gd name="connsiteX34-3837" fmla="*/ 1261906 w 2886163"/>
                <a:gd name="connsiteY34-3838" fmla="*/ 2556892 h 2556892"/>
                <a:gd name="connsiteX35-3839" fmla="*/ 1281674 w 2886163"/>
                <a:gd name="connsiteY35-3840" fmla="*/ 2299914 h 2556892"/>
                <a:gd name="connsiteX36-3841" fmla="*/ 1306498 w 2886163"/>
                <a:gd name="connsiteY36-3842" fmla="*/ 2083390 h 2556892"/>
                <a:gd name="connsiteX37-3843" fmla="*/ 1330403 w 2886163"/>
                <a:gd name="connsiteY37-3844" fmla="*/ 1927088 h 2556892"/>
                <a:gd name="connsiteX38-3845" fmla="*/ 1372696 w 2886163"/>
                <a:gd name="connsiteY38-3846" fmla="*/ 1718839 h 2556892"/>
                <a:gd name="connsiteX39-3847" fmla="*/ 1406255 w 2886163"/>
                <a:gd name="connsiteY39-3848" fmla="*/ 1619082 h 2556892"/>
                <a:gd name="connsiteX40-3849" fmla="*/ 1413611 w 2886163"/>
                <a:gd name="connsiteY40-3850" fmla="*/ 1591040 h 2556892"/>
                <a:gd name="connsiteX41-3851" fmla="*/ 1406255 w 2886163"/>
                <a:gd name="connsiteY41-3852" fmla="*/ 1583225 h 2556892"/>
                <a:gd name="connsiteX42-3853" fmla="*/ 1379592 w 2886163"/>
                <a:gd name="connsiteY42-3854" fmla="*/ 1470596 h 2556892"/>
                <a:gd name="connsiteX43-3855" fmla="*/ 1357986 w 2886163"/>
                <a:gd name="connsiteY43-3856" fmla="*/ 1374516 h 2556892"/>
                <a:gd name="connsiteX44-3857" fmla="*/ 1319370 w 2886163"/>
                <a:gd name="connsiteY44-3858" fmla="*/ 1212698 h 2556892"/>
                <a:gd name="connsiteX45-3859" fmla="*/ 1296384 w 2886163"/>
                <a:gd name="connsiteY45-3860" fmla="*/ 1106964 h 2556892"/>
                <a:gd name="connsiteX46-3861" fmla="*/ 1287650 w 2886163"/>
                <a:gd name="connsiteY46-3862" fmla="*/ 1086737 h 2556892"/>
                <a:gd name="connsiteX47-3863" fmla="*/ 1126291 w 2886163"/>
                <a:gd name="connsiteY47-3864" fmla="*/ 1342336 h 2556892"/>
                <a:gd name="connsiteX48-3865" fmla="*/ 961255 w 2886163"/>
                <a:gd name="connsiteY48-3866" fmla="*/ 1506453 h 2556892"/>
                <a:gd name="connsiteX49-3867" fmla="*/ 764959 w 2886163"/>
                <a:gd name="connsiteY49-3868" fmla="*/ 1636091 h 2556892"/>
                <a:gd name="connsiteX50-3869" fmla="*/ 493729 w 2886163"/>
                <a:gd name="connsiteY50-3870" fmla="*/ 1753318 h 2556892"/>
                <a:gd name="connsiteX51-3871" fmla="*/ 271689 w 2886163"/>
                <a:gd name="connsiteY51-3872" fmla="*/ 1791474 h 2556892"/>
                <a:gd name="connsiteX52-3873" fmla="*/ 103895 w 2886163"/>
                <a:gd name="connsiteY52-3874" fmla="*/ 1804345 h 2556892"/>
                <a:gd name="connsiteX53-3875" fmla="*/ 81829 w 2886163"/>
                <a:gd name="connsiteY53-3876" fmla="*/ 1787336 h 2556892"/>
                <a:gd name="connsiteX54-3877" fmla="*/ 0 w 2886163"/>
                <a:gd name="connsiteY54-3878" fmla="*/ 1591499 h 2556892"/>
                <a:gd name="connsiteX55-3879" fmla="*/ 47350 w 2886163"/>
                <a:gd name="connsiteY55-3880" fmla="*/ 1572192 h 2556892"/>
                <a:gd name="connsiteX56-3881" fmla="*/ 307087 w 2886163"/>
                <a:gd name="connsiteY56-3882" fmla="*/ 1484387 h 2556892"/>
                <a:gd name="connsiteX57-3883" fmla="*/ 416958 w 2886163"/>
                <a:gd name="connsiteY57-3884" fmla="*/ 1438416 h 2556892"/>
                <a:gd name="connsiteX58-3885" fmla="*/ 575558 w 2886163"/>
                <a:gd name="connsiteY58-3886" fmla="*/ 1349692 h 2556892"/>
                <a:gd name="connsiteX59-3887" fmla="*/ 782428 w 2886163"/>
                <a:gd name="connsiteY59-3888" fmla="*/ 1212698 h 2556892"/>
                <a:gd name="connsiteX60-3889" fmla="*/ 834835 w 2886163"/>
                <a:gd name="connsiteY60-3890" fmla="*/ 1149718 h 2556892"/>
                <a:gd name="connsiteX61-3891" fmla="*/ 1002629 w 2886163"/>
                <a:gd name="connsiteY61-3892" fmla="*/ 829759 h 2556892"/>
                <a:gd name="connsiteX62-3893" fmla="*/ 1144680 w 2886163"/>
                <a:gd name="connsiteY62-3894" fmla="*/ 462450 h 2556892"/>
                <a:gd name="connsiteX63-3895" fmla="*/ 1237082 w 2886163"/>
                <a:gd name="connsiteY63-3896" fmla="*/ 327755 h 2556892"/>
                <a:gd name="connsiteX64-3897" fmla="*/ 1397521 w 2886163"/>
                <a:gd name="connsiteY64-3898" fmla="*/ 243628 h 2556892"/>
                <a:gd name="connsiteX65-3899" fmla="*/ 1537732 w 2886163"/>
                <a:gd name="connsiteY65-3900" fmla="*/ 170074 h 2556892"/>
                <a:gd name="connsiteX66-3901" fmla="*/ 1592898 w 2886163"/>
                <a:gd name="connsiteY66-3902" fmla="*/ 129160 h 2556892"/>
                <a:gd name="connsiteX67-3903" fmla="*/ 1683262 w 2886163"/>
                <a:gd name="connsiteY67-3904" fmla="*/ 35759 h 2556892"/>
                <a:gd name="connsiteX68-3905" fmla="*/ 1777702 w 2886163"/>
                <a:gd name="connsiteY68-3906" fmla="*/ 139274 h 2556892"/>
                <a:gd name="connsiteX69-3907" fmla="*/ 1911938 w 2886163"/>
                <a:gd name="connsiteY69-3908" fmla="*/ 215126 h 2556892"/>
                <a:gd name="connsiteX70-3909" fmla="*/ 1955706 w 2886163"/>
                <a:gd name="connsiteY70-3910" fmla="*/ 233819 h 2556892"/>
                <a:gd name="connsiteX71-3911" fmla="*/ 1966643 w 2886163"/>
                <a:gd name="connsiteY71-3912" fmla="*/ 230756 h 2556892"/>
                <a:gd name="connsiteX72-3913" fmla="*/ 1969287 w 2886163"/>
                <a:gd name="connsiteY72-3914" fmla="*/ 230053 h 2556892"/>
                <a:gd name="connsiteX73-3915" fmla="*/ 2019050 w 2886163"/>
                <a:gd name="connsiteY73-3916" fmla="*/ 186624 h 2556892"/>
                <a:gd name="connsiteX74-3917" fmla="*/ 2082031 w 2886163"/>
                <a:gd name="connsiteY74-3918" fmla="*/ 93762 h 2556892"/>
                <a:gd name="connsiteX75-3919" fmla="*/ 2086941 w 2886163"/>
                <a:gd name="connsiteY75-3920" fmla="*/ 0 h 2556892"/>
                <a:gd name="connsiteX0-3921" fmla="*/ 2501286 w 2886163"/>
                <a:gd name="connsiteY0-3922" fmla="*/ 1100528 h 2556892"/>
                <a:gd name="connsiteX1-3923" fmla="*/ 2492092 w 2886163"/>
                <a:gd name="connsiteY1-3924" fmla="*/ 1180518 h 2556892"/>
                <a:gd name="connsiteX2-3925" fmla="*/ 2464509 w 2886163"/>
                <a:gd name="connsiteY2-3926" fmla="*/ 1293147 h 2556892"/>
                <a:gd name="connsiteX3-3927" fmla="*/ 2452557 w 2886163"/>
                <a:gd name="connsiteY3-3928" fmla="*/ 1314294 h 2556892"/>
                <a:gd name="connsiteX4-3929" fmla="*/ 2453017 w 2886163"/>
                <a:gd name="connsiteY4-3930" fmla="*/ 1317972 h 2556892"/>
                <a:gd name="connsiteX5-3931" fmla="*/ 2452097 w 2886163"/>
                <a:gd name="connsiteY5-3932" fmla="*/ 1334981 h 2556892"/>
                <a:gd name="connsiteX6-3933" fmla="*/ 2486575 w 2886163"/>
                <a:gd name="connsiteY6-3934" fmla="*/ 1298204 h 2556892"/>
                <a:gd name="connsiteX7-3935" fmla="*/ 2518296 w 2886163"/>
                <a:gd name="connsiteY7-3936" fmla="*/ 1266944 h 2556892"/>
                <a:gd name="connsiteX8-3937" fmla="*/ 2526110 w 2886163"/>
                <a:gd name="connsiteY8-3938" fmla="*/ 1243499 h 2556892"/>
                <a:gd name="connsiteX9-3939" fmla="*/ 2505883 w 2886163"/>
                <a:gd name="connsiteY9-3940" fmla="*/ 1129031 h 2556892"/>
                <a:gd name="connsiteX10-3941" fmla="*/ 2501286 w 2886163"/>
                <a:gd name="connsiteY10-3942" fmla="*/ 1100528 h 2556892"/>
                <a:gd name="connsiteX11-3943" fmla="*/ 2086941 w 2886163"/>
                <a:gd name="connsiteY11-3944" fmla="*/ 0 h 2556892"/>
                <a:gd name="connsiteX12-3945" fmla="*/ 2145931 w 2886163"/>
                <a:gd name="connsiteY12-3946" fmla="*/ 92843 h 2556892"/>
                <a:gd name="connsiteX13-3947" fmla="*/ 2145711 w 2886163"/>
                <a:gd name="connsiteY13-3948" fmla="*/ 95772 h 2556892"/>
                <a:gd name="connsiteX14-3949" fmla="*/ 2342226 w 2886163"/>
                <a:gd name="connsiteY14-3950" fmla="*/ 146169 h 2556892"/>
                <a:gd name="connsiteX15-3951" fmla="*/ 2509101 w 2886163"/>
                <a:gd name="connsiteY15-3952" fmla="*/ 214666 h 2556892"/>
                <a:gd name="connsiteX16-3953" fmla="*/ 2625868 w 2886163"/>
                <a:gd name="connsiteY16-3954" fmla="*/ 296494 h 2556892"/>
                <a:gd name="connsiteX17-3955" fmla="*/ 2692066 w 2886163"/>
                <a:gd name="connsiteY17-3956" fmla="*/ 382460 h 2556892"/>
                <a:gd name="connsiteX18-3957" fmla="*/ 2730222 w 2886163"/>
                <a:gd name="connsiteY18-3958" fmla="*/ 459692 h 2556892"/>
                <a:gd name="connsiteX19-3959" fmla="*/ 2761023 w 2886163"/>
                <a:gd name="connsiteY19-3960" fmla="*/ 561747 h 2556892"/>
                <a:gd name="connsiteX20-3961" fmla="*/ 2784008 w 2886163"/>
                <a:gd name="connsiteY20-3962" fmla="*/ 666102 h 2556892"/>
                <a:gd name="connsiteX21-3963" fmla="*/ 2803776 w 2886163"/>
                <a:gd name="connsiteY21-3964" fmla="*/ 779650 h 2556892"/>
                <a:gd name="connsiteX22-3965" fmla="*/ 2822164 w 2886163"/>
                <a:gd name="connsiteY22-3966" fmla="*/ 882626 h 2556892"/>
                <a:gd name="connsiteX23-3967" fmla="*/ 2829060 w 2886163"/>
                <a:gd name="connsiteY23-3968" fmla="*/ 938251 h 2556892"/>
                <a:gd name="connsiteX24-3969" fmla="*/ 2852045 w 2886163"/>
                <a:gd name="connsiteY24-3970" fmla="*/ 1122135 h 2556892"/>
                <a:gd name="connsiteX25-3971" fmla="*/ 2869514 w 2886163"/>
                <a:gd name="connsiteY25-3972" fmla="*/ 1265565 h 2556892"/>
                <a:gd name="connsiteX26-3973" fmla="*/ 2879628 w 2886163"/>
                <a:gd name="connsiteY26-3974" fmla="*/ 1355208 h 2556892"/>
                <a:gd name="connsiteX27-3975" fmla="*/ 2886064 w 2886163"/>
                <a:gd name="connsiteY27-3976" fmla="*/ 1424625 h 2556892"/>
                <a:gd name="connsiteX28-3977" fmla="*/ 2872273 w 2886163"/>
                <a:gd name="connsiteY28-3978" fmla="*/ 1444852 h 2556892"/>
                <a:gd name="connsiteX29-3979" fmla="*/ 2660346 w 2886163"/>
                <a:gd name="connsiteY29-3980" fmla="*/ 1543690 h 2556892"/>
                <a:gd name="connsiteX30-3981" fmla="*/ 2447500 w 2886163"/>
                <a:gd name="connsiteY30-3982" fmla="*/ 1641608 h 2556892"/>
                <a:gd name="connsiteX31-3983" fmla="*/ 2446581 w 2886163"/>
                <a:gd name="connsiteY31-3984" fmla="*/ 1783659 h 2556892"/>
                <a:gd name="connsiteX32-3985" fmla="*/ 2451178 w 2886163"/>
                <a:gd name="connsiteY32-3986" fmla="*/ 2127522 h 2556892"/>
                <a:gd name="connsiteX33-3987" fmla="*/ 2457614 w 2886163"/>
                <a:gd name="connsiteY33-3988" fmla="*/ 2556892 h 2556892"/>
                <a:gd name="connsiteX34-3989" fmla="*/ 1261906 w 2886163"/>
                <a:gd name="connsiteY34-3990" fmla="*/ 2556892 h 2556892"/>
                <a:gd name="connsiteX35-3991" fmla="*/ 1281674 w 2886163"/>
                <a:gd name="connsiteY35-3992" fmla="*/ 2299914 h 2556892"/>
                <a:gd name="connsiteX36-3993" fmla="*/ 1306498 w 2886163"/>
                <a:gd name="connsiteY36-3994" fmla="*/ 2083390 h 2556892"/>
                <a:gd name="connsiteX37-3995" fmla="*/ 1330403 w 2886163"/>
                <a:gd name="connsiteY37-3996" fmla="*/ 1927088 h 2556892"/>
                <a:gd name="connsiteX38-3997" fmla="*/ 1372696 w 2886163"/>
                <a:gd name="connsiteY38-3998" fmla="*/ 1718839 h 2556892"/>
                <a:gd name="connsiteX39-3999" fmla="*/ 1406255 w 2886163"/>
                <a:gd name="connsiteY39-4000" fmla="*/ 1619082 h 2556892"/>
                <a:gd name="connsiteX40-4001" fmla="*/ 1413611 w 2886163"/>
                <a:gd name="connsiteY40-4002" fmla="*/ 1591040 h 2556892"/>
                <a:gd name="connsiteX41-4003" fmla="*/ 1406255 w 2886163"/>
                <a:gd name="connsiteY41-4004" fmla="*/ 1583225 h 2556892"/>
                <a:gd name="connsiteX42-4005" fmla="*/ 1379592 w 2886163"/>
                <a:gd name="connsiteY42-4006" fmla="*/ 1470596 h 2556892"/>
                <a:gd name="connsiteX43-4007" fmla="*/ 1357986 w 2886163"/>
                <a:gd name="connsiteY43-4008" fmla="*/ 1374516 h 2556892"/>
                <a:gd name="connsiteX44-4009" fmla="*/ 1319370 w 2886163"/>
                <a:gd name="connsiteY44-4010" fmla="*/ 1212698 h 2556892"/>
                <a:gd name="connsiteX45-4011" fmla="*/ 1296384 w 2886163"/>
                <a:gd name="connsiteY45-4012" fmla="*/ 1106964 h 2556892"/>
                <a:gd name="connsiteX46-4013" fmla="*/ 1287650 w 2886163"/>
                <a:gd name="connsiteY46-4014" fmla="*/ 1086737 h 2556892"/>
                <a:gd name="connsiteX47-4015" fmla="*/ 1126291 w 2886163"/>
                <a:gd name="connsiteY47-4016" fmla="*/ 1342336 h 2556892"/>
                <a:gd name="connsiteX48-4017" fmla="*/ 961255 w 2886163"/>
                <a:gd name="connsiteY48-4018" fmla="*/ 1506453 h 2556892"/>
                <a:gd name="connsiteX49-4019" fmla="*/ 764959 w 2886163"/>
                <a:gd name="connsiteY49-4020" fmla="*/ 1636091 h 2556892"/>
                <a:gd name="connsiteX50-4021" fmla="*/ 493729 w 2886163"/>
                <a:gd name="connsiteY50-4022" fmla="*/ 1753318 h 2556892"/>
                <a:gd name="connsiteX51-4023" fmla="*/ 271689 w 2886163"/>
                <a:gd name="connsiteY51-4024" fmla="*/ 1791474 h 2556892"/>
                <a:gd name="connsiteX52-4025" fmla="*/ 81829 w 2886163"/>
                <a:gd name="connsiteY52-4026" fmla="*/ 1787336 h 2556892"/>
                <a:gd name="connsiteX53-4027" fmla="*/ 0 w 2886163"/>
                <a:gd name="connsiteY53-4028" fmla="*/ 1591499 h 2556892"/>
                <a:gd name="connsiteX54-4029" fmla="*/ 47350 w 2886163"/>
                <a:gd name="connsiteY54-4030" fmla="*/ 1572192 h 2556892"/>
                <a:gd name="connsiteX55-4031" fmla="*/ 307087 w 2886163"/>
                <a:gd name="connsiteY55-4032" fmla="*/ 1484387 h 2556892"/>
                <a:gd name="connsiteX56-4033" fmla="*/ 416958 w 2886163"/>
                <a:gd name="connsiteY56-4034" fmla="*/ 1438416 h 2556892"/>
                <a:gd name="connsiteX57-4035" fmla="*/ 575558 w 2886163"/>
                <a:gd name="connsiteY57-4036" fmla="*/ 1349692 h 2556892"/>
                <a:gd name="connsiteX58-4037" fmla="*/ 782428 w 2886163"/>
                <a:gd name="connsiteY58-4038" fmla="*/ 1212698 h 2556892"/>
                <a:gd name="connsiteX59-4039" fmla="*/ 834835 w 2886163"/>
                <a:gd name="connsiteY59-4040" fmla="*/ 1149718 h 2556892"/>
                <a:gd name="connsiteX60-4041" fmla="*/ 1002629 w 2886163"/>
                <a:gd name="connsiteY60-4042" fmla="*/ 829759 h 2556892"/>
                <a:gd name="connsiteX61-4043" fmla="*/ 1144680 w 2886163"/>
                <a:gd name="connsiteY61-4044" fmla="*/ 462450 h 2556892"/>
                <a:gd name="connsiteX62-4045" fmla="*/ 1237082 w 2886163"/>
                <a:gd name="connsiteY62-4046" fmla="*/ 327755 h 2556892"/>
                <a:gd name="connsiteX63-4047" fmla="*/ 1397521 w 2886163"/>
                <a:gd name="connsiteY63-4048" fmla="*/ 243628 h 2556892"/>
                <a:gd name="connsiteX64-4049" fmla="*/ 1537732 w 2886163"/>
                <a:gd name="connsiteY64-4050" fmla="*/ 170074 h 2556892"/>
                <a:gd name="connsiteX65-4051" fmla="*/ 1592898 w 2886163"/>
                <a:gd name="connsiteY65-4052" fmla="*/ 129160 h 2556892"/>
                <a:gd name="connsiteX66-4053" fmla="*/ 1683262 w 2886163"/>
                <a:gd name="connsiteY66-4054" fmla="*/ 35759 h 2556892"/>
                <a:gd name="connsiteX67-4055" fmla="*/ 1777702 w 2886163"/>
                <a:gd name="connsiteY67-4056" fmla="*/ 139274 h 2556892"/>
                <a:gd name="connsiteX68-4057" fmla="*/ 1911938 w 2886163"/>
                <a:gd name="connsiteY68-4058" fmla="*/ 215126 h 2556892"/>
                <a:gd name="connsiteX69-4059" fmla="*/ 1955706 w 2886163"/>
                <a:gd name="connsiteY69-4060" fmla="*/ 233819 h 2556892"/>
                <a:gd name="connsiteX70-4061" fmla="*/ 1966643 w 2886163"/>
                <a:gd name="connsiteY70-4062" fmla="*/ 230756 h 2556892"/>
                <a:gd name="connsiteX71-4063" fmla="*/ 1969287 w 2886163"/>
                <a:gd name="connsiteY71-4064" fmla="*/ 230053 h 2556892"/>
                <a:gd name="connsiteX72-4065" fmla="*/ 2019050 w 2886163"/>
                <a:gd name="connsiteY72-4066" fmla="*/ 186624 h 2556892"/>
                <a:gd name="connsiteX73-4067" fmla="*/ 2082031 w 2886163"/>
                <a:gd name="connsiteY73-4068" fmla="*/ 93762 h 2556892"/>
                <a:gd name="connsiteX74-4069" fmla="*/ 2086941 w 2886163"/>
                <a:gd name="connsiteY74-4070" fmla="*/ 0 h 2556892"/>
                <a:gd name="connsiteX0-4071" fmla="*/ 2501286 w 2886163"/>
                <a:gd name="connsiteY0-4072" fmla="*/ 1100528 h 2556892"/>
                <a:gd name="connsiteX1-4073" fmla="*/ 2492092 w 2886163"/>
                <a:gd name="connsiteY1-4074" fmla="*/ 1180518 h 2556892"/>
                <a:gd name="connsiteX2-4075" fmla="*/ 2464509 w 2886163"/>
                <a:gd name="connsiteY2-4076" fmla="*/ 1293147 h 2556892"/>
                <a:gd name="connsiteX3-4077" fmla="*/ 2452557 w 2886163"/>
                <a:gd name="connsiteY3-4078" fmla="*/ 1314294 h 2556892"/>
                <a:gd name="connsiteX4-4079" fmla="*/ 2453017 w 2886163"/>
                <a:gd name="connsiteY4-4080" fmla="*/ 1317972 h 2556892"/>
                <a:gd name="connsiteX5-4081" fmla="*/ 2452097 w 2886163"/>
                <a:gd name="connsiteY5-4082" fmla="*/ 1334981 h 2556892"/>
                <a:gd name="connsiteX6-4083" fmla="*/ 2486575 w 2886163"/>
                <a:gd name="connsiteY6-4084" fmla="*/ 1298204 h 2556892"/>
                <a:gd name="connsiteX7-4085" fmla="*/ 2518296 w 2886163"/>
                <a:gd name="connsiteY7-4086" fmla="*/ 1266944 h 2556892"/>
                <a:gd name="connsiteX8-4087" fmla="*/ 2526110 w 2886163"/>
                <a:gd name="connsiteY8-4088" fmla="*/ 1243499 h 2556892"/>
                <a:gd name="connsiteX9-4089" fmla="*/ 2505883 w 2886163"/>
                <a:gd name="connsiteY9-4090" fmla="*/ 1129031 h 2556892"/>
                <a:gd name="connsiteX10-4091" fmla="*/ 2501286 w 2886163"/>
                <a:gd name="connsiteY10-4092" fmla="*/ 1100528 h 2556892"/>
                <a:gd name="connsiteX11-4093" fmla="*/ 2086941 w 2886163"/>
                <a:gd name="connsiteY11-4094" fmla="*/ 0 h 2556892"/>
                <a:gd name="connsiteX12-4095" fmla="*/ 2145931 w 2886163"/>
                <a:gd name="connsiteY12-4096" fmla="*/ 92843 h 2556892"/>
                <a:gd name="connsiteX13-4097" fmla="*/ 2145711 w 2886163"/>
                <a:gd name="connsiteY13-4098" fmla="*/ 95772 h 2556892"/>
                <a:gd name="connsiteX14-4099" fmla="*/ 2342226 w 2886163"/>
                <a:gd name="connsiteY14-4100" fmla="*/ 146169 h 2556892"/>
                <a:gd name="connsiteX15-4101" fmla="*/ 2509101 w 2886163"/>
                <a:gd name="connsiteY15-4102" fmla="*/ 214666 h 2556892"/>
                <a:gd name="connsiteX16-4103" fmla="*/ 2625868 w 2886163"/>
                <a:gd name="connsiteY16-4104" fmla="*/ 296494 h 2556892"/>
                <a:gd name="connsiteX17-4105" fmla="*/ 2692066 w 2886163"/>
                <a:gd name="connsiteY17-4106" fmla="*/ 382460 h 2556892"/>
                <a:gd name="connsiteX18-4107" fmla="*/ 2730222 w 2886163"/>
                <a:gd name="connsiteY18-4108" fmla="*/ 459692 h 2556892"/>
                <a:gd name="connsiteX19-4109" fmla="*/ 2761023 w 2886163"/>
                <a:gd name="connsiteY19-4110" fmla="*/ 561747 h 2556892"/>
                <a:gd name="connsiteX20-4111" fmla="*/ 2784008 w 2886163"/>
                <a:gd name="connsiteY20-4112" fmla="*/ 666102 h 2556892"/>
                <a:gd name="connsiteX21-4113" fmla="*/ 2803776 w 2886163"/>
                <a:gd name="connsiteY21-4114" fmla="*/ 779650 h 2556892"/>
                <a:gd name="connsiteX22-4115" fmla="*/ 2822164 w 2886163"/>
                <a:gd name="connsiteY22-4116" fmla="*/ 882626 h 2556892"/>
                <a:gd name="connsiteX23-4117" fmla="*/ 2829060 w 2886163"/>
                <a:gd name="connsiteY23-4118" fmla="*/ 938251 h 2556892"/>
                <a:gd name="connsiteX24-4119" fmla="*/ 2852045 w 2886163"/>
                <a:gd name="connsiteY24-4120" fmla="*/ 1122135 h 2556892"/>
                <a:gd name="connsiteX25-4121" fmla="*/ 2869514 w 2886163"/>
                <a:gd name="connsiteY25-4122" fmla="*/ 1265565 h 2556892"/>
                <a:gd name="connsiteX26-4123" fmla="*/ 2879628 w 2886163"/>
                <a:gd name="connsiteY26-4124" fmla="*/ 1355208 h 2556892"/>
                <a:gd name="connsiteX27-4125" fmla="*/ 2886064 w 2886163"/>
                <a:gd name="connsiteY27-4126" fmla="*/ 1424625 h 2556892"/>
                <a:gd name="connsiteX28-4127" fmla="*/ 2872273 w 2886163"/>
                <a:gd name="connsiteY28-4128" fmla="*/ 1444852 h 2556892"/>
                <a:gd name="connsiteX29-4129" fmla="*/ 2660346 w 2886163"/>
                <a:gd name="connsiteY29-4130" fmla="*/ 1543690 h 2556892"/>
                <a:gd name="connsiteX30-4131" fmla="*/ 2447500 w 2886163"/>
                <a:gd name="connsiteY30-4132" fmla="*/ 1641608 h 2556892"/>
                <a:gd name="connsiteX31-4133" fmla="*/ 2446581 w 2886163"/>
                <a:gd name="connsiteY31-4134" fmla="*/ 1783659 h 2556892"/>
                <a:gd name="connsiteX32-4135" fmla="*/ 2451178 w 2886163"/>
                <a:gd name="connsiteY32-4136" fmla="*/ 2127522 h 2556892"/>
                <a:gd name="connsiteX33-4137" fmla="*/ 2457614 w 2886163"/>
                <a:gd name="connsiteY33-4138" fmla="*/ 2556892 h 2556892"/>
                <a:gd name="connsiteX34-4139" fmla="*/ 1261906 w 2886163"/>
                <a:gd name="connsiteY34-4140" fmla="*/ 2556892 h 2556892"/>
                <a:gd name="connsiteX35-4141" fmla="*/ 1281674 w 2886163"/>
                <a:gd name="connsiteY35-4142" fmla="*/ 2299914 h 2556892"/>
                <a:gd name="connsiteX36-4143" fmla="*/ 1306498 w 2886163"/>
                <a:gd name="connsiteY36-4144" fmla="*/ 2083390 h 2556892"/>
                <a:gd name="connsiteX37-4145" fmla="*/ 1330403 w 2886163"/>
                <a:gd name="connsiteY37-4146" fmla="*/ 1927088 h 2556892"/>
                <a:gd name="connsiteX38-4147" fmla="*/ 1372696 w 2886163"/>
                <a:gd name="connsiteY38-4148" fmla="*/ 1718839 h 2556892"/>
                <a:gd name="connsiteX39-4149" fmla="*/ 1406255 w 2886163"/>
                <a:gd name="connsiteY39-4150" fmla="*/ 1619082 h 2556892"/>
                <a:gd name="connsiteX40-4151" fmla="*/ 1413611 w 2886163"/>
                <a:gd name="connsiteY40-4152" fmla="*/ 1591040 h 2556892"/>
                <a:gd name="connsiteX41-4153" fmla="*/ 1406255 w 2886163"/>
                <a:gd name="connsiteY41-4154" fmla="*/ 1583225 h 2556892"/>
                <a:gd name="connsiteX42-4155" fmla="*/ 1379592 w 2886163"/>
                <a:gd name="connsiteY42-4156" fmla="*/ 1470596 h 2556892"/>
                <a:gd name="connsiteX43-4157" fmla="*/ 1357986 w 2886163"/>
                <a:gd name="connsiteY43-4158" fmla="*/ 1374516 h 2556892"/>
                <a:gd name="connsiteX44-4159" fmla="*/ 1319370 w 2886163"/>
                <a:gd name="connsiteY44-4160" fmla="*/ 1212698 h 2556892"/>
                <a:gd name="connsiteX45-4161" fmla="*/ 1296384 w 2886163"/>
                <a:gd name="connsiteY45-4162" fmla="*/ 1106964 h 2556892"/>
                <a:gd name="connsiteX46-4163" fmla="*/ 1287650 w 2886163"/>
                <a:gd name="connsiteY46-4164" fmla="*/ 1086737 h 2556892"/>
                <a:gd name="connsiteX47-4165" fmla="*/ 1126291 w 2886163"/>
                <a:gd name="connsiteY47-4166" fmla="*/ 1342336 h 2556892"/>
                <a:gd name="connsiteX48-4167" fmla="*/ 961255 w 2886163"/>
                <a:gd name="connsiteY48-4168" fmla="*/ 1506453 h 2556892"/>
                <a:gd name="connsiteX49-4169" fmla="*/ 764959 w 2886163"/>
                <a:gd name="connsiteY49-4170" fmla="*/ 1636091 h 2556892"/>
                <a:gd name="connsiteX50-4171" fmla="*/ 493729 w 2886163"/>
                <a:gd name="connsiteY50-4172" fmla="*/ 1753318 h 2556892"/>
                <a:gd name="connsiteX51-4173" fmla="*/ 271689 w 2886163"/>
                <a:gd name="connsiteY51-4174" fmla="*/ 1791474 h 2556892"/>
                <a:gd name="connsiteX52-4175" fmla="*/ 81829 w 2886163"/>
                <a:gd name="connsiteY52-4176" fmla="*/ 1787336 h 2556892"/>
                <a:gd name="connsiteX53-4177" fmla="*/ 0 w 2886163"/>
                <a:gd name="connsiteY53-4178" fmla="*/ 1591499 h 2556892"/>
                <a:gd name="connsiteX54-4179" fmla="*/ 47350 w 2886163"/>
                <a:gd name="connsiteY54-4180" fmla="*/ 1572192 h 2556892"/>
                <a:gd name="connsiteX55-4181" fmla="*/ 307087 w 2886163"/>
                <a:gd name="connsiteY55-4182" fmla="*/ 1484387 h 2556892"/>
                <a:gd name="connsiteX56-4183" fmla="*/ 416958 w 2886163"/>
                <a:gd name="connsiteY56-4184" fmla="*/ 1438416 h 2556892"/>
                <a:gd name="connsiteX57-4185" fmla="*/ 575558 w 2886163"/>
                <a:gd name="connsiteY57-4186" fmla="*/ 1349692 h 2556892"/>
                <a:gd name="connsiteX58-4187" fmla="*/ 782428 w 2886163"/>
                <a:gd name="connsiteY58-4188" fmla="*/ 1212698 h 2556892"/>
                <a:gd name="connsiteX59-4189" fmla="*/ 834835 w 2886163"/>
                <a:gd name="connsiteY59-4190" fmla="*/ 1149718 h 2556892"/>
                <a:gd name="connsiteX60-4191" fmla="*/ 1002629 w 2886163"/>
                <a:gd name="connsiteY60-4192" fmla="*/ 829759 h 2556892"/>
                <a:gd name="connsiteX61-4193" fmla="*/ 1144680 w 2886163"/>
                <a:gd name="connsiteY61-4194" fmla="*/ 462450 h 2556892"/>
                <a:gd name="connsiteX62-4195" fmla="*/ 1237082 w 2886163"/>
                <a:gd name="connsiteY62-4196" fmla="*/ 327755 h 2556892"/>
                <a:gd name="connsiteX63-4197" fmla="*/ 1397521 w 2886163"/>
                <a:gd name="connsiteY63-4198" fmla="*/ 243628 h 2556892"/>
                <a:gd name="connsiteX64-4199" fmla="*/ 1537732 w 2886163"/>
                <a:gd name="connsiteY64-4200" fmla="*/ 170074 h 2556892"/>
                <a:gd name="connsiteX65-4201" fmla="*/ 1592898 w 2886163"/>
                <a:gd name="connsiteY65-4202" fmla="*/ 129160 h 2556892"/>
                <a:gd name="connsiteX66-4203" fmla="*/ 1683262 w 2886163"/>
                <a:gd name="connsiteY66-4204" fmla="*/ 35759 h 2556892"/>
                <a:gd name="connsiteX67-4205" fmla="*/ 1777702 w 2886163"/>
                <a:gd name="connsiteY67-4206" fmla="*/ 139274 h 2556892"/>
                <a:gd name="connsiteX68-4207" fmla="*/ 1911938 w 2886163"/>
                <a:gd name="connsiteY68-4208" fmla="*/ 215126 h 2556892"/>
                <a:gd name="connsiteX69-4209" fmla="*/ 1955706 w 2886163"/>
                <a:gd name="connsiteY69-4210" fmla="*/ 233819 h 2556892"/>
                <a:gd name="connsiteX70-4211" fmla="*/ 1966643 w 2886163"/>
                <a:gd name="connsiteY70-4212" fmla="*/ 230756 h 2556892"/>
                <a:gd name="connsiteX71-4213" fmla="*/ 1969287 w 2886163"/>
                <a:gd name="connsiteY71-4214" fmla="*/ 230053 h 2556892"/>
                <a:gd name="connsiteX72-4215" fmla="*/ 2019050 w 2886163"/>
                <a:gd name="connsiteY72-4216" fmla="*/ 186624 h 2556892"/>
                <a:gd name="connsiteX73-4217" fmla="*/ 2082031 w 2886163"/>
                <a:gd name="connsiteY73-4218" fmla="*/ 93762 h 2556892"/>
                <a:gd name="connsiteX74-4219" fmla="*/ 2086941 w 2886163"/>
                <a:gd name="connsiteY74-4220" fmla="*/ 0 h 2556892"/>
                <a:gd name="connsiteX0-4221" fmla="*/ 2501286 w 2886163"/>
                <a:gd name="connsiteY0-4222" fmla="*/ 1100528 h 2556892"/>
                <a:gd name="connsiteX1-4223" fmla="*/ 2492092 w 2886163"/>
                <a:gd name="connsiteY1-4224" fmla="*/ 1180518 h 2556892"/>
                <a:gd name="connsiteX2-4225" fmla="*/ 2464509 w 2886163"/>
                <a:gd name="connsiteY2-4226" fmla="*/ 1293147 h 2556892"/>
                <a:gd name="connsiteX3-4227" fmla="*/ 2452557 w 2886163"/>
                <a:gd name="connsiteY3-4228" fmla="*/ 1314294 h 2556892"/>
                <a:gd name="connsiteX4-4229" fmla="*/ 2453017 w 2886163"/>
                <a:gd name="connsiteY4-4230" fmla="*/ 1317972 h 2556892"/>
                <a:gd name="connsiteX5-4231" fmla="*/ 2452097 w 2886163"/>
                <a:gd name="connsiteY5-4232" fmla="*/ 1334981 h 2556892"/>
                <a:gd name="connsiteX6-4233" fmla="*/ 2486575 w 2886163"/>
                <a:gd name="connsiteY6-4234" fmla="*/ 1298204 h 2556892"/>
                <a:gd name="connsiteX7-4235" fmla="*/ 2518296 w 2886163"/>
                <a:gd name="connsiteY7-4236" fmla="*/ 1266944 h 2556892"/>
                <a:gd name="connsiteX8-4237" fmla="*/ 2526110 w 2886163"/>
                <a:gd name="connsiteY8-4238" fmla="*/ 1243499 h 2556892"/>
                <a:gd name="connsiteX9-4239" fmla="*/ 2505883 w 2886163"/>
                <a:gd name="connsiteY9-4240" fmla="*/ 1129031 h 2556892"/>
                <a:gd name="connsiteX10-4241" fmla="*/ 2501286 w 2886163"/>
                <a:gd name="connsiteY10-4242" fmla="*/ 1100528 h 2556892"/>
                <a:gd name="connsiteX11-4243" fmla="*/ 2086941 w 2886163"/>
                <a:gd name="connsiteY11-4244" fmla="*/ 0 h 2556892"/>
                <a:gd name="connsiteX12-4245" fmla="*/ 2145931 w 2886163"/>
                <a:gd name="connsiteY12-4246" fmla="*/ 92843 h 2556892"/>
                <a:gd name="connsiteX13-4247" fmla="*/ 2145711 w 2886163"/>
                <a:gd name="connsiteY13-4248" fmla="*/ 95772 h 2556892"/>
                <a:gd name="connsiteX14-4249" fmla="*/ 2342226 w 2886163"/>
                <a:gd name="connsiteY14-4250" fmla="*/ 146169 h 2556892"/>
                <a:gd name="connsiteX15-4251" fmla="*/ 2509101 w 2886163"/>
                <a:gd name="connsiteY15-4252" fmla="*/ 214666 h 2556892"/>
                <a:gd name="connsiteX16-4253" fmla="*/ 2625868 w 2886163"/>
                <a:gd name="connsiteY16-4254" fmla="*/ 296494 h 2556892"/>
                <a:gd name="connsiteX17-4255" fmla="*/ 2692066 w 2886163"/>
                <a:gd name="connsiteY17-4256" fmla="*/ 382460 h 2556892"/>
                <a:gd name="connsiteX18-4257" fmla="*/ 2730222 w 2886163"/>
                <a:gd name="connsiteY18-4258" fmla="*/ 459692 h 2556892"/>
                <a:gd name="connsiteX19-4259" fmla="*/ 2761023 w 2886163"/>
                <a:gd name="connsiteY19-4260" fmla="*/ 561747 h 2556892"/>
                <a:gd name="connsiteX20-4261" fmla="*/ 2784008 w 2886163"/>
                <a:gd name="connsiteY20-4262" fmla="*/ 666102 h 2556892"/>
                <a:gd name="connsiteX21-4263" fmla="*/ 2803776 w 2886163"/>
                <a:gd name="connsiteY21-4264" fmla="*/ 779650 h 2556892"/>
                <a:gd name="connsiteX22-4265" fmla="*/ 2822164 w 2886163"/>
                <a:gd name="connsiteY22-4266" fmla="*/ 882626 h 2556892"/>
                <a:gd name="connsiteX23-4267" fmla="*/ 2829060 w 2886163"/>
                <a:gd name="connsiteY23-4268" fmla="*/ 938251 h 2556892"/>
                <a:gd name="connsiteX24-4269" fmla="*/ 2852045 w 2886163"/>
                <a:gd name="connsiteY24-4270" fmla="*/ 1122135 h 2556892"/>
                <a:gd name="connsiteX25-4271" fmla="*/ 2869514 w 2886163"/>
                <a:gd name="connsiteY25-4272" fmla="*/ 1265565 h 2556892"/>
                <a:gd name="connsiteX26-4273" fmla="*/ 2879628 w 2886163"/>
                <a:gd name="connsiteY26-4274" fmla="*/ 1355208 h 2556892"/>
                <a:gd name="connsiteX27-4275" fmla="*/ 2886064 w 2886163"/>
                <a:gd name="connsiteY27-4276" fmla="*/ 1424625 h 2556892"/>
                <a:gd name="connsiteX28-4277" fmla="*/ 2872273 w 2886163"/>
                <a:gd name="connsiteY28-4278" fmla="*/ 1444852 h 2556892"/>
                <a:gd name="connsiteX29-4279" fmla="*/ 2660346 w 2886163"/>
                <a:gd name="connsiteY29-4280" fmla="*/ 1543690 h 2556892"/>
                <a:gd name="connsiteX30-4281" fmla="*/ 2447500 w 2886163"/>
                <a:gd name="connsiteY30-4282" fmla="*/ 1641608 h 2556892"/>
                <a:gd name="connsiteX31-4283" fmla="*/ 2446581 w 2886163"/>
                <a:gd name="connsiteY31-4284" fmla="*/ 1783659 h 2556892"/>
                <a:gd name="connsiteX32-4285" fmla="*/ 2451178 w 2886163"/>
                <a:gd name="connsiteY32-4286" fmla="*/ 2127522 h 2556892"/>
                <a:gd name="connsiteX33-4287" fmla="*/ 2457614 w 2886163"/>
                <a:gd name="connsiteY33-4288" fmla="*/ 2556892 h 2556892"/>
                <a:gd name="connsiteX34-4289" fmla="*/ 1261906 w 2886163"/>
                <a:gd name="connsiteY34-4290" fmla="*/ 2556892 h 2556892"/>
                <a:gd name="connsiteX35-4291" fmla="*/ 1281674 w 2886163"/>
                <a:gd name="connsiteY35-4292" fmla="*/ 2299914 h 2556892"/>
                <a:gd name="connsiteX36-4293" fmla="*/ 1306498 w 2886163"/>
                <a:gd name="connsiteY36-4294" fmla="*/ 2083390 h 2556892"/>
                <a:gd name="connsiteX37-4295" fmla="*/ 1330403 w 2886163"/>
                <a:gd name="connsiteY37-4296" fmla="*/ 1927088 h 2556892"/>
                <a:gd name="connsiteX38-4297" fmla="*/ 1372696 w 2886163"/>
                <a:gd name="connsiteY38-4298" fmla="*/ 1718839 h 2556892"/>
                <a:gd name="connsiteX39-4299" fmla="*/ 1406255 w 2886163"/>
                <a:gd name="connsiteY39-4300" fmla="*/ 1619082 h 2556892"/>
                <a:gd name="connsiteX40-4301" fmla="*/ 1413611 w 2886163"/>
                <a:gd name="connsiteY40-4302" fmla="*/ 1591040 h 2556892"/>
                <a:gd name="connsiteX41-4303" fmla="*/ 1406255 w 2886163"/>
                <a:gd name="connsiteY41-4304" fmla="*/ 1583225 h 2556892"/>
                <a:gd name="connsiteX42-4305" fmla="*/ 1379592 w 2886163"/>
                <a:gd name="connsiteY42-4306" fmla="*/ 1470596 h 2556892"/>
                <a:gd name="connsiteX43-4307" fmla="*/ 1357986 w 2886163"/>
                <a:gd name="connsiteY43-4308" fmla="*/ 1374516 h 2556892"/>
                <a:gd name="connsiteX44-4309" fmla="*/ 1319370 w 2886163"/>
                <a:gd name="connsiteY44-4310" fmla="*/ 1212698 h 2556892"/>
                <a:gd name="connsiteX45-4311" fmla="*/ 1296384 w 2886163"/>
                <a:gd name="connsiteY45-4312" fmla="*/ 1106964 h 2556892"/>
                <a:gd name="connsiteX46-4313" fmla="*/ 1287650 w 2886163"/>
                <a:gd name="connsiteY46-4314" fmla="*/ 1086737 h 2556892"/>
                <a:gd name="connsiteX47-4315" fmla="*/ 1126291 w 2886163"/>
                <a:gd name="connsiteY47-4316" fmla="*/ 1342336 h 2556892"/>
                <a:gd name="connsiteX48-4317" fmla="*/ 961255 w 2886163"/>
                <a:gd name="connsiteY48-4318" fmla="*/ 1506453 h 2556892"/>
                <a:gd name="connsiteX49-4319" fmla="*/ 764959 w 2886163"/>
                <a:gd name="connsiteY49-4320" fmla="*/ 1636091 h 2556892"/>
                <a:gd name="connsiteX50-4321" fmla="*/ 493729 w 2886163"/>
                <a:gd name="connsiteY50-4322" fmla="*/ 1753318 h 2556892"/>
                <a:gd name="connsiteX51-4323" fmla="*/ 271689 w 2886163"/>
                <a:gd name="connsiteY51-4324" fmla="*/ 1791474 h 2556892"/>
                <a:gd name="connsiteX52-4325" fmla="*/ 81829 w 2886163"/>
                <a:gd name="connsiteY52-4326" fmla="*/ 1787336 h 2556892"/>
                <a:gd name="connsiteX53-4327" fmla="*/ 0 w 2886163"/>
                <a:gd name="connsiteY53-4328" fmla="*/ 1591499 h 2556892"/>
                <a:gd name="connsiteX54-4329" fmla="*/ 47350 w 2886163"/>
                <a:gd name="connsiteY54-4330" fmla="*/ 1572192 h 2556892"/>
                <a:gd name="connsiteX55-4331" fmla="*/ 307087 w 2886163"/>
                <a:gd name="connsiteY55-4332" fmla="*/ 1484387 h 2556892"/>
                <a:gd name="connsiteX56-4333" fmla="*/ 416958 w 2886163"/>
                <a:gd name="connsiteY56-4334" fmla="*/ 1438416 h 2556892"/>
                <a:gd name="connsiteX57-4335" fmla="*/ 575558 w 2886163"/>
                <a:gd name="connsiteY57-4336" fmla="*/ 1349692 h 2556892"/>
                <a:gd name="connsiteX58-4337" fmla="*/ 782428 w 2886163"/>
                <a:gd name="connsiteY58-4338" fmla="*/ 1212698 h 2556892"/>
                <a:gd name="connsiteX59-4339" fmla="*/ 834835 w 2886163"/>
                <a:gd name="connsiteY59-4340" fmla="*/ 1149718 h 2556892"/>
                <a:gd name="connsiteX60-4341" fmla="*/ 1002629 w 2886163"/>
                <a:gd name="connsiteY60-4342" fmla="*/ 829759 h 2556892"/>
                <a:gd name="connsiteX61-4343" fmla="*/ 1144680 w 2886163"/>
                <a:gd name="connsiteY61-4344" fmla="*/ 462450 h 2556892"/>
                <a:gd name="connsiteX62-4345" fmla="*/ 1237082 w 2886163"/>
                <a:gd name="connsiteY62-4346" fmla="*/ 327755 h 2556892"/>
                <a:gd name="connsiteX63-4347" fmla="*/ 1397521 w 2886163"/>
                <a:gd name="connsiteY63-4348" fmla="*/ 243628 h 2556892"/>
                <a:gd name="connsiteX64-4349" fmla="*/ 1537732 w 2886163"/>
                <a:gd name="connsiteY64-4350" fmla="*/ 170074 h 2556892"/>
                <a:gd name="connsiteX65-4351" fmla="*/ 1592898 w 2886163"/>
                <a:gd name="connsiteY65-4352" fmla="*/ 129160 h 2556892"/>
                <a:gd name="connsiteX66-4353" fmla="*/ 1683262 w 2886163"/>
                <a:gd name="connsiteY66-4354" fmla="*/ 35759 h 2556892"/>
                <a:gd name="connsiteX67-4355" fmla="*/ 1777702 w 2886163"/>
                <a:gd name="connsiteY67-4356" fmla="*/ 139274 h 2556892"/>
                <a:gd name="connsiteX68-4357" fmla="*/ 1911938 w 2886163"/>
                <a:gd name="connsiteY68-4358" fmla="*/ 215126 h 2556892"/>
                <a:gd name="connsiteX69-4359" fmla="*/ 1955706 w 2886163"/>
                <a:gd name="connsiteY69-4360" fmla="*/ 233819 h 2556892"/>
                <a:gd name="connsiteX70-4361" fmla="*/ 1966643 w 2886163"/>
                <a:gd name="connsiteY70-4362" fmla="*/ 230756 h 2556892"/>
                <a:gd name="connsiteX71-4363" fmla="*/ 1969287 w 2886163"/>
                <a:gd name="connsiteY71-4364" fmla="*/ 230053 h 2556892"/>
                <a:gd name="connsiteX72-4365" fmla="*/ 2019050 w 2886163"/>
                <a:gd name="connsiteY72-4366" fmla="*/ 186624 h 2556892"/>
                <a:gd name="connsiteX73-4367" fmla="*/ 2082031 w 2886163"/>
                <a:gd name="connsiteY73-4368" fmla="*/ 93762 h 2556892"/>
                <a:gd name="connsiteX74-4369" fmla="*/ 2086941 w 2886163"/>
                <a:gd name="connsiteY74-4370" fmla="*/ 0 h 2556892"/>
                <a:gd name="connsiteX0-4371" fmla="*/ 2501286 w 2886163"/>
                <a:gd name="connsiteY0-4372" fmla="*/ 1100528 h 2556892"/>
                <a:gd name="connsiteX1-4373" fmla="*/ 2492092 w 2886163"/>
                <a:gd name="connsiteY1-4374" fmla="*/ 1180518 h 2556892"/>
                <a:gd name="connsiteX2-4375" fmla="*/ 2464509 w 2886163"/>
                <a:gd name="connsiteY2-4376" fmla="*/ 1293147 h 2556892"/>
                <a:gd name="connsiteX3-4377" fmla="*/ 2452557 w 2886163"/>
                <a:gd name="connsiteY3-4378" fmla="*/ 1314294 h 2556892"/>
                <a:gd name="connsiteX4-4379" fmla="*/ 2453017 w 2886163"/>
                <a:gd name="connsiteY4-4380" fmla="*/ 1317972 h 2556892"/>
                <a:gd name="connsiteX5-4381" fmla="*/ 2452097 w 2886163"/>
                <a:gd name="connsiteY5-4382" fmla="*/ 1334981 h 2556892"/>
                <a:gd name="connsiteX6-4383" fmla="*/ 2486575 w 2886163"/>
                <a:gd name="connsiteY6-4384" fmla="*/ 1298204 h 2556892"/>
                <a:gd name="connsiteX7-4385" fmla="*/ 2518296 w 2886163"/>
                <a:gd name="connsiteY7-4386" fmla="*/ 1266944 h 2556892"/>
                <a:gd name="connsiteX8-4387" fmla="*/ 2526110 w 2886163"/>
                <a:gd name="connsiteY8-4388" fmla="*/ 1243499 h 2556892"/>
                <a:gd name="connsiteX9-4389" fmla="*/ 2505883 w 2886163"/>
                <a:gd name="connsiteY9-4390" fmla="*/ 1129031 h 2556892"/>
                <a:gd name="connsiteX10-4391" fmla="*/ 2501286 w 2886163"/>
                <a:gd name="connsiteY10-4392" fmla="*/ 1100528 h 2556892"/>
                <a:gd name="connsiteX11-4393" fmla="*/ 2086941 w 2886163"/>
                <a:gd name="connsiteY11-4394" fmla="*/ 0 h 2556892"/>
                <a:gd name="connsiteX12-4395" fmla="*/ 2145931 w 2886163"/>
                <a:gd name="connsiteY12-4396" fmla="*/ 92843 h 2556892"/>
                <a:gd name="connsiteX13-4397" fmla="*/ 2145711 w 2886163"/>
                <a:gd name="connsiteY13-4398" fmla="*/ 95772 h 2556892"/>
                <a:gd name="connsiteX14-4399" fmla="*/ 2342226 w 2886163"/>
                <a:gd name="connsiteY14-4400" fmla="*/ 146169 h 2556892"/>
                <a:gd name="connsiteX15-4401" fmla="*/ 2509101 w 2886163"/>
                <a:gd name="connsiteY15-4402" fmla="*/ 214666 h 2556892"/>
                <a:gd name="connsiteX16-4403" fmla="*/ 2625868 w 2886163"/>
                <a:gd name="connsiteY16-4404" fmla="*/ 296494 h 2556892"/>
                <a:gd name="connsiteX17-4405" fmla="*/ 2692066 w 2886163"/>
                <a:gd name="connsiteY17-4406" fmla="*/ 382460 h 2556892"/>
                <a:gd name="connsiteX18-4407" fmla="*/ 2730222 w 2886163"/>
                <a:gd name="connsiteY18-4408" fmla="*/ 459692 h 2556892"/>
                <a:gd name="connsiteX19-4409" fmla="*/ 2761023 w 2886163"/>
                <a:gd name="connsiteY19-4410" fmla="*/ 561747 h 2556892"/>
                <a:gd name="connsiteX20-4411" fmla="*/ 2784008 w 2886163"/>
                <a:gd name="connsiteY20-4412" fmla="*/ 666102 h 2556892"/>
                <a:gd name="connsiteX21-4413" fmla="*/ 2803776 w 2886163"/>
                <a:gd name="connsiteY21-4414" fmla="*/ 779650 h 2556892"/>
                <a:gd name="connsiteX22-4415" fmla="*/ 2822164 w 2886163"/>
                <a:gd name="connsiteY22-4416" fmla="*/ 882626 h 2556892"/>
                <a:gd name="connsiteX23-4417" fmla="*/ 2829060 w 2886163"/>
                <a:gd name="connsiteY23-4418" fmla="*/ 938251 h 2556892"/>
                <a:gd name="connsiteX24-4419" fmla="*/ 2852045 w 2886163"/>
                <a:gd name="connsiteY24-4420" fmla="*/ 1122135 h 2556892"/>
                <a:gd name="connsiteX25-4421" fmla="*/ 2869514 w 2886163"/>
                <a:gd name="connsiteY25-4422" fmla="*/ 1265565 h 2556892"/>
                <a:gd name="connsiteX26-4423" fmla="*/ 2879628 w 2886163"/>
                <a:gd name="connsiteY26-4424" fmla="*/ 1355208 h 2556892"/>
                <a:gd name="connsiteX27-4425" fmla="*/ 2886064 w 2886163"/>
                <a:gd name="connsiteY27-4426" fmla="*/ 1424625 h 2556892"/>
                <a:gd name="connsiteX28-4427" fmla="*/ 2872273 w 2886163"/>
                <a:gd name="connsiteY28-4428" fmla="*/ 1444852 h 2556892"/>
                <a:gd name="connsiteX29-4429" fmla="*/ 2660346 w 2886163"/>
                <a:gd name="connsiteY29-4430" fmla="*/ 1543690 h 2556892"/>
                <a:gd name="connsiteX30-4431" fmla="*/ 2447500 w 2886163"/>
                <a:gd name="connsiteY30-4432" fmla="*/ 1641608 h 2556892"/>
                <a:gd name="connsiteX31-4433" fmla="*/ 2446581 w 2886163"/>
                <a:gd name="connsiteY31-4434" fmla="*/ 1783659 h 2556892"/>
                <a:gd name="connsiteX32-4435" fmla="*/ 2451178 w 2886163"/>
                <a:gd name="connsiteY32-4436" fmla="*/ 2127522 h 2556892"/>
                <a:gd name="connsiteX33-4437" fmla="*/ 2457614 w 2886163"/>
                <a:gd name="connsiteY33-4438" fmla="*/ 2556892 h 2556892"/>
                <a:gd name="connsiteX34-4439" fmla="*/ 1261906 w 2886163"/>
                <a:gd name="connsiteY34-4440" fmla="*/ 2556892 h 2556892"/>
                <a:gd name="connsiteX35-4441" fmla="*/ 1281674 w 2886163"/>
                <a:gd name="connsiteY35-4442" fmla="*/ 2299914 h 2556892"/>
                <a:gd name="connsiteX36-4443" fmla="*/ 1306498 w 2886163"/>
                <a:gd name="connsiteY36-4444" fmla="*/ 2083390 h 2556892"/>
                <a:gd name="connsiteX37-4445" fmla="*/ 1330403 w 2886163"/>
                <a:gd name="connsiteY37-4446" fmla="*/ 1927088 h 2556892"/>
                <a:gd name="connsiteX38-4447" fmla="*/ 1372696 w 2886163"/>
                <a:gd name="connsiteY38-4448" fmla="*/ 1718839 h 2556892"/>
                <a:gd name="connsiteX39-4449" fmla="*/ 1406255 w 2886163"/>
                <a:gd name="connsiteY39-4450" fmla="*/ 1619082 h 2556892"/>
                <a:gd name="connsiteX40-4451" fmla="*/ 1413611 w 2886163"/>
                <a:gd name="connsiteY40-4452" fmla="*/ 1591040 h 2556892"/>
                <a:gd name="connsiteX41-4453" fmla="*/ 1379592 w 2886163"/>
                <a:gd name="connsiteY41-4454" fmla="*/ 1470596 h 2556892"/>
                <a:gd name="connsiteX42-4455" fmla="*/ 1357986 w 2886163"/>
                <a:gd name="connsiteY42-4456" fmla="*/ 1374516 h 2556892"/>
                <a:gd name="connsiteX43-4457" fmla="*/ 1319370 w 2886163"/>
                <a:gd name="connsiteY43-4458" fmla="*/ 1212698 h 2556892"/>
                <a:gd name="connsiteX44-4459" fmla="*/ 1296384 w 2886163"/>
                <a:gd name="connsiteY44-4460" fmla="*/ 1106964 h 2556892"/>
                <a:gd name="connsiteX45-4461" fmla="*/ 1287650 w 2886163"/>
                <a:gd name="connsiteY45-4462" fmla="*/ 1086737 h 2556892"/>
                <a:gd name="connsiteX46-4463" fmla="*/ 1126291 w 2886163"/>
                <a:gd name="connsiteY46-4464" fmla="*/ 1342336 h 2556892"/>
                <a:gd name="connsiteX47-4465" fmla="*/ 961255 w 2886163"/>
                <a:gd name="connsiteY47-4466" fmla="*/ 1506453 h 2556892"/>
                <a:gd name="connsiteX48-4467" fmla="*/ 764959 w 2886163"/>
                <a:gd name="connsiteY48-4468" fmla="*/ 1636091 h 2556892"/>
                <a:gd name="connsiteX49-4469" fmla="*/ 493729 w 2886163"/>
                <a:gd name="connsiteY49-4470" fmla="*/ 1753318 h 2556892"/>
                <a:gd name="connsiteX50-4471" fmla="*/ 271689 w 2886163"/>
                <a:gd name="connsiteY50-4472" fmla="*/ 1791474 h 2556892"/>
                <a:gd name="connsiteX51-4473" fmla="*/ 81829 w 2886163"/>
                <a:gd name="connsiteY51-4474" fmla="*/ 1787336 h 2556892"/>
                <a:gd name="connsiteX52-4475" fmla="*/ 0 w 2886163"/>
                <a:gd name="connsiteY52-4476" fmla="*/ 1591499 h 2556892"/>
                <a:gd name="connsiteX53-4477" fmla="*/ 47350 w 2886163"/>
                <a:gd name="connsiteY53-4478" fmla="*/ 1572192 h 2556892"/>
                <a:gd name="connsiteX54-4479" fmla="*/ 307087 w 2886163"/>
                <a:gd name="connsiteY54-4480" fmla="*/ 1484387 h 2556892"/>
                <a:gd name="connsiteX55-4481" fmla="*/ 416958 w 2886163"/>
                <a:gd name="connsiteY55-4482" fmla="*/ 1438416 h 2556892"/>
                <a:gd name="connsiteX56-4483" fmla="*/ 575558 w 2886163"/>
                <a:gd name="connsiteY56-4484" fmla="*/ 1349692 h 2556892"/>
                <a:gd name="connsiteX57-4485" fmla="*/ 782428 w 2886163"/>
                <a:gd name="connsiteY57-4486" fmla="*/ 1212698 h 2556892"/>
                <a:gd name="connsiteX58-4487" fmla="*/ 834835 w 2886163"/>
                <a:gd name="connsiteY58-4488" fmla="*/ 1149718 h 2556892"/>
                <a:gd name="connsiteX59-4489" fmla="*/ 1002629 w 2886163"/>
                <a:gd name="connsiteY59-4490" fmla="*/ 829759 h 2556892"/>
                <a:gd name="connsiteX60-4491" fmla="*/ 1144680 w 2886163"/>
                <a:gd name="connsiteY60-4492" fmla="*/ 462450 h 2556892"/>
                <a:gd name="connsiteX61-4493" fmla="*/ 1237082 w 2886163"/>
                <a:gd name="connsiteY61-4494" fmla="*/ 327755 h 2556892"/>
                <a:gd name="connsiteX62-4495" fmla="*/ 1397521 w 2886163"/>
                <a:gd name="connsiteY62-4496" fmla="*/ 243628 h 2556892"/>
                <a:gd name="connsiteX63-4497" fmla="*/ 1537732 w 2886163"/>
                <a:gd name="connsiteY63-4498" fmla="*/ 170074 h 2556892"/>
                <a:gd name="connsiteX64-4499" fmla="*/ 1592898 w 2886163"/>
                <a:gd name="connsiteY64-4500" fmla="*/ 129160 h 2556892"/>
                <a:gd name="connsiteX65-4501" fmla="*/ 1683262 w 2886163"/>
                <a:gd name="connsiteY65-4502" fmla="*/ 35759 h 2556892"/>
                <a:gd name="connsiteX66-4503" fmla="*/ 1777702 w 2886163"/>
                <a:gd name="connsiteY66-4504" fmla="*/ 139274 h 2556892"/>
                <a:gd name="connsiteX67-4505" fmla="*/ 1911938 w 2886163"/>
                <a:gd name="connsiteY67-4506" fmla="*/ 215126 h 2556892"/>
                <a:gd name="connsiteX68-4507" fmla="*/ 1955706 w 2886163"/>
                <a:gd name="connsiteY68-4508" fmla="*/ 233819 h 2556892"/>
                <a:gd name="connsiteX69-4509" fmla="*/ 1966643 w 2886163"/>
                <a:gd name="connsiteY69-4510" fmla="*/ 230756 h 2556892"/>
                <a:gd name="connsiteX70-4511" fmla="*/ 1969287 w 2886163"/>
                <a:gd name="connsiteY70-4512" fmla="*/ 230053 h 2556892"/>
                <a:gd name="connsiteX71-4513" fmla="*/ 2019050 w 2886163"/>
                <a:gd name="connsiteY71-4514" fmla="*/ 186624 h 2556892"/>
                <a:gd name="connsiteX72-4515" fmla="*/ 2082031 w 2886163"/>
                <a:gd name="connsiteY72-4516" fmla="*/ 93762 h 2556892"/>
                <a:gd name="connsiteX73-4517" fmla="*/ 2086941 w 2886163"/>
                <a:gd name="connsiteY73-4518" fmla="*/ 0 h 2556892"/>
                <a:gd name="connsiteX0-4519" fmla="*/ 2501286 w 2886163"/>
                <a:gd name="connsiteY0-4520" fmla="*/ 1100528 h 2556892"/>
                <a:gd name="connsiteX1-4521" fmla="*/ 2492092 w 2886163"/>
                <a:gd name="connsiteY1-4522" fmla="*/ 1180518 h 2556892"/>
                <a:gd name="connsiteX2-4523" fmla="*/ 2464509 w 2886163"/>
                <a:gd name="connsiteY2-4524" fmla="*/ 1293147 h 2556892"/>
                <a:gd name="connsiteX3-4525" fmla="*/ 2452557 w 2886163"/>
                <a:gd name="connsiteY3-4526" fmla="*/ 1314294 h 2556892"/>
                <a:gd name="connsiteX4-4527" fmla="*/ 2453017 w 2886163"/>
                <a:gd name="connsiteY4-4528" fmla="*/ 1317972 h 2556892"/>
                <a:gd name="connsiteX5-4529" fmla="*/ 2452097 w 2886163"/>
                <a:gd name="connsiteY5-4530" fmla="*/ 1334981 h 2556892"/>
                <a:gd name="connsiteX6-4531" fmla="*/ 2486575 w 2886163"/>
                <a:gd name="connsiteY6-4532" fmla="*/ 1298204 h 2556892"/>
                <a:gd name="connsiteX7-4533" fmla="*/ 2518296 w 2886163"/>
                <a:gd name="connsiteY7-4534" fmla="*/ 1266944 h 2556892"/>
                <a:gd name="connsiteX8-4535" fmla="*/ 2526110 w 2886163"/>
                <a:gd name="connsiteY8-4536" fmla="*/ 1243499 h 2556892"/>
                <a:gd name="connsiteX9-4537" fmla="*/ 2505883 w 2886163"/>
                <a:gd name="connsiteY9-4538" fmla="*/ 1129031 h 2556892"/>
                <a:gd name="connsiteX10-4539" fmla="*/ 2501286 w 2886163"/>
                <a:gd name="connsiteY10-4540" fmla="*/ 1100528 h 2556892"/>
                <a:gd name="connsiteX11-4541" fmla="*/ 2086941 w 2886163"/>
                <a:gd name="connsiteY11-4542" fmla="*/ 0 h 2556892"/>
                <a:gd name="connsiteX12-4543" fmla="*/ 2145931 w 2886163"/>
                <a:gd name="connsiteY12-4544" fmla="*/ 92843 h 2556892"/>
                <a:gd name="connsiteX13-4545" fmla="*/ 2145711 w 2886163"/>
                <a:gd name="connsiteY13-4546" fmla="*/ 95772 h 2556892"/>
                <a:gd name="connsiteX14-4547" fmla="*/ 2342226 w 2886163"/>
                <a:gd name="connsiteY14-4548" fmla="*/ 146169 h 2556892"/>
                <a:gd name="connsiteX15-4549" fmla="*/ 2509101 w 2886163"/>
                <a:gd name="connsiteY15-4550" fmla="*/ 214666 h 2556892"/>
                <a:gd name="connsiteX16-4551" fmla="*/ 2625868 w 2886163"/>
                <a:gd name="connsiteY16-4552" fmla="*/ 296494 h 2556892"/>
                <a:gd name="connsiteX17-4553" fmla="*/ 2692066 w 2886163"/>
                <a:gd name="connsiteY17-4554" fmla="*/ 382460 h 2556892"/>
                <a:gd name="connsiteX18-4555" fmla="*/ 2730222 w 2886163"/>
                <a:gd name="connsiteY18-4556" fmla="*/ 459692 h 2556892"/>
                <a:gd name="connsiteX19-4557" fmla="*/ 2761023 w 2886163"/>
                <a:gd name="connsiteY19-4558" fmla="*/ 561747 h 2556892"/>
                <a:gd name="connsiteX20-4559" fmla="*/ 2784008 w 2886163"/>
                <a:gd name="connsiteY20-4560" fmla="*/ 666102 h 2556892"/>
                <a:gd name="connsiteX21-4561" fmla="*/ 2803776 w 2886163"/>
                <a:gd name="connsiteY21-4562" fmla="*/ 779650 h 2556892"/>
                <a:gd name="connsiteX22-4563" fmla="*/ 2822164 w 2886163"/>
                <a:gd name="connsiteY22-4564" fmla="*/ 882626 h 2556892"/>
                <a:gd name="connsiteX23-4565" fmla="*/ 2829060 w 2886163"/>
                <a:gd name="connsiteY23-4566" fmla="*/ 938251 h 2556892"/>
                <a:gd name="connsiteX24-4567" fmla="*/ 2852045 w 2886163"/>
                <a:gd name="connsiteY24-4568" fmla="*/ 1122135 h 2556892"/>
                <a:gd name="connsiteX25-4569" fmla="*/ 2869514 w 2886163"/>
                <a:gd name="connsiteY25-4570" fmla="*/ 1265565 h 2556892"/>
                <a:gd name="connsiteX26-4571" fmla="*/ 2879628 w 2886163"/>
                <a:gd name="connsiteY26-4572" fmla="*/ 1355208 h 2556892"/>
                <a:gd name="connsiteX27-4573" fmla="*/ 2886064 w 2886163"/>
                <a:gd name="connsiteY27-4574" fmla="*/ 1424625 h 2556892"/>
                <a:gd name="connsiteX28-4575" fmla="*/ 2872273 w 2886163"/>
                <a:gd name="connsiteY28-4576" fmla="*/ 1444852 h 2556892"/>
                <a:gd name="connsiteX29-4577" fmla="*/ 2660346 w 2886163"/>
                <a:gd name="connsiteY29-4578" fmla="*/ 1543690 h 2556892"/>
                <a:gd name="connsiteX30-4579" fmla="*/ 2447500 w 2886163"/>
                <a:gd name="connsiteY30-4580" fmla="*/ 1641608 h 2556892"/>
                <a:gd name="connsiteX31-4581" fmla="*/ 2446581 w 2886163"/>
                <a:gd name="connsiteY31-4582" fmla="*/ 1783659 h 2556892"/>
                <a:gd name="connsiteX32-4583" fmla="*/ 2451178 w 2886163"/>
                <a:gd name="connsiteY32-4584" fmla="*/ 2127522 h 2556892"/>
                <a:gd name="connsiteX33-4585" fmla="*/ 2457614 w 2886163"/>
                <a:gd name="connsiteY33-4586" fmla="*/ 2556892 h 2556892"/>
                <a:gd name="connsiteX34-4587" fmla="*/ 1261906 w 2886163"/>
                <a:gd name="connsiteY34-4588" fmla="*/ 2556892 h 2556892"/>
                <a:gd name="connsiteX35-4589" fmla="*/ 1281674 w 2886163"/>
                <a:gd name="connsiteY35-4590" fmla="*/ 2299914 h 2556892"/>
                <a:gd name="connsiteX36-4591" fmla="*/ 1306498 w 2886163"/>
                <a:gd name="connsiteY36-4592" fmla="*/ 2083390 h 2556892"/>
                <a:gd name="connsiteX37-4593" fmla="*/ 1330403 w 2886163"/>
                <a:gd name="connsiteY37-4594" fmla="*/ 1927088 h 2556892"/>
                <a:gd name="connsiteX38-4595" fmla="*/ 1372696 w 2886163"/>
                <a:gd name="connsiteY38-4596" fmla="*/ 1718839 h 2556892"/>
                <a:gd name="connsiteX39-4597" fmla="*/ 1406255 w 2886163"/>
                <a:gd name="connsiteY39-4598" fmla="*/ 1619082 h 2556892"/>
                <a:gd name="connsiteX40-4599" fmla="*/ 1413611 w 2886163"/>
                <a:gd name="connsiteY40-4600" fmla="*/ 1591040 h 2556892"/>
                <a:gd name="connsiteX41-4601" fmla="*/ 1357986 w 2886163"/>
                <a:gd name="connsiteY41-4602" fmla="*/ 1374516 h 2556892"/>
                <a:gd name="connsiteX42-4603" fmla="*/ 1319370 w 2886163"/>
                <a:gd name="connsiteY42-4604" fmla="*/ 1212698 h 2556892"/>
                <a:gd name="connsiteX43-4605" fmla="*/ 1296384 w 2886163"/>
                <a:gd name="connsiteY43-4606" fmla="*/ 1106964 h 2556892"/>
                <a:gd name="connsiteX44-4607" fmla="*/ 1287650 w 2886163"/>
                <a:gd name="connsiteY44-4608" fmla="*/ 1086737 h 2556892"/>
                <a:gd name="connsiteX45-4609" fmla="*/ 1126291 w 2886163"/>
                <a:gd name="connsiteY45-4610" fmla="*/ 1342336 h 2556892"/>
                <a:gd name="connsiteX46-4611" fmla="*/ 961255 w 2886163"/>
                <a:gd name="connsiteY46-4612" fmla="*/ 1506453 h 2556892"/>
                <a:gd name="connsiteX47-4613" fmla="*/ 764959 w 2886163"/>
                <a:gd name="connsiteY47-4614" fmla="*/ 1636091 h 2556892"/>
                <a:gd name="connsiteX48-4615" fmla="*/ 493729 w 2886163"/>
                <a:gd name="connsiteY48-4616" fmla="*/ 1753318 h 2556892"/>
                <a:gd name="connsiteX49-4617" fmla="*/ 271689 w 2886163"/>
                <a:gd name="connsiteY49-4618" fmla="*/ 1791474 h 2556892"/>
                <a:gd name="connsiteX50-4619" fmla="*/ 81829 w 2886163"/>
                <a:gd name="connsiteY50-4620" fmla="*/ 1787336 h 2556892"/>
                <a:gd name="connsiteX51-4621" fmla="*/ 0 w 2886163"/>
                <a:gd name="connsiteY51-4622" fmla="*/ 1591499 h 2556892"/>
                <a:gd name="connsiteX52-4623" fmla="*/ 47350 w 2886163"/>
                <a:gd name="connsiteY52-4624" fmla="*/ 1572192 h 2556892"/>
                <a:gd name="connsiteX53-4625" fmla="*/ 307087 w 2886163"/>
                <a:gd name="connsiteY53-4626" fmla="*/ 1484387 h 2556892"/>
                <a:gd name="connsiteX54-4627" fmla="*/ 416958 w 2886163"/>
                <a:gd name="connsiteY54-4628" fmla="*/ 1438416 h 2556892"/>
                <a:gd name="connsiteX55-4629" fmla="*/ 575558 w 2886163"/>
                <a:gd name="connsiteY55-4630" fmla="*/ 1349692 h 2556892"/>
                <a:gd name="connsiteX56-4631" fmla="*/ 782428 w 2886163"/>
                <a:gd name="connsiteY56-4632" fmla="*/ 1212698 h 2556892"/>
                <a:gd name="connsiteX57-4633" fmla="*/ 834835 w 2886163"/>
                <a:gd name="connsiteY57-4634" fmla="*/ 1149718 h 2556892"/>
                <a:gd name="connsiteX58-4635" fmla="*/ 1002629 w 2886163"/>
                <a:gd name="connsiteY58-4636" fmla="*/ 829759 h 2556892"/>
                <a:gd name="connsiteX59-4637" fmla="*/ 1144680 w 2886163"/>
                <a:gd name="connsiteY59-4638" fmla="*/ 462450 h 2556892"/>
                <a:gd name="connsiteX60-4639" fmla="*/ 1237082 w 2886163"/>
                <a:gd name="connsiteY60-4640" fmla="*/ 327755 h 2556892"/>
                <a:gd name="connsiteX61-4641" fmla="*/ 1397521 w 2886163"/>
                <a:gd name="connsiteY61-4642" fmla="*/ 243628 h 2556892"/>
                <a:gd name="connsiteX62-4643" fmla="*/ 1537732 w 2886163"/>
                <a:gd name="connsiteY62-4644" fmla="*/ 170074 h 2556892"/>
                <a:gd name="connsiteX63-4645" fmla="*/ 1592898 w 2886163"/>
                <a:gd name="connsiteY63-4646" fmla="*/ 129160 h 2556892"/>
                <a:gd name="connsiteX64-4647" fmla="*/ 1683262 w 2886163"/>
                <a:gd name="connsiteY64-4648" fmla="*/ 35759 h 2556892"/>
                <a:gd name="connsiteX65-4649" fmla="*/ 1777702 w 2886163"/>
                <a:gd name="connsiteY65-4650" fmla="*/ 139274 h 2556892"/>
                <a:gd name="connsiteX66-4651" fmla="*/ 1911938 w 2886163"/>
                <a:gd name="connsiteY66-4652" fmla="*/ 215126 h 2556892"/>
                <a:gd name="connsiteX67-4653" fmla="*/ 1955706 w 2886163"/>
                <a:gd name="connsiteY67-4654" fmla="*/ 233819 h 2556892"/>
                <a:gd name="connsiteX68-4655" fmla="*/ 1966643 w 2886163"/>
                <a:gd name="connsiteY68-4656" fmla="*/ 230756 h 2556892"/>
                <a:gd name="connsiteX69-4657" fmla="*/ 1969287 w 2886163"/>
                <a:gd name="connsiteY69-4658" fmla="*/ 230053 h 2556892"/>
                <a:gd name="connsiteX70-4659" fmla="*/ 2019050 w 2886163"/>
                <a:gd name="connsiteY70-4660" fmla="*/ 186624 h 2556892"/>
                <a:gd name="connsiteX71-4661" fmla="*/ 2082031 w 2886163"/>
                <a:gd name="connsiteY71-4662" fmla="*/ 93762 h 2556892"/>
                <a:gd name="connsiteX72-4663" fmla="*/ 2086941 w 2886163"/>
                <a:gd name="connsiteY72-4664" fmla="*/ 0 h 2556892"/>
                <a:gd name="connsiteX0-4665" fmla="*/ 2501286 w 2886163"/>
                <a:gd name="connsiteY0-4666" fmla="*/ 1100528 h 2556892"/>
                <a:gd name="connsiteX1-4667" fmla="*/ 2492092 w 2886163"/>
                <a:gd name="connsiteY1-4668" fmla="*/ 1180518 h 2556892"/>
                <a:gd name="connsiteX2-4669" fmla="*/ 2464509 w 2886163"/>
                <a:gd name="connsiteY2-4670" fmla="*/ 1293147 h 2556892"/>
                <a:gd name="connsiteX3-4671" fmla="*/ 2452557 w 2886163"/>
                <a:gd name="connsiteY3-4672" fmla="*/ 1314294 h 2556892"/>
                <a:gd name="connsiteX4-4673" fmla="*/ 2453017 w 2886163"/>
                <a:gd name="connsiteY4-4674" fmla="*/ 1317972 h 2556892"/>
                <a:gd name="connsiteX5-4675" fmla="*/ 2452097 w 2886163"/>
                <a:gd name="connsiteY5-4676" fmla="*/ 1334981 h 2556892"/>
                <a:gd name="connsiteX6-4677" fmla="*/ 2486575 w 2886163"/>
                <a:gd name="connsiteY6-4678" fmla="*/ 1298204 h 2556892"/>
                <a:gd name="connsiteX7-4679" fmla="*/ 2518296 w 2886163"/>
                <a:gd name="connsiteY7-4680" fmla="*/ 1266944 h 2556892"/>
                <a:gd name="connsiteX8-4681" fmla="*/ 2526110 w 2886163"/>
                <a:gd name="connsiteY8-4682" fmla="*/ 1243499 h 2556892"/>
                <a:gd name="connsiteX9-4683" fmla="*/ 2505883 w 2886163"/>
                <a:gd name="connsiteY9-4684" fmla="*/ 1129031 h 2556892"/>
                <a:gd name="connsiteX10-4685" fmla="*/ 2501286 w 2886163"/>
                <a:gd name="connsiteY10-4686" fmla="*/ 1100528 h 2556892"/>
                <a:gd name="connsiteX11-4687" fmla="*/ 2086941 w 2886163"/>
                <a:gd name="connsiteY11-4688" fmla="*/ 0 h 2556892"/>
                <a:gd name="connsiteX12-4689" fmla="*/ 2145931 w 2886163"/>
                <a:gd name="connsiteY12-4690" fmla="*/ 92843 h 2556892"/>
                <a:gd name="connsiteX13-4691" fmla="*/ 2145711 w 2886163"/>
                <a:gd name="connsiteY13-4692" fmla="*/ 95772 h 2556892"/>
                <a:gd name="connsiteX14-4693" fmla="*/ 2342226 w 2886163"/>
                <a:gd name="connsiteY14-4694" fmla="*/ 146169 h 2556892"/>
                <a:gd name="connsiteX15-4695" fmla="*/ 2509101 w 2886163"/>
                <a:gd name="connsiteY15-4696" fmla="*/ 214666 h 2556892"/>
                <a:gd name="connsiteX16-4697" fmla="*/ 2625868 w 2886163"/>
                <a:gd name="connsiteY16-4698" fmla="*/ 296494 h 2556892"/>
                <a:gd name="connsiteX17-4699" fmla="*/ 2692066 w 2886163"/>
                <a:gd name="connsiteY17-4700" fmla="*/ 382460 h 2556892"/>
                <a:gd name="connsiteX18-4701" fmla="*/ 2730222 w 2886163"/>
                <a:gd name="connsiteY18-4702" fmla="*/ 459692 h 2556892"/>
                <a:gd name="connsiteX19-4703" fmla="*/ 2761023 w 2886163"/>
                <a:gd name="connsiteY19-4704" fmla="*/ 561747 h 2556892"/>
                <a:gd name="connsiteX20-4705" fmla="*/ 2784008 w 2886163"/>
                <a:gd name="connsiteY20-4706" fmla="*/ 666102 h 2556892"/>
                <a:gd name="connsiteX21-4707" fmla="*/ 2803776 w 2886163"/>
                <a:gd name="connsiteY21-4708" fmla="*/ 779650 h 2556892"/>
                <a:gd name="connsiteX22-4709" fmla="*/ 2822164 w 2886163"/>
                <a:gd name="connsiteY22-4710" fmla="*/ 882626 h 2556892"/>
                <a:gd name="connsiteX23-4711" fmla="*/ 2829060 w 2886163"/>
                <a:gd name="connsiteY23-4712" fmla="*/ 938251 h 2556892"/>
                <a:gd name="connsiteX24-4713" fmla="*/ 2852045 w 2886163"/>
                <a:gd name="connsiteY24-4714" fmla="*/ 1122135 h 2556892"/>
                <a:gd name="connsiteX25-4715" fmla="*/ 2869514 w 2886163"/>
                <a:gd name="connsiteY25-4716" fmla="*/ 1265565 h 2556892"/>
                <a:gd name="connsiteX26-4717" fmla="*/ 2879628 w 2886163"/>
                <a:gd name="connsiteY26-4718" fmla="*/ 1355208 h 2556892"/>
                <a:gd name="connsiteX27-4719" fmla="*/ 2886064 w 2886163"/>
                <a:gd name="connsiteY27-4720" fmla="*/ 1424625 h 2556892"/>
                <a:gd name="connsiteX28-4721" fmla="*/ 2872273 w 2886163"/>
                <a:gd name="connsiteY28-4722" fmla="*/ 1444852 h 2556892"/>
                <a:gd name="connsiteX29-4723" fmla="*/ 2660346 w 2886163"/>
                <a:gd name="connsiteY29-4724" fmla="*/ 1543690 h 2556892"/>
                <a:gd name="connsiteX30-4725" fmla="*/ 2447500 w 2886163"/>
                <a:gd name="connsiteY30-4726" fmla="*/ 1641608 h 2556892"/>
                <a:gd name="connsiteX31-4727" fmla="*/ 2446581 w 2886163"/>
                <a:gd name="connsiteY31-4728" fmla="*/ 1783659 h 2556892"/>
                <a:gd name="connsiteX32-4729" fmla="*/ 2451178 w 2886163"/>
                <a:gd name="connsiteY32-4730" fmla="*/ 2127522 h 2556892"/>
                <a:gd name="connsiteX33-4731" fmla="*/ 2457614 w 2886163"/>
                <a:gd name="connsiteY33-4732" fmla="*/ 2556892 h 2556892"/>
                <a:gd name="connsiteX34-4733" fmla="*/ 1261906 w 2886163"/>
                <a:gd name="connsiteY34-4734" fmla="*/ 2556892 h 2556892"/>
                <a:gd name="connsiteX35-4735" fmla="*/ 1281674 w 2886163"/>
                <a:gd name="connsiteY35-4736" fmla="*/ 2299914 h 2556892"/>
                <a:gd name="connsiteX36-4737" fmla="*/ 1306498 w 2886163"/>
                <a:gd name="connsiteY36-4738" fmla="*/ 2083390 h 2556892"/>
                <a:gd name="connsiteX37-4739" fmla="*/ 1330403 w 2886163"/>
                <a:gd name="connsiteY37-4740" fmla="*/ 1927088 h 2556892"/>
                <a:gd name="connsiteX38-4741" fmla="*/ 1372696 w 2886163"/>
                <a:gd name="connsiteY38-4742" fmla="*/ 1718839 h 2556892"/>
                <a:gd name="connsiteX39-4743" fmla="*/ 1406255 w 2886163"/>
                <a:gd name="connsiteY39-4744" fmla="*/ 1619082 h 2556892"/>
                <a:gd name="connsiteX40-4745" fmla="*/ 1413611 w 2886163"/>
                <a:gd name="connsiteY40-4746" fmla="*/ 1591040 h 2556892"/>
                <a:gd name="connsiteX41-4747" fmla="*/ 1319370 w 2886163"/>
                <a:gd name="connsiteY41-4748" fmla="*/ 1212698 h 2556892"/>
                <a:gd name="connsiteX42-4749" fmla="*/ 1296384 w 2886163"/>
                <a:gd name="connsiteY42-4750" fmla="*/ 1106964 h 2556892"/>
                <a:gd name="connsiteX43-4751" fmla="*/ 1287650 w 2886163"/>
                <a:gd name="connsiteY43-4752" fmla="*/ 1086737 h 2556892"/>
                <a:gd name="connsiteX44-4753" fmla="*/ 1126291 w 2886163"/>
                <a:gd name="connsiteY44-4754" fmla="*/ 1342336 h 2556892"/>
                <a:gd name="connsiteX45-4755" fmla="*/ 961255 w 2886163"/>
                <a:gd name="connsiteY45-4756" fmla="*/ 1506453 h 2556892"/>
                <a:gd name="connsiteX46-4757" fmla="*/ 764959 w 2886163"/>
                <a:gd name="connsiteY46-4758" fmla="*/ 1636091 h 2556892"/>
                <a:gd name="connsiteX47-4759" fmla="*/ 493729 w 2886163"/>
                <a:gd name="connsiteY47-4760" fmla="*/ 1753318 h 2556892"/>
                <a:gd name="connsiteX48-4761" fmla="*/ 271689 w 2886163"/>
                <a:gd name="connsiteY48-4762" fmla="*/ 1791474 h 2556892"/>
                <a:gd name="connsiteX49-4763" fmla="*/ 81829 w 2886163"/>
                <a:gd name="connsiteY49-4764" fmla="*/ 1787336 h 2556892"/>
                <a:gd name="connsiteX50-4765" fmla="*/ 0 w 2886163"/>
                <a:gd name="connsiteY50-4766" fmla="*/ 1591499 h 2556892"/>
                <a:gd name="connsiteX51-4767" fmla="*/ 47350 w 2886163"/>
                <a:gd name="connsiteY51-4768" fmla="*/ 1572192 h 2556892"/>
                <a:gd name="connsiteX52-4769" fmla="*/ 307087 w 2886163"/>
                <a:gd name="connsiteY52-4770" fmla="*/ 1484387 h 2556892"/>
                <a:gd name="connsiteX53-4771" fmla="*/ 416958 w 2886163"/>
                <a:gd name="connsiteY53-4772" fmla="*/ 1438416 h 2556892"/>
                <a:gd name="connsiteX54-4773" fmla="*/ 575558 w 2886163"/>
                <a:gd name="connsiteY54-4774" fmla="*/ 1349692 h 2556892"/>
                <a:gd name="connsiteX55-4775" fmla="*/ 782428 w 2886163"/>
                <a:gd name="connsiteY55-4776" fmla="*/ 1212698 h 2556892"/>
                <a:gd name="connsiteX56-4777" fmla="*/ 834835 w 2886163"/>
                <a:gd name="connsiteY56-4778" fmla="*/ 1149718 h 2556892"/>
                <a:gd name="connsiteX57-4779" fmla="*/ 1002629 w 2886163"/>
                <a:gd name="connsiteY57-4780" fmla="*/ 829759 h 2556892"/>
                <a:gd name="connsiteX58-4781" fmla="*/ 1144680 w 2886163"/>
                <a:gd name="connsiteY58-4782" fmla="*/ 462450 h 2556892"/>
                <a:gd name="connsiteX59-4783" fmla="*/ 1237082 w 2886163"/>
                <a:gd name="connsiteY59-4784" fmla="*/ 327755 h 2556892"/>
                <a:gd name="connsiteX60-4785" fmla="*/ 1397521 w 2886163"/>
                <a:gd name="connsiteY60-4786" fmla="*/ 243628 h 2556892"/>
                <a:gd name="connsiteX61-4787" fmla="*/ 1537732 w 2886163"/>
                <a:gd name="connsiteY61-4788" fmla="*/ 170074 h 2556892"/>
                <a:gd name="connsiteX62-4789" fmla="*/ 1592898 w 2886163"/>
                <a:gd name="connsiteY62-4790" fmla="*/ 129160 h 2556892"/>
                <a:gd name="connsiteX63-4791" fmla="*/ 1683262 w 2886163"/>
                <a:gd name="connsiteY63-4792" fmla="*/ 35759 h 2556892"/>
                <a:gd name="connsiteX64-4793" fmla="*/ 1777702 w 2886163"/>
                <a:gd name="connsiteY64-4794" fmla="*/ 139274 h 2556892"/>
                <a:gd name="connsiteX65-4795" fmla="*/ 1911938 w 2886163"/>
                <a:gd name="connsiteY65-4796" fmla="*/ 215126 h 2556892"/>
                <a:gd name="connsiteX66-4797" fmla="*/ 1955706 w 2886163"/>
                <a:gd name="connsiteY66-4798" fmla="*/ 233819 h 2556892"/>
                <a:gd name="connsiteX67-4799" fmla="*/ 1966643 w 2886163"/>
                <a:gd name="connsiteY67-4800" fmla="*/ 230756 h 2556892"/>
                <a:gd name="connsiteX68-4801" fmla="*/ 1969287 w 2886163"/>
                <a:gd name="connsiteY68-4802" fmla="*/ 230053 h 2556892"/>
                <a:gd name="connsiteX69-4803" fmla="*/ 2019050 w 2886163"/>
                <a:gd name="connsiteY69-4804" fmla="*/ 186624 h 2556892"/>
                <a:gd name="connsiteX70-4805" fmla="*/ 2082031 w 2886163"/>
                <a:gd name="connsiteY70-4806" fmla="*/ 93762 h 2556892"/>
                <a:gd name="connsiteX71-4807" fmla="*/ 2086941 w 2886163"/>
                <a:gd name="connsiteY71-4808" fmla="*/ 0 h 2556892"/>
                <a:gd name="connsiteX0-4809" fmla="*/ 2501286 w 2886163"/>
                <a:gd name="connsiteY0-4810" fmla="*/ 1100528 h 2556892"/>
                <a:gd name="connsiteX1-4811" fmla="*/ 2492092 w 2886163"/>
                <a:gd name="connsiteY1-4812" fmla="*/ 1180518 h 2556892"/>
                <a:gd name="connsiteX2-4813" fmla="*/ 2464509 w 2886163"/>
                <a:gd name="connsiteY2-4814" fmla="*/ 1293147 h 2556892"/>
                <a:gd name="connsiteX3-4815" fmla="*/ 2452557 w 2886163"/>
                <a:gd name="connsiteY3-4816" fmla="*/ 1314294 h 2556892"/>
                <a:gd name="connsiteX4-4817" fmla="*/ 2453017 w 2886163"/>
                <a:gd name="connsiteY4-4818" fmla="*/ 1317972 h 2556892"/>
                <a:gd name="connsiteX5-4819" fmla="*/ 2452097 w 2886163"/>
                <a:gd name="connsiteY5-4820" fmla="*/ 1334981 h 2556892"/>
                <a:gd name="connsiteX6-4821" fmla="*/ 2486575 w 2886163"/>
                <a:gd name="connsiteY6-4822" fmla="*/ 1298204 h 2556892"/>
                <a:gd name="connsiteX7-4823" fmla="*/ 2518296 w 2886163"/>
                <a:gd name="connsiteY7-4824" fmla="*/ 1266944 h 2556892"/>
                <a:gd name="connsiteX8-4825" fmla="*/ 2526110 w 2886163"/>
                <a:gd name="connsiteY8-4826" fmla="*/ 1243499 h 2556892"/>
                <a:gd name="connsiteX9-4827" fmla="*/ 2505883 w 2886163"/>
                <a:gd name="connsiteY9-4828" fmla="*/ 1129031 h 2556892"/>
                <a:gd name="connsiteX10-4829" fmla="*/ 2501286 w 2886163"/>
                <a:gd name="connsiteY10-4830" fmla="*/ 1100528 h 2556892"/>
                <a:gd name="connsiteX11-4831" fmla="*/ 2086941 w 2886163"/>
                <a:gd name="connsiteY11-4832" fmla="*/ 0 h 2556892"/>
                <a:gd name="connsiteX12-4833" fmla="*/ 2145931 w 2886163"/>
                <a:gd name="connsiteY12-4834" fmla="*/ 92843 h 2556892"/>
                <a:gd name="connsiteX13-4835" fmla="*/ 2145711 w 2886163"/>
                <a:gd name="connsiteY13-4836" fmla="*/ 95772 h 2556892"/>
                <a:gd name="connsiteX14-4837" fmla="*/ 2342226 w 2886163"/>
                <a:gd name="connsiteY14-4838" fmla="*/ 146169 h 2556892"/>
                <a:gd name="connsiteX15-4839" fmla="*/ 2509101 w 2886163"/>
                <a:gd name="connsiteY15-4840" fmla="*/ 214666 h 2556892"/>
                <a:gd name="connsiteX16-4841" fmla="*/ 2625868 w 2886163"/>
                <a:gd name="connsiteY16-4842" fmla="*/ 296494 h 2556892"/>
                <a:gd name="connsiteX17-4843" fmla="*/ 2692066 w 2886163"/>
                <a:gd name="connsiteY17-4844" fmla="*/ 382460 h 2556892"/>
                <a:gd name="connsiteX18-4845" fmla="*/ 2730222 w 2886163"/>
                <a:gd name="connsiteY18-4846" fmla="*/ 459692 h 2556892"/>
                <a:gd name="connsiteX19-4847" fmla="*/ 2761023 w 2886163"/>
                <a:gd name="connsiteY19-4848" fmla="*/ 561747 h 2556892"/>
                <a:gd name="connsiteX20-4849" fmla="*/ 2784008 w 2886163"/>
                <a:gd name="connsiteY20-4850" fmla="*/ 666102 h 2556892"/>
                <a:gd name="connsiteX21-4851" fmla="*/ 2803776 w 2886163"/>
                <a:gd name="connsiteY21-4852" fmla="*/ 779650 h 2556892"/>
                <a:gd name="connsiteX22-4853" fmla="*/ 2822164 w 2886163"/>
                <a:gd name="connsiteY22-4854" fmla="*/ 882626 h 2556892"/>
                <a:gd name="connsiteX23-4855" fmla="*/ 2829060 w 2886163"/>
                <a:gd name="connsiteY23-4856" fmla="*/ 938251 h 2556892"/>
                <a:gd name="connsiteX24-4857" fmla="*/ 2852045 w 2886163"/>
                <a:gd name="connsiteY24-4858" fmla="*/ 1122135 h 2556892"/>
                <a:gd name="connsiteX25-4859" fmla="*/ 2869514 w 2886163"/>
                <a:gd name="connsiteY25-4860" fmla="*/ 1265565 h 2556892"/>
                <a:gd name="connsiteX26-4861" fmla="*/ 2879628 w 2886163"/>
                <a:gd name="connsiteY26-4862" fmla="*/ 1355208 h 2556892"/>
                <a:gd name="connsiteX27-4863" fmla="*/ 2886064 w 2886163"/>
                <a:gd name="connsiteY27-4864" fmla="*/ 1424625 h 2556892"/>
                <a:gd name="connsiteX28-4865" fmla="*/ 2872273 w 2886163"/>
                <a:gd name="connsiteY28-4866" fmla="*/ 1444852 h 2556892"/>
                <a:gd name="connsiteX29-4867" fmla="*/ 2660346 w 2886163"/>
                <a:gd name="connsiteY29-4868" fmla="*/ 1543690 h 2556892"/>
                <a:gd name="connsiteX30-4869" fmla="*/ 2447500 w 2886163"/>
                <a:gd name="connsiteY30-4870" fmla="*/ 1641608 h 2556892"/>
                <a:gd name="connsiteX31-4871" fmla="*/ 2446581 w 2886163"/>
                <a:gd name="connsiteY31-4872" fmla="*/ 1783659 h 2556892"/>
                <a:gd name="connsiteX32-4873" fmla="*/ 2451178 w 2886163"/>
                <a:gd name="connsiteY32-4874" fmla="*/ 2127522 h 2556892"/>
                <a:gd name="connsiteX33-4875" fmla="*/ 2457614 w 2886163"/>
                <a:gd name="connsiteY33-4876" fmla="*/ 2556892 h 2556892"/>
                <a:gd name="connsiteX34-4877" fmla="*/ 1261906 w 2886163"/>
                <a:gd name="connsiteY34-4878" fmla="*/ 2556892 h 2556892"/>
                <a:gd name="connsiteX35-4879" fmla="*/ 1281674 w 2886163"/>
                <a:gd name="connsiteY35-4880" fmla="*/ 2299914 h 2556892"/>
                <a:gd name="connsiteX36-4881" fmla="*/ 1306498 w 2886163"/>
                <a:gd name="connsiteY36-4882" fmla="*/ 2083390 h 2556892"/>
                <a:gd name="connsiteX37-4883" fmla="*/ 1330403 w 2886163"/>
                <a:gd name="connsiteY37-4884" fmla="*/ 1927088 h 2556892"/>
                <a:gd name="connsiteX38-4885" fmla="*/ 1372696 w 2886163"/>
                <a:gd name="connsiteY38-4886" fmla="*/ 1718839 h 2556892"/>
                <a:gd name="connsiteX39-4887" fmla="*/ 1406255 w 2886163"/>
                <a:gd name="connsiteY39-4888" fmla="*/ 1619082 h 2556892"/>
                <a:gd name="connsiteX40-4889" fmla="*/ 1413611 w 2886163"/>
                <a:gd name="connsiteY40-4890" fmla="*/ 1591040 h 2556892"/>
                <a:gd name="connsiteX41-4891" fmla="*/ 1319370 w 2886163"/>
                <a:gd name="connsiteY41-4892" fmla="*/ 1212698 h 2556892"/>
                <a:gd name="connsiteX42-4893" fmla="*/ 1287650 w 2886163"/>
                <a:gd name="connsiteY42-4894" fmla="*/ 1086737 h 2556892"/>
                <a:gd name="connsiteX43-4895" fmla="*/ 1126291 w 2886163"/>
                <a:gd name="connsiteY43-4896" fmla="*/ 1342336 h 2556892"/>
                <a:gd name="connsiteX44-4897" fmla="*/ 961255 w 2886163"/>
                <a:gd name="connsiteY44-4898" fmla="*/ 1506453 h 2556892"/>
                <a:gd name="connsiteX45-4899" fmla="*/ 764959 w 2886163"/>
                <a:gd name="connsiteY45-4900" fmla="*/ 1636091 h 2556892"/>
                <a:gd name="connsiteX46-4901" fmla="*/ 493729 w 2886163"/>
                <a:gd name="connsiteY46-4902" fmla="*/ 1753318 h 2556892"/>
                <a:gd name="connsiteX47-4903" fmla="*/ 271689 w 2886163"/>
                <a:gd name="connsiteY47-4904" fmla="*/ 1791474 h 2556892"/>
                <a:gd name="connsiteX48-4905" fmla="*/ 81829 w 2886163"/>
                <a:gd name="connsiteY48-4906" fmla="*/ 1787336 h 2556892"/>
                <a:gd name="connsiteX49-4907" fmla="*/ 0 w 2886163"/>
                <a:gd name="connsiteY49-4908" fmla="*/ 1591499 h 2556892"/>
                <a:gd name="connsiteX50-4909" fmla="*/ 47350 w 2886163"/>
                <a:gd name="connsiteY50-4910" fmla="*/ 1572192 h 2556892"/>
                <a:gd name="connsiteX51-4911" fmla="*/ 307087 w 2886163"/>
                <a:gd name="connsiteY51-4912" fmla="*/ 1484387 h 2556892"/>
                <a:gd name="connsiteX52-4913" fmla="*/ 416958 w 2886163"/>
                <a:gd name="connsiteY52-4914" fmla="*/ 1438416 h 2556892"/>
                <a:gd name="connsiteX53-4915" fmla="*/ 575558 w 2886163"/>
                <a:gd name="connsiteY53-4916" fmla="*/ 1349692 h 2556892"/>
                <a:gd name="connsiteX54-4917" fmla="*/ 782428 w 2886163"/>
                <a:gd name="connsiteY54-4918" fmla="*/ 1212698 h 2556892"/>
                <a:gd name="connsiteX55-4919" fmla="*/ 834835 w 2886163"/>
                <a:gd name="connsiteY55-4920" fmla="*/ 1149718 h 2556892"/>
                <a:gd name="connsiteX56-4921" fmla="*/ 1002629 w 2886163"/>
                <a:gd name="connsiteY56-4922" fmla="*/ 829759 h 2556892"/>
                <a:gd name="connsiteX57-4923" fmla="*/ 1144680 w 2886163"/>
                <a:gd name="connsiteY57-4924" fmla="*/ 462450 h 2556892"/>
                <a:gd name="connsiteX58-4925" fmla="*/ 1237082 w 2886163"/>
                <a:gd name="connsiteY58-4926" fmla="*/ 327755 h 2556892"/>
                <a:gd name="connsiteX59-4927" fmla="*/ 1397521 w 2886163"/>
                <a:gd name="connsiteY59-4928" fmla="*/ 243628 h 2556892"/>
                <a:gd name="connsiteX60-4929" fmla="*/ 1537732 w 2886163"/>
                <a:gd name="connsiteY60-4930" fmla="*/ 170074 h 2556892"/>
                <a:gd name="connsiteX61-4931" fmla="*/ 1592898 w 2886163"/>
                <a:gd name="connsiteY61-4932" fmla="*/ 129160 h 2556892"/>
                <a:gd name="connsiteX62-4933" fmla="*/ 1683262 w 2886163"/>
                <a:gd name="connsiteY62-4934" fmla="*/ 35759 h 2556892"/>
                <a:gd name="connsiteX63-4935" fmla="*/ 1777702 w 2886163"/>
                <a:gd name="connsiteY63-4936" fmla="*/ 139274 h 2556892"/>
                <a:gd name="connsiteX64-4937" fmla="*/ 1911938 w 2886163"/>
                <a:gd name="connsiteY64-4938" fmla="*/ 215126 h 2556892"/>
                <a:gd name="connsiteX65-4939" fmla="*/ 1955706 w 2886163"/>
                <a:gd name="connsiteY65-4940" fmla="*/ 233819 h 2556892"/>
                <a:gd name="connsiteX66-4941" fmla="*/ 1966643 w 2886163"/>
                <a:gd name="connsiteY66-4942" fmla="*/ 230756 h 2556892"/>
                <a:gd name="connsiteX67-4943" fmla="*/ 1969287 w 2886163"/>
                <a:gd name="connsiteY67-4944" fmla="*/ 230053 h 2556892"/>
                <a:gd name="connsiteX68-4945" fmla="*/ 2019050 w 2886163"/>
                <a:gd name="connsiteY68-4946" fmla="*/ 186624 h 2556892"/>
                <a:gd name="connsiteX69-4947" fmla="*/ 2082031 w 2886163"/>
                <a:gd name="connsiteY69-4948" fmla="*/ 93762 h 2556892"/>
                <a:gd name="connsiteX70-4949" fmla="*/ 2086941 w 2886163"/>
                <a:gd name="connsiteY70-4950" fmla="*/ 0 h 2556892"/>
                <a:gd name="connsiteX0-4951" fmla="*/ 2501286 w 2886163"/>
                <a:gd name="connsiteY0-4952" fmla="*/ 1100528 h 2556892"/>
                <a:gd name="connsiteX1-4953" fmla="*/ 2492092 w 2886163"/>
                <a:gd name="connsiteY1-4954" fmla="*/ 1180518 h 2556892"/>
                <a:gd name="connsiteX2-4955" fmla="*/ 2464509 w 2886163"/>
                <a:gd name="connsiteY2-4956" fmla="*/ 1293147 h 2556892"/>
                <a:gd name="connsiteX3-4957" fmla="*/ 2452557 w 2886163"/>
                <a:gd name="connsiteY3-4958" fmla="*/ 1314294 h 2556892"/>
                <a:gd name="connsiteX4-4959" fmla="*/ 2453017 w 2886163"/>
                <a:gd name="connsiteY4-4960" fmla="*/ 1317972 h 2556892"/>
                <a:gd name="connsiteX5-4961" fmla="*/ 2452097 w 2886163"/>
                <a:gd name="connsiteY5-4962" fmla="*/ 1334981 h 2556892"/>
                <a:gd name="connsiteX6-4963" fmla="*/ 2486575 w 2886163"/>
                <a:gd name="connsiteY6-4964" fmla="*/ 1298204 h 2556892"/>
                <a:gd name="connsiteX7-4965" fmla="*/ 2518296 w 2886163"/>
                <a:gd name="connsiteY7-4966" fmla="*/ 1266944 h 2556892"/>
                <a:gd name="connsiteX8-4967" fmla="*/ 2526110 w 2886163"/>
                <a:gd name="connsiteY8-4968" fmla="*/ 1243499 h 2556892"/>
                <a:gd name="connsiteX9-4969" fmla="*/ 2505883 w 2886163"/>
                <a:gd name="connsiteY9-4970" fmla="*/ 1129031 h 2556892"/>
                <a:gd name="connsiteX10-4971" fmla="*/ 2501286 w 2886163"/>
                <a:gd name="connsiteY10-4972" fmla="*/ 1100528 h 2556892"/>
                <a:gd name="connsiteX11-4973" fmla="*/ 2086941 w 2886163"/>
                <a:gd name="connsiteY11-4974" fmla="*/ 0 h 2556892"/>
                <a:gd name="connsiteX12-4975" fmla="*/ 2145931 w 2886163"/>
                <a:gd name="connsiteY12-4976" fmla="*/ 92843 h 2556892"/>
                <a:gd name="connsiteX13-4977" fmla="*/ 2145711 w 2886163"/>
                <a:gd name="connsiteY13-4978" fmla="*/ 95772 h 2556892"/>
                <a:gd name="connsiteX14-4979" fmla="*/ 2342226 w 2886163"/>
                <a:gd name="connsiteY14-4980" fmla="*/ 146169 h 2556892"/>
                <a:gd name="connsiteX15-4981" fmla="*/ 2509101 w 2886163"/>
                <a:gd name="connsiteY15-4982" fmla="*/ 214666 h 2556892"/>
                <a:gd name="connsiteX16-4983" fmla="*/ 2625868 w 2886163"/>
                <a:gd name="connsiteY16-4984" fmla="*/ 296494 h 2556892"/>
                <a:gd name="connsiteX17-4985" fmla="*/ 2692066 w 2886163"/>
                <a:gd name="connsiteY17-4986" fmla="*/ 382460 h 2556892"/>
                <a:gd name="connsiteX18-4987" fmla="*/ 2730222 w 2886163"/>
                <a:gd name="connsiteY18-4988" fmla="*/ 459692 h 2556892"/>
                <a:gd name="connsiteX19-4989" fmla="*/ 2761023 w 2886163"/>
                <a:gd name="connsiteY19-4990" fmla="*/ 561747 h 2556892"/>
                <a:gd name="connsiteX20-4991" fmla="*/ 2784008 w 2886163"/>
                <a:gd name="connsiteY20-4992" fmla="*/ 666102 h 2556892"/>
                <a:gd name="connsiteX21-4993" fmla="*/ 2803776 w 2886163"/>
                <a:gd name="connsiteY21-4994" fmla="*/ 779650 h 2556892"/>
                <a:gd name="connsiteX22-4995" fmla="*/ 2822164 w 2886163"/>
                <a:gd name="connsiteY22-4996" fmla="*/ 882626 h 2556892"/>
                <a:gd name="connsiteX23-4997" fmla="*/ 2829060 w 2886163"/>
                <a:gd name="connsiteY23-4998" fmla="*/ 938251 h 2556892"/>
                <a:gd name="connsiteX24-4999" fmla="*/ 2852045 w 2886163"/>
                <a:gd name="connsiteY24-5000" fmla="*/ 1122135 h 2556892"/>
                <a:gd name="connsiteX25-5001" fmla="*/ 2869514 w 2886163"/>
                <a:gd name="connsiteY25-5002" fmla="*/ 1265565 h 2556892"/>
                <a:gd name="connsiteX26-5003" fmla="*/ 2879628 w 2886163"/>
                <a:gd name="connsiteY26-5004" fmla="*/ 1355208 h 2556892"/>
                <a:gd name="connsiteX27-5005" fmla="*/ 2886064 w 2886163"/>
                <a:gd name="connsiteY27-5006" fmla="*/ 1424625 h 2556892"/>
                <a:gd name="connsiteX28-5007" fmla="*/ 2872273 w 2886163"/>
                <a:gd name="connsiteY28-5008" fmla="*/ 1444852 h 2556892"/>
                <a:gd name="connsiteX29-5009" fmla="*/ 2660346 w 2886163"/>
                <a:gd name="connsiteY29-5010" fmla="*/ 1543690 h 2556892"/>
                <a:gd name="connsiteX30-5011" fmla="*/ 2447500 w 2886163"/>
                <a:gd name="connsiteY30-5012" fmla="*/ 1641608 h 2556892"/>
                <a:gd name="connsiteX31-5013" fmla="*/ 2446581 w 2886163"/>
                <a:gd name="connsiteY31-5014" fmla="*/ 1783659 h 2556892"/>
                <a:gd name="connsiteX32-5015" fmla="*/ 2451178 w 2886163"/>
                <a:gd name="connsiteY32-5016" fmla="*/ 2127522 h 2556892"/>
                <a:gd name="connsiteX33-5017" fmla="*/ 2457614 w 2886163"/>
                <a:gd name="connsiteY33-5018" fmla="*/ 2556892 h 2556892"/>
                <a:gd name="connsiteX34-5019" fmla="*/ 1261906 w 2886163"/>
                <a:gd name="connsiteY34-5020" fmla="*/ 2556892 h 2556892"/>
                <a:gd name="connsiteX35-5021" fmla="*/ 1281674 w 2886163"/>
                <a:gd name="connsiteY35-5022" fmla="*/ 2299914 h 2556892"/>
                <a:gd name="connsiteX36-5023" fmla="*/ 1306498 w 2886163"/>
                <a:gd name="connsiteY36-5024" fmla="*/ 2083390 h 2556892"/>
                <a:gd name="connsiteX37-5025" fmla="*/ 1330403 w 2886163"/>
                <a:gd name="connsiteY37-5026" fmla="*/ 1927088 h 2556892"/>
                <a:gd name="connsiteX38-5027" fmla="*/ 1372696 w 2886163"/>
                <a:gd name="connsiteY38-5028" fmla="*/ 1718839 h 2556892"/>
                <a:gd name="connsiteX39-5029" fmla="*/ 1406255 w 2886163"/>
                <a:gd name="connsiteY39-5030" fmla="*/ 1619082 h 2556892"/>
                <a:gd name="connsiteX40-5031" fmla="*/ 1413611 w 2886163"/>
                <a:gd name="connsiteY40-5032" fmla="*/ 1591040 h 2556892"/>
                <a:gd name="connsiteX41-5033" fmla="*/ 1319370 w 2886163"/>
                <a:gd name="connsiteY41-5034" fmla="*/ 1212698 h 2556892"/>
                <a:gd name="connsiteX42-5035" fmla="*/ 1287650 w 2886163"/>
                <a:gd name="connsiteY42-5036" fmla="*/ 1086737 h 2556892"/>
                <a:gd name="connsiteX43-5037" fmla="*/ 1126291 w 2886163"/>
                <a:gd name="connsiteY43-5038" fmla="*/ 1342336 h 2556892"/>
                <a:gd name="connsiteX44-5039" fmla="*/ 961255 w 2886163"/>
                <a:gd name="connsiteY44-5040" fmla="*/ 1506453 h 2556892"/>
                <a:gd name="connsiteX45-5041" fmla="*/ 764959 w 2886163"/>
                <a:gd name="connsiteY45-5042" fmla="*/ 1636091 h 2556892"/>
                <a:gd name="connsiteX46-5043" fmla="*/ 493729 w 2886163"/>
                <a:gd name="connsiteY46-5044" fmla="*/ 1753318 h 2556892"/>
                <a:gd name="connsiteX47-5045" fmla="*/ 271689 w 2886163"/>
                <a:gd name="connsiteY47-5046" fmla="*/ 1791474 h 2556892"/>
                <a:gd name="connsiteX48-5047" fmla="*/ 81829 w 2886163"/>
                <a:gd name="connsiteY48-5048" fmla="*/ 1787336 h 2556892"/>
                <a:gd name="connsiteX49-5049" fmla="*/ 0 w 2886163"/>
                <a:gd name="connsiteY49-5050" fmla="*/ 1591499 h 2556892"/>
                <a:gd name="connsiteX50-5051" fmla="*/ 47350 w 2886163"/>
                <a:gd name="connsiteY50-5052" fmla="*/ 1572192 h 2556892"/>
                <a:gd name="connsiteX51-5053" fmla="*/ 307087 w 2886163"/>
                <a:gd name="connsiteY51-5054" fmla="*/ 1484387 h 2556892"/>
                <a:gd name="connsiteX52-5055" fmla="*/ 416958 w 2886163"/>
                <a:gd name="connsiteY52-5056" fmla="*/ 1438416 h 2556892"/>
                <a:gd name="connsiteX53-5057" fmla="*/ 575558 w 2886163"/>
                <a:gd name="connsiteY53-5058" fmla="*/ 1349692 h 2556892"/>
                <a:gd name="connsiteX54-5059" fmla="*/ 782428 w 2886163"/>
                <a:gd name="connsiteY54-5060" fmla="*/ 1212698 h 2556892"/>
                <a:gd name="connsiteX55-5061" fmla="*/ 834835 w 2886163"/>
                <a:gd name="connsiteY55-5062" fmla="*/ 1149718 h 2556892"/>
                <a:gd name="connsiteX56-5063" fmla="*/ 1002629 w 2886163"/>
                <a:gd name="connsiteY56-5064" fmla="*/ 829759 h 2556892"/>
                <a:gd name="connsiteX57-5065" fmla="*/ 1144680 w 2886163"/>
                <a:gd name="connsiteY57-5066" fmla="*/ 462450 h 2556892"/>
                <a:gd name="connsiteX58-5067" fmla="*/ 1237082 w 2886163"/>
                <a:gd name="connsiteY58-5068" fmla="*/ 327755 h 2556892"/>
                <a:gd name="connsiteX59-5069" fmla="*/ 1397521 w 2886163"/>
                <a:gd name="connsiteY59-5070" fmla="*/ 243628 h 2556892"/>
                <a:gd name="connsiteX60-5071" fmla="*/ 1537732 w 2886163"/>
                <a:gd name="connsiteY60-5072" fmla="*/ 170074 h 2556892"/>
                <a:gd name="connsiteX61-5073" fmla="*/ 1592898 w 2886163"/>
                <a:gd name="connsiteY61-5074" fmla="*/ 129160 h 2556892"/>
                <a:gd name="connsiteX62-5075" fmla="*/ 1683262 w 2886163"/>
                <a:gd name="connsiteY62-5076" fmla="*/ 35759 h 2556892"/>
                <a:gd name="connsiteX63-5077" fmla="*/ 1777702 w 2886163"/>
                <a:gd name="connsiteY63-5078" fmla="*/ 139274 h 2556892"/>
                <a:gd name="connsiteX64-5079" fmla="*/ 1911938 w 2886163"/>
                <a:gd name="connsiteY64-5080" fmla="*/ 215126 h 2556892"/>
                <a:gd name="connsiteX65-5081" fmla="*/ 1955706 w 2886163"/>
                <a:gd name="connsiteY65-5082" fmla="*/ 233819 h 2556892"/>
                <a:gd name="connsiteX66-5083" fmla="*/ 1966643 w 2886163"/>
                <a:gd name="connsiteY66-5084" fmla="*/ 230756 h 2556892"/>
                <a:gd name="connsiteX67-5085" fmla="*/ 1969287 w 2886163"/>
                <a:gd name="connsiteY67-5086" fmla="*/ 230053 h 2556892"/>
                <a:gd name="connsiteX68-5087" fmla="*/ 2019050 w 2886163"/>
                <a:gd name="connsiteY68-5088" fmla="*/ 186624 h 2556892"/>
                <a:gd name="connsiteX69-5089" fmla="*/ 2082031 w 2886163"/>
                <a:gd name="connsiteY69-5090" fmla="*/ 93762 h 2556892"/>
                <a:gd name="connsiteX70-5091" fmla="*/ 2086941 w 2886163"/>
                <a:gd name="connsiteY70-5092" fmla="*/ 0 h 2556892"/>
                <a:gd name="connsiteX0-5093" fmla="*/ 2501286 w 2886163"/>
                <a:gd name="connsiteY0-5094" fmla="*/ 1100528 h 2556892"/>
                <a:gd name="connsiteX1-5095" fmla="*/ 2492092 w 2886163"/>
                <a:gd name="connsiteY1-5096" fmla="*/ 1180518 h 2556892"/>
                <a:gd name="connsiteX2-5097" fmla="*/ 2464509 w 2886163"/>
                <a:gd name="connsiteY2-5098" fmla="*/ 1293147 h 2556892"/>
                <a:gd name="connsiteX3-5099" fmla="*/ 2452557 w 2886163"/>
                <a:gd name="connsiteY3-5100" fmla="*/ 1314294 h 2556892"/>
                <a:gd name="connsiteX4-5101" fmla="*/ 2452097 w 2886163"/>
                <a:gd name="connsiteY4-5102" fmla="*/ 1334981 h 2556892"/>
                <a:gd name="connsiteX5-5103" fmla="*/ 2486575 w 2886163"/>
                <a:gd name="connsiteY5-5104" fmla="*/ 1298204 h 2556892"/>
                <a:gd name="connsiteX6-5105" fmla="*/ 2518296 w 2886163"/>
                <a:gd name="connsiteY6-5106" fmla="*/ 1266944 h 2556892"/>
                <a:gd name="connsiteX7-5107" fmla="*/ 2526110 w 2886163"/>
                <a:gd name="connsiteY7-5108" fmla="*/ 1243499 h 2556892"/>
                <a:gd name="connsiteX8-5109" fmla="*/ 2505883 w 2886163"/>
                <a:gd name="connsiteY8-5110" fmla="*/ 1129031 h 2556892"/>
                <a:gd name="connsiteX9-5111" fmla="*/ 2501286 w 2886163"/>
                <a:gd name="connsiteY9-5112" fmla="*/ 1100528 h 2556892"/>
                <a:gd name="connsiteX10-5113" fmla="*/ 2086941 w 2886163"/>
                <a:gd name="connsiteY10-5114" fmla="*/ 0 h 2556892"/>
                <a:gd name="connsiteX11-5115" fmla="*/ 2145931 w 2886163"/>
                <a:gd name="connsiteY11-5116" fmla="*/ 92843 h 2556892"/>
                <a:gd name="connsiteX12-5117" fmla="*/ 2145711 w 2886163"/>
                <a:gd name="connsiteY12-5118" fmla="*/ 95772 h 2556892"/>
                <a:gd name="connsiteX13-5119" fmla="*/ 2342226 w 2886163"/>
                <a:gd name="connsiteY13-5120" fmla="*/ 146169 h 2556892"/>
                <a:gd name="connsiteX14-5121" fmla="*/ 2509101 w 2886163"/>
                <a:gd name="connsiteY14-5122" fmla="*/ 214666 h 2556892"/>
                <a:gd name="connsiteX15-5123" fmla="*/ 2625868 w 2886163"/>
                <a:gd name="connsiteY15-5124" fmla="*/ 296494 h 2556892"/>
                <a:gd name="connsiteX16-5125" fmla="*/ 2692066 w 2886163"/>
                <a:gd name="connsiteY16-5126" fmla="*/ 382460 h 2556892"/>
                <a:gd name="connsiteX17-5127" fmla="*/ 2730222 w 2886163"/>
                <a:gd name="connsiteY17-5128" fmla="*/ 459692 h 2556892"/>
                <a:gd name="connsiteX18-5129" fmla="*/ 2761023 w 2886163"/>
                <a:gd name="connsiteY18-5130" fmla="*/ 561747 h 2556892"/>
                <a:gd name="connsiteX19-5131" fmla="*/ 2784008 w 2886163"/>
                <a:gd name="connsiteY19-5132" fmla="*/ 666102 h 2556892"/>
                <a:gd name="connsiteX20-5133" fmla="*/ 2803776 w 2886163"/>
                <a:gd name="connsiteY20-5134" fmla="*/ 779650 h 2556892"/>
                <a:gd name="connsiteX21-5135" fmla="*/ 2822164 w 2886163"/>
                <a:gd name="connsiteY21-5136" fmla="*/ 882626 h 2556892"/>
                <a:gd name="connsiteX22-5137" fmla="*/ 2829060 w 2886163"/>
                <a:gd name="connsiteY22-5138" fmla="*/ 938251 h 2556892"/>
                <a:gd name="connsiteX23-5139" fmla="*/ 2852045 w 2886163"/>
                <a:gd name="connsiteY23-5140" fmla="*/ 1122135 h 2556892"/>
                <a:gd name="connsiteX24-5141" fmla="*/ 2869514 w 2886163"/>
                <a:gd name="connsiteY24-5142" fmla="*/ 1265565 h 2556892"/>
                <a:gd name="connsiteX25-5143" fmla="*/ 2879628 w 2886163"/>
                <a:gd name="connsiteY25-5144" fmla="*/ 1355208 h 2556892"/>
                <a:gd name="connsiteX26-5145" fmla="*/ 2886064 w 2886163"/>
                <a:gd name="connsiteY26-5146" fmla="*/ 1424625 h 2556892"/>
                <a:gd name="connsiteX27-5147" fmla="*/ 2872273 w 2886163"/>
                <a:gd name="connsiteY27-5148" fmla="*/ 1444852 h 2556892"/>
                <a:gd name="connsiteX28-5149" fmla="*/ 2660346 w 2886163"/>
                <a:gd name="connsiteY28-5150" fmla="*/ 1543690 h 2556892"/>
                <a:gd name="connsiteX29-5151" fmla="*/ 2447500 w 2886163"/>
                <a:gd name="connsiteY29-5152" fmla="*/ 1641608 h 2556892"/>
                <a:gd name="connsiteX30-5153" fmla="*/ 2446581 w 2886163"/>
                <a:gd name="connsiteY30-5154" fmla="*/ 1783659 h 2556892"/>
                <a:gd name="connsiteX31-5155" fmla="*/ 2451178 w 2886163"/>
                <a:gd name="connsiteY31-5156" fmla="*/ 2127522 h 2556892"/>
                <a:gd name="connsiteX32-5157" fmla="*/ 2457614 w 2886163"/>
                <a:gd name="connsiteY32-5158" fmla="*/ 2556892 h 2556892"/>
                <a:gd name="connsiteX33-5159" fmla="*/ 1261906 w 2886163"/>
                <a:gd name="connsiteY33-5160" fmla="*/ 2556892 h 2556892"/>
                <a:gd name="connsiteX34-5161" fmla="*/ 1281674 w 2886163"/>
                <a:gd name="connsiteY34-5162" fmla="*/ 2299914 h 2556892"/>
                <a:gd name="connsiteX35-5163" fmla="*/ 1306498 w 2886163"/>
                <a:gd name="connsiteY35-5164" fmla="*/ 2083390 h 2556892"/>
                <a:gd name="connsiteX36-5165" fmla="*/ 1330403 w 2886163"/>
                <a:gd name="connsiteY36-5166" fmla="*/ 1927088 h 2556892"/>
                <a:gd name="connsiteX37-5167" fmla="*/ 1372696 w 2886163"/>
                <a:gd name="connsiteY37-5168" fmla="*/ 1718839 h 2556892"/>
                <a:gd name="connsiteX38-5169" fmla="*/ 1406255 w 2886163"/>
                <a:gd name="connsiteY38-5170" fmla="*/ 1619082 h 2556892"/>
                <a:gd name="connsiteX39-5171" fmla="*/ 1413611 w 2886163"/>
                <a:gd name="connsiteY39-5172" fmla="*/ 1591040 h 2556892"/>
                <a:gd name="connsiteX40-5173" fmla="*/ 1319370 w 2886163"/>
                <a:gd name="connsiteY40-5174" fmla="*/ 1212698 h 2556892"/>
                <a:gd name="connsiteX41-5175" fmla="*/ 1287650 w 2886163"/>
                <a:gd name="connsiteY41-5176" fmla="*/ 1086737 h 2556892"/>
                <a:gd name="connsiteX42-5177" fmla="*/ 1126291 w 2886163"/>
                <a:gd name="connsiteY42-5178" fmla="*/ 1342336 h 2556892"/>
                <a:gd name="connsiteX43-5179" fmla="*/ 961255 w 2886163"/>
                <a:gd name="connsiteY43-5180" fmla="*/ 1506453 h 2556892"/>
                <a:gd name="connsiteX44-5181" fmla="*/ 764959 w 2886163"/>
                <a:gd name="connsiteY44-5182" fmla="*/ 1636091 h 2556892"/>
                <a:gd name="connsiteX45-5183" fmla="*/ 493729 w 2886163"/>
                <a:gd name="connsiteY45-5184" fmla="*/ 1753318 h 2556892"/>
                <a:gd name="connsiteX46-5185" fmla="*/ 271689 w 2886163"/>
                <a:gd name="connsiteY46-5186" fmla="*/ 1791474 h 2556892"/>
                <a:gd name="connsiteX47-5187" fmla="*/ 81829 w 2886163"/>
                <a:gd name="connsiteY47-5188" fmla="*/ 1787336 h 2556892"/>
                <a:gd name="connsiteX48-5189" fmla="*/ 0 w 2886163"/>
                <a:gd name="connsiteY48-5190" fmla="*/ 1591499 h 2556892"/>
                <a:gd name="connsiteX49-5191" fmla="*/ 47350 w 2886163"/>
                <a:gd name="connsiteY49-5192" fmla="*/ 1572192 h 2556892"/>
                <a:gd name="connsiteX50-5193" fmla="*/ 307087 w 2886163"/>
                <a:gd name="connsiteY50-5194" fmla="*/ 1484387 h 2556892"/>
                <a:gd name="connsiteX51-5195" fmla="*/ 416958 w 2886163"/>
                <a:gd name="connsiteY51-5196" fmla="*/ 1438416 h 2556892"/>
                <a:gd name="connsiteX52-5197" fmla="*/ 575558 w 2886163"/>
                <a:gd name="connsiteY52-5198" fmla="*/ 1349692 h 2556892"/>
                <a:gd name="connsiteX53-5199" fmla="*/ 782428 w 2886163"/>
                <a:gd name="connsiteY53-5200" fmla="*/ 1212698 h 2556892"/>
                <a:gd name="connsiteX54-5201" fmla="*/ 834835 w 2886163"/>
                <a:gd name="connsiteY54-5202" fmla="*/ 1149718 h 2556892"/>
                <a:gd name="connsiteX55-5203" fmla="*/ 1002629 w 2886163"/>
                <a:gd name="connsiteY55-5204" fmla="*/ 829759 h 2556892"/>
                <a:gd name="connsiteX56-5205" fmla="*/ 1144680 w 2886163"/>
                <a:gd name="connsiteY56-5206" fmla="*/ 462450 h 2556892"/>
                <a:gd name="connsiteX57-5207" fmla="*/ 1237082 w 2886163"/>
                <a:gd name="connsiteY57-5208" fmla="*/ 327755 h 2556892"/>
                <a:gd name="connsiteX58-5209" fmla="*/ 1397521 w 2886163"/>
                <a:gd name="connsiteY58-5210" fmla="*/ 243628 h 2556892"/>
                <a:gd name="connsiteX59-5211" fmla="*/ 1537732 w 2886163"/>
                <a:gd name="connsiteY59-5212" fmla="*/ 170074 h 2556892"/>
                <a:gd name="connsiteX60-5213" fmla="*/ 1592898 w 2886163"/>
                <a:gd name="connsiteY60-5214" fmla="*/ 129160 h 2556892"/>
                <a:gd name="connsiteX61-5215" fmla="*/ 1683262 w 2886163"/>
                <a:gd name="connsiteY61-5216" fmla="*/ 35759 h 2556892"/>
                <a:gd name="connsiteX62-5217" fmla="*/ 1777702 w 2886163"/>
                <a:gd name="connsiteY62-5218" fmla="*/ 139274 h 2556892"/>
                <a:gd name="connsiteX63-5219" fmla="*/ 1911938 w 2886163"/>
                <a:gd name="connsiteY63-5220" fmla="*/ 215126 h 2556892"/>
                <a:gd name="connsiteX64-5221" fmla="*/ 1955706 w 2886163"/>
                <a:gd name="connsiteY64-5222" fmla="*/ 233819 h 2556892"/>
                <a:gd name="connsiteX65-5223" fmla="*/ 1966643 w 2886163"/>
                <a:gd name="connsiteY65-5224" fmla="*/ 230756 h 2556892"/>
                <a:gd name="connsiteX66-5225" fmla="*/ 1969287 w 2886163"/>
                <a:gd name="connsiteY66-5226" fmla="*/ 230053 h 2556892"/>
                <a:gd name="connsiteX67-5227" fmla="*/ 2019050 w 2886163"/>
                <a:gd name="connsiteY67-5228" fmla="*/ 186624 h 2556892"/>
                <a:gd name="connsiteX68-5229" fmla="*/ 2082031 w 2886163"/>
                <a:gd name="connsiteY68-5230" fmla="*/ 93762 h 2556892"/>
                <a:gd name="connsiteX69-5231" fmla="*/ 2086941 w 2886163"/>
                <a:gd name="connsiteY69-5232" fmla="*/ 0 h 2556892"/>
                <a:gd name="connsiteX0-5233" fmla="*/ 2501286 w 2886163"/>
                <a:gd name="connsiteY0-5234" fmla="*/ 1100528 h 2556892"/>
                <a:gd name="connsiteX1-5235" fmla="*/ 2492092 w 2886163"/>
                <a:gd name="connsiteY1-5236" fmla="*/ 1180518 h 2556892"/>
                <a:gd name="connsiteX2-5237" fmla="*/ 2464509 w 2886163"/>
                <a:gd name="connsiteY2-5238" fmla="*/ 1293147 h 2556892"/>
                <a:gd name="connsiteX3-5239" fmla="*/ 2452097 w 2886163"/>
                <a:gd name="connsiteY3-5240" fmla="*/ 1334981 h 2556892"/>
                <a:gd name="connsiteX4-5241" fmla="*/ 2486575 w 2886163"/>
                <a:gd name="connsiteY4-5242" fmla="*/ 1298204 h 2556892"/>
                <a:gd name="connsiteX5-5243" fmla="*/ 2518296 w 2886163"/>
                <a:gd name="connsiteY5-5244" fmla="*/ 1266944 h 2556892"/>
                <a:gd name="connsiteX6-5245" fmla="*/ 2526110 w 2886163"/>
                <a:gd name="connsiteY6-5246" fmla="*/ 1243499 h 2556892"/>
                <a:gd name="connsiteX7-5247" fmla="*/ 2505883 w 2886163"/>
                <a:gd name="connsiteY7-5248" fmla="*/ 1129031 h 2556892"/>
                <a:gd name="connsiteX8-5249" fmla="*/ 2501286 w 2886163"/>
                <a:gd name="connsiteY8-5250" fmla="*/ 1100528 h 2556892"/>
                <a:gd name="connsiteX9-5251" fmla="*/ 2086941 w 2886163"/>
                <a:gd name="connsiteY9-5252" fmla="*/ 0 h 2556892"/>
                <a:gd name="connsiteX10-5253" fmla="*/ 2145931 w 2886163"/>
                <a:gd name="connsiteY10-5254" fmla="*/ 92843 h 2556892"/>
                <a:gd name="connsiteX11-5255" fmla="*/ 2145711 w 2886163"/>
                <a:gd name="connsiteY11-5256" fmla="*/ 95772 h 2556892"/>
                <a:gd name="connsiteX12-5257" fmla="*/ 2342226 w 2886163"/>
                <a:gd name="connsiteY12-5258" fmla="*/ 146169 h 2556892"/>
                <a:gd name="connsiteX13-5259" fmla="*/ 2509101 w 2886163"/>
                <a:gd name="connsiteY13-5260" fmla="*/ 214666 h 2556892"/>
                <a:gd name="connsiteX14-5261" fmla="*/ 2625868 w 2886163"/>
                <a:gd name="connsiteY14-5262" fmla="*/ 296494 h 2556892"/>
                <a:gd name="connsiteX15-5263" fmla="*/ 2692066 w 2886163"/>
                <a:gd name="connsiteY15-5264" fmla="*/ 382460 h 2556892"/>
                <a:gd name="connsiteX16-5265" fmla="*/ 2730222 w 2886163"/>
                <a:gd name="connsiteY16-5266" fmla="*/ 459692 h 2556892"/>
                <a:gd name="connsiteX17-5267" fmla="*/ 2761023 w 2886163"/>
                <a:gd name="connsiteY17-5268" fmla="*/ 561747 h 2556892"/>
                <a:gd name="connsiteX18-5269" fmla="*/ 2784008 w 2886163"/>
                <a:gd name="connsiteY18-5270" fmla="*/ 666102 h 2556892"/>
                <a:gd name="connsiteX19-5271" fmla="*/ 2803776 w 2886163"/>
                <a:gd name="connsiteY19-5272" fmla="*/ 779650 h 2556892"/>
                <a:gd name="connsiteX20-5273" fmla="*/ 2822164 w 2886163"/>
                <a:gd name="connsiteY20-5274" fmla="*/ 882626 h 2556892"/>
                <a:gd name="connsiteX21-5275" fmla="*/ 2829060 w 2886163"/>
                <a:gd name="connsiteY21-5276" fmla="*/ 938251 h 2556892"/>
                <a:gd name="connsiteX22-5277" fmla="*/ 2852045 w 2886163"/>
                <a:gd name="connsiteY22-5278" fmla="*/ 1122135 h 2556892"/>
                <a:gd name="connsiteX23-5279" fmla="*/ 2869514 w 2886163"/>
                <a:gd name="connsiteY23-5280" fmla="*/ 1265565 h 2556892"/>
                <a:gd name="connsiteX24-5281" fmla="*/ 2879628 w 2886163"/>
                <a:gd name="connsiteY24-5282" fmla="*/ 1355208 h 2556892"/>
                <a:gd name="connsiteX25-5283" fmla="*/ 2886064 w 2886163"/>
                <a:gd name="connsiteY25-5284" fmla="*/ 1424625 h 2556892"/>
                <a:gd name="connsiteX26-5285" fmla="*/ 2872273 w 2886163"/>
                <a:gd name="connsiteY26-5286" fmla="*/ 1444852 h 2556892"/>
                <a:gd name="connsiteX27-5287" fmla="*/ 2660346 w 2886163"/>
                <a:gd name="connsiteY27-5288" fmla="*/ 1543690 h 2556892"/>
                <a:gd name="connsiteX28-5289" fmla="*/ 2447500 w 2886163"/>
                <a:gd name="connsiteY28-5290" fmla="*/ 1641608 h 2556892"/>
                <a:gd name="connsiteX29-5291" fmla="*/ 2446581 w 2886163"/>
                <a:gd name="connsiteY29-5292" fmla="*/ 1783659 h 2556892"/>
                <a:gd name="connsiteX30-5293" fmla="*/ 2451178 w 2886163"/>
                <a:gd name="connsiteY30-5294" fmla="*/ 2127522 h 2556892"/>
                <a:gd name="connsiteX31-5295" fmla="*/ 2457614 w 2886163"/>
                <a:gd name="connsiteY31-5296" fmla="*/ 2556892 h 2556892"/>
                <a:gd name="connsiteX32-5297" fmla="*/ 1261906 w 2886163"/>
                <a:gd name="connsiteY32-5298" fmla="*/ 2556892 h 2556892"/>
                <a:gd name="connsiteX33-5299" fmla="*/ 1281674 w 2886163"/>
                <a:gd name="connsiteY33-5300" fmla="*/ 2299914 h 2556892"/>
                <a:gd name="connsiteX34-5301" fmla="*/ 1306498 w 2886163"/>
                <a:gd name="connsiteY34-5302" fmla="*/ 2083390 h 2556892"/>
                <a:gd name="connsiteX35-5303" fmla="*/ 1330403 w 2886163"/>
                <a:gd name="connsiteY35-5304" fmla="*/ 1927088 h 2556892"/>
                <a:gd name="connsiteX36-5305" fmla="*/ 1372696 w 2886163"/>
                <a:gd name="connsiteY36-5306" fmla="*/ 1718839 h 2556892"/>
                <a:gd name="connsiteX37-5307" fmla="*/ 1406255 w 2886163"/>
                <a:gd name="connsiteY37-5308" fmla="*/ 1619082 h 2556892"/>
                <a:gd name="connsiteX38-5309" fmla="*/ 1413611 w 2886163"/>
                <a:gd name="connsiteY38-5310" fmla="*/ 1591040 h 2556892"/>
                <a:gd name="connsiteX39-5311" fmla="*/ 1319370 w 2886163"/>
                <a:gd name="connsiteY39-5312" fmla="*/ 1212698 h 2556892"/>
                <a:gd name="connsiteX40-5313" fmla="*/ 1287650 w 2886163"/>
                <a:gd name="connsiteY40-5314" fmla="*/ 1086737 h 2556892"/>
                <a:gd name="connsiteX41-5315" fmla="*/ 1126291 w 2886163"/>
                <a:gd name="connsiteY41-5316" fmla="*/ 1342336 h 2556892"/>
                <a:gd name="connsiteX42-5317" fmla="*/ 961255 w 2886163"/>
                <a:gd name="connsiteY42-5318" fmla="*/ 1506453 h 2556892"/>
                <a:gd name="connsiteX43-5319" fmla="*/ 764959 w 2886163"/>
                <a:gd name="connsiteY43-5320" fmla="*/ 1636091 h 2556892"/>
                <a:gd name="connsiteX44-5321" fmla="*/ 493729 w 2886163"/>
                <a:gd name="connsiteY44-5322" fmla="*/ 1753318 h 2556892"/>
                <a:gd name="connsiteX45-5323" fmla="*/ 271689 w 2886163"/>
                <a:gd name="connsiteY45-5324" fmla="*/ 1791474 h 2556892"/>
                <a:gd name="connsiteX46-5325" fmla="*/ 81829 w 2886163"/>
                <a:gd name="connsiteY46-5326" fmla="*/ 1787336 h 2556892"/>
                <a:gd name="connsiteX47-5327" fmla="*/ 0 w 2886163"/>
                <a:gd name="connsiteY47-5328" fmla="*/ 1591499 h 2556892"/>
                <a:gd name="connsiteX48-5329" fmla="*/ 47350 w 2886163"/>
                <a:gd name="connsiteY48-5330" fmla="*/ 1572192 h 2556892"/>
                <a:gd name="connsiteX49-5331" fmla="*/ 307087 w 2886163"/>
                <a:gd name="connsiteY49-5332" fmla="*/ 1484387 h 2556892"/>
                <a:gd name="connsiteX50-5333" fmla="*/ 416958 w 2886163"/>
                <a:gd name="connsiteY50-5334" fmla="*/ 1438416 h 2556892"/>
                <a:gd name="connsiteX51-5335" fmla="*/ 575558 w 2886163"/>
                <a:gd name="connsiteY51-5336" fmla="*/ 1349692 h 2556892"/>
                <a:gd name="connsiteX52-5337" fmla="*/ 782428 w 2886163"/>
                <a:gd name="connsiteY52-5338" fmla="*/ 1212698 h 2556892"/>
                <a:gd name="connsiteX53-5339" fmla="*/ 834835 w 2886163"/>
                <a:gd name="connsiteY53-5340" fmla="*/ 1149718 h 2556892"/>
                <a:gd name="connsiteX54-5341" fmla="*/ 1002629 w 2886163"/>
                <a:gd name="connsiteY54-5342" fmla="*/ 829759 h 2556892"/>
                <a:gd name="connsiteX55-5343" fmla="*/ 1144680 w 2886163"/>
                <a:gd name="connsiteY55-5344" fmla="*/ 462450 h 2556892"/>
                <a:gd name="connsiteX56-5345" fmla="*/ 1237082 w 2886163"/>
                <a:gd name="connsiteY56-5346" fmla="*/ 327755 h 2556892"/>
                <a:gd name="connsiteX57-5347" fmla="*/ 1397521 w 2886163"/>
                <a:gd name="connsiteY57-5348" fmla="*/ 243628 h 2556892"/>
                <a:gd name="connsiteX58-5349" fmla="*/ 1537732 w 2886163"/>
                <a:gd name="connsiteY58-5350" fmla="*/ 170074 h 2556892"/>
                <a:gd name="connsiteX59-5351" fmla="*/ 1592898 w 2886163"/>
                <a:gd name="connsiteY59-5352" fmla="*/ 129160 h 2556892"/>
                <a:gd name="connsiteX60-5353" fmla="*/ 1683262 w 2886163"/>
                <a:gd name="connsiteY60-5354" fmla="*/ 35759 h 2556892"/>
                <a:gd name="connsiteX61-5355" fmla="*/ 1777702 w 2886163"/>
                <a:gd name="connsiteY61-5356" fmla="*/ 139274 h 2556892"/>
                <a:gd name="connsiteX62-5357" fmla="*/ 1911938 w 2886163"/>
                <a:gd name="connsiteY62-5358" fmla="*/ 215126 h 2556892"/>
                <a:gd name="connsiteX63-5359" fmla="*/ 1955706 w 2886163"/>
                <a:gd name="connsiteY63-5360" fmla="*/ 233819 h 2556892"/>
                <a:gd name="connsiteX64-5361" fmla="*/ 1966643 w 2886163"/>
                <a:gd name="connsiteY64-5362" fmla="*/ 230756 h 2556892"/>
                <a:gd name="connsiteX65-5363" fmla="*/ 1969287 w 2886163"/>
                <a:gd name="connsiteY65-5364" fmla="*/ 230053 h 2556892"/>
                <a:gd name="connsiteX66-5365" fmla="*/ 2019050 w 2886163"/>
                <a:gd name="connsiteY66-5366" fmla="*/ 186624 h 2556892"/>
                <a:gd name="connsiteX67-5367" fmla="*/ 2082031 w 2886163"/>
                <a:gd name="connsiteY67-5368" fmla="*/ 93762 h 2556892"/>
                <a:gd name="connsiteX68-5369" fmla="*/ 2086941 w 2886163"/>
                <a:gd name="connsiteY68-5370" fmla="*/ 0 h 2556892"/>
                <a:gd name="connsiteX0-5371" fmla="*/ 2501286 w 2886163"/>
                <a:gd name="connsiteY0-5372" fmla="*/ 1100528 h 2556892"/>
                <a:gd name="connsiteX1-5373" fmla="*/ 2492092 w 2886163"/>
                <a:gd name="connsiteY1-5374" fmla="*/ 1180518 h 2556892"/>
                <a:gd name="connsiteX2-5375" fmla="*/ 2452097 w 2886163"/>
                <a:gd name="connsiteY2-5376" fmla="*/ 1334981 h 2556892"/>
                <a:gd name="connsiteX3-5377" fmla="*/ 2486575 w 2886163"/>
                <a:gd name="connsiteY3-5378" fmla="*/ 1298204 h 2556892"/>
                <a:gd name="connsiteX4-5379" fmla="*/ 2518296 w 2886163"/>
                <a:gd name="connsiteY4-5380" fmla="*/ 1266944 h 2556892"/>
                <a:gd name="connsiteX5-5381" fmla="*/ 2526110 w 2886163"/>
                <a:gd name="connsiteY5-5382" fmla="*/ 1243499 h 2556892"/>
                <a:gd name="connsiteX6-5383" fmla="*/ 2505883 w 2886163"/>
                <a:gd name="connsiteY6-5384" fmla="*/ 1129031 h 2556892"/>
                <a:gd name="connsiteX7-5385" fmla="*/ 2501286 w 2886163"/>
                <a:gd name="connsiteY7-5386" fmla="*/ 1100528 h 2556892"/>
                <a:gd name="connsiteX8-5387" fmla="*/ 2086941 w 2886163"/>
                <a:gd name="connsiteY8-5388" fmla="*/ 0 h 2556892"/>
                <a:gd name="connsiteX9-5389" fmla="*/ 2145931 w 2886163"/>
                <a:gd name="connsiteY9-5390" fmla="*/ 92843 h 2556892"/>
                <a:gd name="connsiteX10-5391" fmla="*/ 2145711 w 2886163"/>
                <a:gd name="connsiteY10-5392" fmla="*/ 95772 h 2556892"/>
                <a:gd name="connsiteX11-5393" fmla="*/ 2342226 w 2886163"/>
                <a:gd name="connsiteY11-5394" fmla="*/ 146169 h 2556892"/>
                <a:gd name="connsiteX12-5395" fmla="*/ 2509101 w 2886163"/>
                <a:gd name="connsiteY12-5396" fmla="*/ 214666 h 2556892"/>
                <a:gd name="connsiteX13-5397" fmla="*/ 2625868 w 2886163"/>
                <a:gd name="connsiteY13-5398" fmla="*/ 296494 h 2556892"/>
                <a:gd name="connsiteX14-5399" fmla="*/ 2692066 w 2886163"/>
                <a:gd name="connsiteY14-5400" fmla="*/ 382460 h 2556892"/>
                <a:gd name="connsiteX15-5401" fmla="*/ 2730222 w 2886163"/>
                <a:gd name="connsiteY15-5402" fmla="*/ 459692 h 2556892"/>
                <a:gd name="connsiteX16-5403" fmla="*/ 2761023 w 2886163"/>
                <a:gd name="connsiteY16-5404" fmla="*/ 561747 h 2556892"/>
                <a:gd name="connsiteX17-5405" fmla="*/ 2784008 w 2886163"/>
                <a:gd name="connsiteY17-5406" fmla="*/ 666102 h 2556892"/>
                <a:gd name="connsiteX18-5407" fmla="*/ 2803776 w 2886163"/>
                <a:gd name="connsiteY18-5408" fmla="*/ 779650 h 2556892"/>
                <a:gd name="connsiteX19-5409" fmla="*/ 2822164 w 2886163"/>
                <a:gd name="connsiteY19-5410" fmla="*/ 882626 h 2556892"/>
                <a:gd name="connsiteX20-5411" fmla="*/ 2829060 w 2886163"/>
                <a:gd name="connsiteY20-5412" fmla="*/ 938251 h 2556892"/>
                <a:gd name="connsiteX21-5413" fmla="*/ 2852045 w 2886163"/>
                <a:gd name="connsiteY21-5414" fmla="*/ 1122135 h 2556892"/>
                <a:gd name="connsiteX22-5415" fmla="*/ 2869514 w 2886163"/>
                <a:gd name="connsiteY22-5416" fmla="*/ 1265565 h 2556892"/>
                <a:gd name="connsiteX23-5417" fmla="*/ 2879628 w 2886163"/>
                <a:gd name="connsiteY23-5418" fmla="*/ 1355208 h 2556892"/>
                <a:gd name="connsiteX24-5419" fmla="*/ 2886064 w 2886163"/>
                <a:gd name="connsiteY24-5420" fmla="*/ 1424625 h 2556892"/>
                <a:gd name="connsiteX25-5421" fmla="*/ 2872273 w 2886163"/>
                <a:gd name="connsiteY25-5422" fmla="*/ 1444852 h 2556892"/>
                <a:gd name="connsiteX26-5423" fmla="*/ 2660346 w 2886163"/>
                <a:gd name="connsiteY26-5424" fmla="*/ 1543690 h 2556892"/>
                <a:gd name="connsiteX27-5425" fmla="*/ 2447500 w 2886163"/>
                <a:gd name="connsiteY27-5426" fmla="*/ 1641608 h 2556892"/>
                <a:gd name="connsiteX28-5427" fmla="*/ 2446581 w 2886163"/>
                <a:gd name="connsiteY28-5428" fmla="*/ 1783659 h 2556892"/>
                <a:gd name="connsiteX29-5429" fmla="*/ 2451178 w 2886163"/>
                <a:gd name="connsiteY29-5430" fmla="*/ 2127522 h 2556892"/>
                <a:gd name="connsiteX30-5431" fmla="*/ 2457614 w 2886163"/>
                <a:gd name="connsiteY30-5432" fmla="*/ 2556892 h 2556892"/>
                <a:gd name="connsiteX31-5433" fmla="*/ 1261906 w 2886163"/>
                <a:gd name="connsiteY31-5434" fmla="*/ 2556892 h 2556892"/>
                <a:gd name="connsiteX32-5435" fmla="*/ 1281674 w 2886163"/>
                <a:gd name="connsiteY32-5436" fmla="*/ 2299914 h 2556892"/>
                <a:gd name="connsiteX33-5437" fmla="*/ 1306498 w 2886163"/>
                <a:gd name="connsiteY33-5438" fmla="*/ 2083390 h 2556892"/>
                <a:gd name="connsiteX34-5439" fmla="*/ 1330403 w 2886163"/>
                <a:gd name="connsiteY34-5440" fmla="*/ 1927088 h 2556892"/>
                <a:gd name="connsiteX35-5441" fmla="*/ 1372696 w 2886163"/>
                <a:gd name="connsiteY35-5442" fmla="*/ 1718839 h 2556892"/>
                <a:gd name="connsiteX36-5443" fmla="*/ 1406255 w 2886163"/>
                <a:gd name="connsiteY36-5444" fmla="*/ 1619082 h 2556892"/>
                <a:gd name="connsiteX37-5445" fmla="*/ 1413611 w 2886163"/>
                <a:gd name="connsiteY37-5446" fmla="*/ 1591040 h 2556892"/>
                <a:gd name="connsiteX38-5447" fmla="*/ 1319370 w 2886163"/>
                <a:gd name="connsiteY38-5448" fmla="*/ 1212698 h 2556892"/>
                <a:gd name="connsiteX39-5449" fmla="*/ 1287650 w 2886163"/>
                <a:gd name="connsiteY39-5450" fmla="*/ 1086737 h 2556892"/>
                <a:gd name="connsiteX40-5451" fmla="*/ 1126291 w 2886163"/>
                <a:gd name="connsiteY40-5452" fmla="*/ 1342336 h 2556892"/>
                <a:gd name="connsiteX41-5453" fmla="*/ 961255 w 2886163"/>
                <a:gd name="connsiteY41-5454" fmla="*/ 1506453 h 2556892"/>
                <a:gd name="connsiteX42-5455" fmla="*/ 764959 w 2886163"/>
                <a:gd name="connsiteY42-5456" fmla="*/ 1636091 h 2556892"/>
                <a:gd name="connsiteX43-5457" fmla="*/ 493729 w 2886163"/>
                <a:gd name="connsiteY43-5458" fmla="*/ 1753318 h 2556892"/>
                <a:gd name="connsiteX44-5459" fmla="*/ 271689 w 2886163"/>
                <a:gd name="connsiteY44-5460" fmla="*/ 1791474 h 2556892"/>
                <a:gd name="connsiteX45-5461" fmla="*/ 81829 w 2886163"/>
                <a:gd name="connsiteY45-5462" fmla="*/ 1787336 h 2556892"/>
                <a:gd name="connsiteX46-5463" fmla="*/ 0 w 2886163"/>
                <a:gd name="connsiteY46-5464" fmla="*/ 1591499 h 2556892"/>
                <a:gd name="connsiteX47-5465" fmla="*/ 47350 w 2886163"/>
                <a:gd name="connsiteY47-5466" fmla="*/ 1572192 h 2556892"/>
                <a:gd name="connsiteX48-5467" fmla="*/ 307087 w 2886163"/>
                <a:gd name="connsiteY48-5468" fmla="*/ 1484387 h 2556892"/>
                <a:gd name="connsiteX49-5469" fmla="*/ 416958 w 2886163"/>
                <a:gd name="connsiteY49-5470" fmla="*/ 1438416 h 2556892"/>
                <a:gd name="connsiteX50-5471" fmla="*/ 575558 w 2886163"/>
                <a:gd name="connsiteY50-5472" fmla="*/ 1349692 h 2556892"/>
                <a:gd name="connsiteX51-5473" fmla="*/ 782428 w 2886163"/>
                <a:gd name="connsiteY51-5474" fmla="*/ 1212698 h 2556892"/>
                <a:gd name="connsiteX52-5475" fmla="*/ 834835 w 2886163"/>
                <a:gd name="connsiteY52-5476" fmla="*/ 1149718 h 2556892"/>
                <a:gd name="connsiteX53-5477" fmla="*/ 1002629 w 2886163"/>
                <a:gd name="connsiteY53-5478" fmla="*/ 829759 h 2556892"/>
                <a:gd name="connsiteX54-5479" fmla="*/ 1144680 w 2886163"/>
                <a:gd name="connsiteY54-5480" fmla="*/ 462450 h 2556892"/>
                <a:gd name="connsiteX55-5481" fmla="*/ 1237082 w 2886163"/>
                <a:gd name="connsiteY55-5482" fmla="*/ 327755 h 2556892"/>
                <a:gd name="connsiteX56-5483" fmla="*/ 1397521 w 2886163"/>
                <a:gd name="connsiteY56-5484" fmla="*/ 243628 h 2556892"/>
                <a:gd name="connsiteX57-5485" fmla="*/ 1537732 w 2886163"/>
                <a:gd name="connsiteY57-5486" fmla="*/ 170074 h 2556892"/>
                <a:gd name="connsiteX58-5487" fmla="*/ 1592898 w 2886163"/>
                <a:gd name="connsiteY58-5488" fmla="*/ 129160 h 2556892"/>
                <a:gd name="connsiteX59-5489" fmla="*/ 1683262 w 2886163"/>
                <a:gd name="connsiteY59-5490" fmla="*/ 35759 h 2556892"/>
                <a:gd name="connsiteX60-5491" fmla="*/ 1777702 w 2886163"/>
                <a:gd name="connsiteY60-5492" fmla="*/ 139274 h 2556892"/>
                <a:gd name="connsiteX61-5493" fmla="*/ 1911938 w 2886163"/>
                <a:gd name="connsiteY61-5494" fmla="*/ 215126 h 2556892"/>
                <a:gd name="connsiteX62-5495" fmla="*/ 1955706 w 2886163"/>
                <a:gd name="connsiteY62-5496" fmla="*/ 233819 h 2556892"/>
                <a:gd name="connsiteX63-5497" fmla="*/ 1966643 w 2886163"/>
                <a:gd name="connsiteY63-5498" fmla="*/ 230756 h 2556892"/>
                <a:gd name="connsiteX64-5499" fmla="*/ 1969287 w 2886163"/>
                <a:gd name="connsiteY64-5500" fmla="*/ 230053 h 2556892"/>
                <a:gd name="connsiteX65-5501" fmla="*/ 2019050 w 2886163"/>
                <a:gd name="connsiteY65-5502" fmla="*/ 186624 h 2556892"/>
                <a:gd name="connsiteX66-5503" fmla="*/ 2082031 w 2886163"/>
                <a:gd name="connsiteY66-5504" fmla="*/ 93762 h 2556892"/>
                <a:gd name="connsiteX67-5505" fmla="*/ 2086941 w 2886163"/>
                <a:gd name="connsiteY67-5506" fmla="*/ 0 h 2556892"/>
                <a:gd name="connsiteX0-5507" fmla="*/ 2501286 w 2886163"/>
                <a:gd name="connsiteY0-5508" fmla="*/ 1100528 h 2556892"/>
                <a:gd name="connsiteX1-5509" fmla="*/ 2492092 w 2886163"/>
                <a:gd name="connsiteY1-5510" fmla="*/ 1180518 h 2556892"/>
                <a:gd name="connsiteX2-5511" fmla="*/ 2452097 w 2886163"/>
                <a:gd name="connsiteY2-5512" fmla="*/ 1334981 h 2556892"/>
                <a:gd name="connsiteX3-5513" fmla="*/ 2486575 w 2886163"/>
                <a:gd name="connsiteY3-5514" fmla="*/ 1298204 h 2556892"/>
                <a:gd name="connsiteX4-5515" fmla="*/ 2526110 w 2886163"/>
                <a:gd name="connsiteY4-5516" fmla="*/ 1243499 h 2556892"/>
                <a:gd name="connsiteX5-5517" fmla="*/ 2505883 w 2886163"/>
                <a:gd name="connsiteY5-5518" fmla="*/ 1129031 h 2556892"/>
                <a:gd name="connsiteX6-5519" fmla="*/ 2501286 w 2886163"/>
                <a:gd name="connsiteY6-5520" fmla="*/ 1100528 h 2556892"/>
                <a:gd name="connsiteX7-5521" fmla="*/ 2086941 w 2886163"/>
                <a:gd name="connsiteY7-5522" fmla="*/ 0 h 2556892"/>
                <a:gd name="connsiteX8-5523" fmla="*/ 2145931 w 2886163"/>
                <a:gd name="connsiteY8-5524" fmla="*/ 92843 h 2556892"/>
                <a:gd name="connsiteX9-5525" fmla="*/ 2145711 w 2886163"/>
                <a:gd name="connsiteY9-5526" fmla="*/ 95772 h 2556892"/>
                <a:gd name="connsiteX10-5527" fmla="*/ 2342226 w 2886163"/>
                <a:gd name="connsiteY10-5528" fmla="*/ 146169 h 2556892"/>
                <a:gd name="connsiteX11-5529" fmla="*/ 2509101 w 2886163"/>
                <a:gd name="connsiteY11-5530" fmla="*/ 214666 h 2556892"/>
                <a:gd name="connsiteX12-5531" fmla="*/ 2625868 w 2886163"/>
                <a:gd name="connsiteY12-5532" fmla="*/ 296494 h 2556892"/>
                <a:gd name="connsiteX13-5533" fmla="*/ 2692066 w 2886163"/>
                <a:gd name="connsiteY13-5534" fmla="*/ 382460 h 2556892"/>
                <a:gd name="connsiteX14-5535" fmla="*/ 2730222 w 2886163"/>
                <a:gd name="connsiteY14-5536" fmla="*/ 459692 h 2556892"/>
                <a:gd name="connsiteX15-5537" fmla="*/ 2761023 w 2886163"/>
                <a:gd name="connsiteY15-5538" fmla="*/ 561747 h 2556892"/>
                <a:gd name="connsiteX16-5539" fmla="*/ 2784008 w 2886163"/>
                <a:gd name="connsiteY16-5540" fmla="*/ 666102 h 2556892"/>
                <a:gd name="connsiteX17-5541" fmla="*/ 2803776 w 2886163"/>
                <a:gd name="connsiteY17-5542" fmla="*/ 779650 h 2556892"/>
                <a:gd name="connsiteX18-5543" fmla="*/ 2822164 w 2886163"/>
                <a:gd name="connsiteY18-5544" fmla="*/ 882626 h 2556892"/>
                <a:gd name="connsiteX19-5545" fmla="*/ 2829060 w 2886163"/>
                <a:gd name="connsiteY19-5546" fmla="*/ 938251 h 2556892"/>
                <a:gd name="connsiteX20-5547" fmla="*/ 2852045 w 2886163"/>
                <a:gd name="connsiteY20-5548" fmla="*/ 1122135 h 2556892"/>
                <a:gd name="connsiteX21-5549" fmla="*/ 2869514 w 2886163"/>
                <a:gd name="connsiteY21-5550" fmla="*/ 1265565 h 2556892"/>
                <a:gd name="connsiteX22-5551" fmla="*/ 2879628 w 2886163"/>
                <a:gd name="connsiteY22-5552" fmla="*/ 1355208 h 2556892"/>
                <a:gd name="connsiteX23-5553" fmla="*/ 2886064 w 2886163"/>
                <a:gd name="connsiteY23-5554" fmla="*/ 1424625 h 2556892"/>
                <a:gd name="connsiteX24-5555" fmla="*/ 2872273 w 2886163"/>
                <a:gd name="connsiteY24-5556" fmla="*/ 1444852 h 2556892"/>
                <a:gd name="connsiteX25-5557" fmla="*/ 2660346 w 2886163"/>
                <a:gd name="connsiteY25-5558" fmla="*/ 1543690 h 2556892"/>
                <a:gd name="connsiteX26-5559" fmla="*/ 2447500 w 2886163"/>
                <a:gd name="connsiteY26-5560" fmla="*/ 1641608 h 2556892"/>
                <a:gd name="connsiteX27-5561" fmla="*/ 2446581 w 2886163"/>
                <a:gd name="connsiteY27-5562" fmla="*/ 1783659 h 2556892"/>
                <a:gd name="connsiteX28-5563" fmla="*/ 2451178 w 2886163"/>
                <a:gd name="connsiteY28-5564" fmla="*/ 2127522 h 2556892"/>
                <a:gd name="connsiteX29-5565" fmla="*/ 2457614 w 2886163"/>
                <a:gd name="connsiteY29-5566" fmla="*/ 2556892 h 2556892"/>
                <a:gd name="connsiteX30-5567" fmla="*/ 1261906 w 2886163"/>
                <a:gd name="connsiteY30-5568" fmla="*/ 2556892 h 2556892"/>
                <a:gd name="connsiteX31-5569" fmla="*/ 1281674 w 2886163"/>
                <a:gd name="connsiteY31-5570" fmla="*/ 2299914 h 2556892"/>
                <a:gd name="connsiteX32-5571" fmla="*/ 1306498 w 2886163"/>
                <a:gd name="connsiteY32-5572" fmla="*/ 2083390 h 2556892"/>
                <a:gd name="connsiteX33-5573" fmla="*/ 1330403 w 2886163"/>
                <a:gd name="connsiteY33-5574" fmla="*/ 1927088 h 2556892"/>
                <a:gd name="connsiteX34-5575" fmla="*/ 1372696 w 2886163"/>
                <a:gd name="connsiteY34-5576" fmla="*/ 1718839 h 2556892"/>
                <a:gd name="connsiteX35-5577" fmla="*/ 1406255 w 2886163"/>
                <a:gd name="connsiteY35-5578" fmla="*/ 1619082 h 2556892"/>
                <a:gd name="connsiteX36-5579" fmla="*/ 1413611 w 2886163"/>
                <a:gd name="connsiteY36-5580" fmla="*/ 1591040 h 2556892"/>
                <a:gd name="connsiteX37-5581" fmla="*/ 1319370 w 2886163"/>
                <a:gd name="connsiteY37-5582" fmla="*/ 1212698 h 2556892"/>
                <a:gd name="connsiteX38-5583" fmla="*/ 1287650 w 2886163"/>
                <a:gd name="connsiteY38-5584" fmla="*/ 1086737 h 2556892"/>
                <a:gd name="connsiteX39-5585" fmla="*/ 1126291 w 2886163"/>
                <a:gd name="connsiteY39-5586" fmla="*/ 1342336 h 2556892"/>
                <a:gd name="connsiteX40-5587" fmla="*/ 961255 w 2886163"/>
                <a:gd name="connsiteY40-5588" fmla="*/ 1506453 h 2556892"/>
                <a:gd name="connsiteX41-5589" fmla="*/ 764959 w 2886163"/>
                <a:gd name="connsiteY41-5590" fmla="*/ 1636091 h 2556892"/>
                <a:gd name="connsiteX42-5591" fmla="*/ 493729 w 2886163"/>
                <a:gd name="connsiteY42-5592" fmla="*/ 1753318 h 2556892"/>
                <a:gd name="connsiteX43-5593" fmla="*/ 271689 w 2886163"/>
                <a:gd name="connsiteY43-5594" fmla="*/ 1791474 h 2556892"/>
                <a:gd name="connsiteX44-5595" fmla="*/ 81829 w 2886163"/>
                <a:gd name="connsiteY44-5596" fmla="*/ 1787336 h 2556892"/>
                <a:gd name="connsiteX45-5597" fmla="*/ 0 w 2886163"/>
                <a:gd name="connsiteY45-5598" fmla="*/ 1591499 h 2556892"/>
                <a:gd name="connsiteX46-5599" fmla="*/ 47350 w 2886163"/>
                <a:gd name="connsiteY46-5600" fmla="*/ 1572192 h 2556892"/>
                <a:gd name="connsiteX47-5601" fmla="*/ 307087 w 2886163"/>
                <a:gd name="connsiteY47-5602" fmla="*/ 1484387 h 2556892"/>
                <a:gd name="connsiteX48-5603" fmla="*/ 416958 w 2886163"/>
                <a:gd name="connsiteY48-5604" fmla="*/ 1438416 h 2556892"/>
                <a:gd name="connsiteX49-5605" fmla="*/ 575558 w 2886163"/>
                <a:gd name="connsiteY49-5606" fmla="*/ 1349692 h 2556892"/>
                <a:gd name="connsiteX50-5607" fmla="*/ 782428 w 2886163"/>
                <a:gd name="connsiteY50-5608" fmla="*/ 1212698 h 2556892"/>
                <a:gd name="connsiteX51-5609" fmla="*/ 834835 w 2886163"/>
                <a:gd name="connsiteY51-5610" fmla="*/ 1149718 h 2556892"/>
                <a:gd name="connsiteX52-5611" fmla="*/ 1002629 w 2886163"/>
                <a:gd name="connsiteY52-5612" fmla="*/ 829759 h 2556892"/>
                <a:gd name="connsiteX53-5613" fmla="*/ 1144680 w 2886163"/>
                <a:gd name="connsiteY53-5614" fmla="*/ 462450 h 2556892"/>
                <a:gd name="connsiteX54-5615" fmla="*/ 1237082 w 2886163"/>
                <a:gd name="connsiteY54-5616" fmla="*/ 327755 h 2556892"/>
                <a:gd name="connsiteX55-5617" fmla="*/ 1397521 w 2886163"/>
                <a:gd name="connsiteY55-5618" fmla="*/ 243628 h 2556892"/>
                <a:gd name="connsiteX56-5619" fmla="*/ 1537732 w 2886163"/>
                <a:gd name="connsiteY56-5620" fmla="*/ 170074 h 2556892"/>
                <a:gd name="connsiteX57-5621" fmla="*/ 1592898 w 2886163"/>
                <a:gd name="connsiteY57-5622" fmla="*/ 129160 h 2556892"/>
                <a:gd name="connsiteX58-5623" fmla="*/ 1683262 w 2886163"/>
                <a:gd name="connsiteY58-5624" fmla="*/ 35759 h 2556892"/>
                <a:gd name="connsiteX59-5625" fmla="*/ 1777702 w 2886163"/>
                <a:gd name="connsiteY59-5626" fmla="*/ 139274 h 2556892"/>
                <a:gd name="connsiteX60-5627" fmla="*/ 1911938 w 2886163"/>
                <a:gd name="connsiteY60-5628" fmla="*/ 215126 h 2556892"/>
                <a:gd name="connsiteX61-5629" fmla="*/ 1955706 w 2886163"/>
                <a:gd name="connsiteY61-5630" fmla="*/ 233819 h 2556892"/>
                <a:gd name="connsiteX62-5631" fmla="*/ 1966643 w 2886163"/>
                <a:gd name="connsiteY62-5632" fmla="*/ 230756 h 2556892"/>
                <a:gd name="connsiteX63-5633" fmla="*/ 1969287 w 2886163"/>
                <a:gd name="connsiteY63-5634" fmla="*/ 230053 h 2556892"/>
                <a:gd name="connsiteX64-5635" fmla="*/ 2019050 w 2886163"/>
                <a:gd name="connsiteY64-5636" fmla="*/ 186624 h 2556892"/>
                <a:gd name="connsiteX65-5637" fmla="*/ 2082031 w 2886163"/>
                <a:gd name="connsiteY65-5638" fmla="*/ 93762 h 2556892"/>
                <a:gd name="connsiteX66-5639" fmla="*/ 2086941 w 2886163"/>
                <a:gd name="connsiteY66-5640" fmla="*/ 0 h 2556892"/>
                <a:gd name="connsiteX0-5641" fmla="*/ 2501286 w 2886163"/>
                <a:gd name="connsiteY0-5642" fmla="*/ 1100528 h 2556892"/>
                <a:gd name="connsiteX1-5643" fmla="*/ 2492092 w 2886163"/>
                <a:gd name="connsiteY1-5644" fmla="*/ 1180518 h 2556892"/>
                <a:gd name="connsiteX2-5645" fmla="*/ 2452097 w 2886163"/>
                <a:gd name="connsiteY2-5646" fmla="*/ 1334981 h 2556892"/>
                <a:gd name="connsiteX3-5647" fmla="*/ 2526110 w 2886163"/>
                <a:gd name="connsiteY3-5648" fmla="*/ 1243499 h 2556892"/>
                <a:gd name="connsiteX4-5649" fmla="*/ 2505883 w 2886163"/>
                <a:gd name="connsiteY4-5650" fmla="*/ 1129031 h 2556892"/>
                <a:gd name="connsiteX5-5651" fmla="*/ 2501286 w 2886163"/>
                <a:gd name="connsiteY5-5652" fmla="*/ 1100528 h 2556892"/>
                <a:gd name="connsiteX6-5653" fmla="*/ 2086941 w 2886163"/>
                <a:gd name="connsiteY6-5654" fmla="*/ 0 h 2556892"/>
                <a:gd name="connsiteX7-5655" fmla="*/ 2145931 w 2886163"/>
                <a:gd name="connsiteY7-5656" fmla="*/ 92843 h 2556892"/>
                <a:gd name="connsiteX8-5657" fmla="*/ 2145711 w 2886163"/>
                <a:gd name="connsiteY8-5658" fmla="*/ 95772 h 2556892"/>
                <a:gd name="connsiteX9-5659" fmla="*/ 2342226 w 2886163"/>
                <a:gd name="connsiteY9-5660" fmla="*/ 146169 h 2556892"/>
                <a:gd name="connsiteX10-5661" fmla="*/ 2509101 w 2886163"/>
                <a:gd name="connsiteY10-5662" fmla="*/ 214666 h 2556892"/>
                <a:gd name="connsiteX11-5663" fmla="*/ 2625868 w 2886163"/>
                <a:gd name="connsiteY11-5664" fmla="*/ 296494 h 2556892"/>
                <a:gd name="connsiteX12-5665" fmla="*/ 2692066 w 2886163"/>
                <a:gd name="connsiteY12-5666" fmla="*/ 382460 h 2556892"/>
                <a:gd name="connsiteX13-5667" fmla="*/ 2730222 w 2886163"/>
                <a:gd name="connsiteY13-5668" fmla="*/ 459692 h 2556892"/>
                <a:gd name="connsiteX14-5669" fmla="*/ 2761023 w 2886163"/>
                <a:gd name="connsiteY14-5670" fmla="*/ 561747 h 2556892"/>
                <a:gd name="connsiteX15-5671" fmla="*/ 2784008 w 2886163"/>
                <a:gd name="connsiteY15-5672" fmla="*/ 666102 h 2556892"/>
                <a:gd name="connsiteX16-5673" fmla="*/ 2803776 w 2886163"/>
                <a:gd name="connsiteY16-5674" fmla="*/ 779650 h 2556892"/>
                <a:gd name="connsiteX17-5675" fmla="*/ 2822164 w 2886163"/>
                <a:gd name="connsiteY17-5676" fmla="*/ 882626 h 2556892"/>
                <a:gd name="connsiteX18-5677" fmla="*/ 2829060 w 2886163"/>
                <a:gd name="connsiteY18-5678" fmla="*/ 938251 h 2556892"/>
                <a:gd name="connsiteX19-5679" fmla="*/ 2852045 w 2886163"/>
                <a:gd name="connsiteY19-5680" fmla="*/ 1122135 h 2556892"/>
                <a:gd name="connsiteX20-5681" fmla="*/ 2869514 w 2886163"/>
                <a:gd name="connsiteY20-5682" fmla="*/ 1265565 h 2556892"/>
                <a:gd name="connsiteX21-5683" fmla="*/ 2879628 w 2886163"/>
                <a:gd name="connsiteY21-5684" fmla="*/ 1355208 h 2556892"/>
                <a:gd name="connsiteX22-5685" fmla="*/ 2886064 w 2886163"/>
                <a:gd name="connsiteY22-5686" fmla="*/ 1424625 h 2556892"/>
                <a:gd name="connsiteX23-5687" fmla="*/ 2872273 w 2886163"/>
                <a:gd name="connsiteY23-5688" fmla="*/ 1444852 h 2556892"/>
                <a:gd name="connsiteX24-5689" fmla="*/ 2660346 w 2886163"/>
                <a:gd name="connsiteY24-5690" fmla="*/ 1543690 h 2556892"/>
                <a:gd name="connsiteX25-5691" fmla="*/ 2447500 w 2886163"/>
                <a:gd name="connsiteY25-5692" fmla="*/ 1641608 h 2556892"/>
                <a:gd name="connsiteX26-5693" fmla="*/ 2446581 w 2886163"/>
                <a:gd name="connsiteY26-5694" fmla="*/ 1783659 h 2556892"/>
                <a:gd name="connsiteX27-5695" fmla="*/ 2451178 w 2886163"/>
                <a:gd name="connsiteY27-5696" fmla="*/ 2127522 h 2556892"/>
                <a:gd name="connsiteX28-5697" fmla="*/ 2457614 w 2886163"/>
                <a:gd name="connsiteY28-5698" fmla="*/ 2556892 h 2556892"/>
                <a:gd name="connsiteX29-5699" fmla="*/ 1261906 w 2886163"/>
                <a:gd name="connsiteY29-5700" fmla="*/ 2556892 h 2556892"/>
                <a:gd name="connsiteX30-5701" fmla="*/ 1281674 w 2886163"/>
                <a:gd name="connsiteY30-5702" fmla="*/ 2299914 h 2556892"/>
                <a:gd name="connsiteX31-5703" fmla="*/ 1306498 w 2886163"/>
                <a:gd name="connsiteY31-5704" fmla="*/ 2083390 h 2556892"/>
                <a:gd name="connsiteX32-5705" fmla="*/ 1330403 w 2886163"/>
                <a:gd name="connsiteY32-5706" fmla="*/ 1927088 h 2556892"/>
                <a:gd name="connsiteX33-5707" fmla="*/ 1372696 w 2886163"/>
                <a:gd name="connsiteY33-5708" fmla="*/ 1718839 h 2556892"/>
                <a:gd name="connsiteX34-5709" fmla="*/ 1406255 w 2886163"/>
                <a:gd name="connsiteY34-5710" fmla="*/ 1619082 h 2556892"/>
                <a:gd name="connsiteX35-5711" fmla="*/ 1413611 w 2886163"/>
                <a:gd name="connsiteY35-5712" fmla="*/ 1591040 h 2556892"/>
                <a:gd name="connsiteX36-5713" fmla="*/ 1319370 w 2886163"/>
                <a:gd name="connsiteY36-5714" fmla="*/ 1212698 h 2556892"/>
                <a:gd name="connsiteX37-5715" fmla="*/ 1287650 w 2886163"/>
                <a:gd name="connsiteY37-5716" fmla="*/ 1086737 h 2556892"/>
                <a:gd name="connsiteX38-5717" fmla="*/ 1126291 w 2886163"/>
                <a:gd name="connsiteY38-5718" fmla="*/ 1342336 h 2556892"/>
                <a:gd name="connsiteX39-5719" fmla="*/ 961255 w 2886163"/>
                <a:gd name="connsiteY39-5720" fmla="*/ 1506453 h 2556892"/>
                <a:gd name="connsiteX40-5721" fmla="*/ 764959 w 2886163"/>
                <a:gd name="connsiteY40-5722" fmla="*/ 1636091 h 2556892"/>
                <a:gd name="connsiteX41-5723" fmla="*/ 493729 w 2886163"/>
                <a:gd name="connsiteY41-5724" fmla="*/ 1753318 h 2556892"/>
                <a:gd name="connsiteX42-5725" fmla="*/ 271689 w 2886163"/>
                <a:gd name="connsiteY42-5726" fmla="*/ 1791474 h 2556892"/>
                <a:gd name="connsiteX43-5727" fmla="*/ 81829 w 2886163"/>
                <a:gd name="connsiteY43-5728" fmla="*/ 1787336 h 2556892"/>
                <a:gd name="connsiteX44-5729" fmla="*/ 0 w 2886163"/>
                <a:gd name="connsiteY44-5730" fmla="*/ 1591499 h 2556892"/>
                <a:gd name="connsiteX45-5731" fmla="*/ 47350 w 2886163"/>
                <a:gd name="connsiteY45-5732" fmla="*/ 1572192 h 2556892"/>
                <a:gd name="connsiteX46-5733" fmla="*/ 307087 w 2886163"/>
                <a:gd name="connsiteY46-5734" fmla="*/ 1484387 h 2556892"/>
                <a:gd name="connsiteX47-5735" fmla="*/ 416958 w 2886163"/>
                <a:gd name="connsiteY47-5736" fmla="*/ 1438416 h 2556892"/>
                <a:gd name="connsiteX48-5737" fmla="*/ 575558 w 2886163"/>
                <a:gd name="connsiteY48-5738" fmla="*/ 1349692 h 2556892"/>
                <a:gd name="connsiteX49-5739" fmla="*/ 782428 w 2886163"/>
                <a:gd name="connsiteY49-5740" fmla="*/ 1212698 h 2556892"/>
                <a:gd name="connsiteX50-5741" fmla="*/ 834835 w 2886163"/>
                <a:gd name="connsiteY50-5742" fmla="*/ 1149718 h 2556892"/>
                <a:gd name="connsiteX51-5743" fmla="*/ 1002629 w 2886163"/>
                <a:gd name="connsiteY51-5744" fmla="*/ 829759 h 2556892"/>
                <a:gd name="connsiteX52-5745" fmla="*/ 1144680 w 2886163"/>
                <a:gd name="connsiteY52-5746" fmla="*/ 462450 h 2556892"/>
                <a:gd name="connsiteX53-5747" fmla="*/ 1237082 w 2886163"/>
                <a:gd name="connsiteY53-5748" fmla="*/ 327755 h 2556892"/>
                <a:gd name="connsiteX54-5749" fmla="*/ 1397521 w 2886163"/>
                <a:gd name="connsiteY54-5750" fmla="*/ 243628 h 2556892"/>
                <a:gd name="connsiteX55-5751" fmla="*/ 1537732 w 2886163"/>
                <a:gd name="connsiteY55-5752" fmla="*/ 170074 h 2556892"/>
                <a:gd name="connsiteX56-5753" fmla="*/ 1592898 w 2886163"/>
                <a:gd name="connsiteY56-5754" fmla="*/ 129160 h 2556892"/>
                <a:gd name="connsiteX57-5755" fmla="*/ 1683262 w 2886163"/>
                <a:gd name="connsiteY57-5756" fmla="*/ 35759 h 2556892"/>
                <a:gd name="connsiteX58-5757" fmla="*/ 1777702 w 2886163"/>
                <a:gd name="connsiteY58-5758" fmla="*/ 139274 h 2556892"/>
                <a:gd name="connsiteX59-5759" fmla="*/ 1911938 w 2886163"/>
                <a:gd name="connsiteY59-5760" fmla="*/ 215126 h 2556892"/>
                <a:gd name="connsiteX60-5761" fmla="*/ 1955706 w 2886163"/>
                <a:gd name="connsiteY60-5762" fmla="*/ 233819 h 2556892"/>
                <a:gd name="connsiteX61-5763" fmla="*/ 1966643 w 2886163"/>
                <a:gd name="connsiteY61-5764" fmla="*/ 230756 h 2556892"/>
                <a:gd name="connsiteX62-5765" fmla="*/ 1969287 w 2886163"/>
                <a:gd name="connsiteY62-5766" fmla="*/ 230053 h 2556892"/>
                <a:gd name="connsiteX63-5767" fmla="*/ 2019050 w 2886163"/>
                <a:gd name="connsiteY63-5768" fmla="*/ 186624 h 2556892"/>
                <a:gd name="connsiteX64-5769" fmla="*/ 2082031 w 2886163"/>
                <a:gd name="connsiteY64-5770" fmla="*/ 93762 h 2556892"/>
                <a:gd name="connsiteX65-5771" fmla="*/ 2086941 w 2886163"/>
                <a:gd name="connsiteY65-5772" fmla="*/ 0 h 2556892"/>
                <a:gd name="connsiteX0-5773" fmla="*/ 2501286 w 2909014"/>
                <a:gd name="connsiteY0-5774" fmla="*/ 1100528 h 2556892"/>
                <a:gd name="connsiteX1-5775" fmla="*/ 2492092 w 2909014"/>
                <a:gd name="connsiteY1-5776" fmla="*/ 1180518 h 2556892"/>
                <a:gd name="connsiteX2-5777" fmla="*/ 2452097 w 2909014"/>
                <a:gd name="connsiteY2-5778" fmla="*/ 1334981 h 2556892"/>
                <a:gd name="connsiteX3-5779" fmla="*/ 2526110 w 2909014"/>
                <a:gd name="connsiteY3-5780" fmla="*/ 1243499 h 2556892"/>
                <a:gd name="connsiteX4-5781" fmla="*/ 2505883 w 2909014"/>
                <a:gd name="connsiteY4-5782" fmla="*/ 1129031 h 2556892"/>
                <a:gd name="connsiteX5-5783" fmla="*/ 2501286 w 2909014"/>
                <a:gd name="connsiteY5-5784" fmla="*/ 1100528 h 2556892"/>
                <a:gd name="connsiteX6-5785" fmla="*/ 2086941 w 2909014"/>
                <a:gd name="connsiteY6-5786" fmla="*/ 0 h 2556892"/>
                <a:gd name="connsiteX7-5787" fmla="*/ 2145931 w 2909014"/>
                <a:gd name="connsiteY7-5788" fmla="*/ 92843 h 2556892"/>
                <a:gd name="connsiteX8-5789" fmla="*/ 2145711 w 2909014"/>
                <a:gd name="connsiteY8-5790" fmla="*/ 95772 h 2556892"/>
                <a:gd name="connsiteX9-5791" fmla="*/ 2342226 w 2909014"/>
                <a:gd name="connsiteY9-5792" fmla="*/ 146169 h 2556892"/>
                <a:gd name="connsiteX10-5793" fmla="*/ 2509101 w 2909014"/>
                <a:gd name="connsiteY10-5794" fmla="*/ 214666 h 2556892"/>
                <a:gd name="connsiteX11-5795" fmla="*/ 2625868 w 2909014"/>
                <a:gd name="connsiteY11-5796" fmla="*/ 296494 h 2556892"/>
                <a:gd name="connsiteX12-5797" fmla="*/ 2692066 w 2909014"/>
                <a:gd name="connsiteY12-5798" fmla="*/ 382460 h 2556892"/>
                <a:gd name="connsiteX13-5799" fmla="*/ 2730222 w 2909014"/>
                <a:gd name="connsiteY13-5800" fmla="*/ 459692 h 2556892"/>
                <a:gd name="connsiteX14-5801" fmla="*/ 2761023 w 2909014"/>
                <a:gd name="connsiteY14-5802" fmla="*/ 561747 h 2556892"/>
                <a:gd name="connsiteX15-5803" fmla="*/ 2784008 w 2909014"/>
                <a:gd name="connsiteY15-5804" fmla="*/ 666102 h 2556892"/>
                <a:gd name="connsiteX16-5805" fmla="*/ 2803776 w 2909014"/>
                <a:gd name="connsiteY16-5806" fmla="*/ 779650 h 2556892"/>
                <a:gd name="connsiteX17-5807" fmla="*/ 2822164 w 2909014"/>
                <a:gd name="connsiteY17-5808" fmla="*/ 882626 h 2556892"/>
                <a:gd name="connsiteX18-5809" fmla="*/ 2829060 w 2909014"/>
                <a:gd name="connsiteY18-5810" fmla="*/ 938251 h 2556892"/>
                <a:gd name="connsiteX19-5811" fmla="*/ 2852045 w 2909014"/>
                <a:gd name="connsiteY19-5812" fmla="*/ 1122135 h 2556892"/>
                <a:gd name="connsiteX20-5813" fmla="*/ 2869514 w 2909014"/>
                <a:gd name="connsiteY20-5814" fmla="*/ 1265565 h 2556892"/>
                <a:gd name="connsiteX21-5815" fmla="*/ 2879628 w 2909014"/>
                <a:gd name="connsiteY21-5816" fmla="*/ 1355208 h 2556892"/>
                <a:gd name="connsiteX22-5817" fmla="*/ 2886064 w 2909014"/>
                <a:gd name="connsiteY22-5818" fmla="*/ 1424625 h 2556892"/>
                <a:gd name="connsiteX23-5819" fmla="*/ 2872273 w 2909014"/>
                <a:gd name="connsiteY23-5820" fmla="*/ 1444852 h 2556892"/>
                <a:gd name="connsiteX24-5821" fmla="*/ 2447500 w 2909014"/>
                <a:gd name="connsiteY24-5822" fmla="*/ 1641608 h 2556892"/>
                <a:gd name="connsiteX25-5823" fmla="*/ 2446581 w 2909014"/>
                <a:gd name="connsiteY25-5824" fmla="*/ 1783659 h 2556892"/>
                <a:gd name="connsiteX26-5825" fmla="*/ 2451178 w 2909014"/>
                <a:gd name="connsiteY26-5826" fmla="*/ 2127522 h 2556892"/>
                <a:gd name="connsiteX27-5827" fmla="*/ 2457614 w 2909014"/>
                <a:gd name="connsiteY27-5828" fmla="*/ 2556892 h 2556892"/>
                <a:gd name="connsiteX28-5829" fmla="*/ 1261906 w 2909014"/>
                <a:gd name="connsiteY28-5830" fmla="*/ 2556892 h 2556892"/>
                <a:gd name="connsiteX29-5831" fmla="*/ 1281674 w 2909014"/>
                <a:gd name="connsiteY29-5832" fmla="*/ 2299914 h 2556892"/>
                <a:gd name="connsiteX30-5833" fmla="*/ 1306498 w 2909014"/>
                <a:gd name="connsiteY30-5834" fmla="*/ 2083390 h 2556892"/>
                <a:gd name="connsiteX31-5835" fmla="*/ 1330403 w 2909014"/>
                <a:gd name="connsiteY31-5836" fmla="*/ 1927088 h 2556892"/>
                <a:gd name="connsiteX32-5837" fmla="*/ 1372696 w 2909014"/>
                <a:gd name="connsiteY32-5838" fmla="*/ 1718839 h 2556892"/>
                <a:gd name="connsiteX33-5839" fmla="*/ 1406255 w 2909014"/>
                <a:gd name="connsiteY33-5840" fmla="*/ 1619082 h 2556892"/>
                <a:gd name="connsiteX34-5841" fmla="*/ 1413611 w 2909014"/>
                <a:gd name="connsiteY34-5842" fmla="*/ 1591040 h 2556892"/>
                <a:gd name="connsiteX35-5843" fmla="*/ 1319370 w 2909014"/>
                <a:gd name="connsiteY35-5844" fmla="*/ 1212698 h 2556892"/>
                <a:gd name="connsiteX36-5845" fmla="*/ 1287650 w 2909014"/>
                <a:gd name="connsiteY36-5846" fmla="*/ 1086737 h 2556892"/>
                <a:gd name="connsiteX37-5847" fmla="*/ 1126291 w 2909014"/>
                <a:gd name="connsiteY37-5848" fmla="*/ 1342336 h 2556892"/>
                <a:gd name="connsiteX38-5849" fmla="*/ 961255 w 2909014"/>
                <a:gd name="connsiteY38-5850" fmla="*/ 1506453 h 2556892"/>
                <a:gd name="connsiteX39-5851" fmla="*/ 764959 w 2909014"/>
                <a:gd name="connsiteY39-5852" fmla="*/ 1636091 h 2556892"/>
                <a:gd name="connsiteX40-5853" fmla="*/ 493729 w 2909014"/>
                <a:gd name="connsiteY40-5854" fmla="*/ 1753318 h 2556892"/>
                <a:gd name="connsiteX41-5855" fmla="*/ 271689 w 2909014"/>
                <a:gd name="connsiteY41-5856" fmla="*/ 1791474 h 2556892"/>
                <a:gd name="connsiteX42-5857" fmla="*/ 81829 w 2909014"/>
                <a:gd name="connsiteY42-5858" fmla="*/ 1787336 h 2556892"/>
                <a:gd name="connsiteX43-5859" fmla="*/ 0 w 2909014"/>
                <a:gd name="connsiteY43-5860" fmla="*/ 1591499 h 2556892"/>
                <a:gd name="connsiteX44-5861" fmla="*/ 47350 w 2909014"/>
                <a:gd name="connsiteY44-5862" fmla="*/ 1572192 h 2556892"/>
                <a:gd name="connsiteX45-5863" fmla="*/ 307087 w 2909014"/>
                <a:gd name="connsiteY45-5864" fmla="*/ 1484387 h 2556892"/>
                <a:gd name="connsiteX46-5865" fmla="*/ 416958 w 2909014"/>
                <a:gd name="connsiteY46-5866" fmla="*/ 1438416 h 2556892"/>
                <a:gd name="connsiteX47-5867" fmla="*/ 575558 w 2909014"/>
                <a:gd name="connsiteY47-5868" fmla="*/ 1349692 h 2556892"/>
                <a:gd name="connsiteX48-5869" fmla="*/ 782428 w 2909014"/>
                <a:gd name="connsiteY48-5870" fmla="*/ 1212698 h 2556892"/>
                <a:gd name="connsiteX49-5871" fmla="*/ 834835 w 2909014"/>
                <a:gd name="connsiteY49-5872" fmla="*/ 1149718 h 2556892"/>
                <a:gd name="connsiteX50-5873" fmla="*/ 1002629 w 2909014"/>
                <a:gd name="connsiteY50-5874" fmla="*/ 829759 h 2556892"/>
                <a:gd name="connsiteX51-5875" fmla="*/ 1144680 w 2909014"/>
                <a:gd name="connsiteY51-5876" fmla="*/ 462450 h 2556892"/>
                <a:gd name="connsiteX52-5877" fmla="*/ 1237082 w 2909014"/>
                <a:gd name="connsiteY52-5878" fmla="*/ 327755 h 2556892"/>
                <a:gd name="connsiteX53-5879" fmla="*/ 1397521 w 2909014"/>
                <a:gd name="connsiteY53-5880" fmla="*/ 243628 h 2556892"/>
                <a:gd name="connsiteX54-5881" fmla="*/ 1537732 w 2909014"/>
                <a:gd name="connsiteY54-5882" fmla="*/ 170074 h 2556892"/>
                <a:gd name="connsiteX55-5883" fmla="*/ 1592898 w 2909014"/>
                <a:gd name="connsiteY55-5884" fmla="*/ 129160 h 2556892"/>
                <a:gd name="connsiteX56-5885" fmla="*/ 1683262 w 2909014"/>
                <a:gd name="connsiteY56-5886" fmla="*/ 35759 h 2556892"/>
                <a:gd name="connsiteX57-5887" fmla="*/ 1777702 w 2909014"/>
                <a:gd name="connsiteY57-5888" fmla="*/ 139274 h 2556892"/>
                <a:gd name="connsiteX58-5889" fmla="*/ 1911938 w 2909014"/>
                <a:gd name="connsiteY58-5890" fmla="*/ 215126 h 2556892"/>
                <a:gd name="connsiteX59-5891" fmla="*/ 1955706 w 2909014"/>
                <a:gd name="connsiteY59-5892" fmla="*/ 233819 h 2556892"/>
                <a:gd name="connsiteX60-5893" fmla="*/ 1966643 w 2909014"/>
                <a:gd name="connsiteY60-5894" fmla="*/ 230756 h 2556892"/>
                <a:gd name="connsiteX61-5895" fmla="*/ 1969287 w 2909014"/>
                <a:gd name="connsiteY61-5896" fmla="*/ 230053 h 2556892"/>
                <a:gd name="connsiteX62-5897" fmla="*/ 2019050 w 2909014"/>
                <a:gd name="connsiteY62-5898" fmla="*/ 186624 h 2556892"/>
                <a:gd name="connsiteX63-5899" fmla="*/ 2082031 w 2909014"/>
                <a:gd name="connsiteY63-5900" fmla="*/ 93762 h 2556892"/>
                <a:gd name="connsiteX64-5901" fmla="*/ 2086941 w 2909014"/>
                <a:gd name="connsiteY64-5902" fmla="*/ 0 h 2556892"/>
                <a:gd name="connsiteX0-5903" fmla="*/ 2501286 w 2909014"/>
                <a:gd name="connsiteY0-5904" fmla="*/ 1100528 h 2556892"/>
                <a:gd name="connsiteX1-5905" fmla="*/ 2492092 w 2909014"/>
                <a:gd name="connsiteY1-5906" fmla="*/ 1180518 h 2556892"/>
                <a:gd name="connsiteX2-5907" fmla="*/ 2452097 w 2909014"/>
                <a:gd name="connsiteY2-5908" fmla="*/ 1334981 h 2556892"/>
                <a:gd name="connsiteX3-5909" fmla="*/ 2526110 w 2909014"/>
                <a:gd name="connsiteY3-5910" fmla="*/ 1243499 h 2556892"/>
                <a:gd name="connsiteX4-5911" fmla="*/ 2505883 w 2909014"/>
                <a:gd name="connsiteY4-5912" fmla="*/ 1129031 h 2556892"/>
                <a:gd name="connsiteX5-5913" fmla="*/ 2501286 w 2909014"/>
                <a:gd name="connsiteY5-5914" fmla="*/ 1100528 h 2556892"/>
                <a:gd name="connsiteX6-5915" fmla="*/ 2086941 w 2909014"/>
                <a:gd name="connsiteY6-5916" fmla="*/ 0 h 2556892"/>
                <a:gd name="connsiteX7-5917" fmla="*/ 2145931 w 2909014"/>
                <a:gd name="connsiteY7-5918" fmla="*/ 92843 h 2556892"/>
                <a:gd name="connsiteX8-5919" fmla="*/ 2145711 w 2909014"/>
                <a:gd name="connsiteY8-5920" fmla="*/ 95772 h 2556892"/>
                <a:gd name="connsiteX9-5921" fmla="*/ 2342226 w 2909014"/>
                <a:gd name="connsiteY9-5922" fmla="*/ 146169 h 2556892"/>
                <a:gd name="connsiteX10-5923" fmla="*/ 2509101 w 2909014"/>
                <a:gd name="connsiteY10-5924" fmla="*/ 214666 h 2556892"/>
                <a:gd name="connsiteX11-5925" fmla="*/ 2625868 w 2909014"/>
                <a:gd name="connsiteY11-5926" fmla="*/ 296494 h 2556892"/>
                <a:gd name="connsiteX12-5927" fmla="*/ 2692066 w 2909014"/>
                <a:gd name="connsiteY12-5928" fmla="*/ 382460 h 2556892"/>
                <a:gd name="connsiteX13-5929" fmla="*/ 2730222 w 2909014"/>
                <a:gd name="connsiteY13-5930" fmla="*/ 459692 h 2556892"/>
                <a:gd name="connsiteX14-5931" fmla="*/ 2761023 w 2909014"/>
                <a:gd name="connsiteY14-5932" fmla="*/ 561747 h 2556892"/>
                <a:gd name="connsiteX15-5933" fmla="*/ 2784008 w 2909014"/>
                <a:gd name="connsiteY15-5934" fmla="*/ 666102 h 2556892"/>
                <a:gd name="connsiteX16-5935" fmla="*/ 2803776 w 2909014"/>
                <a:gd name="connsiteY16-5936" fmla="*/ 779650 h 2556892"/>
                <a:gd name="connsiteX17-5937" fmla="*/ 2822164 w 2909014"/>
                <a:gd name="connsiteY17-5938" fmla="*/ 882626 h 2556892"/>
                <a:gd name="connsiteX18-5939" fmla="*/ 2829060 w 2909014"/>
                <a:gd name="connsiteY18-5940" fmla="*/ 938251 h 2556892"/>
                <a:gd name="connsiteX19-5941" fmla="*/ 2852045 w 2909014"/>
                <a:gd name="connsiteY19-5942" fmla="*/ 1122135 h 2556892"/>
                <a:gd name="connsiteX20-5943" fmla="*/ 2869514 w 2909014"/>
                <a:gd name="connsiteY20-5944" fmla="*/ 1265565 h 2556892"/>
                <a:gd name="connsiteX21-5945" fmla="*/ 2879628 w 2909014"/>
                <a:gd name="connsiteY21-5946" fmla="*/ 1355208 h 2556892"/>
                <a:gd name="connsiteX22-5947" fmla="*/ 2886064 w 2909014"/>
                <a:gd name="connsiteY22-5948" fmla="*/ 1424625 h 2556892"/>
                <a:gd name="connsiteX23-5949" fmla="*/ 2872273 w 2909014"/>
                <a:gd name="connsiteY23-5950" fmla="*/ 1444852 h 2556892"/>
                <a:gd name="connsiteX24-5951" fmla="*/ 2447500 w 2909014"/>
                <a:gd name="connsiteY24-5952" fmla="*/ 1641608 h 2556892"/>
                <a:gd name="connsiteX25-5953" fmla="*/ 2446581 w 2909014"/>
                <a:gd name="connsiteY25-5954" fmla="*/ 1783659 h 2556892"/>
                <a:gd name="connsiteX26-5955" fmla="*/ 2451178 w 2909014"/>
                <a:gd name="connsiteY26-5956" fmla="*/ 2127522 h 2556892"/>
                <a:gd name="connsiteX27-5957" fmla="*/ 2457614 w 2909014"/>
                <a:gd name="connsiteY27-5958" fmla="*/ 2556892 h 2556892"/>
                <a:gd name="connsiteX28-5959" fmla="*/ 1261906 w 2909014"/>
                <a:gd name="connsiteY28-5960" fmla="*/ 2556892 h 2556892"/>
                <a:gd name="connsiteX29-5961" fmla="*/ 1281674 w 2909014"/>
                <a:gd name="connsiteY29-5962" fmla="*/ 2299914 h 2556892"/>
                <a:gd name="connsiteX30-5963" fmla="*/ 1306498 w 2909014"/>
                <a:gd name="connsiteY30-5964" fmla="*/ 2083390 h 2556892"/>
                <a:gd name="connsiteX31-5965" fmla="*/ 1330403 w 2909014"/>
                <a:gd name="connsiteY31-5966" fmla="*/ 1927088 h 2556892"/>
                <a:gd name="connsiteX32-5967" fmla="*/ 1372696 w 2909014"/>
                <a:gd name="connsiteY32-5968" fmla="*/ 1718839 h 2556892"/>
                <a:gd name="connsiteX33-5969" fmla="*/ 1406255 w 2909014"/>
                <a:gd name="connsiteY33-5970" fmla="*/ 1619082 h 2556892"/>
                <a:gd name="connsiteX34-5971" fmla="*/ 1413611 w 2909014"/>
                <a:gd name="connsiteY34-5972" fmla="*/ 1591040 h 2556892"/>
                <a:gd name="connsiteX35-5973" fmla="*/ 1319370 w 2909014"/>
                <a:gd name="connsiteY35-5974" fmla="*/ 1212698 h 2556892"/>
                <a:gd name="connsiteX36-5975" fmla="*/ 1287650 w 2909014"/>
                <a:gd name="connsiteY36-5976" fmla="*/ 1086737 h 2556892"/>
                <a:gd name="connsiteX37-5977" fmla="*/ 1126291 w 2909014"/>
                <a:gd name="connsiteY37-5978" fmla="*/ 1342336 h 2556892"/>
                <a:gd name="connsiteX38-5979" fmla="*/ 961255 w 2909014"/>
                <a:gd name="connsiteY38-5980" fmla="*/ 1506453 h 2556892"/>
                <a:gd name="connsiteX39-5981" fmla="*/ 764959 w 2909014"/>
                <a:gd name="connsiteY39-5982" fmla="*/ 1636091 h 2556892"/>
                <a:gd name="connsiteX40-5983" fmla="*/ 493729 w 2909014"/>
                <a:gd name="connsiteY40-5984" fmla="*/ 1753318 h 2556892"/>
                <a:gd name="connsiteX41-5985" fmla="*/ 271689 w 2909014"/>
                <a:gd name="connsiteY41-5986" fmla="*/ 1791474 h 2556892"/>
                <a:gd name="connsiteX42-5987" fmla="*/ 81829 w 2909014"/>
                <a:gd name="connsiteY42-5988" fmla="*/ 1787336 h 2556892"/>
                <a:gd name="connsiteX43-5989" fmla="*/ 0 w 2909014"/>
                <a:gd name="connsiteY43-5990" fmla="*/ 1591499 h 2556892"/>
                <a:gd name="connsiteX44-5991" fmla="*/ 47350 w 2909014"/>
                <a:gd name="connsiteY44-5992" fmla="*/ 1572192 h 2556892"/>
                <a:gd name="connsiteX45-5993" fmla="*/ 307087 w 2909014"/>
                <a:gd name="connsiteY45-5994" fmla="*/ 1484387 h 2556892"/>
                <a:gd name="connsiteX46-5995" fmla="*/ 416958 w 2909014"/>
                <a:gd name="connsiteY46-5996" fmla="*/ 1438416 h 2556892"/>
                <a:gd name="connsiteX47-5997" fmla="*/ 575558 w 2909014"/>
                <a:gd name="connsiteY47-5998" fmla="*/ 1349692 h 2556892"/>
                <a:gd name="connsiteX48-5999" fmla="*/ 782428 w 2909014"/>
                <a:gd name="connsiteY48-6000" fmla="*/ 1212698 h 2556892"/>
                <a:gd name="connsiteX49-6001" fmla="*/ 834835 w 2909014"/>
                <a:gd name="connsiteY49-6002" fmla="*/ 1149718 h 2556892"/>
                <a:gd name="connsiteX50-6003" fmla="*/ 1002629 w 2909014"/>
                <a:gd name="connsiteY50-6004" fmla="*/ 829759 h 2556892"/>
                <a:gd name="connsiteX51-6005" fmla="*/ 1144680 w 2909014"/>
                <a:gd name="connsiteY51-6006" fmla="*/ 462450 h 2556892"/>
                <a:gd name="connsiteX52-6007" fmla="*/ 1237082 w 2909014"/>
                <a:gd name="connsiteY52-6008" fmla="*/ 327755 h 2556892"/>
                <a:gd name="connsiteX53-6009" fmla="*/ 1397521 w 2909014"/>
                <a:gd name="connsiteY53-6010" fmla="*/ 243628 h 2556892"/>
                <a:gd name="connsiteX54-6011" fmla="*/ 1537732 w 2909014"/>
                <a:gd name="connsiteY54-6012" fmla="*/ 170074 h 2556892"/>
                <a:gd name="connsiteX55-6013" fmla="*/ 1592898 w 2909014"/>
                <a:gd name="connsiteY55-6014" fmla="*/ 129160 h 2556892"/>
                <a:gd name="connsiteX56-6015" fmla="*/ 1683262 w 2909014"/>
                <a:gd name="connsiteY56-6016" fmla="*/ 35759 h 2556892"/>
                <a:gd name="connsiteX57-6017" fmla="*/ 1777702 w 2909014"/>
                <a:gd name="connsiteY57-6018" fmla="*/ 139274 h 2556892"/>
                <a:gd name="connsiteX58-6019" fmla="*/ 1911938 w 2909014"/>
                <a:gd name="connsiteY58-6020" fmla="*/ 215126 h 2556892"/>
                <a:gd name="connsiteX59-6021" fmla="*/ 1955706 w 2909014"/>
                <a:gd name="connsiteY59-6022" fmla="*/ 233819 h 2556892"/>
                <a:gd name="connsiteX60-6023" fmla="*/ 1966643 w 2909014"/>
                <a:gd name="connsiteY60-6024" fmla="*/ 230756 h 2556892"/>
                <a:gd name="connsiteX61-6025" fmla="*/ 1969287 w 2909014"/>
                <a:gd name="connsiteY61-6026" fmla="*/ 230053 h 2556892"/>
                <a:gd name="connsiteX62-6027" fmla="*/ 2019050 w 2909014"/>
                <a:gd name="connsiteY62-6028" fmla="*/ 186624 h 2556892"/>
                <a:gd name="connsiteX63-6029" fmla="*/ 2082031 w 2909014"/>
                <a:gd name="connsiteY63-6030" fmla="*/ 93762 h 2556892"/>
                <a:gd name="connsiteX64-6031" fmla="*/ 2086941 w 2909014"/>
                <a:gd name="connsiteY64-6032" fmla="*/ 0 h 2556892"/>
                <a:gd name="connsiteX0-6033" fmla="*/ 2501286 w 2890059"/>
                <a:gd name="connsiteY0-6034" fmla="*/ 1100528 h 2556892"/>
                <a:gd name="connsiteX1-6035" fmla="*/ 2492092 w 2890059"/>
                <a:gd name="connsiteY1-6036" fmla="*/ 1180518 h 2556892"/>
                <a:gd name="connsiteX2-6037" fmla="*/ 2452097 w 2890059"/>
                <a:gd name="connsiteY2-6038" fmla="*/ 1334981 h 2556892"/>
                <a:gd name="connsiteX3-6039" fmla="*/ 2526110 w 2890059"/>
                <a:gd name="connsiteY3-6040" fmla="*/ 1243499 h 2556892"/>
                <a:gd name="connsiteX4-6041" fmla="*/ 2505883 w 2890059"/>
                <a:gd name="connsiteY4-6042" fmla="*/ 1129031 h 2556892"/>
                <a:gd name="connsiteX5-6043" fmla="*/ 2501286 w 2890059"/>
                <a:gd name="connsiteY5-6044" fmla="*/ 1100528 h 2556892"/>
                <a:gd name="connsiteX6-6045" fmla="*/ 2086941 w 2890059"/>
                <a:gd name="connsiteY6-6046" fmla="*/ 0 h 2556892"/>
                <a:gd name="connsiteX7-6047" fmla="*/ 2145931 w 2890059"/>
                <a:gd name="connsiteY7-6048" fmla="*/ 92843 h 2556892"/>
                <a:gd name="connsiteX8-6049" fmla="*/ 2145711 w 2890059"/>
                <a:gd name="connsiteY8-6050" fmla="*/ 95772 h 2556892"/>
                <a:gd name="connsiteX9-6051" fmla="*/ 2342226 w 2890059"/>
                <a:gd name="connsiteY9-6052" fmla="*/ 146169 h 2556892"/>
                <a:gd name="connsiteX10-6053" fmla="*/ 2509101 w 2890059"/>
                <a:gd name="connsiteY10-6054" fmla="*/ 214666 h 2556892"/>
                <a:gd name="connsiteX11-6055" fmla="*/ 2625868 w 2890059"/>
                <a:gd name="connsiteY11-6056" fmla="*/ 296494 h 2556892"/>
                <a:gd name="connsiteX12-6057" fmla="*/ 2692066 w 2890059"/>
                <a:gd name="connsiteY12-6058" fmla="*/ 382460 h 2556892"/>
                <a:gd name="connsiteX13-6059" fmla="*/ 2730222 w 2890059"/>
                <a:gd name="connsiteY13-6060" fmla="*/ 459692 h 2556892"/>
                <a:gd name="connsiteX14-6061" fmla="*/ 2761023 w 2890059"/>
                <a:gd name="connsiteY14-6062" fmla="*/ 561747 h 2556892"/>
                <a:gd name="connsiteX15-6063" fmla="*/ 2784008 w 2890059"/>
                <a:gd name="connsiteY15-6064" fmla="*/ 666102 h 2556892"/>
                <a:gd name="connsiteX16-6065" fmla="*/ 2803776 w 2890059"/>
                <a:gd name="connsiteY16-6066" fmla="*/ 779650 h 2556892"/>
                <a:gd name="connsiteX17-6067" fmla="*/ 2822164 w 2890059"/>
                <a:gd name="connsiteY17-6068" fmla="*/ 882626 h 2556892"/>
                <a:gd name="connsiteX18-6069" fmla="*/ 2829060 w 2890059"/>
                <a:gd name="connsiteY18-6070" fmla="*/ 938251 h 2556892"/>
                <a:gd name="connsiteX19-6071" fmla="*/ 2852045 w 2890059"/>
                <a:gd name="connsiteY19-6072" fmla="*/ 1122135 h 2556892"/>
                <a:gd name="connsiteX20-6073" fmla="*/ 2869514 w 2890059"/>
                <a:gd name="connsiteY20-6074" fmla="*/ 1265565 h 2556892"/>
                <a:gd name="connsiteX21-6075" fmla="*/ 2879628 w 2890059"/>
                <a:gd name="connsiteY21-6076" fmla="*/ 1355208 h 2556892"/>
                <a:gd name="connsiteX22-6077" fmla="*/ 2886064 w 2890059"/>
                <a:gd name="connsiteY22-6078" fmla="*/ 1424625 h 2556892"/>
                <a:gd name="connsiteX23-6079" fmla="*/ 2872273 w 2890059"/>
                <a:gd name="connsiteY23-6080" fmla="*/ 1444852 h 2556892"/>
                <a:gd name="connsiteX24-6081" fmla="*/ 2447500 w 2890059"/>
                <a:gd name="connsiteY24-6082" fmla="*/ 1641608 h 2556892"/>
                <a:gd name="connsiteX25-6083" fmla="*/ 2446581 w 2890059"/>
                <a:gd name="connsiteY25-6084" fmla="*/ 1783659 h 2556892"/>
                <a:gd name="connsiteX26-6085" fmla="*/ 2451178 w 2890059"/>
                <a:gd name="connsiteY26-6086" fmla="*/ 2127522 h 2556892"/>
                <a:gd name="connsiteX27-6087" fmla="*/ 2457614 w 2890059"/>
                <a:gd name="connsiteY27-6088" fmla="*/ 2556892 h 2556892"/>
                <a:gd name="connsiteX28-6089" fmla="*/ 1261906 w 2890059"/>
                <a:gd name="connsiteY28-6090" fmla="*/ 2556892 h 2556892"/>
                <a:gd name="connsiteX29-6091" fmla="*/ 1281674 w 2890059"/>
                <a:gd name="connsiteY29-6092" fmla="*/ 2299914 h 2556892"/>
                <a:gd name="connsiteX30-6093" fmla="*/ 1306498 w 2890059"/>
                <a:gd name="connsiteY30-6094" fmla="*/ 2083390 h 2556892"/>
                <a:gd name="connsiteX31-6095" fmla="*/ 1330403 w 2890059"/>
                <a:gd name="connsiteY31-6096" fmla="*/ 1927088 h 2556892"/>
                <a:gd name="connsiteX32-6097" fmla="*/ 1372696 w 2890059"/>
                <a:gd name="connsiteY32-6098" fmla="*/ 1718839 h 2556892"/>
                <a:gd name="connsiteX33-6099" fmla="*/ 1406255 w 2890059"/>
                <a:gd name="connsiteY33-6100" fmla="*/ 1619082 h 2556892"/>
                <a:gd name="connsiteX34-6101" fmla="*/ 1413611 w 2890059"/>
                <a:gd name="connsiteY34-6102" fmla="*/ 1591040 h 2556892"/>
                <a:gd name="connsiteX35-6103" fmla="*/ 1319370 w 2890059"/>
                <a:gd name="connsiteY35-6104" fmla="*/ 1212698 h 2556892"/>
                <a:gd name="connsiteX36-6105" fmla="*/ 1287650 w 2890059"/>
                <a:gd name="connsiteY36-6106" fmla="*/ 1086737 h 2556892"/>
                <a:gd name="connsiteX37-6107" fmla="*/ 1126291 w 2890059"/>
                <a:gd name="connsiteY37-6108" fmla="*/ 1342336 h 2556892"/>
                <a:gd name="connsiteX38-6109" fmla="*/ 961255 w 2890059"/>
                <a:gd name="connsiteY38-6110" fmla="*/ 1506453 h 2556892"/>
                <a:gd name="connsiteX39-6111" fmla="*/ 764959 w 2890059"/>
                <a:gd name="connsiteY39-6112" fmla="*/ 1636091 h 2556892"/>
                <a:gd name="connsiteX40-6113" fmla="*/ 493729 w 2890059"/>
                <a:gd name="connsiteY40-6114" fmla="*/ 1753318 h 2556892"/>
                <a:gd name="connsiteX41-6115" fmla="*/ 271689 w 2890059"/>
                <a:gd name="connsiteY41-6116" fmla="*/ 1791474 h 2556892"/>
                <a:gd name="connsiteX42-6117" fmla="*/ 81829 w 2890059"/>
                <a:gd name="connsiteY42-6118" fmla="*/ 1787336 h 2556892"/>
                <a:gd name="connsiteX43-6119" fmla="*/ 0 w 2890059"/>
                <a:gd name="connsiteY43-6120" fmla="*/ 1591499 h 2556892"/>
                <a:gd name="connsiteX44-6121" fmla="*/ 47350 w 2890059"/>
                <a:gd name="connsiteY44-6122" fmla="*/ 1572192 h 2556892"/>
                <a:gd name="connsiteX45-6123" fmla="*/ 307087 w 2890059"/>
                <a:gd name="connsiteY45-6124" fmla="*/ 1484387 h 2556892"/>
                <a:gd name="connsiteX46-6125" fmla="*/ 416958 w 2890059"/>
                <a:gd name="connsiteY46-6126" fmla="*/ 1438416 h 2556892"/>
                <a:gd name="connsiteX47-6127" fmla="*/ 575558 w 2890059"/>
                <a:gd name="connsiteY47-6128" fmla="*/ 1349692 h 2556892"/>
                <a:gd name="connsiteX48-6129" fmla="*/ 782428 w 2890059"/>
                <a:gd name="connsiteY48-6130" fmla="*/ 1212698 h 2556892"/>
                <a:gd name="connsiteX49-6131" fmla="*/ 834835 w 2890059"/>
                <a:gd name="connsiteY49-6132" fmla="*/ 1149718 h 2556892"/>
                <a:gd name="connsiteX50-6133" fmla="*/ 1002629 w 2890059"/>
                <a:gd name="connsiteY50-6134" fmla="*/ 829759 h 2556892"/>
                <a:gd name="connsiteX51-6135" fmla="*/ 1144680 w 2890059"/>
                <a:gd name="connsiteY51-6136" fmla="*/ 462450 h 2556892"/>
                <a:gd name="connsiteX52-6137" fmla="*/ 1237082 w 2890059"/>
                <a:gd name="connsiteY52-6138" fmla="*/ 327755 h 2556892"/>
                <a:gd name="connsiteX53-6139" fmla="*/ 1397521 w 2890059"/>
                <a:gd name="connsiteY53-6140" fmla="*/ 243628 h 2556892"/>
                <a:gd name="connsiteX54-6141" fmla="*/ 1537732 w 2890059"/>
                <a:gd name="connsiteY54-6142" fmla="*/ 170074 h 2556892"/>
                <a:gd name="connsiteX55-6143" fmla="*/ 1592898 w 2890059"/>
                <a:gd name="connsiteY55-6144" fmla="*/ 129160 h 2556892"/>
                <a:gd name="connsiteX56-6145" fmla="*/ 1683262 w 2890059"/>
                <a:gd name="connsiteY56-6146" fmla="*/ 35759 h 2556892"/>
                <a:gd name="connsiteX57-6147" fmla="*/ 1777702 w 2890059"/>
                <a:gd name="connsiteY57-6148" fmla="*/ 139274 h 2556892"/>
                <a:gd name="connsiteX58-6149" fmla="*/ 1911938 w 2890059"/>
                <a:gd name="connsiteY58-6150" fmla="*/ 215126 h 2556892"/>
                <a:gd name="connsiteX59-6151" fmla="*/ 1955706 w 2890059"/>
                <a:gd name="connsiteY59-6152" fmla="*/ 233819 h 2556892"/>
                <a:gd name="connsiteX60-6153" fmla="*/ 1966643 w 2890059"/>
                <a:gd name="connsiteY60-6154" fmla="*/ 230756 h 2556892"/>
                <a:gd name="connsiteX61-6155" fmla="*/ 1969287 w 2890059"/>
                <a:gd name="connsiteY61-6156" fmla="*/ 230053 h 2556892"/>
                <a:gd name="connsiteX62-6157" fmla="*/ 2019050 w 2890059"/>
                <a:gd name="connsiteY62-6158" fmla="*/ 186624 h 2556892"/>
                <a:gd name="connsiteX63-6159" fmla="*/ 2082031 w 2890059"/>
                <a:gd name="connsiteY63-6160" fmla="*/ 93762 h 2556892"/>
                <a:gd name="connsiteX64-6161" fmla="*/ 2086941 w 2890059"/>
                <a:gd name="connsiteY64-6162" fmla="*/ 0 h 2556892"/>
                <a:gd name="connsiteX0-6163" fmla="*/ 2501286 w 2887840"/>
                <a:gd name="connsiteY0-6164" fmla="*/ 1100528 h 2556892"/>
                <a:gd name="connsiteX1-6165" fmla="*/ 2492092 w 2887840"/>
                <a:gd name="connsiteY1-6166" fmla="*/ 1180518 h 2556892"/>
                <a:gd name="connsiteX2-6167" fmla="*/ 2452097 w 2887840"/>
                <a:gd name="connsiteY2-6168" fmla="*/ 1334981 h 2556892"/>
                <a:gd name="connsiteX3-6169" fmla="*/ 2526110 w 2887840"/>
                <a:gd name="connsiteY3-6170" fmla="*/ 1243499 h 2556892"/>
                <a:gd name="connsiteX4-6171" fmla="*/ 2505883 w 2887840"/>
                <a:gd name="connsiteY4-6172" fmla="*/ 1129031 h 2556892"/>
                <a:gd name="connsiteX5-6173" fmla="*/ 2501286 w 2887840"/>
                <a:gd name="connsiteY5-6174" fmla="*/ 1100528 h 2556892"/>
                <a:gd name="connsiteX6-6175" fmla="*/ 2086941 w 2887840"/>
                <a:gd name="connsiteY6-6176" fmla="*/ 0 h 2556892"/>
                <a:gd name="connsiteX7-6177" fmla="*/ 2145931 w 2887840"/>
                <a:gd name="connsiteY7-6178" fmla="*/ 92843 h 2556892"/>
                <a:gd name="connsiteX8-6179" fmla="*/ 2145711 w 2887840"/>
                <a:gd name="connsiteY8-6180" fmla="*/ 95772 h 2556892"/>
                <a:gd name="connsiteX9-6181" fmla="*/ 2342226 w 2887840"/>
                <a:gd name="connsiteY9-6182" fmla="*/ 146169 h 2556892"/>
                <a:gd name="connsiteX10-6183" fmla="*/ 2509101 w 2887840"/>
                <a:gd name="connsiteY10-6184" fmla="*/ 214666 h 2556892"/>
                <a:gd name="connsiteX11-6185" fmla="*/ 2625868 w 2887840"/>
                <a:gd name="connsiteY11-6186" fmla="*/ 296494 h 2556892"/>
                <a:gd name="connsiteX12-6187" fmla="*/ 2692066 w 2887840"/>
                <a:gd name="connsiteY12-6188" fmla="*/ 382460 h 2556892"/>
                <a:gd name="connsiteX13-6189" fmla="*/ 2730222 w 2887840"/>
                <a:gd name="connsiteY13-6190" fmla="*/ 459692 h 2556892"/>
                <a:gd name="connsiteX14-6191" fmla="*/ 2761023 w 2887840"/>
                <a:gd name="connsiteY14-6192" fmla="*/ 561747 h 2556892"/>
                <a:gd name="connsiteX15-6193" fmla="*/ 2784008 w 2887840"/>
                <a:gd name="connsiteY15-6194" fmla="*/ 666102 h 2556892"/>
                <a:gd name="connsiteX16-6195" fmla="*/ 2803776 w 2887840"/>
                <a:gd name="connsiteY16-6196" fmla="*/ 779650 h 2556892"/>
                <a:gd name="connsiteX17-6197" fmla="*/ 2822164 w 2887840"/>
                <a:gd name="connsiteY17-6198" fmla="*/ 882626 h 2556892"/>
                <a:gd name="connsiteX18-6199" fmla="*/ 2829060 w 2887840"/>
                <a:gd name="connsiteY18-6200" fmla="*/ 938251 h 2556892"/>
                <a:gd name="connsiteX19-6201" fmla="*/ 2852045 w 2887840"/>
                <a:gd name="connsiteY19-6202" fmla="*/ 1122135 h 2556892"/>
                <a:gd name="connsiteX20-6203" fmla="*/ 2869514 w 2887840"/>
                <a:gd name="connsiteY20-6204" fmla="*/ 1265565 h 2556892"/>
                <a:gd name="connsiteX21-6205" fmla="*/ 2879628 w 2887840"/>
                <a:gd name="connsiteY21-6206" fmla="*/ 1355208 h 2556892"/>
                <a:gd name="connsiteX22-6207" fmla="*/ 2886064 w 2887840"/>
                <a:gd name="connsiteY22-6208" fmla="*/ 1424625 h 2556892"/>
                <a:gd name="connsiteX23-6209" fmla="*/ 2872273 w 2887840"/>
                <a:gd name="connsiteY23-6210" fmla="*/ 1444852 h 2556892"/>
                <a:gd name="connsiteX24-6211" fmla="*/ 2447500 w 2887840"/>
                <a:gd name="connsiteY24-6212" fmla="*/ 1641608 h 2556892"/>
                <a:gd name="connsiteX25-6213" fmla="*/ 2446581 w 2887840"/>
                <a:gd name="connsiteY25-6214" fmla="*/ 1783659 h 2556892"/>
                <a:gd name="connsiteX26-6215" fmla="*/ 2451178 w 2887840"/>
                <a:gd name="connsiteY26-6216" fmla="*/ 2127522 h 2556892"/>
                <a:gd name="connsiteX27-6217" fmla="*/ 2457614 w 2887840"/>
                <a:gd name="connsiteY27-6218" fmla="*/ 2556892 h 2556892"/>
                <a:gd name="connsiteX28-6219" fmla="*/ 1261906 w 2887840"/>
                <a:gd name="connsiteY28-6220" fmla="*/ 2556892 h 2556892"/>
                <a:gd name="connsiteX29-6221" fmla="*/ 1281674 w 2887840"/>
                <a:gd name="connsiteY29-6222" fmla="*/ 2299914 h 2556892"/>
                <a:gd name="connsiteX30-6223" fmla="*/ 1306498 w 2887840"/>
                <a:gd name="connsiteY30-6224" fmla="*/ 2083390 h 2556892"/>
                <a:gd name="connsiteX31-6225" fmla="*/ 1330403 w 2887840"/>
                <a:gd name="connsiteY31-6226" fmla="*/ 1927088 h 2556892"/>
                <a:gd name="connsiteX32-6227" fmla="*/ 1372696 w 2887840"/>
                <a:gd name="connsiteY32-6228" fmla="*/ 1718839 h 2556892"/>
                <a:gd name="connsiteX33-6229" fmla="*/ 1406255 w 2887840"/>
                <a:gd name="connsiteY33-6230" fmla="*/ 1619082 h 2556892"/>
                <a:gd name="connsiteX34-6231" fmla="*/ 1413611 w 2887840"/>
                <a:gd name="connsiteY34-6232" fmla="*/ 1591040 h 2556892"/>
                <a:gd name="connsiteX35-6233" fmla="*/ 1319370 w 2887840"/>
                <a:gd name="connsiteY35-6234" fmla="*/ 1212698 h 2556892"/>
                <a:gd name="connsiteX36-6235" fmla="*/ 1287650 w 2887840"/>
                <a:gd name="connsiteY36-6236" fmla="*/ 1086737 h 2556892"/>
                <a:gd name="connsiteX37-6237" fmla="*/ 1126291 w 2887840"/>
                <a:gd name="connsiteY37-6238" fmla="*/ 1342336 h 2556892"/>
                <a:gd name="connsiteX38-6239" fmla="*/ 961255 w 2887840"/>
                <a:gd name="connsiteY38-6240" fmla="*/ 1506453 h 2556892"/>
                <a:gd name="connsiteX39-6241" fmla="*/ 764959 w 2887840"/>
                <a:gd name="connsiteY39-6242" fmla="*/ 1636091 h 2556892"/>
                <a:gd name="connsiteX40-6243" fmla="*/ 493729 w 2887840"/>
                <a:gd name="connsiteY40-6244" fmla="*/ 1753318 h 2556892"/>
                <a:gd name="connsiteX41-6245" fmla="*/ 271689 w 2887840"/>
                <a:gd name="connsiteY41-6246" fmla="*/ 1791474 h 2556892"/>
                <a:gd name="connsiteX42-6247" fmla="*/ 81829 w 2887840"/>
                <a:gd name="connsiteY42-6248" fmla="*/ 1787336 h 2556892"/>
                <a:gd name="connsiteX43-6249" fmla="*/ 0 w 2887840"/>
                <a:gd name="connsiteY43-6250" fmla="*/ 1591499 h 2556892"/>
                <a:gd name="connsiteX44-6251" fmla="*/ 47350 w 2887840"/>
                <a:gd name="connsiteY44-6252" fmla="*/ 1572192 h 2556892"/>
                <a:gd name="connsiteX45-6253" fmla="*/ 307087 w 2887840"/>
                <a:gd name="connsiteY45-6254" fmla="*/ 1484387 h 2556892"/>
                <a:gd name="connsiteX46-6255" fmla="*/ 416958 w 2887840"/>
                <a:gd name="connsiteY46-6256" fmla="*/ 1438416 h 2556892"/>
                <a:gd name="connsiteX47-6257" fmla="*/ 575558 w 2887840"/>
                <a:gd name="connsiteY47-6258" fmla="*/ 1349692 h 2556892"/>
                <a:gd name="connsiteX48-6259" fmla="*/ 782428 w 2887840"/>
                <a:gd name="connsiteY48-6260" fmla="*/ 1212698 h 2556892"/>
                <a:gd name="connsiteX49-6261" fmla="*/ 834835 w 2887840"/>
                <a:gd name="connsiteY49-6262" fmla="*/ 1149718 h 2556892"/>
                <a:gd name="connsiteX50-6263" fmla="*/ 1002629 w 2887840"/>
                <a:gd name="connsiteY50-6264" fmla="*/ 829759 h 2556892"/>
                <a:gd name="connsiteX51-6265" fmla="*/ 1144680 w 2887840"/>
                <a:gd name="connsiteY51-6266" fmla="*/ 462450 h 2556892"/>
                <a:gd name="connsiteX52-6267" fmla="*/ 1237082 w 2887840"/>
                <a:gd name="connsiteY52-6268" fmla="*/ 327755 h 2556892"/>
                <a:gd name="connsiteX53-6269" fmla="*/ 1397521 w 2887840"/>
                <a:gd name="connsiteY53-6270" fmla="*/ 243628 h 2556892"/>
                <a:gd name="connsiteX54-6271" fmla="*/ 1537732 w 2887840"/>
                <a:gd name="connsiteY54-6272" fmla="*/ 170074 h 2556892"/>
                <a:gd name="connsiteX55-6273" fmla="*/ 1592898 w 2887840"/>
                <a:gd name="connsiteY55-6274" fmla="*/ 129160 h 2556892"/>
                <a:gd name="connsiteX56-6275" fmla="*/ 1683262 w 2887840"/>
                <a:gd name="connsiteY56-6276" fmla="*/ 35759 h 2556892"/>
                <a:gd name="connsiteX57-6277" fmla="*/ 1777702 w 2887840"/>
                <a:gd name="connsiteY57-6278" fmla="*/ 139274 h 2556892"/>
                <a:gd name="connsiteX58-6279" fmla="*/ 1911938 w 2887840"/>
                <a:gd name="connsiteY58-6280" fmla="*/ 215126 h 2556892"/>
                <a:gd name="connsiteX59-6281" fmla="*/ 1955706 w 2887840"/>
                <a:gd name="connsiteY59-6282" fmla="*/ 233819 h 2556892"/>
                <a:gd name="connsiteX60-6283" fmla="*/ 1966643 w 2887840"/>
                <a:gd name="connsiteY60-6284" fmla="*/ 230756 h 2556892"/>
                <a:gd name="connsiteX61-6285" fmla="*/ 1969287 w 2887840"/>
                <a:gd name="connsiteY61-6286" fmla="*/ 230053 h 2556892"/>
                <a:gd name="connsiteX62-6287" fmla="*/ 2019050 w 2887840"/>
                <a:gd name="connsiteY62-6288" fmla="*/ 186624 h 2556892"/>
                <a:gd name="connsiteX63-6289" fmla="*/ 2082031 w 2887840"/>
                <a:gd name="connsiteY63-6290" fmla="*/ 93762 h 2556892"/>
                <a:gd name="connsiteX64-6291" fmla="*/ 2086941 w 2887840"/>
                <a:gd name="connsiteY64-6292" fmla="*/ 0 h 2556892"/>
                <a:gd name="connsiteX0-6293" fmla="*/ 2501286 w 2887840"/>
                <a:gd name="connsiteY0-6294" fmla="*/ 1100528 h 2556892"/>
                <a:gd name="connsiteX1-6295" fmla="*/ 2492092 w 2887840"/>
                <a:gd name="connsiteY1-6296" fmla="*/ 1180518 h 2556892"/>
                <a:gd name="connsiteX2-6297" fmla="*/ 2452097 w 2887840"/>
                <a:gd name="connsiteY2-6298" fmla="*/ 1334981 h 2556892"/>
                <a:gd name="connsiteX3-6299" fmla="*/ 2526110 w 2887840"/>
                <a:gd name="connsiteY3-6300" fmla="*/ 1243499 h 2556892"/>
                <a:gd name="connsiteX4-6301" fmla="*/ 2505883 w 2887840"/>
                <a:gd name="connsiteY4-6302" fmla="*/ 1129031 h 2556892"/>
                <a:gd name="connsiteX5-6303" fmla="*/ 2501286 w 2887840"/>
                <a:gd name="connsiteY5-6304" fmla="*/ 1100528 h 2556892"/>
                <a:gd name="connsiteX6-6305" fmla="*/ 2086941 w 2887840"/>
                <a:gd name="connsiteY6-6306" fmla="*/ 0 h 2556892"/>
                <a:gd name="connsiteX7-6307" fmla="*/ 2145931 w 2887840"/>
                <a:gd name="connsiteY7-6308" fmla="*/ 92843 h 2556892"/>
                <a:gd name="connsiteX8-6309" fmla="*/ 2145711 w 2887840"/>
                <a:gd name="connsiteY8-6310" fmla="*/ 95772 h 2556892"/>
                <a:gd name="connsiteX9-6311" fmla="*/ 2342226 w 2887840"/>
                <a:gd name="connsiteY9-6312" fmla="*/ 146169 h 2556892"/>
                <a:gd name="connsiteX10-6313" fmla="*/ 2509101 w 2887840"/>
                <a:gd name="connsiteY10-6314" fmla="*/ 214666 h 2556892"/>
                <a:gd name="connsiteX11-6315" fmla="*/ 2625868 w 2887840"/>
                <a:gd name="connsiteY11-6316" fmla="*/ 296494 h 2556892"/>
                <a:gd name="connsiteX12-6317" fmla="*/ 2692066 w 2887840"/>
                <a:gd name="connsiteY12-6318" fmla="*/ 382460 h 2556892"/>
                <a:gd name="connsiteX13-6319" fmla="*/ 2730222 w 2887840"/>
                <a:gd name="connsiteY13-6320" fmla="*/ 459692 h 2556892"/>
                <a:gd name="connsiteX14-6321" fmla="*/ 2761023 w 2887840"/>
                <a:gd name="connsiteY14-6322" fmla="*/ 561747 h 2556892"/>
                <a:gd name="connsiteX15-6323" fmla="*/ 2784008 w 2887840"/>
                <a:gd name="connsiteY15-6324" fmla="*/ 666102 h 2556892"/>
                <a:gd name="connsiteX16-6325" fmla="*/ 2803776 w 2887840"/>
                <a:gd name="connsiteY16-6326" fmla="*/ 779650 h 2556892"/>
                <a:gd name="connsiteX17-6327" fmla="*/ 2829060 w 2887840"/>
                <a:gd name="connsiteY17-6328" fmla="*/ 938251 h 2556892"/>
                <a:gd name="connsiteX18-6329" fmla="*/ 2852045 w 2887840"/>
                <a:gd name="connsiteY18-6330" fmla="*/ 1122135 h 2556892"/>
                <a:gd name="connsiteX19-6331" fmla="*/ 2869514 w 2887840"/>
                <a:gd name="connsiteY19-6332" fmla="*/ 1265565 h 2556892"/>
                <a:gd name="connsiteX20-6333" fmla="*/ 2879628 w 2887840"/>
                <a:gd name="connsiteY20-6334" fmla="*/ 1355208 h 2556892"/>
                <a:gd name="connsiteX21-6335" fmla="*/ 2886064 w 2887840"/>
                <a:gd name="connsiteY21-6336" fmla="*/ 1424625 h 2556892"/>
                <a:gd name="connsiteX22-6337" fmla="*/ 2872273 w 2887840"/>
                <a:gd name="connsiteY22-6338" fmla="*/ 1444852 h 2556892"/>
                <a:gd name="connsiteX23-6339" fmla="*/ 2447500 w 2887840"/>
                <a:gd name="connsiteY23-6340" fmla="*/ 1641608 h 2556892"/>
                <a:gd name="connsiteX24-6341" fmla="*/ 2446581 w 2887840"/>
                <a:gd name="connsiteY24-6342" fmla="*/ 1783659 h 2556892"/>
                <a:gd name="connsiteX25-6343" fmla="*/ 2451178 w 2887840"/>
                <a:gd name="connsiteY25-6344" fmla="*/ 2127522 h 2556892"/>
                <a:gd name="connsiteX26-6345" fmla="*/ 2457614 w 2887840"/>
                <a:gd name="connsiteY26-6346" fmla="*/ 2556892 h 2556892"/>
                <a:gd name="connsiteX27-6347" fmla="*/ 1261906 w 2887840"/>
                <a:gd name="connsiteY27-6348" fmla="*/ 2556892 h 2556892"/>
                <a:gd name="connsiteX28-6349" fmla="*/ 1281674 w 2887840"/>
                <a:gd name="connsiteY28-6350" fmla="*/ 2299914 h 2556892"/>
                <a:gd name="connsiteX29-6351" fmla="*/ 1306498 w 2887840"/>
                <a:gd name="connsiteY29-6352" fmla="*/ 2083390 h 2556892"/>
                <a:gd name="connsiteX30-6353" fmla="*/ 1330403 w 2887840"/>
                <a:gd name="connsiteY30-6354" fmla="*/ 1927088 h 2556892"/>
                <a:gd name="connsiteX31-6355" fmla="*/ 1372696 w 2887840"/>
                <a:gd name="connsiteY31-6356" fmla="*/ 1718839 h 2556892"/>
                <a:gd name="connsiteX32-6357" fmla="*/ 1406255 w 2887840"/>
                <a:gd name="connsiteY32-6358" fmla="*/ 1619082 h 2556892"/>
                <a:gd name="connsiteX33-6359" fmla="*/ 1413611 w 2887840"/>
                <a:gd name="connsiteY33-6360" fmla="*/ 1591040 h 2556892"/>
                <a:gd name="connsiteX34-6361" fmla="*/ 1319370 w 2887840"/>
                <a:gd name="connsiteY34-6362" fmla="*/ 1212698 h 2556892"/>
                <a:gd name="connsiteX35-6363" fmla="*/ 1287650 w 2887840"/>
                <a:gd name="connsiteY35-6364" fmla="*/ 1086737 h 2556892"/>
                <a:gd name="connsiteX36-6365" fmla="*/ 1126291 w 2887840"/>
                <a:gd name="connsiteY36-6366" fmla="*/ 1342336 h 2556892"/>
                <a:gd name="connsiteX37-6367" fmla="*/ 961255 w 2887840"/>
                <a:gd name="connsiteY37-6368" fmla="*/ 1506453 h 2556892"/>
                <a:gd name="connsiteX38-6369" fmla="*/ 764959 w 2887840"/>
                <a:gd name="connsiteY38-6370" fmla="*/ 1636091 h 2556892"/>
                <a:gd name="connsiteX39-6371" fmla="*/ 493729 w 2887840"/>
                <a:gd name="connsiteY39-6372" fmla="*/ 1753318 h 2556892"/>
                <a:gd name="connsiteX40-6373" fmla="*/ 271689 w 2887840"/>
                <a:gd name="connsiteY40-6374" fmla="*/ 1791474 h 2556892"/>
                <a:gd name="connsiteX41-6375" fmla="*/ 81829 w 2887840"/>
                <a:gd name="connsiteY41-6376" fmla="*/ 1787336 h 2556892"/>
                <a:gd name="connsiteX42-6377" fmla="*/ 0 w 2887840"/>
                <a:gd name="connsiteY42-6378" fmla="*/ 1591499 h 2556892"/>
                <a:gd name="connsiteX43-6379" fmla="*/ 47350 w 2887840"/>
                <a:gd name="connsiteY43-6380" fmla="*/ 1572192 h 2556892"/>
                <a:gd name="connsiteX44-6381" fmla="*/ 307087 w 2887840"/>
                <a:gd name="connsiteY44-6382" fmla="*/ 1484387 h 2556892"/>
                <a:gd name="connsiteX45-6383" fmla="*/ 416958 w 2887840"/>
                <a:gd name="connsiteY45-6384" fmla="*/ 1438416 h 2556892"/>
                <a:gd name="connsiteX46-6385" fmla="*/ 575558 w 2887840"/>
                <a:gd name="connsiteY46-6386" fmla="*/ 1349692 h 2556892"/>
                <a:gd name="connsiteX47-6387" fmla="*/ 782428 w 2887840"/>
                <a:gd name="connsiteY47-6388" fmla="*/ 1212698 h 2556892"/>
                <a:gd name="connsiteX48-6389" fmla="*/ 834835 w 2887840"/>
                <a:gd name="connsiteY48-6390" fmla="*/ 1149718 h 2556892"/>
                <a:gd name="connsiteX49-6391" fmla="*/ 1002629 w 2887840"/>
                <a:gd name="connsiteY49-6392" fmla="*/ 829759 h 2556892"/>
                <a:gd name="connsiteX50-6393" fmla="*/ 1144680 w 2887840"/>
                <a:gd name="connsiteY50-6394" fmla="*/ 462450 h 2556892"/>
                <a:gd name="connsiteX51-6395" fmla="*/ 1237082 w 2887840"/>
                <a:gd name="connsiteY51-6396" fmla="*/ 327755 h 2556892"/>
                <a:gd name="connsiteX52-6397" fmla="*/ 1397521 w 2887840"/>
                <a:gd name="connsiteY52-6398" fmla="*/ 243628 h 2556892"/>
                <a:gd name="connsiteX53-6399" fmla="*/ 1537732 w 2887840"/>
                <a:gd name="connsiteY53-6400" fmla="*/ 170074 h 2556892"/>
                <a:gd name="connsiteX54-6401" fmla="*/ 1592898 w 2887840"/>
                <a:gd name="connsiteY54-6402" fmla="*/ 129160 h 2556892"/>
                <a:gd name="connsiteX55-6403" fmla="*/ 1683262 w 2887840"/>
                <a:gd name="connsiteY55-6404" fmla="*/ 35759 h 2556892"/>
                <a:gd name="connsiteX56-6405" fmla="*/ 1777702 w 2887840"/>
                <a:gd name="connsiteY56-6406" fmla="*/ 139274 h 2556892"/>
                <a:gd name="connsiteX57-6407" fmla="*/ 1911938 w 2887840"/>
                <a:gd name="connsiteY57-6408" fmla="*/ 215126 h 2556892"/>
                <a:gd name="connsiteX58-6409" fmla="*/ 1955706 w 2887840"/>
                <a:gd name="connsiteY58-6410" fmla="*/ 233819 h 2556892"/>
                <a:gd name="connsiteX59-6411" fmla="*/ 1966643 w 2887840"/>
                <a:gd name="connsiteY59-6412" fmla="*/ 230756 h 2556892"/>
                <a:gd name="connsiteX60-6413" fmla="*/ 1969287 w 2887840"/>
                <a:gd name="connsiteY60-6414" fmla="*/ 230053 h 2556892"/>
                <a:gd name="connsiteX61-6415" fmla="*/ 2019050 w 2887840"/>
                <a:gd name="connsiteY61-6416" fmla="*/ 186624 h 2556892"/>
                <a:gd name="connsiteX62-6417" fmla="*/ 2082031 w 2887840"/>
                <a:gd name="connsiteY62-6418" fmla="*/ 93762 h 2556892"/>
                <a:gd name="connsiteX63-6419" fmla="*/ 2086941 w 2887840"/>
                <a:gd name="connsiteY63-6420" fmla="*/ 0 h 2556892"/>
                <a:gd name="connsiteX0-6421" fmla="*/ 2501286 w 2887840"/>
                <a:gd name="connsiteY0-6422" fmla="*/ 1100528 h 2556892"/>
                <a:gd name="connsiteX1-6423" fmla="*/ 2492092 w 2887840"/>
                <a:gd name="connsiteY1-6424" fmla="*/ 1180518 h 2556892"/>
                <a:gd name="connsiteX2-6425" fmla="*/ 2452097 w 2887840"/>
                <a:gd name="connsiteY2-6426" fmla="*/ 1334981 h 2556892"/>
                <a:gd name="connsiteX3-6427" fmla="*/ 2526110 w 2887840"/>
                <a:gd name="connsiteY3-6428" fmla="*/ 1243499 h 2556892"/>
                <a:gd name="connsiteX4-6429" fmla="*/ 2505883 w 2887840"/>
                <a:gd name="connsiteY4-6430" fmla="*/ 1129031 h 2556892"/>
                <a:gd name="connsiteX5-6431" fmla="*/ 2501286 w 2887840"/>
                <a:gd name="connsiteY5-6432" fmla="*/ 1100528 h 2556892"/>
                <a:gd name="connsiteX6-6433" fmla="*/ 2086941 w 2887840"/>
                <a:gd name="connsiteY6-6434" fmla="*/ 0 h 2556892"/>
                <a:gd name="connsiteX7-6435" fmla="*/ 2145931 w 2887840"/>
                <a:gd name="connsiteY7-6436" fmla="*/ 92843 h 2556892"/>
                <a:gd name="connsiteX8-6437" fmla="*/ 2145711 w 2887840"/>
                <a:gd name="connsiteY8-6438" fmla="*/ 95772 h 2556892"/>
                <a:gd name="connsiteX9-6439" fmla="*/ 2342226 w 2887840"/>
                <a:gd name="connsiteY9-6440" fmla="*/ 146169 h 2556892"/>
                <a:gd name="connsiteX10-6441" fmla="*/ 2509101 w 2887840"/>
                <a:gd name="connsiteY10-6442" fmla="*/ 214666 h 2556892"/>
                <a:gd name="connsiteX11-6443" fmla="*/ 2625868 w 2887840"/>
                <a:gd name="connsiteY11-6444" fmla="*/ 296494 h 2556892"/>
                <a:gd name="connsiteX12-6445" fmla="*/ 2692066 w 2887840"/>
                <a:gd name="connsiteY12-6446" fmla="*/ 382460 h 2556892"/>
                <a:gd name="connsiteX13-6447" fmla="*/ 2730222 w 2887840"/>
                <a:gd name="connsiteY13-6448" fmla="*/ 459692 h 2556892"/>
                <a:gd name="connsiteX14-6449" fmla="*/ 2761023 w 2887840"/>
                <a:gd name="connsiteY14-6450" fmla="*/ 561747 h 2556892"/>
                <a:gd name="connsiteX15-6451" fmla="*/ 2784008 w 2887840"/>
                <a:gd name="connsiteY15-6452" fmla="*/ 666102 h 2556892"/>
                <a:gd name="connsiteX16-6453" fmla="*/ 2829060 w 2887840"/>
                <a:gd name="connsiteY16-6454" fmla="*/ 938251 h 2556892"/>
                <a:gd name="connsiteX17-6455" fmla="*/ 2852045 w 2887840"/>
                <a:gd name="connsiteY17-6456" fmla="*/ 1122135 h 2556892"/>
                <a:gd name="connsiteX18-6457" fmla="*/ 2869514 w 2887840"/>
                <a:gd name="connsiteY18-6458" fmla="*/ 1265565 h 2556892"/>
                <a:gd name="connsiteX19-6459" fmla="*/ 2879628 w 2887840"/>
                <a:gd name="connsiteY19-6460" fmla="*/ 1355208 h 2556892"/>
                <a:gd name="connsiteX20-6461" fmla="*/ 2886064 w 2887840"/>
                <a:gd name="connsiteY20-6462" fmla="*/ 1424625 h 2556892"/>
                <a:gd name="connsiteX21-6463" fmla="*/ 2872273 w 2887840"/>
                <a:gd name="connsiteY21-6464" fmla="*/ 1444852 h 2556892"/>
                <a:gd name="connsiteX22-6465" fmla="*/ 2447500 w 2887840"/>
                <a:gd name="connsiteY22-6466" fmla="*/ 1641608 h 2556892"/>
                <a:gd name="connsiteX23-6467" fmla="*/ 2446581 w 2887840"/>
                <a:gd name="connsiteY23-6468" fmla="*/ 1783659 h 2556892"/>
                <a:gd name="connsiteX24-6469" fmla="*/ 2451178 w 2887840"/>
                <a:gd name="connsiteY24-6470" fmla="*/ 2127522 h 2556892"/>
                <a:gd name="connsiteX25-6471" fmla="*/ 2457614 w 2887840"/>
                <a:gd name="connsiteY25-6472" fmla="*/ 2556892 h 2556892"/>
                <a:gd name="connsiteX26-6473" fmla="*/ 1261906 w 2887840"/>
                <a:gd name="connsiteY26-6474" fmla="*/ 2556892 h 2556892"/>
                <a:gd name="connsiteX27-6475" fmla="*/ 1281674 w 2887840"/>
                <a:gd name="connsiteY27-6476" fmla="*/ 2299914 h 2556892"/>
                <a:gd name="connsiteX28-6477" fmla="*/ 1306498 w 2887840"/>
                <a:gd name="connsiteY28-6478" fmla="*/ 2083390 h 2556892"/>
                <a:gd name="connsiteX29-6479" fmla="*/ 1330403 w 2887840"/>
                <a:gd name="connsiteY29-6480" fmla="*/ 1927088 h 2556892"/>
                <a:gd name="connsiteX30-6481" fmla="*/ 1372696 w 2887840"/>
                <a:gd name="connsiteY30-6482" fmla="*/ 1718839 h 2556892"/>
                <a:gd name="connsiteX31-6483" fmla="*/ 1406255 w 2887840"/>
                <a:gd name="connsiteY31-6484" fmla="*/ 1619082 h 2556892"/>
                <a:gd name="connsiteX32-6485" fmla="*/ 1413611 w 2887840"/>
                <a:gd name="connsiteY32-6486" fmla="*/ 1591040 h 2556892"/>
                <a:gd name="connsiteX33-6487" fmla="*/ 1319370 w 2887840"/>
                <a:gd name="connsiteY33-6488" fmla="*/ 1212698 h 2556892"/>
                <a:gd name="connsiteX34-6489" fmla="*/ 1287650 w 2887840"/>
                <a:gd name="connsiteY34-6490" fmla="*/ 1086737 h 2556892"/>
                <a:gd name="connsiteX35-6491" fmla="*/ 1126291 w 2887840"/>
                <a:gd name="connsiteY35-6492" fmla="*/ 1342336 h 2556892"/>
                <a:gd name="connsiteX36-6493" fmla="*/ 961255 w 2887840"/>
                <a:gd name="connsiteY36-6494" fmla="*/ 1506453 h 2556892"/>
                <a:gd name="connsiteX37-6495" fmla="*/ 764959 w 2887840"/>
                <a:gd name="connsiteY37-6496" fmla="*/ 1636091 h 2556892"/>
                <a:gd name="connsiteX38-6497" fmla="*/ 493729 w 2887840"/>
                <a:gd name="connsiteY38-6498" fmla="*/ 1753318 h 2556892"/>
                <a:gd name="connsiteX39-6499" fmla="*/ 271689 w 2887840"/>
                <a:gd name="connsiteY39-6500" fmla="*/ 1791474 h 2556892"/>
                <a:gd name="connsiteX40-6501" fmla="*/ 81829 w 2887840"/>
                <a:gd name="connsiteY40-6502" fmla="*/ 1787336 h 2556892"/>
                <a:gd name="connsiteX41-6503" fmla="*/ 0 w 2887840"/>
                <a:gd name="connsiteY41-6504" fmla="*/ 1591499 h 2556892"/>
                <a:gd name="connsiteX42-6505" fmla="*/ 47350 w 2887840"/>
                <a:gd name="connsiteY42-6506" fmla="*/ 1572192 h 2556892"/>
                <a:gd name="connsiteX43-6507" fmla="*/ 307087 w 2887840"/>
                <a:gd name="connsiteY43-6508" fmla="*/ 1484387 h 2556892"/>
                <a:gd name="connsiteX44-6509" fmla="*/ 416958 w 2887840"/>
                <a:gd name="connsiteY44-6510" fmla="*/ 1438416 h 2556892"/>
                <a:gd name="connsiteX45-6511" fmla="*/ 575558 w 2887840"/>
                <a:gd name="connsiteY45-6512" fmla="*/ 1349692 h 2556892"/>
                <a:gd name="connsiteX46-6513" fmla="*/ 782428 w 2887840"/>
                <a:gd name="connsiteY46-6514" fmla="*/ 1212698 h 2556892"/>
                <a:gd name="connsiteX47-6515" fmla="*/ 834835 w 2887840"/>
                <a:gd name="connsiteY47-6516" fmla="*/ 1149718 h 2556892"/>
                <a:gd name="connsiteX48-6517" fmla="*/ 1002629 w 2887840"/>
                <a:gd name="connsiteY48-6518" fmla="*/ 829759 h 2556892"/>
                <a:gd name="connsiteX49-6519" fmla="*/ 1144680 w 2887840"/>
                <a:gd name="connsiteY49-6520" fmla="*/ 462450 h 2556892"/>
                <a:gd name="connsiteX50-6521" fmla="*/ 1237082 w 2887840"/>
                <a:gd name="connsiteY50-6522" fmla="*/ 327755 h 2556892"/>
                <a:gd name="connsiteX51-6523" fmla="*/ 1397521 w 2887840"/>
                <a:gd name="connsiteY51-6524" fmla="*/ 243628 h 2556892"/>
                <a:gd name="connsiteX52-6525" fmla="*/ 1537732 w 2887840"/>
                <a:gd name="connsiteY52-6526" fmla="*/ 170074 h 2556892"/>
                <a:gd name="connsiteX53-6527" fmla="*/ 1592898 w 2887840"/>
                <a:gd name="connsiteY53-6528" fmla="*/ 129160 h 2556892"/>
                <a:gd name="connsiteX54-6529" fmla="*/ 1683262 w 2887840"/>
                <a:gd name="connsiteY54-6530" fmla="*/ 35759 h 2556892"/>
                <a:gd name="connsiteX55-6531" fmla="*/ 1777702 w 2887840"/>
                <a:gd name="connsiteY55-6532" fmla="*/ 139274 h 2556892"/>
                <a:gd name="connsiteX56-6533" fmla="*/ 1911938 w 2887840"/>
                <a:gd name="connsiteY56-6534" fmla="*/ 215126 h 2556892"/>
                <a:gd name="connsiteX57-6535" fmla="*/ 1955706 w 2887840"/>
                <a:gd name="connsiteY57-6536" fmla="*/ 233819 h 2556892"/>
                <a:gd name="connsiteX58-6537" fmla="*/ 1966643 w 2887840"/>
                <a:gd name="connsiteY58-6538" fmla="*/ 230756 h 2556892"/>
                <a:gd name="connsiteX59-6539" fmla="*/ 1969287 w 2887840"/>
                <a:gd name="connsiteY59-6540" fmla="*/ 230053 h 2556892"/>
                <a:gd name="connsiteX60-6541" fmla="*/ 2019050 w 2887840"/>
                <a:gd name="connsiteY60-6542" fmla="*/ 186624 h 2556892"/>
                <a:gd name="connsiteX61-6543" fmla="*/ 2082031 w 2887840"/>
                <a:gd name="connsiteY61-6544" fmla="*/ 93762 h 2556892"/>
                <a:gd name="connsiteX62-6545" fmla="*/ 2086941 w 2887840"/>
                <a:gd name="connsiteY62-6546" fmla="*/ 0 h 2556892"/>
                <a:gd name="connsiteX0-6547" fmla="*/ 2501286 w 2887840"/>
                <a:gd name="connsiteY0-6548" fmla="*/ 1100528 h 2556892"/>
                <a:gd name="connsiteX1-6549" fmla="*/ 2492092 w 2887840"/>
                <a:gd name="connsiteY1-6550" fmla="*/ 1180518 h 2556892"/>
                <a:gd name="connsiteX2-6551" fmla="*/ 2452097 w 2887840"/>
                <a:gd name="connsiteY2-6552" fmla="*/ 1334981 h 2556892"/>
                <a:gd name="connsiteX3-6553" fmla="*/ 2526110 w 2887840"/>
                <a:gd name="connsiteY3-6554" fmla="*/ 1243499 h 2556892"/>
                <a:gd name="connsiteX4-6555" fmla="*/ 2505883 w 2887840"/>
                <a:gd name="connsiteY4-6556" fmla="*/ 1129031 h 2556892"/>
                <a:gd name="connsiteX5-6557" fmla="*/ 2501286 w 2887840"/>
                <a:gd name="connsiteY5-6558" fmla="*/ 1100528 h 2556892"/>
                <a:gd name="connsiteX6-6559" fmla="*/ 2086941 w 2887840"/>
                <a:gd name="connsiteY6-6560" fmla="*/ 0 h 2556892"/>
                <a:gd name="connsiteX7-6561" fmla="*/ 2145931 w 2887840"/>
                <a:gd name="connsiteY7-6562" fmla="*/ 92843 h 2556892"/>
                <a:gd name="connsiteX8-6563" fmla="*/ 2145711 w 2887840"/>
                <a:gd name="connsiteY8-6564" fmla="*/ 95772 h 2556892"/>
                <a:gd name="connsiteX9-6565" fmla="*/ 2342226 w 2887840"/>
                <a:gd name="connsiteY9-6566" fmla="*/ 146169 h 2556892"/>
                <a:gd name="connsiteX10-6567" fmla="*/ 2509101 w 2887840"/>
                <a:gd name="connsiteY10-6568" fmla="*/ 214666 h 2556892"/>
                <a:gd name="connsiteX11-6569" fmla="*/ 2625868 w 2887840"/>
                <a:gd name="connsiteY11-6570" fmla="*/ 296494 h 2556892"/>
                <a:gd name="connsiteX12-6571" fmla="*/ 2692066 w 2887840"/>
                <a:gd name="connsiteY12-6572" fmla="*/ 382460 h 2556892"/>
                <a:gd name="connsiteX13-6573" fmla="*/ 2730222 w 2887840"/>
                <a:gd name="connsiteY13-6574" fmla="*/ 459692 h 2556892"/>
                <a:gd name="connsiteX14-6575" fmla="*/ 2761023 w 2887840"/>
                <a:gd name="connsiteY14-6576" fmla="*/ 561747 h 2556892"/>
                <a:gd name="connsiteX15-6577" fmla="*/ 2784008 w 2887840"/>
                <a:gd name="connsiteY15-6578" fmla="*/ 666102 h 2556892"/>
                <a:gd name="connsiteX16-6579" fmla="*/ 2829060 w 2887840"/>
                <a:gd name="connsiteY16-6580" fmla="*/ 938251 h 2556892"/>
                <a:gd name="connsiteX17-6581" fmla="*/ 2869514 w 2887840"/>
                <a:gd name="connsiteY17-6582" fmla="*/ 1265565 h 2556892"/>
                <a:gd name="connsiteX18-6583" fmla="*/ 2879628 w 2887840"/>
                <a:gd name="connsiteY18-6584" fmla="*/ 1355208 h 2556892"/>
                <a:gd name="connsiteX19-6585" fmla="*/ 2886064 w 2887840"/>
                <a:gd name="connsiteY19-6586" fmla="*/ 1424625 h 2556892"/>
                <a:gd name="connsiteX20-6587" fmla="*/ 2872273 w 2887840"/>
                <a:gd name="connsiteY20-6588" fmla="*/ 1444852 h 2556892"/>
                <a:gd name="connsiteX21-6589" fmla="*/ 2447500 w 2887840"/>
                <a:gd name="connsiteY21-6590" fmla="*/ 1641608 h 2556892"/>
                <a:gd name="connsiteX22-6591" fmla="*/ 2446581 w 2887840"/>
                <a:gd name="connsiteY22-6592" fmla="*/ 1783659 h 2556892"/>
                <a:gd name="connsiteX23-6593" fmla="*/ 2451178 w 2887840"/>
                <a:gd name="connsiteY23-6594" fmla="*/ 2127522 h 2556892"/>
                <a:gd name="connsiteX24-6595" fmla="*/ 2457614 w 2887840"/>
                <a:gd name="connsiteY24-6596" fmla="*/ 2556892 h 2556892"/>
                <a:gd name="connsiteX25-6597" fmla="*/ 1261906 w 2887840"/>
                <a:gd name="connsiteY25-6598" fmla="*/ 2556892 h 2556892"/>
                <a:gd name="connsiteX26-6599" fmla="*/ 1281674 w 2887840"/>
                <a:gd name="connsiteY26-6600" fmla="*/ 2299914 h 2556892"/>
                <a:gd name="connsiteX27-6601" fmla="*/ 1306498 w 2887840"/>
                <a:gd name="connsiteY27-6602" fmla="*/ 2083390 h 2556892"/>
                <a:gd name="connsiteX28-6603" fmla="*/ 1330403 w 2887840"/>
                <a:gd name="connsiteY28-6604" fmla="*/ 1927088 h 2556892"/>
                <a:gd name="connsiteX29-6605" fmla="*/ 1372696 w 2887840"/>
                <a:gd name="connsiteY29-6606" fmla="*/ 1718839 h 2556892"/>
                <a:gd name="connsiteX30-6607" fmla="*/ 1406255 w 2887840"/>
                <a:gd name="connsiteY30-6608" fmla="*/ 1619082 h 2556892"/>
                <a:gd name="connsiteX31-6609" fmla="*/ 1413611 w 2887840"/>
                <a:gd name="connsiteY31-6610" fmla="*/ 1591040 h 2556892"/>
                <a:gd name="connsiteX32-6611" fmla="*/ 1319370 w 2887840"/>
                <a:gd name="connsiteY32-6612" fmla="*/ 1212698 h 2556892"/>
                <a:gd name="connsiteX33-6613" fmla="*/ 1287650 w 2887840"/>
                <a:gd name="connsiteY33-6614" fmla="*/ 1086737 h 2556892"/>
                <a:gd name="connsiteX34-6615" fmla="*/ 1126291 w 2887840"/>
                <a:gd name="connsiteY34-6616" fmla="*/ 1342336 h 2556892"/>
                <a:gd name="connsiteX35-6617" fmla="*/ 961255 w 2887840"/>
                <a:gd name="connsiteY35-6618" fmla="*/ 1506453 h 2556892"/>
                <a:gd name="connsiteX36-6619" fmla="*/ 764959 w 2887840"/>
                <a:gd name="connsiteY36-6620" fmla="*/ 1636091 h 2556892"/>
                <a:gd name="connsiteX37-6621" fmla="*/ 493729 w 2887840"/>
                <a:gd name="connsiteY37-6622" fmla="*/ 1753318 h 2556892"/>
                <a:gd name="connsiteX38-6623" fmla="*/ 271689 w 2887840"/>
                <a:gd name="connsiteY38-6624" fmla="*/ 1791474 h 2556892"/>
                <a:gd name="connsiteX39-6625" fmla="*/ 81829 w 2887840"/>
                <a:gd name="connsiteY39-6626" fmla="*/ 1787336 h 2556892"/>
                <a:gd name="connsiteX40-6627" fmla="*/ 0 w 2887840"/>
                <a:gd name="connsiteY40-6628" fmla="*/ 1591499 h 2556892"/>
                <a:gd name="connsiteX41-6629" fmla="*/ 47350 w 2887840"/>
                <a:gd name="connsiteY41-6630" fmla="*/ 1572192 h 2556892"/>
                <a:gd name="connsiteX42-6631" fmla="*/ 307087 w 2887840"/>
                <a:gd name="connsiteY42-6632" fmla="*/ 1484387 h 2556892"/>
                <a:gd name="connsiteX43-6633" fmla="*/ 416958 w 2887840"/>
                <a:gd name="connsiteY43-6634" fmla="*/ 1438416 h 2556892"/>
                <a:gd name="connsiteX44-6635" fmla="*/ 575558 w 2887840"/>
                <a:gd name="connsiteY44-6636" fmla="*/ 1349692 h 2556892"/>
                <a:gd name="connsiteX45-6637" fmla="*/ 782428 w 2887840"/>
                <a:gd name="connsiteY45-6638" fmla="*/ 1212698 h 2556892"/>
                <a:gd name="connsiteX46-6639" fmla="*/ 834835 w 2887840"/>
                <a:gd name="connsiteY46-6640" fmla="*/ 1149718 h 2556892"/>
                <a:gd name="connsiteX47-6641" fmla="*/ 1002629 w 2887840"/>
                <a:gd name="connsiteY47-6642" fmla="*/ 829759 h 2556892"/>
                <a:gd name="connsiteX48-6643" fmla="*/ 1144680 w 2887840"/>
                <a:gd name="connsiteY48-6644" fmla="*/ 462450 h 2556892"/>
                <a:gd name="connsiteX49-6645" fmla="*/ 1237082 w 2887840"/>
                <a:gd name="connsiteY49-6646" fmla="*/ 327755 h 2556892"/>
                <a:gd name="connsiteX50-6647" fmla="*/ 1397521 w 2887840"/>
                <a:gd name="connsiteY50-6648" fmla="*/ 243628 h 2556892"/>
                <a:gd name="connsiteX51-6649" fmla="*/ 1537732 w 2887840"/>
                <a:gd name="connsiteY51-6650" fmla="*/ 170074 h 2556892"/>
                <a:gd name="connsiteX52-6651" fmla="*/ 1592898 w 2887840"/>
                <a:gd name="connsiteY52-6652" fmla="*/ 129160 h 2556892"/>
                <a:gd name="connsiteX53-6653" fmla="*/ 1683262 w 2887840"/>
                <a:gd name="connsiteY53-6654" fmla="*/ 35759 h 2556892"/>
                <a:gd name="connsiteX54-6655" fmla="*/ 1777702 w 2887840"/>
                <a:gd name="connsiteY54-6656" fmla="*/ 139274 h 2556892"/>
                <a:gd name="connsiteX55-6657" fmla="*/ 1911938 w 2887840"/>
                <a:gd name="connsiteY55-6658" fmla="*/ 215126 h 2556892"/>
                <a:gd name="connsiteX56-6659" fmla="*/ 1955706 w 2887840"/>
                <a:gd name="connsiteY56-6660" fmla="*/ 233819 h 2556892"/>
                <a:gd name="connsiteX57-6661" fmla="*/ 1966643 w 2887840"/>
                <a:gd name="connsiteY57-6662" fmla="*/ 230756 h 2556892"/>
                <a:gd name="connsiteX58-6663" fmla="*/ 1969287 w 2887840"/>
                <a:gd name="connsiteY58-6664" fmla="*/ 230053 h 2556892"/>
                <a:gd name="connsiteX59-6665" fmla="*/ 2019050 w 2887840"/>
                <a:gd name="connsiteY59-6666" fmla="*/ 186624 h 2556892"/>
                <a:gd name="connsiteX60-6667" fmla="*/ 2082031 w 2887840"/>
                <a:gd name="connsiteY60-6668" fmla="*/ 93762 h 2556892"/>
                <a:gd name="connsiteX61-6669" fmla="*/ 2086941 w 2887840"/>
                <a:gd name="connsiteY61-6670" fmla="*/ 0 h 2556892"/>
                <a:gd name="connsiteX0-6671" fmla="*/ 2501286 w 2887840"/>
                <a:gd name="connsiteY0-6672" fmla="*/ 1100528 h 2556892"/>
                <a:gd name="connsiteX1-6673" fmla="*/ 2492092 w 2887840"/>
                <a:gd name="connsiteY1-6674" fmla="*/ 1180518 h 2556892"/>
                <a:gd name="connsiteX2-6675" fmla="*/ 2452097 w 2887840"/>
                <a:gd name="connsiteY2-6676" fmla="*/ 1334981 h 2556892"/>
                <a:gd name="connsiteX3-6677" fmla="*/ 2526110 w 2887840"/>
                <a:gd name="connsiteY3-6678" fmla="*/ 1243499 h 2556892"/>
                <a:gd name="connsiteX4-6679" fmla="*/ 2505883 w 2887840"/>
                <a:gd name="connsiteY4-6680" fmla="*/ 1129031 h 2556892"/>
                <a:gd name="connsiteX5-6681" fmla="*/ 2501286 w 2887840"/>
                <a:gd name="connsiteY5-6682" fmla="*/ 1100528 h 2556892"/>
                <a:gd name="connsiteX6-6683" fmla="*/ 2086941 w 2887840"/>
                <a:gd name="connsiteY6-6684" fmla="*/ 0 h 2556892"/>
                <a:gd name="connsiteX7-6685" fmla="*/ 2145931 w 2887840"/>
                <a:gd name="connsiteY7-6686" fmla="*/ 92843 h 2556892"/>
                <a:gd name="connsiteX8-6687" fmla="*/ 2145711 w 2887840"/>
                <a:gd name="connsiteY8-6688" fmla="*/ 95772 h 2556892"/>
                <a:gd name="connsiteX9-6689" fmla="*/ 2342226 w 2887840"/>
                <a:gd name="connsiteY9-6690" fmla="*/ 146169 h 2556892"/>
                <a:gd name="connsiteX10-6691" fmla="*/ 2509101 w 2887840"/>
                <a:gd name="connsiteY10-6692" fmla="*/ 214666 h 2556892"/>
                <a:gd name="connsiteX11-6693" fmla="*/ 2625868 w 2887840"/>
                <a:gd name="connsiteY11-6694" fmla="*/ 296494 h 2556892"/>
                <a:gd name="connsiteX12-6695" fmla="*/ 2692066 w 2887840"/>
                <a:gd name="connsiteY12-6696" fmla="*/ 382460 h 2556892"/>
                <a:gd name="connsiteX13-6697" fmla="*/ 2730222 w 2887840"/>
                <a:gd name="connsiteY13-6698" fmla="*/ 459692 h 2556892"/>
                <a:gd name="connsiteX14-6699" fmla="*/ 2761023 w 2887840"/>
                <a:gd name="connsiteY14-6700" fmla="*/ 561747 h 2556892"/>
                <a:gd name="connsiteX15-6701" fmla="*/ 2784008 w 2887840"/>
                <a:gd name="connsiteY15-6702" fmla="*/ 666102 h 2556892"/>
                <a:gd name="connsiteX16-6703" fmla="*/ 2829060 w 2887840"/>
                <a:gd name="connsiteY16-6704" fmla="*/ 938251 h 2556892"/>
                <a:gd name="connsiteX17-6705" fmla="*/ 2879628 w 2887840"/>
                <a:gd name="connsiteY17-6706" fmla="*/ 1355208 h 2556892"/>
                <a:gd name="connsiteX18-6707" fmla="*/ 2886064 w 2887840"/>
                <a:gd name="connsiteY18-6708" fmla="*/ 1424625 h 2556892"/>
                <a:gd name="connsiteX19-6709" fmla="*/ 2872273 w 2887840"/>
                <a:gd name="connsiteY19-6710" fmla="*/ 1444852 h 2556892"/>
                <a:gd name="connsiteX20-6711" fmla="*/ 2447500 w 2887840"/>
                <a:gd name="connsiteY20-6712" fmla="*/ 1641608 h 2556892"/>
                <a:gd name="connsiteX21-6713" fmla="*/ 2446581 w 2887840"/>
                <a:gd name="connsiteY21-6714" fmla="*/ 1783659 h 2556892"/>
                <a:gd name="connsiteX22-6715" fmla="*/ 2451178 w 2887840"/>
                <a:gd name="connsiteY22-6716" fmla="*/ 2127522 h 2556892"/>
                <a:gd name="connsiteX23-6717" fmla="*/ 2457614 w 2887840"/>
                <a:gd name="connsiteY23-6718" fmla="*/ 2556892 h 2556892"/>
                <a:gd name="connsiteX24-6719" fmla="*/ 1261906 w 2887840"/>
                <a:gd name="connsiteY24-6720" fmla="*/ 2556892 h 2556892"/>
                <a:gd name="connsiteX25-6721" fmla="*/ 1281674 w 2887840"/>
                <a:gd name="connsiteY25-6722" fmla="*/ 2299914 h 2556892"/>
                <a:gd name="connsiteX26-6723" fmla="*/ 1306498 w 2887840"/>
                <a:gd name="connsiteY26-6724" fmla="*/ 2083390 h 2556892"/>
                <a:gd name="connsiteX27-6725" fmla="*/ 1330403 w 2887840"/>
                <a:gd name="connsiteY27-6726" fmla="*/ 1927088 h 2556892"/>
                <a:gd name="connsiteX28-6727" fmla="*/ 1372696 w 2887840"/>
                <a:gd name="connsiteY28-6728" fmla="*/ 1718839 h 2556892"/>
                <a:gd name="connsiteX29-6729" fmla="*/ 1406255 w 2887840"/>
                <a:gd name="connsiteY29-6730" fmla="*/ 1619082 h 2556892"/>
                <a:gd name="connsiteX30-6731" fmla="*/ 1413611 w 2887840"/>
                <a:gd name="connsiteY30-6732" fmla="*/ 1591040 h 2556892"/>
                <a:gd name="connsiteX31-6733" fmla="*/ 1319370 w 2887840"/>
                <a:gd name="connsiteY31-6734" fmla="*/ 1212698 h 2556892"/>
                <a:gd name="connsiteX32-6735" fmla="*/ 1287650 w 2887840"/>
                <a:gd name="connsiteY32-6736" fmla="*/ 1086737 h 2556892"/>
                <a:gd name="connsiteX33-6737" fmla="*/ 1126291 w 2887840"/>
                <a:gd name="connsiteY33-6738" fmla="*/ 1342336 h 2556892"/>
                <a:gd name="connsiteX34-6739" fmla="*/ 961255 w 2887840"/>
                <a:gd name="connsiteY34-6740" fmla="*/ 1506453 h 2556892"/>
                <a:gd name="connsiteX35-6741" fmla="*/ 764959 w 2887840"/>
                <a:gd name="connsiteY35-6742" fmla="*/ 1636091 h 2556892"/>
                <a:gd name="connsiteX36-6743" fmla="*/ 493729 w 2887840"/>
                <a:gd name="connsiteY36-6744" fmla="*/ 1753318 h 2556892"/>
                <a:gd name="connsiteX37-6745" fmla="*/ 271689 w 2887840"/>
                <a:gd name="connsiteY37-6746" fmla="*/ 1791474 h 2556892"/>
                <a:gd name="connsiteX38-6747" fmla="*/ 81829 w 2887840"/>
                <a:gd name="connsiteY38-6748" fmla="*/ 1787336 h 2556892"/>
                <a:gd name="connsiteX39-6749" fmla="*/ 0 w 2887840"/>
                <a:gd name="connsiteY39-6750" fmla="*/ 1591499 h 2556892"/>
                <a:gd name="connsiteX40-6751" fmla="*/ 47350 w 2887840"/>
                <a:gd name="connsiteY40-6752" fmla="*/ 1572192 h 2556892"/>
                <a:gd name="connsiteX41-6753" fmla="*/ 307087 w 2887840"/>
                <a:gd name="connsiteY41-6754" fmla="*/ 1484387 h 2556892"/>
                <a:gd name="connsiteX42-6755" fmla="*/ 416958 w 2887840"/>
                <a:gd name="connsiteY42-6756" fmla="*/ 1438416 h 2556892"/>
                <a:gd name="connsiteX43-6757" fmla="*/ 575558 w 2887840"/>
                <a:gd name="connsiteY43-6758" fmla="*/ 1349692 h 2556892"/>
                <a:gd name="connsiteX44-6759" fmla="*/ 782428 w 2887840"/>
                <a:gd name="connsiteY44-6760" fmla="*/ 1212698 h 2556892"/>
                <a:gd name="connsiteX45-6761" fmla="*/ 834835 w 2887840"/>
                <a:gd name="connsiteY45-6762" fmla="*/ 1149718 h 2556892"/>
                <a:gd name="connsiteX46-6763" fmla="*/ 1002629 w 2887840"/>
                <a:gd name="connsiteY46-6764" fmla="*/ 829759 h 2556892"/>
                <a:gd name="connsiteX47-6765" fmla="*/ 1144680 w 2887840"/>
                <a:gd name="connsiteY47-6766" fmla="*/ 462450 h 2556892"/>
                <a:gd name="connsiteX48-6767" fmla="*/ 1237082 w 2887840"/>
                <a:gd name="connsiteY48-6768" fmla="*/ 327755 h 2556892"/>
                <a:gd name="connsiteX49-6769" fmla="*/ 1397521 w 2887840"/>
                <a:gd name="connsiteY49-6770" fmla="*/ 243628 h 2556892"/>
                <a:gd name="connsiteX50-6771" fmla="*/ 1537732 w 2887840"/>
                <a:gd name="connsiteY50-6772" fmla="*/ 170074 h 2556892"/>
                <a:gd name="connsiteX51-6773" fmla="*/ 1592898 w 2887840"/>
                <a:gd name="connsiteY51-6774" fmla="*/ 129160 h 2556892"/>
                <a:gd name="connsiteX52-6775" fmla="*/ 1683262 w 2887840"/>
                <a:gd name="connsiteY52-6776" fmla="*/ 35759 h 2556892"/>
                <a:gd name="connsiteX53-6777" fmla="*/ 1777702 w 2887840"/>
                <a:gd name="connsiteY53-6778" fmla="*/ 139274 h 2556892"/>
                <a:gd name="connsiteX54-6779" fmla="*/ 1911938 w 2887840"/>
                <a:gd name="connsiteY54-6780" fmla="*/ 215126 h 2556892"/>
                <a:gd name="connsiteX55-6781" fmla="*/ 1955706 w 2887840"/>
                <a:gd name="connsiteY55-6782" fmla="*/ 233819 h 2556892"/>
                <a:gd name="connsiteX56-6783" fmla="*/ 1966643 w 2887840"/>
                <a:gd name="connsiteY56-6784" fmla="*/ 230756 h 2556892"/>
                <a:gd name="connsiteX57-6785" fmla="*/ 1969287 w 2887840"/>
                <a:gd name="connsiteY57-6786" fmla="*/ 230053 h 2556892"/>
                <a:gd name="connsiteX58-6787" fmla="*/ 2019050 w 2887840"/>
                <a:gd name="connsiteY58-6788" fmla="*/ 186624 h 2556892"/>
                <a:gd name="connsiteX59-6789" fmla="*/ 2082031 w 2887840"/>
                <a:gd name="connsiteY59-6790" fmla="*/ 93762 h 2556892"/>
                <a:gd name="connsiteX60-6791" fmla="*/ 2086941 w 2887840"/>
                <a:gd name="connsiteY60-6792" fmla="*/ 0 h 2556892"/>
                <a:gd name="connsiteX0-6793" fmla="*/ 2501286 w 2887840"/>
                <a:gd name="connsiteY0-6794" fmla="*/ 1100528 h 2556892"/>
                <a:gd name="connsiteX1-6795" fmla="*/ 2492092 w 2887840"/>
                <a:gd name="connsiteY1-6796" fmla="*/ 1180518 h 2556892"/>
                <a:gd name="connsiteX2-6797" fmla="*/ 2452097 w 2887840"/>
                <a:gd name="connsiteY2-6798" fmla="*/ 1334981 h 2556892"/>
                <a:gd name="connsiteX3-6799" fmla="*/ 2526110 w 2887840"/>
                <a:gd name="connsiteY3-6800" fmla="*/ 1243499 h 2556892"/>
                <a:gd name="connsiteX4-6801" fmla="*/ 2505883 w 2887840"/>
                <a:gd name="connsiteY4-6802" fmla="*/ 1129031 h 2556892"/>
                <a:gd name="connsiteX5-6803" fmla="*/ 2501286 w 2887840"/>
                <a:gd name="connsiteY5-6804" fmla="*/ 1100528 h 2556892"/>
                <a:gd name="connsiteX6-6805" fmla="*/ 2086941 w 2887840"/>
                <a:gd name="connsiteY6-6806" fmla="*/ 0 h 2556892"/>
                <a:gd name="connsiteX7-6807" fmla="*/ 2145931 w 2887840"/>
                <a:gd name="connsiteY7-6808" fmla="*/ 92843 h 2556892"/>
                <a:gd name="connsiteX8-6809" fmla="*/ 2145711 w 2887840"/>
                <a:gd name="connsiteY8-6810" fmla="*/ 95772 h 2556892"/>
                <a:gd name="connsiteX9-6811" fmla="*/ 2342226 w 2887840"/>
                <a:gd name="connsiteY9-6812" fmla="*/ 146169 h 2556892"/>
                <a:gd name="connsiteX10-6813" fmla="*/ 2509101 w 2887840"/>
                <a:gd name="connsiteY10-6814" fmla="*/ 214666 h 2556892"/>
                <a:gd name="connsiteX11-6815" fmla="*/ 2625868 w 2887840"/>
                <a:gd name="connsiteY11-6816" fmla="*/ 296494 h 2556892"/>
                <a:gd name="connsiteX12-6817" fmla="*/ 2692066 w 2887840"/>
                <a:gd name="connsiteY12-6818" fmla="*/ 382460 h 2556892"/>
                <a:gd name="connsiteX13-6819" fmla="*/ 2730222 w 2887840"/>
                <a:gd name="connsiteY13-6820" fmla="*/ 459692 h 2556892"/>
                <a:gd name="connsiteX14-6821" fmla="*/ 2761023 w 2887840"/>
                <a:gd name="connsiteY14-6822" fmla="*/ 561747 h 2556892"/>
                <a:gd name="connsiteX15-6823" fmla="*/ 2784008 w 2887840"/>
                <a:gd name="connsiteY15-6824" fmla="*/ 666102 h 2556892"/>
                <a:gd name="connsiteX16-6825" fmla="*/ 2829060 w 2887840"/>
                <a:gd name="connsiteY16-6826" fmla="*/ 938251 h 2556892"/>
                <a:gd name="connsiteX17-6827" fmla="*/ 2879628 w 2887840"/>
                <a:gd name="connsiteY17-6828" fmla="*/ 1355208 h 2556892"/>
                <a:gd name="connsiteX18-6829" fmla="*/ 2886064 w 2887840"/>
                <a:gd name="connsiteY18-6830" fmla="*/ 1424625 h 2556892"/>
                <a:gd name="connsiteX19-6831" fmla="*/ 2872273 w 2887840"/>
                <a:gd name="connsiteY19-6832" fmla="*/ 1444852 h 2556892"/>
                <a:gd name="connsiteX20-6833" fmla="*/ 2447500 w 2887840"/>
                <a:gd name="connsiteY20-6834" fmla="*/ 1641608 h 2556892"/>
                <a:gd name="connsiteX21-6835" fmla="*/ 2446581 w 2887840"/>
                <a:gd name="connsiteY21-6836" fmla="*/ 1783659 h 2556892"/>
                <a:gd name="connsiteX22-6837" fmla="*/ 2451178 w 2887840"/>
                <a:gd name="connsiteY22-6838" fmla="*/ 2127522 h 2556892"/>
                <a:gd name="connsiteX23-6839" fmla="*/ 2457614 w 2887840"/>
                <a:gd name="connsiteY23-6840" fmla="*/ 2556892 h 2556892"/>
                <a:gd name="connsiteX24-6841" fmla="*/ 1261906 w 2887840"/>
                <a:gd name="connsiteY24-6842" fmla="*/ 2556892 h 2556892"/>
                <a:gd name="connsiteX25-6843" fmla="*/ 1281674 w 2887840"/>
                <a:gd name="connsiteY25-6844" fmla="*/ 2299914 h 2556892"/>
                <a:gd name="connsiteX26-6845" fmla="*/ 1306498 w 2887840"/>
                <a:gd name="connsiteY26-6846" fmla="*/ 2083390 h 2556892"/>
                <a:gd name="connsiteX27-6847" fmla="*/ 1330403 w 2887840"/>
                <a:gd name="connsiteY27-6848" fmla="*/ 1927088 h 2556892"/>
                <a:gd name="connsiteX28-6849" fmla="*/ 1372696 w 2887840"/>
                <a:gd name="connsiteY28-6850" fmla="*/ 1718839 h 2556892"/>
                <a:gd name="connsiteX29-6851" fmla="*/ 1406255 w 2887840"/>
                <a:gd name="connsiteY29-6852" fmla="*/ 1619082 h 2556892"/>
                <a:gd name="connsiteX30-6853" fmla="*/ 1413611 w 2887840"/>
                <a:gd name="connsiteY30-6854" fmla="*/ 1591040 h 2556892"/>
                <a:gd name="connsiteX31-6855" fmla="*/ 1319370 w 2887840"/>
                <a:gd name="connsiteY31-6856" fmla="*/ 1212698 h 2556892"/>
                <a:gd name="connsiteX32-6857" fmla="*/ 1287650 w 2887840"/>
                <a:gd name="connsiteY32-6858" fmla="*/ 1086737 h 2556892"/>
                <a:gd name="connsiteX33-6859" fmla="*/ 1126291 w 2887840"/>
                <a:gd name="connsiteY33-6860" fmla="*/ 1342336 h 2556892"/>
                <a:gd name="connsiteX34-6861" fmla="*/ 961255 w 2887840"/>
                <a:gd name="connsiteY34-6862" fmla="*/ 1506453 h 2556892"/>
                <a:gd name="connsiteX35-6863" fmla="*/ 764959 w 2887840"/>
                <a:gd name="connsiteY35-6864" fmla="*/ 1636091 h 2556892"/>
                <a:gd name="connsiteX36-6865" fmla="*/ 493729 w 2887840"/>
                <a:gd name="connsiteY36-6866" fmla="*/ 1753318 h 2556892"/>
                <a:gd name="connsiteX37-6867" fmla="*/ 271689 w 2887840"/>
                <a:gd name="connsiteY37-6868" fmla="*/ 1791474 h 2556892"/>
                <a:gd name="connsiteX38-6869" fmla="*/ 81829 w 2887840"/>
                <a:gd name="connsiteY38-6870" fmla="*/ 1787336 h 2556892"/>
                <a:gd name="connsiteX39-6871" fmla="*/ 0 w 2887840"/>
                <a:gd name="connsiteY39-6872" fmla="*/ 1591499 h 2556892"/>
                <a:gd name="connsiteX40-6873" fmla="*/ 47350 w 2887840"/>
                <a:gd name="connsiteY40-6874" fmla="*/ 1572192 h 2556892"/>
                <a:gd name="connsiteX41-6875" fmla="*/ 307087 w 2887840"/>
                <a:gd name="connsiteY41-6876" fmla="*/ 1484387 h 2556892"/>
                <a:gd name="connsiteX42-6877" fmla="*/ 416958 w 2887840"/>
                <a:gd name="connsiteY42-6878" fmla="*/ 1438416 h 2556892"/>
                <a:gd name="connsiteX43-6879" fmla="*/ 575558 w 2887840"/>
                <a:gd name="connsiteY43-6880" fmla="*/ 1349692 h 2556892"/>
                <a:gd name="connsiteX44-6881" fmla="*/ 782428 w 2887840"/>
                <a:gd name="connsiteY44-6882" fmla="*/ 1212698 h 2556892"/>
                <a:gd name="connsiteX45-6883" fmla="*/ 834835 w 2887840"/>
                <a:gd name="connsiteY45-6884" fmla="*/ 1149718 h 2556892"/>
                <a:gd name="connsiteX46-6885" fmla="*/ 1002629 w 2887840"/>
                <a:gd name="connsiteY46-6886" fmla="*/ 829759 h 2556892"/>
                <a:gd name="connsiteX47-6887" fmla="*/ 1144680 w 2887840"/>
                <a:gd name="connsiteY47-6888" fmla="*/ 462450 h 2556892"/>
                <a:gd name="connsiteX48-6889" fmla="*/ 1237082 w 2887840"/>
                <a:gd name="connsiteY48-6890" fmla="*/ 327755 h 2556892"/>
                <a:gd name="connsiteX49-6891" fmla="*/ 1397521 w 2887840"/>
                <a:gd name="connsiteY49-6892" fmla="*/ 243628 h 2556892"/>
                <a:gd name="connsiteX50-6893" fmla="*/ 1537732 w 2887840"/>
                <a:gd name="connsiteY50-6894" fmla="*/ 170074 h 2556892"/>
                <a:gd name="connsiteX51-6895" fmla="*/ 1592898 w 2887840"/>
                <a:gd name="connsiteY51-6896" fmla="*/ 129160 h 2556892"/>
                <a:gd name="connsiteX52-6897" fmla="*/ 1683262 w 2887840"/>
                <a:gd name="connsiteY52-6898" fmla="*/ 35759 h 2556892"/>
                <a:gd name="connsiteX53-6899" fmla="*/ 1777702 w 2887840"/>
                <a:gd name="connsiteY53-6900" fmla="*/ 139274 h 2556892"/>
                <a:gd name="connsiteX54-6901" fmla="*/ 1911938 w 2887840"/>
                <a:gd name="connsiteY54-6902" fmla="*/ 215126 h 2556892"/>
                <a:gd name="connsiteX55-6903" fmla="*/ 1955706 w 2887840"/>
                <a:gd name="connsiteY55-6904" fmla="*/ 233819 h 2556892"/>
                <a:gd name="connsiteX56-6905" fmla="*/ 1966643 w 2887840"/>
                <a:gd name="connsiteY56-6906" fmla="*/ 230756 h 2556892"/>
                <a:gd name="connsiteX57-6907" fmla="*/ 2019050 w 2887840"/>
                <a:gd name="connsiteY57-6908" fmla="*/ 186624 h 2556892"/>
                <a:gd name="connsiteX58-6909" fmla="*/ 2082031 w 2887840"/>
                <a:gd name="connsiteY58-6910" fmla="*/ 93762 h 2556892"/>
                <a:gd name="connsiteX59-6911" fmla="*/ 2086941 w 2887840"/>
                <a:gd name="connsiteY59-6912" fmla="*/ 0 h 2556892"/>
                <a:gd name="connsiteX0-6913" fmla="*/ 2501286 w 2887840"/>
                <a:gd name="connsiteY0-6914" fmla="*/ 1100528 h 2556892"/>
                <a:gd name="connsiteX1-6915" fmla="*/ 2492092 w 2887840"/>
                <a:gd name="connsiteY1-6916" fmla="*/ 1180518 h 2556892"/>
                <a:gd name="connsiteX2-6917" fmla="*/ 2452097 w 2887840"/>
                <a:gd name="connsiteY2-6918" fmla="*/ 1334981 h 2556892"/>
                <a:gd name="connsiteX3-6919" fmla="*/ 2526110 w 2887840"/>
                <a:gd name="connsiteY3-6920" fmla="*/ 1243499 h 2556892"/>
                <a:gd name="connsiteX4-6921" fmla="*/ 2505883 w 2887840"/>
                <a:gd name="connsiteY4-6922" fmla="*/ 1129031 h 2556892"/>
                <a:gd name="connsiteX5-6923" fmla="*/ 2501286 w 2887840"/>
                <a:gd name="connsiteY5-6924" fmla="*/ 1100528 h 2556892"/>
                <a:gd name="connsiteX6-6925" fmla="*/ 2086941 w 2887840"/>
                <a:gd name="connsiteY6-6926" fmla="*/ 0 h 2556892"/>
                <a:gd name="connsiteX7-6927" fmla="*/ 2145931 w 2887840"/>
                <a:gd name="connsiteY7-6928" fmla="*/ 92843 h 2556892"/>
                <a:gd name="connsiteX8-6929" fmla="*/ 2145711 w 2887840"/>
                <a:gd name="connsiteY8-6930" fmla="*/ 95772 h 2556892"/>
                <a:gd name="connsiteX9-6931" fmla="*/ 2342226 w 2887840"/>
                <a:gd name="connsiteY9-6932" fmla="*/ 146169 h 2556892"/>
                <a:gd name="connsiteX10-6933" fmla="*/ 2509101 w 2887840"/>
                <a:gd name="connsiteY10-6934" fmla="*/ 214666 h 2556892"/>
                <a:gd name="connsiteX11-6935" fmla="*/ 2625868 w 2887840"/>
                <a:gd name="connsiteY11-6936" fmla="*/ 296494 h 2556892"/>
                <a:gd name="connsiteX12-6937" fmla="*/ 2692066 w 2887840"/>
                <a:gd name="connsiteY12-6938" fmla="*/ 382460 h 2556892"/>
                <a:gd name="connsiteX13-6939" fmla="*/ 2730222 w 2887840"/>
                <a:gd name="connsiteY13-6940" fmla="*/ 459692 h 2556892"/>
                <a:gd name="connsiteX14-6941" fmla="*/ 2761023 w 2887840"/>
                <a:gd name="connsiteY14-6942" fmla="*/ 561747 h 2556892"/>
                <a:gd name="connsiteX15-6943" fmla="*/ 2784008 w 2887840"/>
                <a:gd name="connsiteY15-6944" fmla="*/ 666102 h 2556892"/>
                <a:gd name="connsiteX16-6945" fmla="*/ 2829060 w 2887840"/>
                <a:gd name="connsiteY16-6946" fmla="*/ 938251 h 2556892"/>
                <a:gd name="connsiteX17-6947" fmla="*/ 2879628 w 2887840"/>
                <a:gd name="connsiteY17-6948" fmla="*/ 1355208 h 2556892"/>
                <a:gd name="connsiteX18-6949" fmla="*/ 2886064 w 2887840"/>
                <a:gd name="connsiteY18-6950" fmla="*/ 1424625 h 2556892"/>
                <a:gd name="connsiteX19-6951" fmla="*/ 2872273 w 2887840"/>
                <a:gd name="connsiteY19-6952" fmla="*/ 1444852 h 2556892"/>
                <a:gd name="connsiteX20-6953" fmla="*/ 2447500 w 2887840"/>
                <a:gd name="connsiteY20-6954" fmla="*/ 1641608 h 2556892"/>
                <a:gd name="connsiteX21-6955" fmla="*/ 2446581 w 2887840"/>
                <a:gd name="connsiteY21-6956" fmla="*/ 1783659 h 2556892"/>
                <a:gd name="connsiteX22-6957" fmla="*/ 2451178 w 2887840"/>
                <a:gd name="connsiteY22-6958" fmla="*/ 2127522 h 2556892"/>
                <a:gd name="connsiteX23-6959" fmla="*/ 2457614 w 2887840"/>
                <a:gd name="connsiteY23-6960" fmla="*/ 2556892 h 2556892"/>
                <a:gd name="connsiteX24-6961" fmla="*/ 1261906 w 2887840"/>
                <a:gd name="connsiteY24-6962" fmla="*/ 2556892 h 2556892"/>
                <a:gd name="connsiteX25-6963" fmla="*/ 1281674 w 2887840"/>
                <a:gd name="connsiteY25-6964" fmla="*/ 2299914 h 2556892"/>
                <a:gd name="connsiteX26-6965" fmla="*/ 1306498 w 2887840"/>
                <a:gd name="connsiteY26-6966" fmla="*/ 2083390 h 2556892"/>
                <a:gd name="connsiteX27-6967" fmla="*/ 1330403 w 2887840"/>
                <a:gd name="connsiteY27-6968" fmla="*/ 1927088 h 2556892"/>
                <a:gd name="connsiteX28-6969" fmla="*/ 1372696 w 2887840"/>
                <a:gd name="connsiteY28-6970" fmla="*/ 1718839 h 2556892"/>
                <a:gd name="connsiteX29-6971" fmla="*/ 1406255 w 2887840"/>
                <a:gd name="connsiteY29-6972" fmla="*/ 1619082 h 2556892"/>
                <a:gd name="connsiteX30-6973" fmla="*/ 1413611 w 2887840"/>
                <a:gd name="connsiteY30-6974" fmla="*/ 1591040 h 2556892"/>
                <a:gd name="connsiteX31-6975" fmla="*/ 1319370 w 2887840"/>
                <a:gd name="connsiteY31-6976" fmla="*/ 1212698 h 2556892"/>
                <a:gd name="connsiteX32-6977" fmla="*/ 1287650 w 2887840"/>
                <a:gd name="connsiteY32-6978" fmla="*/ 1086737 h 2556892"/>
                <a:gd name="connsiteX33-6979" fmla="*/ 1126291 w 2887840"/>
                <a:gd name="connsiteY33-6980" fmla="*/ 1342336 h 2556892"/>
                <a:gd name="connsiteX34-6981" fmla="*/ 961255 w 2887840"/>
                <a:gd name="connsiteY34-6982" fmla="*/ 1506453 h 2556892"/>
                <a:gd name="connsiteX35-6983" fmla="*/ 764959 w 2887840"/>
                <a:gd name="connsiteY35-6984" fmla="*/ 1636091 h 2556892"/>
                <a:gd name="connsiteX36-6985" fmla="*/ 493729 w 2887840"/>
                <a:gd name="connsiteY36-6986" fmla="*/ 1753318 h 2556892"/>
                <a:gd name="connsiteX37-6987" fmla="*/ 271689 w 2887840"/>
                <a:gd name="connsiteY37-6988" fmla="*/ 1791474 h 2556892"/>
                <a:gd name="connsiteX38-6989" fmla="*/ 81829 w 2887840"/>
                <a:gd name="connsiteY38-6990" fmla="*/ 1787336 h 2556892"/>
                <a:gd name="connsiteX39-6991" fmla="*/ 0 w 2887840"/>
                <a:gd name="connsiteY39-6992" fmla="*/ 1591499 h 2556892"/>
                <a:gd name="connsiteX40-6993" fmla="*/ 47350 w 2887840"/>
                <a:gd name="connsiteY40-6994" fmla="*/ 1572192 h 2556892"/>
                <a:gd name="connsiteX41-6995" fmla="*/ 307087 w 2887840"/>
                <a:gd name="connsiteY41-6996" fmla="*/ 1484387 h 2556892"/>
                <a:gd name="connsiteX42-6997" fmla="*/ 416958 w 2887840"/>
                <a:gd name="connsiteY42-6998" fmla="*/ 1438416 h 2556892"/>
                <a:gd name="connsiteX43-6999" fmla="*/ 575558 w 2887840"/>
                <a:gd name="connsiteY43-7000" fmla="*/ 1349692 h 2556892"/>
                <a:gd name="connsiteX44-7001" fmla="*/ 782428 w 2887840"/>
                <a:gd name="connsiteY44-7002" fmla="*/ 1212698 h 2556892"/>
                <a:gd name="connsiteX45-7003" fmla="*/ 834835 w 2887840"/>
                <a:gd name="connsiteY45-7004" fmla="*/ 1149718 h 2556892"/>
                <a:gd name="connsiteX46-7005" fmla="*/ 1002629 w 2887840"/>
                <a:gd name="connsiteY46-7006" fmla="*/ 829759 h 2556892"/>
                <a:gd name="connsiteX47-7007" fmla="*/ 1144680 w 2887840"/>
                <a:gd name="connsiteY47-7008" fmla="*/ 462450 h 2556892"/>
                <a:gd name="connsiteX48-7009" fmla="*/ 1237082 w 2887840"/>
                <a:gd name="connsiteY48-7010" fmla="*/ 327755 h 2556892"/>
                <a:gd name="connsiteX49-7011" fmla="*/ 1397521 w 2887840"/>
                <a:gd name="connsiteY49-7012" fmla="*/ 243628 h 2556892"/>
                <a:gd name="connsiteX50-7013" fmla="*/ 1537732 w 2887840"/>
                <a:gd name="connsiteY50-7014" fmla="*/ 170074 h 2556892"/>
                <a:gd name="connsiteX51-7015" fmla="*/ 1592898 w 2887840"/>
                <a:gd name="connsiteY51-7016" fmla="*/ 129160 h 2556892"/>
                <a:gd name="connsiteX52-7017" fmla="*/ 1683262 w 2887840"/>
                <a:gd name="connsiteY52-7018" fmla="*/ 35759 h 2556892"/>
                <a:gd name="connsiteX53-7019" fmla="*/ 1777702 w 2887840"/>
                <a:gd name="connsiteY53-7020" fmla="*/ 139274 h 2556892"/>
                <a:gd name="connsiteX54-7021" fmla="*/ 1911938 w 2887840"/>
                <a:gd name="connsiteY54-7022" fmla="*/ 215126 h 2556892"/>
                <a:gd name="connsiteX55-7023" fmla="*/ 1955706 w 2887840"/>
                <a:gd name="connsiteY55-7024" fmla="*/ 233819 h 2556892"/>
                <a:gd name="connsiteX56-7025" fmla="*/ 2019050 w 2887840"/>
                <a:gd name="connsiteY56-7026" fmla="*/ 186624 h 2556892"/>
                <a:gd name="connsiteX57-7027" fmla="*/ 2082031 w 2887840"/>
                <a:gd name="connsiteY57-7028" fmla="*/ 93762 h 2556892"/>
                <a:gd name="connsiteX58-7029" fmla="*/ 2086941 w 2887840"/>
                <a:gd name="connsiteY58-7030" fmla="*/ 0 h 25568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-1" fmla="*/ 883564 w 1281045"/>
                <a:gd name="connsiteY0-2" fmla="*/ 35398 h 2498068"/>
                <a:gd name="connsiteX1-3" fmla="*/ 894138 w 1281045"/>
                <a:gd name="connsiteY1-4" fmla="*/ 45511 h 2498068"/>
                <a:gd name="connsiteX2-5" fmla="*/ 910687 w 1281045"/>
                <a:gd name="connsiteY2-6" fmla="*/ 59303 h 2498068"/>
                <a:gd name="connsiteX3-7" fmla="*/ 1051818 w 1281045"/>
                <a:gd name="connsiteY3-8" fmla="*/ 291457 h 2498068"/>
                <a:gd name="connsiteX4-9" fmla="*/ 1185134 w 1281045"/>
                <a:gd name="connsiteY4-10" fmla="*/ 746570 h 2498068"/>
                <a:gd name="connsiteX5-11" fmla="*/ 1205361 w 1281045"/>
                <a:gd name="connsiteY5-12" fmla="*/ 1137324 h 2498068"/>
                <a:gd name="connsiteX6-13" fmla="*/ 1192490 w 1281045"/>
                <a:gd name="connsiteY6-14" fmla="*/ 1242138 h 2498068"/>
                <a:gd name="connsiteX7-15" fmla="*/ 1192030 w 1281045"/>
                <a:gd name="connsiteY7-16" fmla="*/ 1259148 h 2498068"/>
                <a:gd name="connsiteX8-17" fmla="*/ 1191570 w 1281045"/>
                <a:gd name="connsiteY8-18" fmla="*/ 1287190 h 2498068"/>
                <a:gd name="connsiteX9-19" fmla="*/ 1192490 w 1281045"/>
                <a:gd name="connsiteY9-20" fmla="*/ 1413610 h 2498068"/>
                <a:gd name="connsiteX10-21" fmla="*/ 1192490 w 1281045"/>
                <a:gd name="connsiteY10-22" fmla="*/ 1555201 h 2498068"/>
                <a:gd name="connsiteX11-23" fmla="*/ 1185594 w 1281045"/>
                <a:gd name="connsiteY11-24" fmla="*/ 1582784 h 2498068"/>
                <a:gd name="connsiteX12-25" fmla="*/ 1184675 w 1281045"/>
                <a:gd name="connsiteY12-26" fmla="*/ 1724835 h 2498068"/>
                <a:gd name="connsiteX13-27" fmla="*/ 1195708 w 1281045"/>
                <a:gd name="connsiteY13-28" fmla="*/ 2498068 h 2498068"/>
                <a:gd name="connsiteX14-29" fmla="*/ 0 w 1281045"/>
                <a:gd name="connsiteY14-30" fmla="*/ 2498068 h 2498068"/>
                <a:gd name="connsiteX15-31" fmla="*/ 19768 w 1281045"/>
                <a:gd name="connsiteY15-32" fmla="*/ 2241090 h 2498068"/>
                <a:gd name="connsiteX16-33" fmla="*/ 44592 w 1281045"/>
                <a:gd name="connsiteY16-34" fmla="*/ 2024566 h 2498068"/>
                <a:gd name="connsiteX17-35" fmla="*/ 68497 w 1281045"/>
                <a:gd name="connsiteY17-36" fmla="*/ 1868264 h 2498068"/>
                <a:gd name="connsiteX18-37" fmla="*/ 110790 w 1281045"/>
                <a:gd name="connsiteY18-38" fmla="*/ 1660015 h 2498068"/>
                <a:gd name="connsiteX19-39" fmla="*/ 144349 w 1281045"/>
                <a:gd name="connsiteY19-40" fmla="*/ 1560258 h 2498068"/>
                <a:gd name="connsiteX20-41" fmla="*/ 151705 w 1281045"/>
                <a:gd name="connsiteY20-42" fmla="*/ 1532216 h 2498068"/>
                <a:gd name="connsiteX21-43" fmla="*/ 154923 w 1281045"/>
                <a:gd name="connsiteY21-44" fmla="*/ 1504173 h 2498068"/>
                <a:gd name="connsiteX22-45" fmla="*/ 224799 w 1281045"/>
                <a:gd name="connsiteY22-46" fmla="*/ 1231105 h 2498068"/>
                <a:gd name="connsiteX23-47" fmla="*/ 265253 w 1281045"/>
                <a:gd name="connsiteY23-48" fmla="*/ 939649 h 2498068"/>
                <a:gd name="connsiteX24-49" fmla="*/ 286400 w 1281045"/>
                <a:gd name="connsiteY24-50" fmla="*/ 758063 h 2498068"/>
                <a:gd name="connsiteX25-51" fmla="*/ 309385 w 1281045"/>
                <a:gd name="connsiteY25-52" fmla="*/ 526828 h 2498068"/>
                <a:gd name="connsiteX26-53" fmla="*/ 321338 w 1281045"/>
                <a:gd name="connsiteY26-54" fmla="*/ 390754 h 2498068"/>
                <a:gd name="connsiteX27-55" fmla="*/ 325016 w 1281045"/>
                <a:gd name="connsiteY27-56" fmla="*/ 325935 h 2498068"/>
                <a:gd name="connsiteX28-57" fmla="*/ 328693 w 1281045"/>
                <a:gd name="connsiteY28-58" fmla="*/ 124122 h 2498068"/>
                <a:gd name="connsiteX29-59" fmla="*/ 331911 w 1281045"/>
                <a:gd name="connsiteY29-60" fmla="*/ 70336 h 2498068"/>
                <a:gd name="connsiteX30-61" fmla="*/ 397650 w 1281045"/>
                <a:gd name="connsiteY30-62" fmla="*/ 0 h 2498068"/>
                <a:gd name="connsiteX31-63" fmla="*/ 407304 w 1281045"/>
                <a:gd name="connsiteY31-64" fmla="*/ 17929 h 2498068"/>
                <a:gd name="connsiteX32-65" fmla="*/ 410522 w 1281045"/>
                <a:gd name="connsiteY32-66" fmla="*/ 74013 h 2498068"/>
                <a:gd name="connsiteX33-67" fmla="*/ 415119 w 1281045"/>
                <a:gd name="connsiteY33-68" fmla="*/ 255599 h 2498068"/>
                <a:gd name="connsiteX34-69" fmla="*/ 422474 w 1281045"/>
                <a:gd name="connsiteY34-70" fmla="*/ 566823 h 2498068"/>
                <a:gd name="connsiteX35-71" fmla="*/ 424773 w 1281045"/>
                <a:gd name="connsiteY35-72" fmla="*/ 664282 h 2498068"/>
                <a:gd name="connsiteX36-73" fmla="*/ 442242 w 1281045"/>
                <a:gd name="connsiteY36-74" fmla="*/ 683130 h 2498068"/>
                <a:gd name="connsiteX37-75" fmla="*/ 608197 w 1281045"/>
                <a:gd name="connsiteY37-76" fmla="*/ 685888 h 2498068"/>
                <a:gd name="connsiteX38-77" fmla="*/ 842190 w 1281045"/>
                <a:gd name="connsiteY38-78" fmla="*/ 677154 h 2498068"/>
                <a:gd name="connsiteX39-79" fmla="*/ 1046761 w 1281045"/>
                <a:gd name="connsiteY39-80" fmla="*/ 662443 h 2498068"/>
                <a:gd name="connsiteX40-81" fmla="*/ 1062392 w 1281045"/>
                <a:gd name="connsiteY40-82" fmla="*/ 638538 h 2498068"/>
                <a:gd name="connsiteX41-83" fmla="*/ 992515 w 1281045"/>
                <a:gd name="connsiteY41-84" fmla="*/ 414659 h 2498068"/>
                <a:gd name="connsiteX42-85" fmla="*/ 896896 w 1281045"/>
                <a:gd name="connsiteY42-86" fmla="*/ 110790 h 2498068"/>
                <a:gd name="connsiteX43-87" fmla="*/ 878507 w 1281045"/>
                <a:gd name="connsiteY43-88" fmla="*/ 55625 h 2498068"/>
                <a:gd name="connsiteX44-89" fmla="*/ 883564 w 1281045"/>
                <a:gd name="connsiteY44-90" fmla="*/ 35398 h 2498068"/>
                <a:gd name="connsiteX0-91" fmla="*/ 883564 w 1206042"/>
                <a:gd name="connsiteY0-92" fmla="*/ 35398 h 2498068"/>
                <a:gd name="connsiteX1-93" fmla="*/ 894138 w 1206042"/>
                <a:gd name="connsiteY1-94" fmla="*/ 45511 h 2498068"/>
                <a:gd name="connsiteX2-95" fmla="*/ 910687 w 1206042"/>
                <a:gd name="connsiteY2-96" fmla="*/ 59303 h 2498068"/>
                <a:gd name="connsiteX3-97" fmla="*/ 1051818 w 1206042"/>
                <a:gd name="connsiteY3-98" fmla="*/ 291457 h 2498068"/>
                <a:gd name="connsiteX4-99" fmla="*/ 1185134 w 1206042"/>
                <a:gd name="connsiteY4-100" fmla="*/ 746570 h 2498068"/>
                <a:gd name="connsiteX5-101" fmla="*/ 1205361 w 1206042"/>
                <a:gd name="connsiteY5-102" fmla="*/ 1137324 h 2498068"/>
                <a:gd name="connsiteX6-103" fmla="*/ 1192490 w 1206042"/>
                <a:gd name="connsiteY6-104" fmla="*/ 1242138 h 2498068"/>
                <a:gd name="connsiteX7-105" fmla="*/ 1192030 w 1206042"/>
                <a:gd name="connsiteY7-106" fmla="*/ 1259148 h 2498068"/>
                <a:gd name="connsiteX8-107" fmla="*/ 1191570 w 1206042"/>
                <a:gd name="connsiteY8-108" fmla="*/ 1287190 h 2498068"/>
                <a:gd name="connsiteX9-109" fmla="*/ 1192490 w 1206042"/>
                <a:gd name="connsiteY9-110" fmla="*/ 1413610 h 2498068"/>
                <a:gd name="connsiteX10-111" fmla="*/ 1192490 w 1206042"/>
                <a:gd name="connsiteY10-112" fmla="*/ 1555201 h 2498068"/>
                <a:gd name="connsiteX11-113" fmla="*/ 1185594 w 1206042"/>
                <a:gd name="connsiteY11-114" fmla="*/ 1582784 h 2498068"/>
                <a:gd name="connsiteX12-115" fmla="*/ 1184675 w 1206042"/>
                <a:gd name="connsiteY12-116" fmla="*/ 1724835 h 2498068"/>
                <a:gd name="connsiteX13-117" fmla="*/ 1195708 w 1206042"/>
                <a:gd name="connsiteY13-118" fmla="*/ 2498068 h 2498068"/>
                <a:gd name="connsiteX14-119" fmla="*/ 0 w 1206042"/>
                <a:gd name="connsiteY14-120" fmla="*/ 2498068 h 2498068"/>
                <a:gd name="connsiteX15-121" fmla="*/ 19768 w 1206042"/>
                <a:gd name="connsiteY15-122" fmla="*/ 2241090 h 2498068"/>
                <a:gd name="connsiteX16-123" fmla="*/ 44592 w 1206042"/>
                <a:gd name="connsiteY16-124" fmla="*/ 2024566 h 2498068"/>
                <a:gd name="connsiteX17-125" fmla="*/ 68497 w 1206042"/>
                <a:gd name="connsiteY17-126" fmla="*/ 1868264 h 2498068"/>
                <a:gd name="connsiteX18-127" fmla="*/ 110790 w 1206042"/>
                <a:gd name="connsiteY18-128" fmla="*/ 1660015 h 2498068"/>
                <a:gd name="connsiteX19-129" fmla="*/ 144349 w 1206042"/>
                <a:gd name="connsiteY19-130" fmla="*/ 1560258 h 2498068"/>
                <a:gd name="connsiteX20-131" fmla="*/ 151705 w 1206042"/>
                <a:gd name="connsiteY20-132" fmla="*/ 1532216 h 2498068"/>
                <a:gd name="connsiteX21-133" fmla="*/ 154923 w 1206042"/>
                <a:gd name="connsiteY21-134" fmla="*/ 1504173 h 2498068"/>
                <a:gd name="connsiteX22-135" fmla="*/ 224799 w 1206042"/>
                <a:gd name="connsiteY22-136" fmla="*/ 1231105 h 2498068"/>
                <a:gd name="connsiteX23-137" fmla="*/ 265253 w 1206042"/>
                <a:gd name="connsiteY23-138" fmla="*/ 939649 h 2498068"/>
                <a:gd name="connsiteX24-139" fmla="*/ 286400 w 1206042"/>
                <a:gd name="connsiteY24-140" fmla="*/ 758063 h 2498068"/>
                <a:gd name="connsiteX25-141" fmla="*/ 309385 w 1206042"/>
                <a:gd name="connsiteY25-142" fmla="*/ 526828 h 2498068"/>
                <a:gd name="connsiteX26-143" fmla="*/ 321338 w 1206042"/>
                <a:gd name="connsiteY26-144" fmla="*/ 390754 h 2498068"/>
                <a:gd name="connsiteX27-145" fmla="*/ 325016 w 1206042"/>
                <a:gd name="connsiteY27-146" fmla="*/ 325935 h 2498068"/>
                <a:gd name="connsiteX28-147" fmla="*/ 328693 w 1206042"/>
                <a:gd name="connsiteY28-148" fmla="*/ 124122 h 2498068"/>
                <a:gd name="connsiteX29-149" fmla="*/ 331911 w 1206042"/>
                <a:gd name="connsiteY29-150" fmla="*/ 70336 h 2498068"/>
                <a:gd name="connsiteX30-151" fmla="*/ 397650 w 1206042"/>
                <a:gd name="connsiteY30-152" fmla="*/ 0 h 2498068"/>
                <a:gd name="connsiteX31-153" fmla="*/ 407304 w 1206042"/>
                <a:gd name="connsiteY31-154" fmla="*/ 17929 h 2498068"/>
                <a:gd name="connsiteX32-155" fmla="*/ 410522 w 1206042"/>
                <a:gd name="connsiteY32-156" fmla="*/ 74013 h 2498068"/>
                <a:gd name="connsiteX33-157" fmla="*/ 415119 w 1206042"/>
                <a:gd name="connsiteY33-158" fmla="*/ 255599 h 2498068"/>
                <a:gd name="connsiteX34-159" fmla="*/ 422474 w 1206042"/>
                <a:gd name="connsiteY34-160" fmla="*/ 566823 h 2498068"/>
                <a:gd name="connsiteX35-161" fmla="*/ 424773 w 1206042"/>
                <a:gd name="connsiteY35-162" fmla="*/ 664282 h 2498068"/>
                <a:gd name="connsiteX36-163" fmla="*/ 442242 w 1206042"/>
                <a:gd name="connsiteY36-164" fmla="*/ 683130 h 2498068"/>
                <a:gd name="connsiteX37-165" fmla="*/ 608197 w 1206042"/>
                <a:gd name="connsiteY37-166" fmla="*/ 685888 h 2498068"/>
                <a:gd name="connsiteX38-167" fmla="*/ 842190 w 1206042"/>
                <a:gd name="connsiteY38-168" fmla="*/ 677154 h 2498068"/>
                <a:gd name="connsiteX39-169" fmla="*/ 1046761 w 1206042"/>
                <a:gd name="connsiteY39-170" fmla="*/ 662443 h 2498068"/>
                <a:gd name="connsiteX40-171" fmla="*/ 1062392 w 1206042"/>
                <a:gd name="connsiteY40-172" fmla="*/ 638538 h 2498068"/>
                <a:gd name="connsiteX41-173" fmla="*/ 992515 w 1206042"/>
                <a:gd name="connsiteY41-174" fmla="*/ 414659 h 2498068"/>
                <a:gd name="connsiteX42-175" fmla="*/ 896896 w 1206042"/>
                <a:gd name="connsiteY42-176" fmla="*/ 110790 h 2498068"/>
                <a:gd name="connsiteX43-177" fmla="*/ 878507 w 1206042"/>
                <a:gd name="connsiteY43-178" fmla="*/ 55625 h 2498068"/>
                <a:gd name="connsiteX44-179" fmla="*/ 883564 w 1206042"/>
                <a:gd name="connsiteY44-180" fmla="*/ 35398 h 2498068"/>
                <a:gd name="connsiteX0-181" fmla="*/ 883564 w 1206042"/>
                <a:gd name="connsiteY0-182" fmla="*/ 35398 h 2498068"/>
                <a:gd name="connsiteX1-183" fmla="*/ 894138 w 1206042"/>
                <a:gd name="connsiteY1-184" fmla="*/ 45511 h 2498068"/>
                <a:gd name="connsiteX2-185" fmla="*/ 910687 w 1206042"/>
                <a:gd name="connsiteY2-186" fmla="*/ 59303 h 2498068"/>
                <a:gd name="connsiteX3-187" fmla="*/ 1051818 w 1206042"/>
                <a:gd name="connsiteY3-188" fmla="*/ 291457 h 2498068"/>
                <a:gd name="connsiteX4-189" fmla="*/ 1185134 w 1206042"/>
                <a:gd name="connsiteY4-190" fmla="*/ 746570 h 2498068"/>
                <a:gd name="connsiteX5-191" fmla="*/ 1205361 w 1206042"/>
                <a:gd name="connsiteY5-192" fmla="*/ 1137324 h 2498068"/>
                <a:gd name="connsiteX6-193" fmla="*/ 1192490 w 1206042"/>
                <a:gd name="connsiteY6-194" fmla="*/ 1242138 h 2498068"/>
                <a:gd name="connsiteX7-195" fmla="*/ 1192030 w 1206042"/>
                <a:gd name="connsiteY7-196" fmla="*/ 1259148 h 2498068"/>
                <a:gd name="connsiteX8-197" fmla="*/ 1191570 w 1206042"/>
                <a:gd name="connsiteY8-198" fmla="*/ 1287190 h 2498068"/>
                <a:gd name="connsiteX9-199" fmla="*/ 1192490 w 1206042"/>
                <a:gd name="connsiteY9-200" fmla="*/ 1413610 h 2498068"/>
                <a:gd name="connsiteX10-201" fmla="*/ 1192490 w 1206042"/>
                <a:gd name="connsiteY10-202" fmla="*/ 1555201 h 2498068"/>
                <a:gd name="connsiteX11-203" fmla="*/ 1185594 w 1206042"/>
                <a:gd name="connsiteY11-204" fmla="*/ 1582784 h 2498068"/>
                <a:gd name="connsiteX12-205" fmla="*/ 1184675 w 1206042"/>
                <a:gd name="connsiteY12-206" fmla="*/ 1724835 h 2498068"/>
                <a:gd name="connsiteX13-207" fmla="*/ 1195708 w 1206042"/>
                <a:gd name="connsiteY13-208" fmla="*/ 2498068 h 2498068"/>
                <a:gd name="connsiteX14-209" fmla="*/ 0 w 1206042"/>
                <a:gd name="connsiteY14-210" fmla="*/ 2498068 h 2498068"/>
                <a:gd name="connsiteX15-211" fmla="*/ 19768 w 1206042"/>
                <a:gd name="connsiteY15-212" fmla="*/ 2241090 h 2498068"/>
                <a:gd name="connsiteX16-213" fmla="*/ 44592 w 1206042"/>
                <a:gd name="connsiteY16-214" fmla="*/ 2024566 h 2498068"/>
                <a:gd name="connsiteX17-215" fmla="*/ 68497 w 1206042"/>
                <a:gd name="connsiteY17-216" fmla="*/ 1868264 h 2498068"/>
                <a:gd name="connsiteX18-217" fmla="*/ 110790 w 1206042"/>
                <a:gd name="connsiteY18-218" fmla="*/ 1660015 h 2498068"/>
                <a:gd name="connsiteX19-219" fmla="*/ 144349 w 1206042"/>
                <a:gd name="connsiteY19-220" fmla="*/ 1560258 h 2498068"/>
                <a:gd name="connsiteX20-221" fmla="*/ 154923 w 1206042"/>
                <a:gd name="connsiteY20-222" fmla="*/ 1504173 h 2498068"/>
                <a:gd name="connsiteX21-223" fmla="*/ 224799 w 1206042"/>
                <a:gd name="connsiteY21-224" fmla="*/ 1231105 h 2498068"/>
                <a:gd name="connsiteX22-225" fmla="*/ 265253 w 1206042"/>
                <a:gd name="connsiteY22-226" fmla="*/ 939649 h 2498068"/>
                <a:gd name="connsiteX23-227" fmla="*/ 286400 w 1206042"/>
                <a:gd name="connsiteY23-228" fmla="*/ 758063 h 2498068"/>
                <a:gd name="connsiteX24-229" fmla="*/ 309385 w 1206042"/>
                <a:gd name="connsiteY24-230" fmla="*/ 526828 h 2498068"/>
                <a:gd name="connsiteX25-231" fmla="*/ 321338 w 1206042"/>
                <a:gd name="connsiteY25-232" fmla="*/ 390754 h 2498068"/>
                <a:gd name="connsiteX26-233" fmla="*/ 325016 w 1206042"/>
                <a:gd name="connsiteY26-234" fmla="*/ 325935 h 2498068"/>
                <a:gd name="connsiteX27-235" fmla="*/ 328693 w 1206042"/>
                <a:gd name="connsiteY27-236" fmla="*/ 124122 h 2498068"/>
                <a:gd name="connsiteX28-237" fmla="*/ 331911 w 1206042"/>
                <a:gd name="connsiteY28-238" fmla="*/ 70336 h 2498068"/>
                <a:gd name="connsiteX29-239" fmla="*/ 397650 w 1206042"/>
                <a:gd name="connsiteY29-240" fmla="*/ 0 h 2498068"/>
                <a:gd name="connsiteX30-241" fmla="*/ 407304 w 1206042"/>
                <a:gd name="connsiteY30-242" fmla="*/ 17929 h 2498068"/>
                <a:gd name="connsiteX31-243" fmla="*/ 410522 w 1206042"/>
                <a:gd name="connsiteY31-244" fmla="*/ 74013 h 2498068"/>
                <a:gd name="connsiteX32-245" fmla="*/ 415119 w 1206042"/>
                <a:gd name="connsiteY32-246" fmla="*/ 255599 h 2498068"/>
                <a:gd name="connsiteX33-247" fmla="*/ 422474 w 1206042"/>
                <a:gd name="connsiteY33-248" fmla="*/ 566823 h 2498068"/>
                <a:gd name="connsiteX34-249" fmla="*/ 424773 w 1206042"/>
                <a:gd name="connsiteY34-250" fmla="*/ 664282 h 2498068"/>
                <a:gd name="connsiteX35-251" fmla="*/ 442242 w 1206042"/>
                <a:gd name="connsiteY35-252" fmla="*/ 683130 h 2498068"/>
                <a:gd name="connsiteX36-253" fmla="*/ 608197 w 1206042"/>
                <a:gd name="connsiteY36-254" fmla="*/ 685888 h 2498068"/>
                <a:gd name="connsiteX37-255" fmla="*/ 842190 w 1206042"/>
                <a:gd name="connsiteY37-256" fmla="*/ 677154 h 2498068"/>
                <a:gd name="connsiteX38-257" fmla="*/ 1046761 w 1206042"/>
                <a:gd name="connsiteY38-258" fmla="*/ 662443 h 2498068"/>
                <a:gd name="connsiteX39-259" fmla="*/ 1062392 w 1206042"/>
                <a:gd name="connsiteY39-260" fmla="*/ 638538 h 2498068"/>
                <a:gd name="connsiteX40-261" fmla="*/ 992515 w 1206042"/>
                <a:gd name="connsiteY40-262" fmla="*/ 414659 h 2498068"/>
                <a:gd name="connsiteX41-263" fmla="*/ 896896 w 1206042"/>
                <a:gd name="connsiteY41-264" fmla="*/ 110790 h 2498068"/>
                <a:gd name="connsiteX42-265" fmla="*/ 878507 w 1206042"/>
                <a:gd name="connsiteY42-266" fmla="*/ 55625 h 2498068"/>
                <a:gd name="connsiteX43-267" fmla="*/ 883564 w 1206042"/>
                <a:gd name="connsiteY43-268" fmla="*/ 35398 h 2498068"/>
                <a:gd name="connsiteX0-269" fmla="*/ 883564 w 1206042"/>
                <a:gd name="connsiteY0-270" fmla="*/ 35398 h 2498068"/>
                <a:gd name="connsiteX1-271" fmla="*/ 894138 w 1206042"/>
                <a:gd name="connsiteY1-272" fmla="*/ 45511 h 2498068"/>
                <a:gd name="connsiteX2-273" fmla="*/ 910687 w 1206042"/>
                <a:gd name="connsiteY2-274" fmla="*/ 59303 h 2498068"/>
                <a:gd name="connsiteX3-275" fmla="*/ 1051818 w 1206042"/>
                <a:gd name="connsiteY3-276" fmla="*/ 291457 h 2498068"/>
                <a:gd name="connsiteX4-277" fmla="*/ 1185134 w 1206042"/>
                <a:gd name="connsiteY4-278" fmla="*/ 746570 h 2498068"/>
                <a:gd name="connsiteX5-279" fmla="*/ 1205361 w 1206042"/>
                <a:gd name="connsiteY5-280" fmla="*/ 1137324 h 2498068"/>
                <a:gd name="connsiteX6-281" fmla="*/ 1192490 w 1206042"/>
                <a:gd name="connsiteY6-282" fmla="*/ 1242138 h 2498068"/>
                <a:gd name="connsiteX7-283" fmla="*/ 1192030 w 1206042"/>
                <a:gd name="connsiteY7-284" fmla="*/ 1259148 h 2498068"/>
                <a:gd name="connsiteX8-285" fmla="*/ 1191570 w 1206042"/>
                <a:gd name="connsiteY8-286" fmla="*/ 1287190 h 2498068"/>
                <a:gd name="connsiteX9-287" fmla="*/ 1192490 w 1206042"/>
                <a:gd name="connsiteY9-288" fmla="*/ 1413610 h 2498068"/>
                <a:gd name="connsiteX10-289" fmla="*/ 1192490 w 1206042"/>
                <a:gd name="connsiteY10-290" fmla="*/ 1555201 h 2498068"/>
                <a:gd name="connsiteX11-291" fmla="*/ 1185594 w 1206042"/>
                <a:gd name="connsiteY11-292" fmla="*/ 1582784 h 2498068"/>
                <a:gd name="connsiteX12-293" fmla="*/ 1184675 w 1206042"/>
                <a:gd name="connsiteY12-294" fmla="*/ 1724835 h 2498068"/>
                <a:gd name="connsiteX13-295" fmla="*/ 1195708 w 1206042"/>
                <a:gd name="connsiteY13-296" fmla="*/ 2498068 h 2498068"/>
                <a:gd name="connsiteX14-297" fmla="*/ 0 w 1206042"/>
                <a:gd name="connsiteY14-298" fmla="*/ 2498068 h 2498068"/>
                <a:gd name="connsiteX15-299" fmla="*/ 19768 w 1206042"/>
                <a:gd name="connsiteY15-300" fmla="*/ 2241090 h 2498068"/>
                <a:gd name="connsiteX16-301" fmla="*/ 44592 w 1206042"/>
                <a:gd name="connsiteY16-302" fmla="*/ 2024566 h 2498068"/>
                <a:gd name="connsiteX17-303" fmla="*/ 68497 w 1206042"/>
                <a:gd name="connsiteY17-304" fmla="*/ 1868264 h 2498068"/>
                <a:gd name="connsiteX18-305" fmla="*/ 110790 w 1206042"/>
                <a:gd name="connsiteY18-306" fmla="*/ 1660015 h 2498068"/>
                <a:gd name="connsiteX19-307" fmla="*/ 144349 w 1206042"/>
                <a:gd name="connsiteY19-308" fmla="*/ 1560258 h 2498068"/>
                <a:gd name="connsiteX20-309" fmla="*/ 224799 w 1206042"/>
                <a:gd name="connsiteY20-310" fmla="*/ 1231105 h 2498068"/>
                <a:gd name="connsiteX21-311" fmla="*/ 265253 w 1206042"/>
                <a:gd name="connsiteY21-312" fmla="*/ 939649 h 2498068"/>
                <a:gd name="connsiteX22-313" fmla="*/ 286400 w 1206042"/>
                <a:gd name="connsiteY22-314" fmla="*/ 758063 h 2498068"/>
                <a:gd name="connsiteX23-315" fmla="*/ 309385 w 1206042"/>
                <a:gd name="connsiteY23-316" fmla="*/ 526828 h 2498068"/>
                <a:gd name="connsiteX24-317" fmla="*/ 321338 w 1206042"/>
                <a:gd name="connsiteY24-318" fmla="*/ 390754 h 2498068"/>
                <a:gd name="connsiteX25-319" fmla="*/ 325016 w 1206042"/>
                <a:gd name="connsiteY25-320" fmla="*/ 325935 h 2498068"/>
                <a:gd name="connsiteX26-321" fmla="*/ 328693 w 1206042"/>
                <a:gd name="connsiteY26-322" fmla="*/ 124122 h 2498068"/>
                <a:gd name="connsiteX27-323" fmla="*/ 331911 w 1206042"/>
                <a:gd name="connsiteY27-324" fmla="*/ 70336 h 2498068"/>
                <a:gd name="connsiteX28-325" fmla="*/ 397650 w 1206042"/>
                <a:gd name="connsiteY28-326" fmla="*/ 0 h 2498068"/>
                <a:gd name="connsiteX29-327" fmla="*/ 407304 w 1206042"/>
                <a:gd name="connsiteY29-328" fmla="*/ 17929 h 2498068"/>
                <a:gd name="connsiteX30-329" fmla="*/ 410522 w 1206042"/>
                <a:gd name="connsiteY30-330" fmla="*/ 74013 h 2498068"/>
                <a:gd name="connsiteX31-331" fmla="*/ 415119 w 1206042"/>
                <a:gd name="connsiteY31-332" fmla="*/ 255599 h 2498068"/>
                <a:gd name="connsiteX32-333" fmla="*/ 422474 w 1206042"/>
                <a:gd name="connsiteY32-334" fmla="*/ 566823 h 2498068"/>
                <a:gd name="connsiteX33-335" fmla="*/ 424773 w 1206042"/>
                <a:gd name="connsiteY33-336" fmla="*/ 664282 h 2498068"/>
                <a:gd name="connsiteX34-337" fmla="*/ 442242 w 1206042"/>
                <a:gd name="connsiteY34-338" fmla="*/ 683130 h 2498068"/>
                <a:gd name="connsiteX35-339" fmla="*/ 608197 w 1206042"/>
                <a:gd name="connsiteY35-340" fmla="*/ 685888 h 2498068"/>
                <a:gd name="connsiteX36-341" fmla="*/ 842190 w 1206042"/>
                <a:gd name="connsiteY36-342" fmla="*/ 677154 h 2498068"/>
                <a:gd name="connsiteX37-343" fmla="*/ 1046761 w 1206042"/>
                <a:gd name="connsiteY37-344" fmla="*/ 662443 h 2498068"/>
                <a:gd name="connsiteX38-345" fmla="*/ 1062392 w 1206042"/>
                <a:gd name="connsiteY38-346" fmla="*/ 638538 h 2498068"/>
                <a:gd name="connsiteX39-347" fmla="*/ 992515 w 1206042"/>
                <a:gd name="connsiteY39-348" fmla="*/ 414659 h 2498068"/>
                <a:gd name="connsiteX40-349" fmla="*/ 896896 w 1206042"/>
                <a:gd name="connsiteY40-350" fmla="*/ 110790 h 2498068"/>
                <a:gd name="connsiteX41-351" fmla="*/ 878507 w 1206042"/>
                <a:gd name="connsiteY41-352" fmla="*/ 55625 h 2498068"/>
                <a:gd name="connsiteX42-353" fmla="*/ 883564 w 1206042"/>
                <a:gd name="connsiteY42-354" fmla="*/ 35398 h 2498068"/>
                <a:gd name="connsiteX0-355" fmla="*/ 883564 w 1206042"/>
                <a:gd name="connsiteY0-356" fmla="*/ 35398 h 2498068"/>
                <a:gd name="connsiteX1-357" fmla="*/ 894138 w 1206042"/>
                <a:gd name="connsiteY1-358" fmla="*/ 45511 h 2498068"/>
                <a:gd name="connsiteX2-359" fmla="*/ 910687 w 1206042"/>
                <a:gd name="connsiteY2-360" fmla="*/ 59303 h 2498068"/>
                <a:gd name="connsiteX3-361" fmla="*/ 1051818 w 1206042"/>
                <a:gd name="connsiteY3-362" fmla="*/ 291457 h 2498068"/>
                <a:gd name="connsiteX4-363" fmla="*/ 1185134 w 1206042"/>
                <a:gd name="connsiteY4-364" fmla="*/ 746570 h 2498068"/>
                <a:gd name="connsiteX5-365" fmla="*/ 1205361 w 1206042"/>
                <a:gd name="connsiteY5-366" fmla="*/ 1137324 h 2498068"/>
                <a:gd name="connsiteX6-367" fmla="*/ 1192490 w 1206042"/>
                <a:gd name="connsiteY6-368" fmla="*/ 1242138 h 2498068"/>
                <a:gd name="connsiteX7-369" fmla="*/ 1191570 w 1206042"/>
                <a:gd name="connsiteY7-370" fmla="*/ 1287190 h 2498068"/>
                <a:gd name="connsiteX8-371" fmla="*/ 1192490 w 1206042"/>
                <a:gd name="connsiteY8-372" fmla="*/ 1413610 h 2498068"/>
                <a:gd name="connsiteX9-373" fmla="*/ 1192490 w 1206042"/>
                <a:gd name="connsiteY9-374" fmla="*/ 1555201 h 2498068"/>
                <a:gd name="connsiteX10-375" fmla="*/ 1185594 w 1206042"/>
                <a:gd name="connsiteY10-376" fmla="*/ 1582784 h 2498068"/>
                <a:gd name="connsiteX11-377" fmla="*/ 1184675 w 1206042"/>
                <a:gd name="connsiteY11-378" fmla="*/ 1724835 h 2498068"/>
                <a:gd name="connsiteX12-379" fmla="*/ 1195708 w 1206042"/>
                <a:gd name="connsiteY12-380" fmla="*/ 2498068 h 2498068"/>
                <a:gd name="connsiteX13-381" fmla="*/ 0 w 1206042"/>
                <a:gd name="connsiteY13-382" fmla="*/ 2498068 h 2498068"/>
                <a:gd name="connsiteX14-383" fmla="*/ 19768 w 1206042"/>
                <a:gd name="connsiteY14-384" fmla="*/ 2241090 h 2498068"/>
                <a:gd name="connsiteX15-385" fmla="*/ 44592 w 1206042"/>
                <a:gd name="connsiteY15-386" fmla="*/ 2024566 h 2498068"/>
                <a:gd name="connsiteX16-387" fmla="*/ 68497 w 1206042"/>
                <a:gd name="connsiteY16-388" fmla="*/ 1868264 h 2498068"/>
                <a:gd name="connsiteX17-389" fmla="*/ 110790 w 1206042"/>
                <a:gd name="connsiteY17-390" fmla="*/ 1660015 h 2498068"/>
                <a:gd name="connsiteX18-391" fmla="*/ 144349 w 1206042"/>
                <a:gd name="connsiteY18-392" fmla="*/ 1560258 h 2498068"/>
                <a:gd name="connsiteX19-393" fmla="*/ 224799 w 1206042"/>
                <a:gd name="connsiteY19-394" fmla="*/ 1231105 h 2498068"/>
                <a:gd name="connsiteX20-395" fmla="*/ 265253 w 1206042"/>
                <a:gd name="connsiteY20-396" fmla="*/ 939649 h 2498068"/>
                <a:gd name="connsiteX21-397" fmla="*/ 286400 w 1206042"/>
                <a:gd name="connsiteY21-398" fmla="*/ 758063 h 2498068"/>
                <a:gd name="connsiteX22-399" fmla="*/ 309385 w 1206042"/>
                <a:gd name="connsiteY22-400" fmla="*/ 526828 h 2498068"/>
                <a:gd name="connsiteX23-401" fmla="*/ 321338 w 1206042"/>
                <a:gd name="connsiteY23-402" fmla="*/ 390754 h 2498068"/>
                <a:gd name="connsiteX24-403" fmla="*/ 325016 w 1206042"/>
                <a:gd name="connsiteY24-404" fmla="*/ 325935 h 2498068"/>
                <a:gd name="connsiteX25-405" fmla="*/ 328693 w 1206042"/>
                <a:gd name="connsiteY25-406" fmla="*/ 124122 h 2498068"/>
                <a:gd name="connsiteX26-407" fmla="*/ 331911 w 1206042"/>
                <a:gd name="connsiteY26-408" fmla="*/ 70336 h 2498068"/>
                <a:gd name="connsiteX27-409" fmla="*/ 397650 w 1206042"/>
                <a:gd name="connsiteY27-410" fmla="*/ 0 h 2498068"/>
                <a:gd name="connsiteX28-411" fmla="*/ 407304 w 1206042"/>
                <a:gd name="connsiteY28-412" fmla="*/ 17929 h 2498068"/>
                <a:gd name="connsiteX29-413" fmla="*/ 410522 w 1206042"/>
                <a:gd name="connsiteY29-414" fmla="*/ 74013 h 2498068"/>
                <a:gd name="connsiteX30-415" fmla="*/ 415119 w 1206042"/>
                <a:gd name="connsiteY30-416" fmla="*/ 255599 h 2498068"/>
                <a:gd name="connsiteX31-417" fmla="*/ 422474 w 1206042"/>
                <a:gd name="connsiteY31-418" fmla="*/ 566823 h 2498068"/>
                <a:gd name="connsiteX32-419" fmla="*/ 424773 w 1206042"/>
                <a:gd name="connsiteY32-420" fmla="*/ 664282 h 2498068"/>
                <a:gd name="connsiteX33-421" fmla="*/ 442242 w 1206042"/>
                <a:gd name="connsiteY33-422" fmla="*/ 683130 h 2498068"/>
                <a:gd name="connsiteX34-423" fmla="*/ 608197 w 1206042"/>
                <a:gd name="connsiteY34-424" fmla="*/ 685888 h 2498068"/>
                <a:gd name="connsiteX35-425" fmla="*/ 842190 w 1206042"/>
                <a:gd name="connsiteY35-426" fmla="*/ 677154 h 2498068"/>
                <a:gd name="connsiteX36-427" fmla="*/ 1046761 w 1206042"/>
                <a:gd name="connsiteY36-428" fmla="*/ 662443 h 2498068"/>
                <a:gd name="connsiteX37-429" fmla="*/ 1062392 w 1206042"/>
                <a:gd name="connsiteY37-430" fmla="*/ 638538 h 2498068"/>
                <a:gd name="connsiteX38-431" fmla="*/ 992515 w 1206042"/>
                <a:gd name="connsiteY38-432" fmla="*/ 414659 h 2498068"/>
                <a:gd name="connsiteX39-433" fmla="*/ 896896 w 1206042"/>
                <a:gd name="connsiteY39-434" fmla="*/ 110790 h 2498068"/>
                <a:gd name="connsiteX40-435" fmla="*/ 878507 w 1206042"/>
                <a:gd name="connsiteY40-436" fmla="*/ 55625 h 2498068"/>
                <a:gd name="connsiteX41-437" fmla="*/ 883564 w 1206042"/>
                <a:gd name="connsiteY41-438" fmla="*/ 35398 h 2498068"/>
                <a:gd name="connsiteX0-439" fmla="*/ 883564 w 1206042"/>
                <a:gd name="connsiteY0-440" fmla="*/ 35398 h 2498068"/>
                <a:gd name="connsiteX1-441" fmla="*/ 894138 w 1206042"/>
                <a:gd name="connsiteY1-442" fmla="*/ 45511 h 2498068"/>
                <a:gd name="connsiteX2-443" fmla="*/ 910687 w 1206042"/>
                <a:gd name="connsiteY2-444" fmla="*/ 59303 h 2498068"/>
                <a:gd name="connsiteX3-445" fmla="*/ 1051818 w 1206042"/>
                <a:gd name="connsiteY3-446" fmla="*/ 291457 h 2498068"/>
                <a:gd name="connsiteX4-447" fmla="*/ 1185134 w 1206042"/>
                <a:gd name="connsiteY4-448" fmla="*/ 746570 h 2498068"/>
                <a:gd name="connsiteX5-449" fmla="*/ 1205361 w 1206042"/>
                <a:gd name="connsiteY5-450" fmla="*/ 1137324 h 2498068"/>
                <a:gd name="connsiteX6-451" fmla="*/ 1191570 w 1206042"/>
                <a:gd name="connsiteY6-452" fmla="*/ 1287190 h 2498068"/>
                <a:gd name="connsiteX7-453" fmla="*/ 1192490 w 1206042"/>
                <a:gd name="connsiteY7-454" fmla="*/ 1413610 h 2498068"/>
                <a:gd name="connsiteX8-455" fmla="*/ 1192490 w 1206042"/>
                <a:gd name="connsiteY8-456" fmla="*/ 1555201 h 2498068"/>
                <a:gd name="connsiteX9-457" fmla="*/ 1185594 w 1206042"/>
                <a:gd name="connsiteY9-458" fmla="*/ 1582784 h 2498068"/>
                <a:gd name="connsiteX10-459" fmla="*/ 1184675 w 1206042"/>
                <a:gd name="connsiteY10-460" fmla="*/ 1724835 h 2498068"/>
                <a:gd name="connsiteX11-461" fmla="*/ 1195708 w 1206042"/>
                <a:gd name="connsiteY11-462" fmla="*/ 2498068 h 2498068"/>
                <a:gd name="connsiteX12-463" fmla="*/ 0 w 1206042"/>
                <a:gd name="connsiteY12-464" fmla="*/ 2498068 h 2498068"/>
                <a:gd name="connsiteX13-465" fmla="*/ 19768 w 1206042"/>
                <a:gd name="connsiteY13-466" fmla="*/ 2241090 h 2498068"/>
                <a:gd name="connsiteX14-467" fmla="*/ 44592 w 1206042"/>
                <a:gd name="connsiteY14-468" fmla="*/ 2024566 h 2498068"/>
                <a:gd name="connsiteX15-469" fmla="*/ 68497 w 1206042"/>
                <a:gd name="connsiteY15-470" fmla="*/ 1868264 h 2498068"/>
                <a:gd name="connsiteX16-471" fmla="*/ 110790 w 1206042"/>
                <a:gd name="connsiteY16-472" fmla="*/ 1660015 h 2498068"/>
                <a:gd name="connsiteX17-473" fmla="*/ 144349 w 1206042"/>
                <a:gd name="connsiteY17-474" fmla="*/ 1560258 h 2498068"/>
                <a:gd name="connsiteX18-475" fmla="*/ 224799 w 1206042"/>
                <a:gd name="connsiteY18-476" fmla="*/ 1231105 h 2498068"/>
                <a:gd name="connsiteX19-477" fmla="*/ 265253 w 1206042"/>
                <a:gd name="connsiteY19-478" fmla="*/ 939649 h 2498068"/>
                <a:gd name="connsiteX20-479" fmla="*/ 286400 w 1206042"/>
                <a:gd name="connsiteY20-480" fmla="*/ 758063 h 2498068"/>
                <a:gd name="connsiteX21-481" fmla="*/ 309385 w 1206042"/>
                <a:gd name="connsiteY21-482" fmla="*/ 526828 h 2498068"/>
                <a:gd name="connsiteX22-483" fmla="*/ 321338 w 1206042"/>
                <a:gd name="connsiteY22-484" fmla="*/ 390754 h 2498068"/>
                <a:gd name="connsiteX23-485" fmla="*/ 325016 w 1206042"/>
                <a:gd name="connsiteY23-486" fmla="*/ 325935 h 2498068"/>
                <a:gd name="connsiteX24-487" fmla="*/ 328693 w 1206042"/>
                <a:gd name="connsiteY24-488" fmla="*/ 124122 h 2498068"/>
                <a:gd name="connsiteX25-489" fmla="*/ 331911 w 1206042"/>
                <a:gd name="connsiteY25-490" fmla="*/ 70336 h 2498068"/>
                <a:gd name="connsiteX26-491" fmla="*/ 397650 w 1206042"/>
                <a:gd name="connsiteY26-492" fmla="*/ 0 h 2498068"/>
                <a:gd name="connsiteX27-493" fmla="*/ 407304 w 1206042"/>
                <a:gd name="connsiteY27-494" fmla="*/ 17929 h 2498068"/>
                <a:gd name="connsiteX28-495" fmla="*/ 410522 w 1206042"/>
                <a:gd name="connsiteY28-496" fmla="*/ 74013 h 2498068"/>
                <a:gd name="connsiteX29-497" fmla="*/ 415119 w 1206042"/>
                <a:gd name="connsiteY29-498" fmla="*/ 255599 h 2498068"/>
                <a:gd name="connsiteX30-499" fmla="*/ 422474 w 1206042"/>
                <a:gd name="connsiteY30-500" fmla="*/ 566823 h 2498068"/>
                <a:gd name="connsiteX31-501" fmla="*/ 424773 w 1206042"/>
                <a:gd name="connsiteY31-502" fmla="*/ 664282 h 2498068"/>
                <a:gd name="connsiteX32-503" fmla="*/ 442242 w 1206042"/>
                <a:gd name="connsiteY32-504" fmla="*/ 683130 h 2498068"/>
                <a:gd name="connsiteX33-505" fmla="*/ 608197 w 1206042"/>
                <a:gd name="connsiteY33-506" fmla="*/ 685888 h 2498068"/>
                <a:gd name="connsiteX34-507" fmla="*/ 842190 w 1206042"/>
                <a:gd name="connsiteY34-508" fmla="*/ 677154 h 2498068"/>
                <a:gd name="connsiteX35-509" fmla="*/ 1046761 w 1206042"/>
                <a:gd name="connsiteY35-510" fmla="*/ 662443 h 2498068"/>
                <a:gd name="connsiteX36-511" fmla="*/ 1062392 w 1206042"/>
                <a:gd name="connsiteY36-512" fmla="*/ 638538 h 2498068"/>
                <a:gd name="connsiteX37-513" fmla="*/ 992515 w 1206042"/>
                <a:gd name="connsiteY37-514" fmla="*/ 414659 h 2498068"/>
                <a:gd name="connsiteX38-515" fmla="*/ 896896 w 1206042"/>
                <a:gd name="connsiteY38-516" fmla="*/ 110790 h 2498068"/>
                <a:gd name="connsiteX39-517" fmla="*/ 878507 w 1206042"/>
                <a:gd name="connsiteY39-518" fmla="*/ 55625 h 2498068"/>
                <a:gd name="connsiteX40-519" fmla="*/ 883564 w 1206042"/>
                <a:gd name="connsiteY40-520" fmla="*/ 35398 h 2498068"/>
                <a:gd name="connsiteX0-521" fmla="*/ 883564 w 1206042"/>
                <a:gd name="connsiteY0-522" fmla="*/ 35398 h 2498068"/>
                <a:gd name="connsiteX1-523" fmla="*/ 894138 w 1206042"/>
                <a:gd name="connsiteY1-524" fmla="*/ 45511 h 2498068"/>
                <a:gd name="connsiteX2-525" fmla="*/ 910687 w 1206042"/>
                <a:gd name="connsiteY2-526" fmla="*/ 59303 h 2498068"/>
                <a:gd name="connsiteX3-527" fmla="*/ 1051818 w 1206042"/>
                <a:gd name="connsiteY3-528" fmla="*/ 291457 h 2498068"/>
                <a:gd name="connsiteX4-529" fmla="*/ 1185134 w 1206042"/>
                <a:gd name="connsiteY4-530" fmla="*/ 746570 h 2498068"/>
                <a:gd name="connsiteX5-531" fmla="*/ 1205361 w 1206042"/>
                <a:gd name="connsiteY5-532" fmla="*/ 1137324 h 2498068"/>
                <a:gd name="connsiteX6-533" fmla="*/ 1192490 w 1206042"/>
                <a:gd name="connsiteY6-534" fmla="*/ 1413610 h 2498068"/>
                <a:gd name="connsiteX7-535" fmla="*/ 1192490 w 1206042"/>
                <a:gd name="connsiteY7-536" fmla="*/ 1555201 h 2498068"/>
                <a:gd name="connsiteX8-537" fmla="*/ 1185594 w 1206042"/>
                <a:gd name="connsiteY8-538" fmla="*/ 1582784 h 2498068"/>
                <a:gd name="connsiteX9-539" fmla="*/ 1184675 w 1206042"/>
                <a:gd name="connsiteY9-540" fmla="*/ 1724835 h 2498068"/>
                <a:gd name="connsiteX10-541" fmla="*/ 1195708 w 1206042"/>
                <a:gd name="connsiteY10-542" fmla="*/ 2498068 h 2498068"/>
                <a:gd name="connsiteX11-543" fmla="*/ 0 w 1206042"/>
                <a:gd name="connsiteY11-544" fmla="*/ 2498068 h 2498068"/>
                <a:gd name="connsiteX12-545" fmla="*/ 19768 w 1206042"/>
                <a:gd name="connsiteY12-546" fmla="*/ 2241090 h 2498068"/>
                <a:gd name="connsiteX13-547" fmla="*/ 44592 w 1206042"/>
                <a:gd name="connsiteY13-548" fmla="*/ 2024566 h 2498068"/>
                <a:gd name="connsiteX14-549" fmla="*/ 68497 w 1206042"/>
                <a:gd name="connsiteY14-550" fmla="*/ 1868264 h 2498068"/>
                <a:gd name="connsiteX15-551" fmla="*/ 110790 w 1206042"/>
                <a:gd name="connsiteY15-552" fmla="*/ 1660015 h 2498068"/>
                <a:gd name="connsiteX16-553" fmla="*/ 144349 w 1206042"/>
                <a:gd name="connsiteY16-554" fmla="*/ 1560258 h 2498068"/>
                <a:gd name="connsiteX17-555" fmla="*/ 224799 w 1206042"/>
                <a:gd name="connsiteY17-556" fmla="*/ 1231105 h 2498068"/>
                <a:gd name="connsiteX18-557" fmla="*/ 265253 w 1206042"/>
                <a:gd name="connsiteY18-558" fmla="*/ 939649 h 2498068"/>
                <a:gd name="connsiteX19-559" fmla="*/ 286400 w 1206042"/>
                <a:gd name="connsiteY19-560" fmla="*/ 758063 h 2498068"/>
                <a:gd name="connsiteX20-561" fmla="*/ 309385 w 1206042"/>
                <a:gd name="connsiteY20-562" fmla="*/ 526828 h 2498068"/>
                <a:gd name="connsiteX21-563" fmla="*/ 321338 w 1206042"/>
                <a:gd name="connsiteY21-564" fmla="*/ 390754 h 2498068"/>
                <a:gd name="connsiteX22-565" fmla="*/ 325016 w 1206042"/>
                <a:gd name="connsiteY22-566" fmla="*/ 325935 h 2498068"/>
                <a:gd name="connsiteX23-567" fmla="*/ 328693 w 1206042"/>
                <a:gd name="connsiteY23-568" fmla="*/ 124122 h 2498068"/>
                <a:gd name="connsiteX24-569" fmla="*/ 331911 w 1206042"/>
                <a:gd name="connsiteY24-570" fmla="*/ 70336 h 2498068"/>
                <a:gd name="connsiteX25-571" fmla="*/ 397650 w 1206042"/>
                <a:gd name="connsiteY25-572" fmla="*/ 0 h 2498068"/>
                <a:gd name="connsiteX26-573" fmla="*/ 407304 w 1206042"/>
                <a:gd name="connsiteY26-574" fmla="*/ 17929 h 2498068"/>
                <a:gd name="connsiteX27-575" fmla="*/ 410522 w 1206042"/>
                <a:gd name="connsiteY27-576" fmla="*/ 74013 h 2498068"/>
                <a:gd name="connsiteX28-577" fmla="*/ 415119 w 1206042"/>
                <a:gd name="connsiteY28-578" fmla="*/ 255599 h 2498068"/>
                <a:gd name="connsiteX29-579" fmla="*/ 422474 w 1206042"/>
                <a:gd name="connsiteY29-580" fmla="*/ 566823 h 2498068"/>
                <a:gd name="connsiteX30-581" fmla="*/ 424773 w 1206042"/>
                <a:gd name="connsiteY30-582" fmla="*/ 664282 h 2498068"/>
                <a:gd name="connsiteX31-583" fmla="*/ 442242 w 1206042"/>
                <a:gd name="connsiteY31-584" fmla="*/ 683130 h 2498068"/>
                <a:gd name="connsiteX32-585" fmla="*/ 608197 w 1206042"/>
                <a:gd name="connsiteY32-586" fmla="*/ 685888 h 2498068"/>
                <a:gd name="connsiteX33-587" fmla="*/ 842190 w 1206042"/>
                <a:gd name="connsiteY33-588" fmla="*/ 677154 h 2498068"/>
                <a:gd name="connsiteX34-589" fmla="*/ 1046761 w 1206042"/>
                <a:gd name="connsiteY34-590" fmla="*/ 662443 h 2498068"/>
                <a:gd name="connsiteX35-591" fmla="*/ 1062392 w 1206042"/>
                <a:gd name="connsiteY35-592" fmla="*/ 638538 h 2498068"/>
                <a:gd name="connsiteX36-593" fmla="*/ 992515 w 1206042"/>
                <a:gd name="connsiteY36-594" fmla="*/ 414659 h 2498068"/>
                <a:gd name="connsiteX37-595" fmla="*/ 896896 w 1206042"/>
                <a:gd name="connsiteY37-596" fmla="*/ 110790 h 2498068"/>
                <a:gd name="connsiteX38-597" fmla="*/ 878507 w 1206042"/>
                <a:gd name="connsiteY38-598" fmla="*/ 55625 h 2498068"/>
                <a:gd name="connsiteX39-599" fmla="*/ 883564 w 1206042"/>
                <a:gd name="connsiteY39-600" fmla="*/ 35398 h 2498068"/>
                <a:gd name="connsiteX0-601" fmla="*/ 883564 w 1206042"/>
                <a:gd name="connsiteY0-602" fmla="*/ 35398 h 2498068"/>
                <a:gd name="connsiteX1-603" fmla="*/ 894138 w 1206042"/>
                <a:gd name="connsiteY1-604" fmla="*/ 45511 h 2498068"/>
                <a:gd name="connsiteX2-605" fmla="*/ 910687 w 1206042"/>
                <a:gd name="connsiteY2-606" fmla="*/ 59303 h 2498068"/>
                <a:gd name="connsiteX3-607" fmla="*/ 1051818 w 1206042"/>
                <a:gd name="connsiteY3-608" fmla="*/ 291457 h 2498068"/>
                <a:gd name="connsiteX4-609" fmla="*/ 1185134 w 1206042"/>
                <a:gd name="connsiteY4-610" fmla="*/ 746570 h 2498068"/>
                <a:gd name="connsiteX5-611" fmla="*/ 1205361 w 1206042"/>
                <a:gd name="connsiteY5-612" fmla="*/ 1137324 h 2498068"/>
                <a:gd name="connsiteX6-613" fmla="*/ 1192490 w 1206042"/>
                <a:gd name="connsiteY6-614" fmla="*/ 1555201 h 2498068"/>
                <a:gd name="connsiteX7-615" fmla="*/ 1185594 w 1206042"/>
                <a:gd name="connsiteY7-616" fmla="*/ 1582784 h 2498068"/>
                <a:gd name="connsiteX8-617" fmla="*/ 1184675 w 1206042"/>
                <a:gd name="connsiteY8-618" fmla="*/ 1724835 h 2498068"/>
                <a:gd name="connsiteX9-619" fmla="*/ 1195708 w 1206042"/>
                <a:gd name="connsiteY9-620" fmla="*/ 2498068 h 2498068"/>
                <a:gd name="connsiteX10-621" fmla="*/ 0 w 1206042"/>
                <a:gd name="connsiteY10-622" fmla="*/ 2498068 h 2498068"/>
                <a:gd name="connsiteX11-623" fmla="*/ 19768 w 1206042"/>
                <a:gd name="connsiteY11-624" fmla="*/ 2241090 h 2498068"/>
                <a:gd name="connsiteX12-625" fmla="*/ 44592 w 1206042"/>
                <a:gd name="connsiteY12-626" fmla="*/ 2024566 h 2498068"/>
                <a:gd name="connsiteX13-627" fmla="*/ 68497 w 1206042"/>
                <a:gd name="connsiteY13-628" fmla="*/ 1868264 h 2498068"/>
                <a:gd name="connsiteX14-629" fmla="*/ 110790 w 1206042"/>
                <a:gd name="connsiteY14-630" fmla="*/ 1660015 h 2498068"/>
                <a:gd name="connsiteX15-631" fmla="*/ 144349 w 1206042"/>
                <a:gd name="connsiteY15-632" fmla="*/ 1560258 h 2498068"/>
                <a:gd name="connsiteX16-633" fmla="*/ 224799 w 1206042"/>
                <a:gd name="connsiteY16-634" fmla="*/ 1231105 h 2498068"/>
                <a:gd name="connsiteX17-635" fmla="*/ 265253 w 1206042"/>
                <a:gd name="connsiteY17-636" fmla="*/ 939649 h 2498068"/>
                <a:gd name="connsiteX18-637" fmla="*/ 286400 w 1206042"/>
                <a:gd name="connsiteY18-638" fmla="*/ 758063 h 2498068"/>
                <a:gd name="connsiteX19-639" fmla="*/ 309385 w 1206042"/>
                <a:gd name="connsiteY19-640" fmla="*/ 526828 h 2498068"/>
                <a:gd name="connsiteX20-641" fmla="*/ 321338 w 1206042"/>
                <a:gd name="connsiteY20-642" fmla="*/ 390754 h 2498068"/>
                <a:gd name="connsiteX21-643" fmla="*/ 325016 w 1206042"/>
                <a:gd name="connsiteY21-644" fmla="*/ 325935 h 2498068"/>
                <a:gd name="connsiteX22-645" fmla="*/ 328693 w 1206042"/>
                <a:gd name="connsiteY22-646" fmla="*/ 124122 h 2498068"/>
                <a:gd name="connsiteX23-647" fmla="*/ 331911 w 1206042"/>
                <a:gd name="connsiteY23-648" fmla="*/ 70336 h 2498068"/>
                <a:gd name="connsiteX24-649" fmla="*/ 397650 w 1206042"/>
                <a:gd name="connsiteY24-650" fmla="*/ 0 h 2498068"/>
                <a:gd name="connsiteX25-651" fmla="*/ 407304 w 1206042"/>
                <a:gd name="connsiteY25-652" fmla="*/ 17929 h 2498068"/>
                <a:gd name="connsiteX26-653" fmla="*/ 410522 w 1206042"/>
                <a:gd name="connsiteY26-654" fmla="*/ 74013 h 2498068"/>
                <a:gd name="connsiteX27-655" fmla="*/ 415119 w 1206042"/>
                <a:gd name="connsiteY27-656" fmla="*/ 255599 h 2498068"/>
                <a:gd name="connsiteX28-657" fmla="*/ 422474 w 1206042"/>
                <a:gd name="connsiteY28-658" fmla="*/ 566823 h 2498068"/>
                <a:gd name="connsiteX29-659" fmla="*/ 424773 w 1206042"/>
                <a:gd name="connsiteY29-660" fmla="*/ 664282 h 2498068"/>
                <a:gd name="connsiteX30-661" fmla="*/ 442242 w 1206042"/>
                <a:gd name="connsiteY30-662" fmla="*/ 683130 h 2498068"/>
                <a:gd name="connsiteX31-663" fmla="*/ 608197 w 1206042"/>
                <a:gd name="connsiteY31-664" fmla="*/ 685888 h 2498068"/>
                <a:gd name="connsiteX32-665" fmla="*/ 842190 w 1206042"/>
                <a:gd name="connsiteY32-666" fmla="*/ 677154 h 2498068"/>
                <a:gd name="connsiteX33-667" fmla="*/ 1046761 w 1206042"/>
                <a:gd name="connsiteY33-668" fmla="*/ 662443 h 2498068"/>
                <a:gd name="connsiteX34-669" fmla="*/ 1062392 w 1206042"/>
                <a:gd name="connsiteY34-670" fmla="*/ 638538 h 2498068"/>
                <a:gd name="connsiteX35-671" fmla="*/ 992515 w 1206042"/>
                <a:gd name="connsiteY35-672" fmla="*/ 414659 h 2498068"/>
                <a:gd name="connsiteX36-673" fmla="*/ 896896 w 1206042"/>
                <a:gd name="connsiteY36-674" fmla="*/ 110790 h 2498068"/>
                <a:gd name="connsiteX37-675" fmla="*/ 878507 w 1206042"/>
                <a:gd name="connsiteY37-676" fmla="*/ 55625 h 2498068"/>
                <a:gd name="connsiteX38-677" fmla="*/ 883564 w 1206042"/>
                <a:gd name="connsiteY38-678" fmla="*/ 35398 h 2498068"/>
                <a:gd name="connsiteX0-679" fmla="*/ 883564 w 1206042"/>
                <a:gd name="connsiteY0-680" fmla="*/ 35398 h 2498068"/>
                <a:gd name="connsiteX1-681" fmla="*/ 894138 w 1206042"/>
                <a:gd name="connsiteY1-682" fmla="*/ 45511 h 2498068"/>
                <a:gd name="connsiteX2-683" fmla="*/ 910687 w 1206042"/>
                <a:gd name="connsiteY2-684" fmla="*/ 59303 h 2498068"/>
                <a:gd name="connsiteX3-685" fmla="*/ 1051818 w 1206042"/>
                <a:gd name="connsiteY3-686" fmla="*/ 291457 h 2498068"/>
                <a:gd name="connsiteX4-687" fmla="*/ 1185134 w 1206042"/>
                <a:gd name="connsiteY4-688" fmla="*/ 746570 h 2498068"/>
                <a:gd name="connsiteX5-689" fmla="*/ 1205361 w 1206042"/>
                <a:gd name="connsiteY5-690" fmla="*/ 1137324 h 2498068"/>
                <a:gd name="connsiteX6-691" fmla="*/ 1185594 w 1206042"/>
                <a:gd name="connsiteY6-692" fmla="*/ 1582784 h 2498068"/>
                <a:gd name="connsiteX7-693" fmla="*/ 1184675 w 1206042"/>
                <a:gd name="connsiteY7-694" fmla="*/ 1724835 h 2498068"/>
                <a:gd name="connsiteX8-695" fmla="*/ 1195708 w 1206042"/>
                <a:gd name="connsiteY8-696" fmla="*/ 2498068 h 2498068"/>
                <a:gd name="connsiteX9-697" fmla="*/ 0 w 1206042"/>
                <a:gd name="connsiteY9-698" fmla="*/ 2498068 h 2498068"/>
                <a:gd name="connsiteX10-699" fmla="*/ 19768 w 1206042"/>
                <a:gd name="connsiteY10-700" fmla="*/ 2241090 h 2498068"/>
                <a:gd name="connsiteX11-701" fmla="*/ 44592 w 1206042"/>
                <a:gd name="connsiteY11-702" fmla="*/ 2024566 h 2498068"/>
                <a:gd name="connsiteX12-703" fmla="*/ 68497 w 1206042"/>
                <a:gd name="connsiteY12-704" fmla="*/ 1868264 h 2498068"/>
                <a:gd name="connsiteX13-705" fmla="*/ 110790 w 1206042"/>
                <a:gd name="connsiteY13-706" fmla="*/ 1660015 h 2498068"/>
                <a:gd name="connsiteX14-707" fmla="*/ 144349 w 1206042"/>
                <a:gd name="connsiteY14-708" fmla="*/ 1560258 h 2498068"/>
                <a:gd name="connsiteX15-709" fmla="*/ 224799 w 1206042"/>
                <a:gd name="connsiteY15-710" fmla="*/ 1231105 h 2498068"/>
                <a:gd name="connsiteX16-711" fmla="*/ 265253 w 1206042"/>
                <a:gd name="connsiteY16-712" fmla="*/ 939649 h 2498068"/>
                <a:gd name="connsiteX17-713" fmla="*/ 286400 w 1206042"/>
                <a:gd name="connsiteY17-714" fmla="*/ 758063 h 2498068"/>
                <a:gd name="connsiteX18-715" fmla="*/ 309385 w 1206042"/>
                <a:gd name="connsiteY18-716" fmla="*/ 526828 h 2498068"/>
                <a:gd name="connsiteX19-717" fmla="*/ 321338 w 1206042"/>
                <a:gd name="connsiteY19-718" fmla="*/ 390754 h 2498068"/>
                <a:gd name="connsiteX20-719" fmla="*/ 325016 w 1206042"/>
                <a:gd name="connsiteY20-720" fmla="*/ 325935 h 2498068"/>
                <a:gd name="connsiteX21-721" fmla="*/ 328693 w 1206042"/>
                <a:gd name="connsiteY21-722" fmla="*/ 124122 h 2498068"/>
                <a:gd name="connsiteX22-723" fmla="*/ 331911 w 1206042"/>
                <a:gd name="connsiteY22-724" fmla="*/ 70336 h 2498068"/>
                <a:gd name="connsiteX23-725" fmla="*/ 397650 w 1206042"/>
                <a:gd name="connsiteY23-726" fmla="*/ 0 h 2498068"/>
                <a:gd name="connsiteX24-727" fmla="*/ 407304 w 1206042"/>
                <a:gd name="connsiteY24-728" fmla="*/ 17929 h 2498068"/>
                <a:gd name="connsiteX25-729" fmla="*/ 410522 w 1206042"/>
                <a:gd name="connsiteY25-730" fmla="*/ 74013 h 2498068"/>
                <a:gd name="connsiteX26-731" fmla="*/ 415119 w 1206042"/>
                <a:gd name="connsiteY26-732" fmla="*/ 255599 h 2498068"/>
                <a:gd name="connsiteX27-733" fmla="*/ 422474 w 1206042"/>
                <a:gd name="connsiteY27-734" fmla="*/ 566823 h 2498068"/>
                <a:gd name="connsiteX28-735" fmla="*/ 424773 w 1206042"/>
                <a:gd name="connsiteY28-736" fmla="*/ 664282 h 2498068"/>
                <a:gd name="connsiteX29-737" fmla="*/ 442242 w 1206042"/>
                <a:gd name="connsiteY29-738" fmla="*/ 683130 h 2498068"/>
                <a:gd name="connsiteX30-739" fmla="*/ 608197 w 1206042"/>
                <a:gd name="connsiteY30-740" fmla="*/ 685888 h 2498068"/>
                <a:gd name="connsiteX31-741" fmla="*/ 842190 w 1206042"/>
                <a:gd name="connsiteY31-742" fmla="*/ 677154 h 2498068"/>
                <a:gd name="connsiteX32-743" fmla="*/ 1046761 w 1206042"/>
                <a:gd name="connsiteY32-744" fmla="*/ 662443 h 2498068"/>
                <a:gd name="connsiteX33-745" fmla="*/ 1062392 w 1206042"/>
                <a:gd name="connsiteY33-746" fmla="*/ 638538 h 2498068"/>
                <a:gd name="connsiteX34-747" fmla="*/ 992515 w 1206042"/>
                <a:gd name="connsiteY34-748" fmla="*/ 414659 h 2498068"/>
                <a:gd name="connsiteX35-749" fmla="*/ 896896 w 1206042"/>
                <a:gd name="connsiteY35-750" fmla="*/ 110790 h 2498068"/>
                <a:gd name="connsiteX36-751" fmla="*/ 878507 w 1206042"/>
                <a:gd name="connsiteY36-752" fmla="*/ 55625 h 2498068"/>
                <a:gd name="connsiteX37-753" fmla="*/ 883564 w 1206042"/>
                <a:gd name="connsiteY37-754" fmla="*/ 35398 h 2498068"/>
                <a:gd name="connsiteX0-755" fmla="*/ 883564 w 1206042"/>
                <a:gd name="connsiteY0-756" fmla="*/ 35398 h 2498068"/>
                <a:gd name="connsiteX1-757" fmla="*/ 894138 w 1206042"/>
                <a:gd name="connsiteY1-758" fmla="*/ 45511 h 2498068"/>
                <a:gd name="connsiteX2-759" fmla="*/ 910687 w 1206042"/>
                <a:gd name="connsiteY2-760" fmla="*/ 59303 h 2498068"/>
                <a:gd name="connsiteX3-761" fmla="*/ 1051818 w 1206042"/>
                <a:gd name="connsiteY3-762" fmla="*/ 291457 h 2498068"/>
                <a:gd name="connsiteX4-763" fmla="*/ 1185134 w 1206042"/>
                <a:gd name="connsiteY4-764" fmla="*/ 746570 h 2498068"/>
                <a:gd name="connsiteX5-765" fmla="*/ 1205361 w 1206042"/>
                <a:gd name="connsiteY5-766" fmla="*/ 1137324 h 2498068"/>
                <a:gd name="connsiteX6-767" fmla="*/ 1185594 w 1206042"/>
                <a:gd name="connsiteY6-768" fmla="*/ 1582784 h 2498068"/>
                <a:gd name="connsiteX7-769" fmla="*/ 1184675 w 1206042"/>
                <a:gd name="connsiteY7-770" fmla="*/ 1724835 h 2498068"/>
                <a:gd name="connsiteX8-771" fmla="*/ 1195708 w 1206042"/>
                <a:gd name="connsiteY8-772" fmla="*/ 2498068 h 2498068"/>
                <a:gd name="connsiteX9-773" fmla="*/ 0 w 1206042"/>
                <a:gd name="connsiteY9-774" fmla="*/ 2498068 h 2498068"/>
                <a:gd name="connsiteX10-775" fmla="*/ 19768 w 1206042"/>
                <a:gd name="connsiteY10-776" fmla="*/ 2241090 h 2498068"/>
                <a:gd name="connsiteX11-777" fmla="*/ 44592 w 1206042"/>
                <a:gd name="connsiteY11-778" fmla="*/ 2024566 h 2498068"/>
                <a:gd name="connsiteX12-779" fmla="*/ 68497 w 1206042"/>
                <a:gd name="connsiteY12-780" fmla="*/ 1868264 h 2498068"/>
                <a:gd name="connsiteX13-781" fmla="*/ 110790 w 1206042"/>
                <a:gd name="connsiteY13-782" fmla="*/ 1660015 h 2498068"/>
                <a:gd name="connsiteX14-783" fmla="*/ 144349 w 1206042"/>
                <a:gd name="connsiteY14-784" fmla="*/ 1560258 h 2498068"/>
                <a:gd name="connsiteX15-785" fmla="*/ 224799 w 1206042"/>
                <a:gd name="connsiteY15-786" fmla="*/ 1231105 h 2498068"/>
                <a:gd name="connsiteX16-787" fmla="*/ 265253 w 1206042"/>
                <a:gd name="connsiteY16-788" fmla="*/ 939649 h 2498068"/>
                <a:gd name="connsiteX17-789" fmla="*/ 286400 w 1206042"/>
                <a:gd name="connsiteY17-790" fmla="*/ 758063 h 2498068"/>
                <a:gd name="connsiteX18-791" fmla="*/ 309385 w 1206042"/>
                <a:gd name="connsiteY18-792" fmla="*/ 526828 h 2498068"/>
                <a:gd name="connsiteX19-793" fmla="*/ 321338 w 1206042"/>
                <a:gd name="connsiteY19-794" fmla="*/ 390754 h 2498068"/>
                <a:gd name="connsiteX20-795" fmla="*/ 325016 w 1206042"/>
                <a:gd name="connsiteY20-796" fmla="*/ 325935 h 2498068"/>
                <a:gd name="connsiteX21-797" fmla="*/ 328693 w 1206042"/>
                <a:gd name="connsiteY21-798" fmla="*/ 124122 h 2498068"/>
                <a:gd name="connsiteX22-799" fmla="*/ 331911 w 1206042"/>
                <a:gd name="connsiteY22-800" fmla="*/ 70336 h 2498068"/>
                <a:gd name="connsiteX23-801" fmla="*/ 397650 w 1206042"/>
                <a:gd name="connsiteY23-802" fmla="*/ 0 h 2498068"/>
                <a:gd name="connsiteX24-803" fmla="*/ 407304 w 1206042"/>
                <a:gd name="connsiteY24-804" fmla="*/ 17929 h 2498068"/>
                <a:gd name="connsiteX25-805" fmla="*/ 410522 w 1206042"/>
                <a:gd name="connsiteY25-806" fmla="*/ 74013 h 2498068"/>
                <a:gd name="connsiteX26-807" fmla="*/ 415119 w 1206042"/>
                <a:gd name="connsiteY26-808" fmla="*/ 255599 h 2498068"/>
                <a:gd name="connsiteX27-809" fmla="*/ 422474 w 1206042"/>
                <a:gd name="connsiteY27-810" fmla="*/ 566823 h 2498068"/>
                <a:gd name="connsiteX28-811" fmla="*/ 424773 w 1206042"/>
                <a:gd name="connsiteY28-812" fmla="*/ 664282 h 2498068"/>
                <a:gd name="connsiteX29-813" fmla="*/ 442242 w 1206042"/>
                <a:gd name="connsiteY29-814" fmla="*/ 683130 h 2498068"/>
                <a:gd name="connsiteX30-815" fmla="*/ 608197 w 1206042"/>
                <a:gd name="connsiteY30-816" fmla="*/ 685888 h 2498068"/>
                <a:gd name="connsiteX31-817" fmla="*/ 842190 w 1206042"/>
                <a:gd name="connsiteY31-818" fmla="*/ 677154 h 2498068"/>
                <a:gd name="connsiteX32-819" fmla="*/ 1046761 w 1206042"/>
                <a:gd name="connsiteY32-820" fmla="*/ 662443 h 2498068"/>
                <a:gd name="connsiteX33-821" fmla="*/ 1062392 w 1206042"/>
                <a:gd name="connsiteY33-822" fmla="*/ 638538 h 2498068"/>
                <a:gd name="connsiteX34-823" fmla="*/ 992515 w 1206042"/>
                <a:gd name="connsiteY34-824" fmla="*/ 414659 h 2498068"/>
                <a:gd name="connsiteX35-825" fmla="*/ 896896 w 1206042"/>
                <a:gd name="connsiteY35-826" fmla="*/ 110790 h 2498068"/>
                <a:gd name="connsiteX36-827" fmla="*/ 878507 w 1206042"/>
                <a:gd name="connsiteY36-828" fmla="*/ 55625 h 2498068"/>
                <a:gd name="connsiteX37-829" fmla="*/ 883564 w 1206042"/>
                <a:gd name="connsiteY37-830" fmla="*/ 35398 h 2498068"/>
                <a:gd name="connsiteX0-831" fmla="*/ 883564 w 1206042"/>
                <a:gd name="connsiteY0-832" fmla="*/ 35398 h 2498068"/>
                <a:gd name="connsiteX1-833" fmla="*/ 894138 w 1206042"/>
                <a:gd name="connsiteY1-834" fmla="*/ 45511 h 2498068"/>
                <a:gd name="connsiteX2-835" fmla="*/ 910687 w 1206042"/>
                <a:gd name="connsiteY2-836" fmla="*/ 59303 h 2498068"/>
                <a:gd name="connsiteX3-837" fmla="*/ 1051818 w 1206042"/>
                <a:gd name="connsiteY3-838" fmla="*/ 291457 h 2498068"/>
                <a:gd name="connsiteX4-839" fmla="*/ 1185134 w 1206042"/>
                <a:gd name="connsiteY4-840" fmla="*/ 746570 h 2498068"/>
                <a:gd name="connsiteX5-841" fmla="*/ 1205361 w 1206042"/>
                <a:gd name="connsiteY5-842" fmla="*/ 1137324 h 2498068"/>
                <a:gd name="connsiteX6-843" fmla="*/ 1185594 w 1206042"/>
                <a:gd name="connsiteY6-844" fmla="*/ 1582784 h 2498068"/>
                <a:gd name="connsiteX7-845" fmla="*/ 1184675 w 1206042"/>
                <a:gd name="connsiteY7-846" fmla="*/ 1724835 h 2498068"/>
                <a:gd name="connsiteX8-847" fmla="*/ 1195708 w 1206042"/>
                <a:gd name="connsiteY8-848" fmla="*/ 2498068 h 2498068"/>
                <a:gd name="connsiteX9-849" fmla="*/ 0 w 1206042"/>
                <a:gd name="connsiteY9-850" fmla="*/ 2498068 h 2498068"/>
                <a:gd name="connsiteX10-851" fmla="*/ 19768 w 1206042"/>
                <a:gd name="connsiteY10-852" fmla="*/ 2241090 h 2498068"/>
                <a:gd name="connsiteX11-853" fmla="*/ 44592 w 1206042"/>
                <a:gd name="connsiteY11-854" fmla="*/ 2024566 h 2498068"/>
                <a:gd name="connsiteX12-855" fmla="*/ 68497 w 1206042"/>
                <a:gd name="connsiteY12-856" fmla="*/ 1868264 h 2498068"/>
                <a:gd name="connsiteX13-857" fmla="*/ 110790 w 1206042"/>
                <a:gd name="connsiteY13-858" fmla="*/ 1660015 h 2498068"/>
                <a:gd name="connsiteX14-859" fmla="*/ 144349 w 1206042"/>
                <a:gd name="connsiteY14-860" fmla="*/ 1560258 h 2498068"/>
                <a:gd name="connsiteX15-861" fmla="*/ 224799 w 1206042"/>
                <a:gd name="connsiteY15-862" fmla="*/ 1231105 h 2498068"/>
                <a:gd name="connsiteX16-863" fmla="*/ 265253 w 1206042"/>
                <a:gd name="connsiteY16-864" fmla="*/ 939649 h 2498068"/>
                <a:gd name="connsiteX17-865" fmla="*/ 286400 w 1206042"/>
                <a:gd name="connsiteY17-866" fmla="*/ 758063 h 2498068"/>
                <a:gd name="connsiteX18-867" fmla="*/ 309385 w 1206042"/>
                <a:gd name="connsiteY18-868" fmla="*/ 526828 h 2498068"/>
                <a:gd name="connsiteX19-869" fmla="*/ 321338 w 1206042"/>
                <a:gd name="connsiteY19-870" fmla="*/ 390754 h 2498068"/>
                <a:gd name="connsiteX20-871" fmla="*/ 325016 w 1206042"/>
                <a:gd name="connsiteY20-872" fmla="*/ 325935 h 2498068"/>
                <a:gd name="connsiteX21-873" fmla="*/ 328693 w 1206042"/>
                <a:gd name="connsiteY21-874" fmla="*/ 124122 h 2498068"/>
                <a:gd name="connsiteX22-875" fmla="*/ 331911 w 1206042"/>
                <a:gd name="connsiteY22-876" fmla="*/ 70336 h 2498068"/>
                <a:gd name="connsiteX23-877" fmla="*/ 397650 w 1206042"/>
                <a:gd name="connsiteY23-878" fmla="*/ 0 h 2498068"/>
                <a:gd name="connsiteX24-879" fmla="*/ 407304 w 1206042"/>
                <a:gd name="connsiteY24-880" fmla="*/ 17929 h 2498068"/>
                <a:gd name="connsiteX25-881" fmla="*/ 410522 w 1206042"/>
                <a:gd name="connsiteY25-882" fmla="*/ 74013 h 2498068"/>
                <a:gd name="connsiteX26-883" fmla="*/ 415119 w 1206042"/>
                <a:gd name="connsiteY26-884" fmla="*/ 255599 h 2498068"/>
                <a:gd name="connsiteX27-885" fmla="*/ 422474 w 1206042"/>
                <a:gd name="connsiteY27-886" fmla="*/ 566823 h 2498068"/>
                <a:gd name="connsiteX28-887" fmla="*/ 424773 w 1206042"/>
                <a:gd name="connsiteY28-888" fmla="*/ 664282 h 2498068"/>
                <a:gd name="connsiteX29-889" fmla="*/ 442242 w 1206042"/>
                <a:gd name="connsiteY29-890" fmla="*/ 683130 h 2498068"/>
                <a:gd name="connsiteX30-891" fmla="*/ 608197 w 1206042"/>
                <a:gd name="connsiteY30-892" fmla="*/ 685888 h 2498068"/>
                <a:gd name="connsiteX31-893" fmla="*/ 842190 w 1206042"/>
                <a:gd name="connsiteY31-894" fmla="*/ 677154 h 2498068"/>
                <a:gd name="connsiteX32-895" fmla="*/ 1046761 w 1206042"/>
                <a:gd name="connsiteY32-896" fmla="*/ 662443 h 2498068"/>
                <a:gd name="connsiteX33-897" fmla="*/ 1062392 w 1206042"/>
                <a:gd name="connsiteY33-898" fmla="*/ 638538 h 2498068"/>
                <a:gd name="connsiteX34-899" fmla="*/ 992515 w 1206042"/>
                <a:gd name="connsiteY34-900" fmla="*/ 414659 h 2498068"/>
                <a:gd name="connsiteX35-901" fmla="*/ 896896 w 1206042"/>
                <a:gd name="connsiteY35-902" fmla="*/ 110790 h 2498068"/>
                <a:gd name="connsiteX36-903" fmla="*/ 878507 w 1206042"/>
                <a:gd name="connsiteY36-904" fmla="*/ 55625 h 2498068"/>
                <a:gd name="connsiteX37-905" fmla="*/ 883564 w 1206042"/>
                <a:gd name="connsiteY37-906" fmla="*/ 35398 h 2498068"/>
                <a:gd name="connsiteX0-907" fmla="*/ 883564 w 1206042"/>
                <a:gd name="connsiteY0-908" fmla="*/ 35398 h 2498068"/>
                <a:gd name="connsiteX1-909" fmla="*/ 894138 w 1206042"/>
                <a:gd name="connsiteY1-910" fmla="*/ 45511 h 2498068"/>
                <a:gd name="connsiteX2-911" fmla="*/ 910687 w 1206042"/>
                <a:gd name="connsiteY2-912" fmla="*/ 59303 h 2498068"/>
                <a:gd name="connsiteX3-913" fmla="*/ 1051818 w 1206042"/>
                <a:gd name="connsiteY3-914" fmla="*/ 291457 h 2498068"/>
                <a:gd name="connsiteX4-915" fmla="*/ 1185134 w 1206042"/>
                <a:gd name="connsiteY4-916" fmla="*/ 746570 h 2498068"/>
                <a:gd name="connsiteX5-917" fmla="*/ 1205361 w 1206042"/>
                <a:gd name="connsiteY5-918" fmla="*/ 1137324 h 2498068"/>
                <a:gd name="connsiteX6-919" fmla="*/ 1185594 w 1206042"/>
                <a:gd name="connsiteY6-920" fmla="*/ 1582784 h 2498068"/>
                <a:gd name="connsiteX7-921" fmla="*/ 1184675 w 1206042"/>
                <a:gd name="connsiteY7-922" fmla="*/ 1724835 h 2498068"/>
                <a:gd name="connsiteX8-923" fmla="*/ 1195708 w 1206042"/>
                <a:gd name="connsiteY8-924" fmla="*/ 2498068 h 2498068"/>
                <a:gd name="connsiteX9-925" fmla="*/ 0 w 1206042"/>
                <a:gd name="connsiteY9-926" fmla="*/ 2498068 h 2498068"/>
                <a:gd name="connsiteX10-927" fmla="*/ 19768 w 1206042"/>
                <a:gd name="connsiteY10-928" fmla="*/ 2241090 h 2498068"/>
                <a:gd name="connsiteX11-929" fmla="*/ 44592 w 1206042"/>
                <a:gd name="connsiteY11-930" fmla="*/ 2024566 h 2498068"/>
                <a:gd name="connsiteX12-931" fmla="*/ 68497 w 1206042"/>
                <a:gd name="connsiteY12-932" fmla="*/ 1868264 h 2498068"/>
                <a:gd name="connsiteX13-933" fmla="*/ 110790 w 1206042"/>
                <a:gd name="connsiteY13-934" fmla="*/ 1660015 h 2498068"/>
                <a:gd name="connsiteX14-935" fmla="*/ 144349 w 1206042"/>
                <a:gd name="connsiteY14-936" fmla="*/ 1560258 h 2498068"/>
                <a:gd name="connsiteX15-937" fmla="*/ 224799 w 1206042"/>
                <a:gd name="connsiteY15-938" fmla="*/ 1231105 h 2498068"/>
                <a:gd name="connsiteX16-939" fmla="*/ 265253 w 1206042"/>
                <a:gd name="connsiteY16-940" fmla="*/ 939649 h 2498068"/>
                <a:gd name="connsiteX17-941" fmla="*/ 286400 w 1206042"/>
                <a:gd name="connsiteY17-942" fmla="*/ 758063 h 2498068"/>
                <a:gd name="connsiteX18-943" fmla="*/ 309385 w 1206042"/>
                <a:gd name="connsiteY18-944" fmla="*/ 526828 h 2498068"/>
                <a:gd name="connsiteX19-945" fmla="*/ 321338 w 1206042"/>
                <a:gd name="connsiteY19-946" fmla="*/ 390754 h 2498068"/>
                <a:gd name="connsiteX20-947" fmla="*/ 325016 w 1206042"/>
                <a:gd name="connsiteY20-948" fmla="*/ 325935 h 2498068"/>
                <a:gd name="connsiteX21-949" fmla="*/ 328693 w 1206042"/>
                <a:gd name="connsiteY21-950" fmla="*/ 124122 h 2498068"/>
                <a:gd name="connsiteX22-951" fmla="*/ 331911 w 1206042"/>
                <a:gd name="connsiteY22-952" fmla="*/ 70336 h 2498068"/>
                <a:gd name="connsiteX23-953" fmla="*/ 397650 w 1206042"/>
                <a:gd name="connsiteY23-954" fmla="*/ 0 h 2498068"/>
                <a:gd name="connsiteX24-955" fmla="*/ 407304 w 1206042"/>
                <a:gd name="connsiteY24-956" fmla="*/ 17929 h 2498068"/>
                <a:gd name="connsiteX25-957" fmla="*/ 410522 w 1206042"/>
                <a:gd name="connsiteY25-958" fmla="*/ 74013 h 2498068"/>
                <a:gd name="connsiteX26-959" fmla="*/ 415119 w 1206042"/>
                <a:gd name="connsiteY26-960" fmla="*/ 255599 h 2498068"/>
                <a:gd name="connsiteX27-961" fmla="*/ 422474 w 1206042"/>
                <a:gd name="connsiteY27-962" fmla="*/ 566823 h 2498068"/>
                <a:gd name="connsiteX28-963" fmla="*/ 424773 w 1206042"/>
                <a:gd name="connsiteY28-964" fmla="*/ 664282 h 2498068"/>
                <a:gd name="connsiteX29-965" fmla="*/ 442242 w 1206042"/>
                <a:gd name="connsiteY29-966" fmla="*/ 683130 h 2498068"/>
                <a:gd name="connsiteX30-967" fmla="*/ 842190 w 1206042"/>
                <a:gd name="connsiteY30-968" fmla="*/ 677154 h 2498068"/>
                <a:gd name="connsiteX31-969" fmla="*/ 1046761 w 1206042"/>
                <a:gd name="connsiteY31-970" fmla="*/ 662443 h 2498068"/>
                <a:gd name="connsiteX32-971" fmla="*/ 1062392 w 1206042"/>
                <a:gd name="connsiteY32-972" fmla="*/ 638538 h 2498068"/>
                <a:gd name="connsiteX33-973" fmla="*/ 992515 w 1206042"/>
                <a:gd name="connsiteY33-974" fmla="*/ 414659 h 2498068"/>
                <a:gd name="connsiteX34-975" fmla="*/ 896896 w 1206042"/>
                <a:gd name="connsiteY34-976" fmla="*/ 110790 h 2498068"/>
                <a:gd name="connsiteX35-977" fmla="*/ 878507 w 1206042"/>
                <a:gd name="connsiteY35-978" fmla="*/ 55625 h 2498068"/>
                <a:gd name="connsiteX36-979" fmla="*/ 883564 w 1206042"/>
                <a:gd name="connsiteY36-980" fmla="*/ 35398 h 2498068"/>
                <a:gd name="connsiteX0-981" fmla="*/ 883564 w 1206042"/>
                <a:gd name="connsiteY0-982" fmla="*/ 35398 h 2498068"/>
                <a:gd name="connsiteX1-983" fmla="*/ 894138 w 1206042"/>
                <a:gd name="connsiteY1-984" fmla="*/ 45511 h 2498068"/>
                <a:gd name="connsiteX2-985" fmla="*/ 910687 w 1206042"/>
                <a:gd name="connsiteY2-986" fmla="*/ 59303 h 2498068"/>
                <a:gd name="connsiteX3-987" fmla="*/ 1051818 w 1206042"/>
                <a:gd name="connsiteY3-988" fmla="*/ 291457 h 2498068"/>
                <a:gd name="connsiteX4-989" fmla="*/ 1185134 w 1206042"/>
                <a:gd name="connsiteY4-990" fmla="*/ 746570 h 2498068"/>
                <a:gd name="connsiteX5-991" fmla="*/ 1205361 w 1206042"/>
                <a:gd name="connsiteY5-992" fmla="*/ 1137324 h 2498068"/>
                <a:gd name="connsiteX6-993" fmla="*/ 1185594 w 1206042"/>
                <a:gd name="connsiteY6-994" fmla="*/ 1582784 h 2498068"/>
                <a:gd name="connsiteX7-995" fmla="*/ 1184675 w 1206042"/>
                <a:gd name="connsiteY7-996" fmla="*/ 1724835 h 2498068"/>
                <a:gd name="connsiteX8-997" fmla="*/ 1195708 w 1206042"/>
                <a:gd name="connsiteY8-998" fmla="*/ 2498068 h 2498068"/>
                <a:gd name="connsiteX9-999" fmla="*/ 0 w 1206042"/>
                <a:gd name="connsiteY9-1000" fmla="*/ 2498068 h 2498068"/>
                <a:gd name="connsiteX10-1001" fmla="*/ 19768 w 1206042"/>
                <a:gd name="connsiteY10-1002" fmla="*/ 2241090 h 2498068"/>
                <a:gd name="connsiteX11-1003" fmla="*/ 44592 w 1206042"/>
                <a:gd name="connsiteY11-1004" fmla="*/ 2024566 h 2498068"/>
                <a:gd name="connsiteX12-1005" fmla="*/ 68497 w 1206042"/>
                <a:gd name="connsiteY12-1006" fmla="*/ 1868264 h 2498068"/>
                <a:gd name="connsiteX13-1007" fmla="*/ 110790 w 1206042"/>
                <a:gd name="connsiteY13-1008" fmla="*/ 1660015 h 2498068"/>
                <a:gd name="connsiteX14-1009" fmla="*/ 144349 w 1206042"/>
                <a:gd name="connsiteY14-1010" fmla="*/ 1560258 h 2498068"/>
                <a:gd name="connsiteX15-1011" fmla="*/ 224799 w 1206042"/>
                <a:gd name="connsiteY15-1012" fmla="*/ 1231105 h 2498068"/>
                <a:gd name="connsiteX16-1013" fmla="*/ 265253 w 1206042"/>
                <a:gd name="connsiteY16-1014" fmla="*/ 939649 h 2498068"/>
                <a:gd name="connsiteX17-1015" fmla="*/ 286400 w 1206042"/>
                <a:gd name="connsiteY17-1016" fmla="*/ 758063 h 2498068"/>
                <a:gd name="connsiteX18-1017" fmla="*/ 309385 w 1206042"/>
                <a:gd name="connsiteY18-1018" fmla="*/ 526828 h 2498068"/>
                <a:gd name="connsiteX19-1019" fmla="*/ 321338 w 1206042"/>
                <a:gd name="connsiteY19-1020" fmla="*/ 390754 h 2498068"/>
                <a:gd name="connsiteX20-1021" fmla="*/ 325016 w 1206042"/>
                <a:gd name="connsiteY20-1022" fmla="*/ 325935 h 2498068"/>
                <a:gd name="connsiteX21-1023" fmla="*/ 328693 w 1206042"/>
                <a:gd name="connsiteY21-1024" fmla="*/ 124122 h 2498068"/>
                <a:gd name="connsiteX22-1025" fmla="*/ 331911 w 1206042"/>
                <a:gd name="connsiteY22-1026" fmla="*/ 70336 h 2498068"/>
                <a:gd name="connsiteX23-1027" fmla="*/ 397650 w 1206042"/>
                <a:gd name="connsiteY23-1028" fmla="*/ 0 h 2498068"/>
                <a:gd name="connsiteX24-1029" fmla="*/ 407304 w 1206042"/>
                <a:gd name="connsiteY24-1030" fmla="*/ 17929 h 2498068"/>
                <a:gd name="connsiteX25-1031" fmla="*/ 410522 w 1206042"/>
                <a:gd name="connsiteY25-1032" fmla="*/ 74013 h 2498068"/>
                <a:gd name="connsiteX26-1033" fmla="*/ 415119 w 1206042"/>
                <a:gd name="connsiteY26-1034" fmla="*/ 255599 h 2498068"/>
                <a:gd name="connsiteX27-1035" fmla="*/ 422474 w 1206042"/>
                <a:gd name="connsiteY27-1036" fmla="*/ 566823 h 2498068"/>
                <a:gd name="connsiteX28-1037" fmla="*/ 424773 w 1206042"/>
                <a:gd name="connsiteY28-1038" fmla="*/ 664282 h 2498068"/>
                <a:gd name="connsiteX29-1039" fmla="*/ 442242 w 1206042"/>
                <a:gd name="connsiteY29-1040" fmla="*/ 683130 h 2498068"/>
                <a:gd name="connsiteX30-1041" fmla="*/ 1046761 w 1206042"/>
                <a:gd name="connsiteY30-1042" fmla="*/ 662443 h 2498068"/>
                <a:gd name="connsiteX31-1043" fmla="*/ 1062392 w 1206042"/>
                <a:gd name="connsiteY31-1044" fmla="*/ 638538 h 2498068"/>
                <a:gd name="connsiteX32-1045" fmla="*/ 992515 w 1206042"/>
                <a:gd name="connsiteY32-1046" fmla="*/ 414659 h 2498068"/>
                <a:gd name="connsiteX33-1047" fmla="*/ 896896 w 1206042"/>
                <a:gd name="connsiteY33-1048" fmla="*/ 110790 h 2498068"/>
                <a:gd name="connsiteX34-1049" fmla="*/ 878507 w 1206042"/>
                <a:gd name="connsiteY34-1050" fmla="*/ 55625 h 2498068"/>
                <a:gd name="connsiteX35-1051" fmla="*/ 883564 w 1206042"/>
                <a:gd name="connsiteY35-1052" fmla="*/ 35398 h 2498068"/>
                <a:gd name="connsiteX0-1053" fmla="*/ 883564 w 1206042"/>
                <a:gd name="connsiteY0-1054" fmla="*/ 35398 h 2498068"/>
                <a:gd name="connsiteX1-1055" fmla="*/ 894138 w 1206042"/>
                <a:gd name="connsiteY1-1056" fmla="*/ 45511 h 2498068"/>
                <a:gd name="connsiteX2-1057" fmla="*/ 910687 w 1206042"/>
                <a:gd name="connsiteY2-1058" fmla="*/ 59303 h 2498068"/>
                <a:gd name="connsiteX3-1059" fmla="*/ 1051818 w 1206042"/>
                <a:gd name="connsiteY3-1060" fmla="*/ 291457 h 2498068"/>
                <a:gd name="connsiteX4-1061" fmla="*/ 1185134 w 1206042"/>
                <a:gd name="connsiteY4-1062" fmla="*/ 746570 h 2498068"/>
                <a:gd name="connsiteX5-1063" fmla="*/ 1205361 w 1206042"/>
                <a:gd name="connsiteY5-1064" fmla="*/ 1137324 h 2498068"/>
                <a:gd name="connsiteX6-1065" fmla="*/ 1185594 w 1206042"/>
                <a:gd name="connsiteY6-1066" fmla="*/ 1582784 h 2498068"/>
                <a:gd name="connsiteX7-1067" fmla="*/ 1184675 w 1206042"/>
                <a:gd name="connsiteY7-1068" fmla="*/ 1724835 h 2498068"/>
                <a:gd name="connsiteX8-1069" fmla="*/ 1195708 w 1206042"/>
                <a:gd name="connsiteY8-1070" fmla="*/ 2498068 h 2498068"/>
                <a:gd name="connsiteX9-1071" fmla="*/ 0 w 1206042"/>
                <a:gd name="connsiteY9-1072" fmla="*/ 2498068 h 2498068"/>
                <a:gd name="connsiteX10-1073" fmla="*/ 19768 w 1206042"/>
                <a:gd name="connsiteY10-1074" fmla="*/ 2241090 h 2498068"/>
                <a:gd name="connsiteX11-1075" fmla="*/ 44592 w 1206042"/>
                <a:gd name="connsiteY11-1076" fmla="*/ 2024566 h 2498068"/>
                <a:gd name="connsiteX12-1077" fmla="*/ 68497 w 1206042"/>
                <a:gd name="connsiteY12-1078" fmla="*/ 1868264 h 2498068"/>
                <a:gd name="connsiteX13-1079" fmla="*/ 110790 w 1206042"/>
                <a:gd name="connsiteY13-1080" fmla="*/ 1660015 h 2498068"/>
                <a:gd name="connsiteX14-1081" fmla="*/ 144349 w 1206042"/>
                <a:gd name="connsiteY14-1082" fmla="*/ 1560258 h 2498068"/>
                <a:gd name="connsiteX15-1083" fmla="*/ 224799 w 1206042"/>
                <a:gd name="connsiteY15-1084" fmla="*/ 1231105 h 2498068"/>
                <a:gd name="connsiteX16-1085" fmla="*/ 265253 w 1206042"/>
                <a:gd name="connsiteY16-1086" fmla="*/ 939649 h 2498068"/>
                <a:gd name="connsiteX17-1087" fmla="*/ 286400 w 1206042"/>
                <a:gd name="connsiteY17-1088" fmla="*/ 758063 h 2498068"/>
                <a:gd name="connsiteX18-1089" fmla="*/ 309385 w 1206042"/>
                <a:gd name="connsiteY18-1090" fmla="*/ 526828 h 2498068"/>
                <a:gd name="connsiteX19-1091" fmla="*/ 321338 w 1206042"/>
                <a:gd name="connsiteY19-1092" fmla="*/ 390754 h 2498068"/>
                <a:gd name="connsiteX20-1093" fmla="*/ 325016 w 1206042"/>
                <a:gd name="connsiteY20-1094" fmla="*/ 325935 h 2498068"/>
                <a:gd name="connsiteX21-1095" fmla="*/ 328693 w 1206042"/>
                <a:gd name="connsiteY21-1096" fmla="*/ 124122 h 2498068"/>
                <a:gd name="connsiteX22-1097" fmla="*/ 331911 w 1206042"/>
                <a:gd name="connsiteY22-1098" fmla="*/ 70336 h 2498068"/>
                <a:gd name="connsiteX23-1099" fmla="*/ 397650 w 1206042"/>
                <a:gd name="connsiteY23-1100" fmla="*/ 0 h 2498068"/>
                <a:gd name="connsiteX24-1101" fmla="*/ 407304 w 1206042"/>
                <a:gd name="connsiteY24-1102" fmla="*/ 17929 h 2498068"/>
                <a:gd name="connsiteX25-1103" fmla="*/ 410522 w 1206042"/>
                <a:gd name="connsiteY25-1104" fmla="*/ 74013 h 2498068"/>
                <a:gd name="connsiteX26-1105" fmla="*/ 415119 w 1206042"/>
                <a:gd name="connsiteY26-1106" fmla="*/ 255599 h 2498068"/>
                <a:gd name="connsiteX27-1107" fmla="*/ 422474 w 1206042"/>
                <a:gd name="connsiteY27-1108" fmla="*/ 566823 h 2498068"/>
                <a:gd name="connsiteX28-1109" fmla="*/ 424773 w 1206042"/>
                <a:gd name="connsiteY28-1110" fmla="*/ 664282 h 2498068"/>
                <a:gd name="connsiteX29-1111" fmla="*/ 442242 w 1206042"/>
                <a:gd name="connsiteY29-1112" fmla="*/ 683130 h 2498068"/>
                <a:gd name="connsiteX30-1113" fmla="*/ 1046761 w 1206042"/>
                <a:gd name="connsiteY30-1114" fmla="*/ 662443 h 2498068"/>
                <a:gd name="connsiteX31-1115" fmla="*/ 1062392 w 1206042"/>
                <a:gd name="connsiteY31-1116" fmla="*/ 638538 h 2498068"/>
                <a:gd name="connsiteX32-1117" fmla="*/ 992515 w 1206042"/>
                <a:gd name="connsiteY32-1118" fmla="*/ 414659 h 2498068"/>
                <a:gd name="connsiteX33-1119" fmla="*/ 896896 w 1206042"/>
                <a:gd name="connsiteY33-1120" fmla="*/ 110790 h 2498068"/>
                <a:gd name="connsiteX34-1121" fmla="*/ 878507 w 1206042"/>
                <a:gd name="connsiteY34-1122" fmla="*/ 55625 h 2498068"/>
                <a:gd name="connsiteX35-1123" fmla="*/ 883564 w 1206042"/>
                <a:gd name="connsiteY35-1124" fmla="*/ 35398 h 2498068"/>
                <a:gd name="connsiteX0-1125" fmla="*/ 883564 w 1206042"/>
                <a:gd name="connsiteY0-1126" fmla="*/ 35398 h 2498068"/>
                <a:gd name="connsiteX1-1127" fmla="*/ 894138 w 1206042"/>
                <a:gd name="connsiteY1-1128" fmla="*/ 45511 h 2498068"/>
                <a:gd name="connsiteX2-1129" fmla="*/ 910687 w 1206042"/>
                <a:gd name="connsiteY2-1130" fmla="*/ 59303 h 2498068"/>
                <a:gd name="connsiteX3-1131" fmla="*/ 1051818 w 1206042"/>
                <a:gd name="connsiteY3-1132" fmla="*/ 291457 h 2498068"/>
                <a:gd name="connsiteX4-1133" fmla="*/ 1185134 w 1206042"/>
                <a:gd name="connsiteY4-1134" fmla="*/ 746570 h 2498068"/>
                <a:gd name="connsiteX5-1135" fmla="*/ 1205361 w 1206042"/>
                <a:gd name="connsiteY5-1136" fmla="*/ 1137324 h 2498068"/>
                <a:gd name="connsiteX6-1137" fmla="*/ 1185594 w 1206042"/>
                <a:gd name="connsiteY6-1138" fmla="*/ 1582784 h 2498068"/>
                <a:gd name="connsiteX7-1139" fmla="*/ 1184675 w 1206042"/>
                <a:gd name="connsiteY7-1140" fmla="*/ 1724835 h 2498068"/>
                <a:gd name="connsiteX8-1141" fmla="*/ 1195708 w 1206042"/>
                <a:gd name="connsiteY8-1142" fmla="*/ 2498068 h 2498068"/>
                <a:gd name="connsiteX9-1143" fmla="*/ 0 w 1206042"/>
                <a:gd name="connsiteY9-1144" fmla="*/ 2498068 h 2498068"/>
                <a:gd name="connsiteX10-1145" fmla="*/ 19768 w 1206042"/>
                <a:gd name="connsiteY10-1146" fmla="*/ 2241090 h 2498068"/>
                <a:gd name="connsiteX11-1147" fmla="*/ 44592 w 1206042"/>
                <a:gd name="connsiteY11-1148" fmla="*/ 2024566 h 2498068"/>
                <a:gd name="connsiteX12-1149" fmla="*/ 68497 w 1206042"/>
                <a:gd name="connsiteY12-1150" fmla="*/ 1868264 h 2498068"/>
                <a:gd name="connsiteX13-1151" fmla="*/ 110790 w 1206042"/>
                <a:gd name="connsiteY13-1152" fmla="*/ 1660015 h 2498068"/>
                <a:gd name="connsiteX14-1153" fmla="*/ 144349 w 1206042"/>
                <a:gd name="connsiteY14-1154" fmla="*/ 1560258 h 2498068"/>
                <a:gd name="connsiteX15-1155" fmla="*/ 224799 w 1206042"/>
                <a:gd name="connsiteY15-1156" fmla="*/ 1231105 h 2498068"/>
                <a:gd name="connsiteX16-1157" fmla="*/ 265253 w 1206042"/>
                <a:gd name="connsiteY16-1158" fmla="*/ 939649 h 2498068"/>
                <a:gd name="connsiteX17-1159" fmla="*/ 286400 w 1206042"/>
                <a:gd name="connsiteY17-1160" fmla="*/ 758063 h 2498068"/>
                <a:gd name="connsiteX18-1161" fmla="*/ 309385 w 1206042"/>
                <a:gd name="connsiteY18-1162" fmla="*/ 526828 h 2498068"/>
                <a:gd name="connsiteX19-1163" fmla="*/ 321338 w 1206042"/>
                <a:gd name="connsiteY19-1164" fmla="*/ 390754 h 2498068"/>
                <a:gd name="connsiteX20-1165" fmla="*/ 325016 w 1206042"/>
                <a:gd name="connsiteY20-1166" fmla="*/ 325935 h 2498068"/>
                <a:gd name="connsiteX21-1167" fmla="*/ 328693 w 1206042"/>
                <a:gd name="connsiteY21-1168" fmla="*/ 124122 h 2498068"/>
                <a:gd name="connsiteX22-1169" fmla="*/ 331911 w 1206042"/>
                <a:gd name="connsiteY22-1170" fmla="*/ 70336 h 2498068"/>
                <a:gd name="connsiteX23-1171" fmla="*/ 397650 w 1206042"/>
                <a:gd name="connsiteY23-1172" fmla="*/ 0 h 2498068"/>
                <a:gd name="connsiteX24-1173" fmla="*/ 407304 w 1206042"/>
                <a:gd name="connsiteY24-1174" fmla="*/ 17929 h 2498068"/>
                <a:gd name="connsiteX25-1175" fmla="*/ 410522 w 1206042"/>
                <a:gd name="connsiteY25-1176" fmla="*/ 74013 h 2498068"/>
                <a:gd name="connsiteX26-1177" fmla="*/ 415119 w 1206042"/>
                <a:gd name="connsiteY26-1178" fmla="*/ 255599 h 2498068"/>
                <a:gd name="connsiteX27-1179" fmla="*/ 422474 w 1206042"/>
                <a:gd name="connsiteY27-1180" fmla="*/ 566823 h 2498068"/>
                <a:gd name="connsiteX28-1181" fmla="*/ 424773 w 1206042"/>
                <a:gd name="connsiteY28-1182" fmla="*/ 664282 h 2498068"/>
                <a:gd name="connsiteX29-1183" fmla="*/ 442242 w 1206042"/>
                <a:gd name="connsiteY29-1184" fmla="*/ 683130 h 2498068"/>
                <a:gd name="connsiteX30-1185" fmla="*/ 1046761 w 1206042"/>
                <a:gd name="connsiteY30-1186" fmla="*/ 662443 h 2498068"/>
                <a:gd name="connsiteX31-1187" fmla="*/ 1062392 w 1206042"/>
                <a:gd name="connsiteY31-1188" fmla="*/ 638538 h 2498068"/>
                <a:gd name="connsiteX32-1189" fmla="*/ 992515 w 1206042"/>
                <a:gd name="connsiteY32-1190" fmla="*/ 414659 h 2498068"/>
                <a:gd name="connsiteX33-1191" fmla="*/ 896896 w 1206042"/>
                <a:gd name="connsiteY33-1192" fmla="*/ 110790 h 2498068"/>
                <a:gd name="connsiteX34-1193" fmla="*/ 878507 w 1206042"/>
                <a:gd name="connsiteY34-1194" fmla="*/ 55625 h 2498068"/>
                <a:gd name="connsiteX35-1195" fmla="*/ 883564 w 1206042"/>
                <a:gd name="connsiteY35-1196" fmla="*/ 35398 h 2498068"/>
                <a:gd name="connsiteX0-1197" fmla="*/ 883564 w 1206042"/>
                <a:gd name="connsiteY0-1198" fmla="*/ 35398 h 2498068"/>
                <a:gd name="connsiteX1-1199" fmla="*/ 894138 w 1206042"/>
                <a:gd name="connsiteY1-1200" fmla="*/ 45511 h 2498068"/>
                <a:gd name="connsiteX2-1201" fmla="*/ 910687 w 1206042"/>
                <a:gd name="connsiteY2-1202" fmla="*/ 59303 h 2498068"/>
                <a:gd name="connsiteX3-1203" fmla="*/ 1051818 w 1206042"/>
                <a:gd name="connsiteY3-1204" fmla="*/ 291457 h 2498068"/>
                <a:gd name="connsiteX4-1205" fmla="*/ 1185134 w 1206042"/>
                <a:gd name="connsiteY4-1206" fmla="*/ 746570 h 2498068"/>
                <a:gd name="connsiteX5-1207" fmla="*/ 1205361 w 1206042"/>
                <a:gd name="connsiteY5-1208" fmla="*/ 1137324 h 2498068"/>
                <a:gd name="connsiteX6-1209" fmla="*/ 1185594 w 1206042"/>
                <a:gd name="connsiteY6-1210" fmla="*/ 1582784 h 2498068"/>
                <a:gd name="connsiteX7-1211" fmla="*/ 1184675 w 1206042"/>
                <a:gd name="connsiteY7-1212" fmla="*/ 1724835 h 2498068"/>
                <a:gd name="connsiteX8-1213" fmla="*/ 1195708 w 1206042"/>
                <a:gd name="connsiteY8-1214" fmla="*/ 2498068 h 2498068"/>
                <a:gd name="connsiteX9-1215" fmla="*/ 0 w 1206042"/>
                <a:gd name="connsiteY9-1216" fmla="*/ 2498068 h 2498068"/>
                <a:gd name="connsiteX10-1217" fmla="*/ 19768 w 1206042"/>
                <a:gd name="connsiteY10-1218" fmla="*/ 2241090 h 2498068"/>
                <a:gd name="connsiteX11-1219" fmla="*/ 44592 w 1206042"/>
                <a:gd name="connsiteY11-1220" fmla="*/ 2024566 h 2498068"/>
                <a:gd name="connsiteX12-1221" fmla="*/ 68497 w 1206042"/>
                <a:gd name="connsiteY12-1222" fmla="*/ 1868264 h 2498068"/>
                <a:gd name="connsiteX13-1223" fmla="*/ 110790 w 1206042"/>
                <a:gd name="connsiteY13-1224" fmla="*/ 1660015 h 2498068"/>
                <a:gd name="connsiteX14-1225" fmla="*/ 144349 w 1206042"/>
                <a:gd name="connsiteY14-1226" fmla="*/ 1560258 h 2498068"/>
                <a:gd name="connsiteX15-1227" fmla="*/ 224799 w 1206042"/>
                <a:gd name="connsiteY15-1228" fmla="*/ 1231105 h 2498068"/>
                <a:gd name="connsiteX16-1229" fmla="*/ 265253 w 1206042"/>
                <a:gd name="connsiteY16-1230" fmla="*/ 939649 h 2498068"/>
                <a:gd name="connsiteX17-1231" fmla="*/ 286400 w 1206042"/>
                <a:gd name="connsiteY17-1232" fmla="*/ 758063 h 2498068"/>
                <a:gd name="connsiteX18-1233" fmla="*/ 309385 w 1206042"/>
                <a:gd name="connsiteY18-1234" fmla="*/ 526828 h 2498068"/>
                <a:gd name="connsiteX19-1235" fmla="*/ 321338 w 1206042"/>
                <a:gd name="connsiteY19-1236" fmla="*/ 390754 h 2498068"/>
                <a:gd name="connsiteX20-1237" fmla="*/ 325016 w 1206042"/>
                <a:gd name="connsiteY20-1238" fmla="*/ 325935 h 2498068"/>
                <a:gd name="connsiteX21-1239" fmla="*/ 328693 w 1206042"/>
                <a:gd name="connsiteY21-1240" fmla="*/ 124122 h 2498068"/>
                <a:gd name="connsiteX22-1241" fmla="*/ 331911 w 1206042"/>
                <a:gd name="connsiteY22-1242" fmla="*/ 70336 h 2498068"/>
                <a:gd name="connsiteX23-1243" fmla="*/ 397650 w 1206042"/>
                <a:gd name="connsiteY23-1244" fmla="*/ 0 h 2498068"/>
                <a:gd name="connsiteX24-1245" fmla="*/ 407304 w 1206042"/>
                <a:gd name="connsiteY24-1246" fmla="*/ 17929 h 2498068"/>
                <a:gd name="connsiteX25-1247" fmla="*/ 410522 w 1206042"/>
                <a:gd name="connsiteY25-1248" fmla="*/ 74013 h 2498068"/>
                <a:gd name="connsiteX26-1249" fmla="*/ 415119 w 1206042"/>
                <a:gd name="connsiteY26-1250" fmla="*/ 255599 h 2498068"/>
                <a:gd name="connsiteX27-1251" fmla="*/ 422474 w 1206042"/>
                <a:gd name="connsiteY27-1252" fmla="*/ 566823 h 2498068"/>
                <a:gd name="connsiteX28-1253" fmla="*/ 424773 w 1206042"/>
                <a:gd name="connsiteY28-1254" fmla="*/ 664282 h 2498068"/>
                <a:gd name="connsiteX29-1255" fmla="*/ 442242 w 1206042"/>
                <a:gd name="connsiteY29-1256" fmla="*/ 683130 h 2498068"/>
                <a:gd name="connsiteX30-1257" fmla="*/ 1046761 w 1206042"/>
                <a:gd name="connsiteY30-1258" fmla="*/ 662443 h 2498068"/>
                <a:gd name="connsiteX31-1259" fmla="*/ 1062392 w 1206042"/>
                <a:gd name="connsiteY31-1260" fmla="*/ 638538 h 2498068"/>
                <a:gd name="connsiteX32-1261" fmla="*/ 992515 w 1206042"/>
                <a:gd name="connsiteY32-1262" fmla="*/ 414659 h 2498068"/>
                <a:gd name="connsiteX33-1263" fmla="*/ 896896 w 1206042"/>
                <a:gd name="connsiteY33-1264" fmla="*/ 110790 h 2498068"/>
                <a:gd name="connsiteX34-1265" fmla="*/ 878507 w 1206042"/>
                <a:gd name="connsiteY34-1266" fmla="*/ 55625 h 2498068"/>
                <a:gd name="connsiteX35-1267" fmla="*/ 883564 w 1206042"/>
                <a:gd name="connsiteY35-1268" fmla="*/ 35398 h 2498068"/>
                <a:gd name="connsiteX0-1269" fmla="*/ 883564 w 1206042"/>
                <a:gd name="connsiteY0-1270" fmla="*/ 35398 h 2498068"/>
                <a:gd name="connsiteX1-1271" fmla="*/ 894138 w 1206042"/>
                <a:gd name="connsiteY1-1272" fmla="*/ 45511 h 2498068"/>
                <a:gd name="connsiteX2-1273" fmla="*/ 910687 w 1206042"/>
                <a:gd name="connsiteY2-1274" fmla="*/ 59303 h 2498068"/>
                <a:gd name="connsiteX3-1275" fmla="*/ 1051818 w 1206042"/>
                <a:gd name="connsiteY3-1276" fmla="*/ 291457 h 2498068"/>
                <a:gd name="connsiteX4-1277" fmla="*/ 1185134 w 1206042"/>
                <a:gd name="connsiteY4-1278" fmla="*/ 746570 h 2498068"/>
                <a:gd name="connsiteX5-1279" fmla="*/ 1205361 w 1206042"/>
                <a:gd name="connsiteY5-1280" fmla="*/ 1137324 h 2498068"/>
                <a:gd name="connsiteX6-1281" fmla="*/ 1185594 w 1206042"/>
                <a:gd name="connsiteY6-1282" fmla="*/ 1582784 h 2498068"/>
                <a:gd name="connsiteX7-1283" fmla="*/ 1184675 w 1206042"/>
                <a:gd name="connsiteY7-1284" fmla="*/ 1724835 h 2498068"/>
                <a:gd name="connsiteX8-1285" fmla="*/ 1195708 w 1206042"/>
                <a:gd name="connsiteY8-1286" fmla="*/ 2498068 h 2498068"/>
                <a:gd name="connsiteX9-1287" fmla="*/ 0 w 1206042"/>
                <a:gd name="connsiteY9-1288" fmla="*/ 2498068 h 2498068"/>
                <a:gd name="connsiteX10-1289" fmla="*/ 19768 w 1206042"/>
                <a:gd name="connsiteY10-1290" fmla="*/ 2241090 h 2498068"/>
                <a:gd name="connsiteX11-1291" fmla="*/ 44592 w 1206042"/>
                <a:gd name="connsiteY11-1292" fmla="*/ 2024566 h 2498068"/>
                <a:gd name="connsiteX12-1293" fmla="*/ 68497 w 1206042"/>
                <a:gd name="connsiteY12-1294" fmla="*/ 1868264 h 2498068"/>
                <a:gd name="connsiteX13-1295" fmla="*/ 110790 w 1206042"/>
                <a:gd name="connsiteY13-1296" fmla="*/ 1660015 h 2498068"/>
                <a:gd name="connsiteX14-1297" fmla="*/ 144349 w 1206042"/>
                <a:gd name="connsiteY14-1298" fmla="*/ 1560258 h 2498068"/>
                <a:gd name="connsiteX15-1299" fmla="*/ 224799 w 1206042"/>
                <a:gd name="connsiteY15-1300" fmla="*/ 1231105 h 2498068"/>
                <a:gd name="connsiteX16-1301" fmla="*/ 265253 w 1206042"/>
                <a:gd name="connsiteY16-1302" fmla="*/ 939649 h 2498068"/>
                <a:gd name="connsiteX17-1303" fmla="*/ 286400 w 1206042"/>
                <a:gd name="connsiteY17-1304" fmla="*/ 758063 h 2498068"/>
                <a:gd name="connsiteX18-1305" fmla="*/ 309385 w 1206042"/>
                <a:gd name="connsiteY18-1306" fmla="*/ 526828 h 2498068"/>
                <a:gd name="connsiteX19-1307" fmla="*/ 321338 w 1206042"/>
                <a:gd name="connsiteY19-1308" fmla="*/ 390754 h 2498068"/>
                <a:gd name="connsiteX20-1309" fmla="*/ 325016 w 1206042"/>
                <a:gd name="connsiteY20-1310" fmla="*/ 325935 h 2498068"/>
                <a:gd name="connsiteX21-1311" fmla="*/ 328693 w 1206042"/>
                <a:gd name="connsiteY21-1312" fmla="*/ 124122 h 2498068"/>
                <a:gd name="connsiteX22-1313" fmla="*/ 331911 w 1206042"/>
                <a:gd name="connsiteY22-1314" fmla="*/ 70336 h 2498068"/>
                <a:gd name="connsiteX23-1315" fmla="*/ 397650 w 1206042"/>
                <a:gd name="connsiteY23-1316" fmla="*/ 0 h 2498068"/>
                <a:gd name="connsiteX24-1317" fmla="*/ 407304 w 1206042"/>
                <a:gd name="connsiteY24-1318" fmla="*/ 17929 h 2498068"/>
                <a:gd name="connsiteX25-1319" fmla="*/ 410522 w 1206042"/>
                <a:gd name="connsiteY25-1320" fmla="*/ 74013 h 2498068"/>
                <a:gd name="connsiteX26-1321" fmla="*/ 415119 w 1206042"/>
                <a:gd name="connsiteY26-1322" fmla="*/ 255599 h 2498068"/>
                <a:gd name="connsiteX27-1323" fmla="*/ 422474 w 1206042"/>
                <a:gd name="connsiteY27-1324" fmla="*/ 566823 h 2498068"/>
                <a:gd name="connsiteX28-1325" fmla="*/ 424773 w 1206042"/>
                <a:gd name="connsiteY28-1326" fmla="*/ 664282 h 2498068"/>
                <a:gd name="connsiteX29-1327" fmla="*/ 442242 w 1206042"/>
                <a:gd name="connsiteY29-1328" fmla="*/ 683130 h 2498068"/>
                <a:gd name="connsiteX30-1329" fmla="*/ 1046761 w 1206042"/>
                <a:gd name="connsiteY30-1330" fmla="*/ 662443 h 2498068"/>
                <a:gd name="connsiteX31-1331" fmla="*/ 1062392 w 1206042"/>
                <a:gd name="connsiteY31-1332" fmla="*/ 638538 h 2498068"/>
                <a:gd name="connsiteX32-1333" fmla="*/ 992515 w 1206042"/>
                <a:gd name="connsiteY32-1334" fmla="*/ 414659 h 2498068"/>
                <a:gd name="connsiteX33-1335" fmla="*/ 896896 w 1206042"/>
                <a:gd name="connsiteY33-1336" fmla="*/ 110790 h 2498068"/>
                <a:gd name="connsiteX34-1337" fmla="*/ 878507 w 1206042"/>
                <a:gd name="connsiteY34-1338" fmla="*/ 55625 h 2498068"/>
                <a:gd name="connsiteX35-1339" fmla="*/ 883564 w 1206042"/>
                <a:gd name="connsiteY35-1340" fmla="*/ 35398 h 2498068"/>
                <a:gd name="connsiteX0-1341" fmla="*/ 883564 w 1206042"/>
                <a:gd name="connsiteY0-1342" fmla="*/ 35398 h 2498068"/>
                <a:gd name="connsiteX1-1343" fmla="*/ 894138 w 1206042"/>
                <a:gd name="connsiteY1-1344" fmla="*/ 45511 h 2498068"/>
                <a:gd name="connsiteX2-1345" fmla="*/ 910687 w 1206042"/>
                <a:gd name="connsiteY2-1346" fmla="*/ 59303 h 2498068"/>
                <a:gd name="connsiteX3-1347" fmla="*/ 1051818 w 1206042"/>
                <a:gd name="connsiteY3-1348" fmla="*/ 291457 h 2498068"/>
                <a:gd name="connsiteX4-1349" fmla="*/ 1185134 w 1206042"/>
                <a:gd name="connsiteY4-1350" fmla="*/ 746570 h 2498068"/>
                <a:gd name="connsiteX5-1351" fmla="*/ 1205361 w 1206042"/>
                <a:gd name="connsiteY5-1352" fmla="*/ 1137324 h 2498068"/>
                <a:gd name="connsiteX6-1353" fmla="*/ 1185594 w 1206042"/>
                <a:gd name="connsiteY6-1354" fmla="*/ 1582784 h 2498068"/>
                <a:gd name="connsiteX7-1355" fmla="*/ 1184675 w 1206042"/>
                <a:gd name="connsiteY7-1356" fmla="*/ 1724835 h 2498068"/>
                <a:gd name="connsiteX8-1357" fmla="*/ 1195708 w 1206042"/>
                <a:gd name="connsiteY8-1358" fmla="*/ 2498068 h 2498068"/>
                <a:gd name="connsiteX9-1359" fmla="*/ 0 w 1206042"/>
                <a:gd name="connsiteY9-1360" fmla="*/ 2498068 h 2498068"/>
                <a:gd name="connsiteX10-1361" fmla="*/ 19768 w 1206042"/>
                <a:gd name="connsiteY10-1362" fmla="*/ 2241090 h 2498068"/>
                <a:gd name="connsiteX11-1363" fmla="*/ 44592 w 1206042"/>
                <a:gd name="connsiteY11-1364" fmla="*/ 2024566 h 2498068"/>
                <a:gd name="connsiteX12-1365" fmla="*/ 68497 w 1206042"/>
                <a:gd name="connsiteY12-1366" fmla="*/ 1868264 h 2498068"/>
                <a:gd name="connsiteX13-1367" fmla="*/ 110790 w 1206042"/>
                <a:gd name="connsiteY13-1368" fmla="*/ 1660015 h 2498068"/>
                <a:gd name="connsiteX14-1369" fmla="*/ 144349 w 1206042"/>
                <a:gd name="connsiteY14-1370" fmla="*/ 1560258 h 2498068"/>
                <a:gd name="connsiteX15-1371" fmla="*/ 224799 w 1206042"/>
                <a:gd name="connsiteY15-1372" fmla="*/ 1231105 h 2498068"/>
                <a:gd name="connsiteX16-1373" fmla="*/ 265253 w 1206042"/>
                <a:gd name="connsiteY16-1374" fmla="*/ 939649 h 2498068"/>
                <a:gd name="connsiteX17-1375" fmla="*/ 286400 w 1206042"/>
                <a:gd name="connsiteY17-1376" fmla="*/ 758063 h 2498068"/>
                <a:gd name="connsiteX18-1377" fmla="*/ 309385 w 1206042"/>
                <a:gd name="connsiteY18-1378" fmla="*/ 526828 h 2498068"/>
                <a:gd name="connsiteX19-1379" fmla="*/ 321338 w 1206042"/>
                <a:gd name="connsiteY19-1380" fmla="*/ 390754 h 2498068"/>
                <a:gd name="connsiteX20-1381" fmla="*/ 325016 w 1206042"/>
                <a:gd name="connsiteY20-1382" fmla="*/ 325935 h 2498068"/>
                <a:gd name="connsiteX21-1383" fmla="*/ 328693 w 1206042"/>
                <a:gd name="connsiteY21-1384" fmla="*/ 124122 h 2498068"/>
                <a:gd name="connsiteX22-1385" fmla="*/ 331911 w 1206042"/>
                <a:gd name="connsiteY22-1386" fmla="*/ 70336 h 2498068"/>
                <a:gd name="connsiteX23-1387" fmla="*/ 397650 w 1206042"/>
                <a:gd name="connsiteY23-1388" fmla="*/ 0 h 2498068"/>
                <a:gd name="connsiteX24-1389" fmla="*/ 407304 w 1206042"/>
                <a:gd name="connsiteY24-1390" fmla="*/ 17929 h 2498068"/>
                <a:gd name="connsiteX25-1391" fmla="*/ 410522 w 1206042"/>
                <a:gd name="connsiteY25-1392" fmla="*/ 74013 h 2498068"/>
                <a:gd name="connsiteX26-1393" fmla="*/ 415119 w 1206042"/>
                <a:gd name="connsiteY26-1394" fmla="*/ 255599 h 2498068"/>
                <a:gd name="connsiteX27-1395" fmla="*/ 422474 w 1206042"/>
                <a:gd name="connsiteY27-1396" fmla="*/ 566823 h 2498068"/>
                <a:gd name="connsiteX28-1397" fmla="*/ 424773 w 1206042"/>
                <a:gd name="connsiteY28-1398" fmla="*/ 664282 h 2498068"/>
                <a:gd name="connsiteX29-1399" fmla="*/ 442242 w 1206042"/>
                <a:gd name="connsiteY29-1400" fmla="*/ 683130 h 2498068"/>
                <a:gd name="connsiteX30-1401" fmla="*/ 1046761 w 1206042"/>
                <a:gd name="connsiteY30-1402" fmla="*/ 662443 h 2498068"/>
                <a:gd name="connsiteX31-1403" fmla="*/ 1062392 w 1206042"/>
                <a:gd name="connsiteY31-1404" fmla="*/ 638538 h 2498068"/>
                <a:gd name="connsiteX32-1405" fmla="*/ 896896 w 1206042"/>
                <a:gd name="connsiteY32-1406" fmla="*/ 110790 h 2498068"/>
                <a:gd name="connsiteX33-1407" fmla="*/ 878507 w 1206042"/>
                <a:gd name="connsiteY33-1408" fmla="*/ 55625 h 2498068"/>
                <a:gd name="connsiteX34-1409" fmla="*/ 883564 w 1206042"/>
                <a:gd name="connsiteY34-1410" fmla="*/ 35398 h 2498068"/>
                <a:gd name="connsiteX0-1411" fmla="*/ 883564 w 1206042"/>
                <a:gd name="connsiteY0-1412" fmla="*/ 35398 h 2498068"/>
                <a:gd name="connsiteX1-1413" fmla="*/ 894138 w 1206042"/>
                <a:gd name="connsiteY1-1414" fmla="*/ 45511 h 2498068"/>
                <a:gd name="connsiteX2-1415" fmla="*/ 910687 w 1206042"/>
                <a:gd name="connsiteY2-1416" fmla="*/ 59303 h 2498068"/>
                <a:gd name="connsiteX3-1417" fmla="*/ 1051818 w 1206042"/>
                <a:gd name="connsiteY3-1418" fmla="*/ 291457 h 2498068"/>
                <a:gd name="connsiteX4-1419" fmla="*/ 1185134 w 1206042"/>
                <a:gd name="connsiteY4-1420" fmla="*/ 746570 h 2498068"/>
                <a:gd name="connsiteX5-1421" fmla="*/ 1205361 w 1206042"/>
                <a:gd name="connsiteY5-1422" fmla="*/ 1137324 h 2498068"/>
                <a:gd name="connsiteX6-1423" fmla="*/ 1185594 w 1206042"/>
                <a:gd name="connsiteY6-1424" fmla="*/ 1582784 h 2498068"/>
                <a:gd name="connsiteX7-1425" fmla="*/ 1184675 w 1206042"/>
                <a:gd name="connsiteY7-1426" fmla="*/ 1724835 h 2498068"/>
                <a:gd name="connsiteX8-1427" fmla="*/ 1195708 w 1206042"/>
                <a:gd name="connsiteY8-1428" fmla="*/ 2498068 h 2498068"/>
                <a:gd name="connsiteX9-1429" fmla="*/ 0 w 1206042"/>
                <a:gd name="connsiteY9-1430" fmla="*/ 2498068 h 2498068"/>
                <a:gd name="connsiteX10-1431" fmla="*/ 19768 w 1206042"/>
                <a:gd name="connsiteY10-1432" fmla="*/ 2241090 h 2498068"/>
                <a:gd name="connsiteX11-1433" fmla="*/ 44592 w 1206042"/>
                <a:gd name="connsiteY11-1434" fmla="*/ 2024566 h 2498068"/>
                <a:gd name="connsiteX12-1435" fmla="*/ 68497 w 1206042"/>
                <a:gd name="connsiteY12-1436" fmla="*/ 1868264 h 2498068"/>
                <a:gd name="connsiteX13-1437" fmla="*/ 110790 w 1206042"/>
                <a:gd name="connsiteY13-1438" fmla="*/ 1660015 h 2498068"/>
                <a:gd name="connsiteX14-1439" fmla="*/ 144349 w 1206042"/>
                <a:gd name="connsiteY14-1440" fmla="*/ 1560258 h 2498068"/>
                <a:gd name="connsiteX15-1441" fmla="*/ 224799 w 1206042"/>
                <a:gd name="connsiteY15-1442" fmla="*/ 1231105 h 2498068"/>
                <a:gd name="connsiteX16-1443" fmla="*/ 265253 w 1206042"/>
                <a:gd name="connsiteY16-1444" fmla="*/ 939649 h 2498068"/>
                <a:gd name="connsiteX17-1445" fmla="*/ 286400 w 1206042"/>
                <a:gd name="connsiteY17-1446" fmla="*/ 758063 h 2498068"/>
                <a:gd name="connsiteX18-1447" fmla="*/ 309385 w 1206042"/>
                <a:gd name="connsiteY18-1448" fmla="*/ 526828 h 2498068"/>
                <a:gd name="connsiteX19-1449" fmla="*/ 321338 w 1206042"/>
                <a:gd name="connsiteY19-1450" fmla="*/ 390754 h 2498068"/>
                <a:gd name="connsiteX20-1451" fmla="*/ 325016 w 1206042"/>
                <a:gd name="connsiteY20-1452" fmla="*/ 325935 h 2498068"/>
                <a:gd name="connsiteX21-1453" fmla="*/ 328693 w 1206042"/>
                <a:gd name="connsiteY21-1454" fmla="*/ 124122 h 2498068"/>
                <a:gd name="connsiteX22-1455" fmla="*/ 331911 w 1206042"/>
                <a:gd name="connsiteY22-1456" fmla="*/ 70336 h 2498068"/>
                <a:gd name="connsiteX23-1457" fmla="*/ 397650 w 1206042"/>
                <a:gd name="connsiteY23-1458" fmla="*/ 0 h 2498068"/>
                <a:gd name="connsiteX24-1459" fmla="*/ 407304 w 1206042"/>
                <a:gd name="connsiteY24-1460" fmla="*/ 17929 h 2498068"/>
                <a:gd name="connsiteX25-1461" fmla="*/ 410522 w 1206042"/>
                <a:gd name="connsiteY25-1462" fmla="*/ 74013 h 2498068"/>
                <a:gd name="connsiteX26-1463" fmla="*/ 415119 w 1206042"/>
                <a:gd name="connsiteY26-1464" fmla="*/ 255599 h 2498068"/>
                <a:gd name="connsiteX27-1465" fmla="*/ 422474 w 1206042"/>
                <a:gd name="connsiteY27-1466" fmla="*/ 566823 h 2498068"/>
                <a:gd name="connsiteX28-1467" fmla="*/ 424773 w 1206042"/>
                <a:gd name="connsiteY28-1468" fmla="*/ 664282 h 2498068"/>
                <a:gd name="connsiteX29-1469" fmla="*/ 442242 w 1206042"/>
                <a:gd name="connsiteY29-1470" fmla="*/ 683130 h 2498068"/>
                <a:gd name="connsiteX30-1471" fmla="*/ 1046761 w 1206042"/>
                <a:gd name="connsiteY30-1472" fmla="*/ 662443 h 2498068"/>
                <a:gd name="connsiteX31-1473" fmla="*/ 1062392 w 1206042"/>
                <a:gd name="connsiteY31-1474" fmla="*/ 638538 h 2498068"/>
                <a:gd name="connsiteX32-1475" fmla="*/ 896896 w 1206042"/>
                <a:gd name="connsiteY32-1476" fmla="*/ 110790 h 2498068"/>
                <a:gd name="connsiteX33-1477" fmla="*/ 878507 w 1206042"/>
                <a:gd name="connsiteY33-1478" fmla="*/ 55625 h 2498068"/>
                <a:gd name="connsiteX34-1479" fmla="*/ 883564 w 1206042"/>
                <a:gd name="connsiteY34-1480" fmla="*/ 35398 h 2498068"/>
                <a:gd name="connsiteX0-1481" fmla="*/ 883564 w 1206042"/>
                <a:gd name="connsiteY0-1482" fmla="*/ 35398 h 2498068"/>
                <a:gd name="connsiteX1-1483" fmla="*/ 910687 w 1206042"/>
                <a:gd name="connsiteY1-1484" fmla="*/ 59303 h 2498068"/>
                <a:gd name="connsiteX2-1485" fmla="*/ 1051818 w 1206042"/>
                <a:gd name="connsiteY2-1486" fmla="*/ 291457 h 2498068"/>
                <a:gd name="connsiteX3-1487" fmla="*/ 1185134 w 1206042"/>
                <a:gd name="connsiteY3-1488" fmla="*/ 746570 h 2498068"/>
                <a:gd name="connsiteX4-1489" fmla="*/ 1205361 w 1206042"/>
                <a:gd name="connsiteY4-1490" fmla="*/ 1137324 h 2498068"/>
                <a:gd name="connsiteX5-1491" fmla="*/ 1185594 w 1206042"/>
                <a:gd name="connsiteY5-1492" fmla="*/ 1582784 h 2498068"/>
                <a:gd name="connsiteX6-1493" fmla="*/ 1184675 w 1206042"/>
                <a:gd name="connsiteY6-1494" fmla="*/ 1724835 h 2498068"/>
                <a:gd name="connsiteX7-1495" fmla="*/ 1195708 w 1206042"/>
                <a:gd name="connsiteY7-1496" fmla="*/ 2498068 h 2498068"/>
                <a:gd name="connsiteX8-1497" fmla="*/ 0 w 1206042"/>
                <a:gd name="connsiteY8-1498" fmla="*/ 2498068 h 2498068"/>
                <a:gd name="connsiteX9-1499" fmla="*/ 19768 w 1206042"/>
                <a:gd name="connsiteY9-1500" fmla="*/ 2241090 h 2498068"/>
                <a:gd name="connsiteX10-1501" fmla="*/ 44592 w 1206042"/>
                <a:gd name="connsiteY10-1502" fmla="*/ 2024566 h 2498068"/>
                <a:gd name="connsiteX11-1503" fmla="*/ 68497 w 1206042"/>
                <a:gd name="connsiteY11-1504" fmla="*/ 1868264 h 2498068"/>
                <a:gd name="connsiteX12-1505" fmla="*/ 110790 w 1206042"/>
                <a:gd name="connsiteY12-1506" fmla="*/ 1660015 h 2498068"/>
                <a:gd name="connsiteX13-1507" fmla="*/ 144349 w 1206042"/>
                <a:gd name="connsiteY13-1508" fmla="*/ 1560258 h 2498068"/>
                <a:gd name="connsiteX14-1509" fmla="*/ 224799 w 1206042"/>
                <a:gd name="connsiteY14-1510" fmla="*/ 1231105 h 2498068"/>
                <a:gd name="connsiteX15-1511" fmla="*/ 265253 w 1206042"/>
                <a:gd name="connsiteY15-1512" fmla="*/ 939649 h 2498068"/>
                <a:gd name="connsiteX16-1513" fmla="*/ 286400 w 1206042"/>
                <a:gd name="connsiteY16-1514" fmla="*/ 758063 h 2498068"/>
                <a:gd name="connsiteX17-1515" fmla="*/ 309385 w 1206042"/>
                <a:gd name="connsiteY17-1516" fmla="*/ 526828 h 2498068"/>
                <a:gd name="connsiteX18-1517" fmla="*/ 321338 w 1206042"/>
                <a:gd name="connsiteY18-1518" fmla="*/ 390754 h 2498068"/>
                <a:gd name="connsiteX19-1519" fmla="*/ 325016 w 1206042"/>
                <a:gd name="connsiteY19-1520" fmla="*/ 325935 h 2498068"/>
                <a:gd name="connsiteX20-1521" fmla="*/ 328693 w 1206042"/>
                <a:gd name="connsiteY20-1522" fmla="*/ 124122 h 2498068"/>
                <a:gd name="connsiteX21-1523" fmla="*/ 331911 w 1206042"/>
                <a:gd name="connsiteY21-1524" fmla="*/ 70336 h 2498068"/>
                <a:gd name="connsiteX22-1525" fmla="*/ 397650 w 1206042"/>
                <a:gd name="connsiteY22-1526" fmla="*/ 0 h 2498068"/>
                <a:gd name="connsiteX23-1527" fmla="*/ 407304 w 1206042"/>
                <a:gd name="connsiteY23-1528" fmla="*/ 17929 h 2498068"/>
                <a:gd name="connsiteX24-1529" fmla="*/ 410522 w 1206042"/>
                <a:gd name="connsiteY24-1530" fmla="*/ 74013 h 2498068"/>
                <a:gd name="connsiteX25-1531" fmla="*/ 415119 w 1206042"/>
                <a:gd name="connsiteY25-1532" fmla="*/ 255599 h 2498068"/>
                <a:gd name="connsiteX26-1533" fmla="*/ 422474 w 1206042"/>
                <a:gd name="connsiteY26-1534" fmla="*/ 566823 h 2498068"/>
                <a:gd name="connsiteX27-1535" fmla="*/ 424773 w 1206042"/>
                <a:gd name="connsiteY27-1536" fmla="*/ 664282 h 2498068"/>
                <a:gd name="connsiteX28-1537" fmla="*/ 442242 w 1206042"/>
                <a:gd name="connsiteY28-1538" fmla="*/ 683130 h 2498068"/>
                <a:gd name="connsiteX29-1539" fmla="*/ 1046761 w 1206042"/>
                <a:gd name="connsiteY29-1540" fmla="*/ 662443 h 2498068"/>
                <a:gd name="connsiteX30-1541" fmla="*/ 1062392 w 1206042"/>
                <a:gd name="connsiteY30-1542" fmla="*/ 638538 h 2498068"/>
                <a:gd name="connsiteX31-1543" fmla="*/ 896896 w 1206042"/>
                <a:gd name="connsiteY31-1544" fmla="*/ 110790 h 2498068"/>
                <a:gd name="connsiteX32-1545" fmla="*/ 878507 w 1206042"/>
                <a:gd name="connsiteY32-1546" fmla="*/ 55625 h 2498068"/>
                <a:gd name="connsiteX33-1547" fmla="*/ 883564 w 1206042"/>
                <a:gd name="connsiteY33-1548" fmla="*/ 35398 h 2498068"/>
                <a:gd name="connsiteX0-1549" fmla="*/ 883564 w 1206042"/>
                <a:gd name="connsiteY0-1550" fmla="*/ 35398 h 2498068"/>
                <a:gd name="connsiteX1-1551" fmla="*/ 915684 w 1206042"/>
                <a:gd name="connsiteY1-1552" fmla="*/ 41814 h 2498068"/>
                <a:gd name="connsiteX2-1553" fmla="*/ 1051818 w 1206042"/>
                <a:gd name="connsiteY2-1554" fmla="*/ 291457 h 2498068"/>
                <a:gd name="connsiteX3-1555" fmla="*/ 1185134 w 1206042"/>
                <a:gd name="connsiteY3-1556" fmla="*/ 746570 h 2498068"/>
                <a:gd name="connsiteX4-1557" fmla="*/ 1205361 w 1206042"/>
                <a:gd name="connsiteY4-1558" fmla="*/ 1137324 h 2498068"/>
                <a:gd name="connsiteX5-1559" fmla="*/ 1185594 w 1206042"/>
                <a:gd name="connsiteY5-1560" fmla="*/ 1582784 h 2498068"/>
                <a:gd name="connsiteX6-1561" fmla="*/ 1184675 w 1206042"/>
                <a:gd name="connsiteY6-1562" fmla="*/ 1724835 h 2498068"/>
                <a:gd name="connsiteX7-1563" fmla="*/ 1195708 w 1206042"/>
                <a:gd name="connsiteY7-1564" fmla="*/ 2498068 h 2498068"/>
                <a:gd name="connsiteX8-1565" fmla="*/ 0 w 1206042"/>
                <a:gd name="connsiteY8-1566" fmla="*/ 2498068 h 2498068"/>
                <a:gd name="connsiteX9-1567" fmla="*/ 19768 w 1206042"/>
                <a:gd name="connsiteY9-1568" fmla="*/ 2241090 h 2498068"/>
                <a:gd name="connsiteX10-1569" fmla="*/ 44592 w 1206042"/>
                <a:gd name="connsiteY10-1570" fmla="*/ 2024566 h 2498068"/>
                <a:gd name="connsiteX11-1571" fmla="*/ 68497 w 1206042"/>
                <a:gd name="connsiteY11-1572" fmla="*/ 1868264 h 2498068"/>
                <a:gd name="connsiteX12-1573" fmla="*/ 110790 w 1206042"/>
                <a:gd name="connsiteY12-1574" fmla="*/ 1660015 h 2498068"/>
                <a:gd name="connsiteX13-1575" fmla="*/ 144349 w 1206042"/>
                <a:gd name="connsiteY13-1576" fmla="*/ 1560258 h 2498068"/>
                <a:gd name="connsiteX14-1577" fmla="*/ 224799 w 1206042"/>
                <a:gd name="connsiteY14-1578" fmla="*/ 1231105 h 2498068"/>
                <a:gd name="connsiteX15-1579" fmla="*/ 265253 w 1206042"/>
                <a:gd name="connsiteY15-1580" fmla="*/ 939649 h 2498068"/>
                <a:gd name="connsiteX16-1581" fmla="*/ 286400 w 1206042"/>
                <a:gd name="connsiteY16-1582" fmla="*/ 758063 h 2498068"/>
                <a:gd name="connsiteX17-1583" fmla="*/ 309385 w 1206042"/>
                <a:gd name="connsiteY17-1584" fmla="*/ 526828 h 2498068"/>
                <a:gd name="connsiteX18-1585" fmla="*/ 321338 w 1206042"/>
                <a:gd name="connsiteY18-1586" fmla="*/ 390754 h 2498068"/>
                <a:gd name="connsiteX19-1587" fmla="*/ 325016 w 1206042"/>
                <a:gd name="connsiteY19-1588" fmla="*/ 325935 h 2498068"/>
                <a:gd name="connsiteX20-1589" fmla="*/ 328693 w 1206042"/>
                <a:gd name="connsiteY20-1590" fmla="*/ 124122 h 2498068"/>
                <a:gd name="connsiteX21-1591" fmla="*/ 331911 w 1206042"/>
                <a:gd name="connsiteY21-1592" fmla="*/ 70336 h 2498068"/>
                <a:gd name="connsiteX22-1593" fmla="*/ 397650 w 1206042"/>
                <a:gd name="connsiteY22-1594" fmla="*/ 0 h 2498068"/>
                <a:gd name="connsiteX23-1595" fmla="*/ 407304 w 1206042"/>
                <a:gd name="connsiteY23-1596" fmla="*/ 17929 h 2498068"/>
                <a:gd name="connsiteX24-1597" fmla="*/ 410522 w 1206042"/>
                <a:gd name="connsiteY24-1598" fmla="*/ 74013 h 2498068"/>
                <a:gd name="connsiteX25-1599" fmla="*/ 415119 w 1206042"/>
                <a:gd name="connsiteY25-1600" fmla="*/ 255599 h 2498068"/>
                <a:gd name="connsiteX26-1601" fmla="*/ 422474 w 1206042"/>
                <a:gd name="connsiteY26-1602" fmla="*/ 566823 h 2498068"/>
                <a:gd name="connsiteX27-1603" fmla="*/ 424773 w 1206042"/>
                <a:gd name="connsiteY27-1604" fmla="*/ 664282 h 2498068"/>
                <a:gd name="connsiteX28-1605" fmla="*/ 442242 w 1206042"/>
                <a:gd name="connsiteY28-1606" fmla="*/ 683130 h 2498068"/>
                <a:gd name="connsiteX29-1607" fmla="*/ 1046761 w 1206042"/>
                <a:gd name="connsiteY29-1608" fmla="*/ 662443 h 2498068"/>
                <a:gd name="connsiteX30-1609" fmla="*/ 1062392 w 1206042"/>
                <a:gd name="connsiteY30-1610" fmla="*/ 638538 h 2498068"/>
                <a:gd name="connsiteX31-1611" fmla="*/ 896896 w 1206042"/>
                <a:gd name="connsiteY31-1612" fmla="*/ 110790 h 2498068"/>
                <a:gd name="connsiteX32-1613" fmla="*/ 878507 w 1206042"/>
                <a:gd name="connsiteY32-1614" fmla="*/ 55625 h 2498068"/>
                <a:gd name="connsiteX33-1615" fmla="*/ 883564 w 1206042"/>
                <a:gd name="connsiteY33-1616" fmla="*/ 35398 h 2498068"/>
                <a:gd name="connsiteX0-1617" fmla="*/ 883564 w 1206042"/>
                <a:gd name="connsiteY0-1618" fmla="*/ 35398 h 2498068"/>
                <a:gd name="connsiteX1-1619" fmla="*/ 915684 w 1206042"/>
                <a:gd name="connsiteY1-1620" fmla="*/ 41814 h 2498068"/>
                <a:gd name="connsiteX2-1621" fmla="*/ 1051818 w 1206042"/>
                <a:gd name="connsiteY2-1622" fmla="*/ 291457 h 2498068"/>
                <a:gd name="connsiteX3-1623" fmla="*/ 1185134 w 1206042"/>
                <a:gd name="connsiteY3-1624" fmla="*/ 746570 h 2498068"/>
                <a:gd name="connsiteX4-1625" fmla="*/ 1205361 w 1206042"/>
                <a:gd name="connsiteY4-1626" fmla="*/ 1137324 h 2498068"/>
                <a:gd name="connsiteX5-1627" fmla="*/ 1185594 w 1206042"/>
                <a:gd name="connsiteY5-1628" fmla="*/ 1582784 h 2498068"/>
                <a:gd name="connsiteX6-1629" fmla="*/ 1184675 w 1206042"/>
                <a:gd name="connsiteY6-1630" fmla="*/ 1724835 h 2498068"/>
                <a:gd name="connsiteX7-1631" fmla="*/ 1195708 w 1206042"/>
                <a:gd name="connsiteY7-1632" fmla="*/ 2498068 h 2498068"/>
                <a:gd name="connsiteX8-1633" fmla="*/ 0 w 1206042"/>
                <a:gd name="connsiteY8-1634" fmla="*/ 2498068 h 2498068"/>
                <a:gd name="connsiteX9-1635" fmla="*/ 19768 w 1206042"/>
                <a:gd name="connsiteY9-1636" fmla="*/ 2241090 h 2498068"/>
                <a:gd name="connsiteX10-1637" fmla="*/ 44592 w 1206042"/>
                <a:gd name="connsiteY10-1638" fmla="*/ 2024566 h 2498068"/>
                <a:gd name="connsiteX11-1639" fmla="*/ 68497 w 1206042"/>
                <a:gd name="connsiteY11-1640" fmla="*/ 1868264 h 2498068"/>
                <a:gd name="connsiteX12-1641" fmla="*/ 110790 w 1206042"/>
                <a:gd name="connsiteY12-1642" fmla="*/ 1660015 h 2498068"/>
                <a:gd name="connsiteX13-1643" fmla="*/ 144349 w 1206042"/>
                <a:gd name="connsiteY13-1644" fmla="*/ 1560258 h 2498068"/>
                <a:gd name="connsiteX14-1645" fmla="*/ 224799 w 1206042"/>
                <a:gd name="connsiteY14-1646" fmla="*/ 1231105 h 2498068"/>
                <a:gd name="connsiteX15-1647" fmla="*/ 265253 w 1206042"/>
                <a:gd name="connsiteY15-1648" fmla="*/ 939649 h 2498068"/>
                <a:gd name="connsiteX16-1649" fmla="*/ 286400 w 1206042"/>
                <a:gd name="connsiteY16-1650" fmla="*/ 758063 h 2498068"/>
                <a:gd name="connsiteX17-1651" fmla="*/ 309385 w 1206042"/>
                <a:gd name="connsiteY17-1652" fmla="*/ 526828 h 2498068"/>
                <a:gd name="connsiteX18-1653" fmla="*/ 321338 w 1206042"/>
                <a:gd name="connsiteY18-1654" fmla="*/ 390754 h 2498068"/>
                <a:gd name="connsiteX19-1655" fmla="*/ 325016 w 1206042"/>
                <a:gd name="connsiteY19-1656" fmla="*/ 325935 h 2498068"/>
                <a:gd name="connsiteX20-1657" fmla="*/ 328693 w 1206042"/>
                <a:gd name="connsiteY20-1658" fmla="*/ 124122 h 2498068"/>
                <a:gd name="connsiteX21-1659" fmla="*/ 331911 w 1206042"/>
                <a:gd name="connsiteY21-1660" fmla="*/ 70336 h 2498068"/>
                <a:gd name="connsiteX22-1661" fmla="*/ 397650 w 1206042"/>
                <a:gd name="connsiteY22-1662" fmla="*/ 0 h 2498068"/>
                <a:gd name="connsiteX23-1663" fmla="*/ 407304 w 1206042"/>
                <a:gd name="connsiteY23-1664" fmla="*/ 17929 h 2498068"/>
                <a:gd name="connsiteX24-1665" fmla="*/ 410522 w 1206042"/>
                <a:gd name="connsiteY24-1666" fmla="*/ 74013 h 2498068"/>
                <a:gd name="connsiteX25-1667" fmla="*/ 415119 w 1206042"/>
                <a:gd name="connsiteY25-1668" fmla="*/ 255599 h 2498068"/>
                <a:gd name="connsiteX26-1669" fmla="*/ 422474 w 1206042"/>
                <a:gd name="connsiteY26-1670" fmla="*/ 566823 h 2498068"/>
                <a:gd name="connsiteX27-1671" fmla="*/ 424773 w 1206042"/>
                <a:gd name="connsiteY27-1672" fmla="*/ 664282 h 2498068"/>
                <a:gd name="connsiteX28-1673" fmla="*/ 442242 w 1206042"/>
                <a:gd name="connsiteY28-1674" fmla="*/ 683130 h 2498068"/>
                <a:gd name="connsiteX29-1675" fmla="*/ 1046761 w 1206042"/>
                <a:gd name="connsiteY29-1676" fmla="*/ 662443 h 2498068"/>
                <a:gd name="connsiteX30-1677" fmla="*/ 1062392 w 1206042"/>
                <a:gd name="connsiteY30-1678" fmla="*/ 638538 h 2498068"/>
                <a:gd name="connsiteX31-1679" fmla="*/ 896896 w 1206042"/>
                <a:gd name="connsiteY31-1680" fmla="*/ 110790 h 2498068"/>
                <a:gd name="connsiteX32-1681" fmla="*/ 883564 w 1206042"/>
                <a:gd name="connsiteY32-1682" fmla="*/ 35398 h 2498068"/>
                <a:gd name="connsiteX0-1683" fmla="*/ 883564 w 1206042"/>
                <a:gd name="connsiteY0-1684" fmla="*/ 53011 h 2515681"/>
                <a:gd name="connsiteX1-1685" fmla="*/ 915684 w 1206042"/>
                <a:gd name="connsiteY1-1686" fmla="*/ 59427 h 2515681"/>
                <a:gd name="connsiteX2-1687" fmla="*/ 1051818 w 1206042"/>
                <a:gd name="connsiteY2-1688" fmla="*/ 309070 h 2515681"/>
                <a:gd name="connsiteX3-1689" fmla="*/ 1185134 w 1206042"/>
                <a:gd name="connsiteY3-1690" fmla="*/ 764183 h 2515681"/>
                <a:gd name="connsiteX4-1691" fmla="*/ 1205361 w 1206042"/>
                <a:gd name="connsiteY4-1692" fmla="*/ 1154937 h 2515681"/>
                <a:gd name="connsiteX5-1693" fmla="*/ 1185594 w 1206042"/>
                <a:gd name="connsiteY5-1694" fmla="*/ 1600397 h 2515681"/>
                <a:gd name="connsiteX6-1695" fmla="*/ 1184675 w 1206042"/>
                <a:gd name="connsiteY6-1696" fmla="*/ 1742448 h 2515681"/>
                <a:gd name="connsiteX7-1697" fmla="*/ 1195708 w 1206042"/>
                <a:gd name="connsiteY7-1698" fmla="*/ 2515681 h 2515681"/>
                <a:gd name="connsiteX8-1699" fmla="*/ 0 w 1206042"/>
                <a:gd name="connsiteY8-1700" fmla="*/ 2515681 h 2515681"/>
                <a:gd name="connsiteX9-1701" fmla="*/ 19768 w 1206042"/>
                <a:gd name="connsiteY9-1702" fmla="*/ 2258703 h 2515681"/>
                <a:gd name="connsiteX10-1703" fmla="*/ 44592 w 1206042"/>
                <a:gd name="connsiteY10-1704" fmla="*/ 2042179 h 2515681"/>
                <a:gd name="connsiteX11-1705" fmla="*/ 68497 w 1206042"/>
                <a:gd name="connsiteY11-1706" fmla="*/ 1885877 h 2515681"/>
                <a:gd name="connsiteX12-1707" fmla="*/ 110790 w 1206042"/>
                <a:gd name="connsiteY12-1708" fmla="*/ 1677628 h 2515681"/>
                <a:gd name="connsiteX13-1709" fmla="*/ 144349 w 1206042"/>
                <a:gd name="connsiteY13-1710" fmla="*/ 1577871 h 2515681"/>
                <a:gd name="connsiteX14-1711" fmla="*/ 224799 w 1206042"/>
                <a:gd name="connsiteY14-1712" fmla="*/ 1248718 h 2515681"/>
                <a:gd name="connsiteX15-1713" fmla="*/ 265253 w 1206042"/>
                <a:gd name="connsiteY15-1714" fmla="*/ 957262 h 2515681"/>
                <a:gd name="connsiteX16-1715" fmla="*/ 286400 w 1206042"/>
                <a:gd name="connsiteY16-1716" fmla="*/ 775676 h 2515681"/>
                <a:gd name="connsiteX17-1717" fmla="*/ 309385 w 1206042"/>
                <a:gd name="connsiteY17-1718" fmla="*/ 544441 h 2515681"/>
                <a:gd name="connsiteX18-1719" fmla="*/ 321338 w 1206042"/>
                <a:gd name="connsiteY18-1720" fmla="*/ 408367 h 2515681"/>
                <a:gd name="connsiteX19-1721" fmla="*/ 325016 w 1206042"/>
                <a:gd name="connsiteY19-1722" fmla="*/ 343548 h 2515681"/>
                <a:gd name="connsiteX20-1723" fmla="*/ 328693 w 1206042"/>
                <a:gd name="connsiteY20-1724" fmla="*/ 141735 h 2515681"/>
                <a:gd name="connsiteX21-1725" fmla="*/ 331911 w 1206042"/>
                <a:gd name="connsiteY21-1726" fmla="*/ 87949 h 2515681"/>
                <a:gd name="connsiteX22-1727" fmla="*/ 397650 w 1206042"/>
                <a:gd name="connsiteY22-1728" fmla="*/ 17613 h 2515681"/>
                <a:gd name="connsiteX23-1729" fmla="*/ 407304 w 1206042"/>
                <a:gd name="connsiteY23-1730" fmla="*/ 35542 h 2515681"/>
                <a:gd name="connsiteX24-1731" fmla="*/ 410522 w 1206042"/>
                <a:gd name="connsiteY24-1732" fmla="*/ 91626 h 2515681"/>
                <a:gd name="connsiteX25-1733" fmla="*/ 415119 w 1206042"/>
                <a:gd name="connsiteY25-1734" fmla="*/ 273212 h 2515681"/>
                <a:gd name="connsiteX26-1735" fmla="*/ 422474 w 1206042"/>
                <a:gd name="connsiteY26-1736" fmla="*/ 584436 h 2515681"/>
                <a:gd name="connsiteX27-1737" fmla="*/ 424773 w 1206042"/>
                <a:gd name="connsiteY27-1738" fmla="*/ 681895 h 2515681"/>
                <a:gd name="connsiteX28-1739" fmla="*/ 442242 w 1206042"/>
                <a:gd name="connsiteY28-1740" fmla="*/ 700743 h 2515681"/>
                <a:gd name="connsiteX29-1741" fmla="*/ 1046761 w 1206042"/>
                <a:gd name="connsiteY29-1742" fmla="*/ 680056 h 2515681"/>
                <a:gd name="connsiteX30-1743" fmla="*/ 1062392 w 1206042"/>
                <a:gd name="connsiteY30-1744" fmla="*/ 656151 h 2515681"/>
                <a:gd name="connsiteX31-1745" fmla="*/ 883564 w 1206042"/>
                <a:gd name="connsiteY31-1746" fmla="*/ 53011 h 2515681"/>
                <a:gd name="connsiteX0-1747" fmla="*/ 883564 w 1206042"/>
                <a:gd name="connsiteY0-1748" fmla="*/ 35398 h 2498068"/>
                <a:gd name="connsiteX1-1749" fmla="*/ 915684 w 1206042"/>
                <a:gd name="connsiteY1-1750" fmla="*/ 41814 h 2498068"/>
                <a:gd name="connsiteX2-1751" fmla="*/ 1051818 w 1206042"/>
                <a:gd name="connsiteY2-1752" fmla="*/ 291457 h 2498068"/>
                <a:gd name="connsiteX3-1753" fmla="*/ 1185134 w 1206042"/>
                <a:gd name="connsiteY3-1754" fmla="*/ 746570 h 2498068"/>
                <a:gd name="connsiteX4-1755" fmla="*/ 1205361 w 1206042"/>
                <a:gd name="connsiteY4-1756" fmla="*/ 1137324 h 2498068"/>
                <a:gd name="connsiteX5-1757" fmla="*/ 1185594 w 1206042"/>
                <a:gd name="connsiteY5-1758" fmla="*/ 1582784 h 2498068"/>
                <a:gd name="connsiteX6-1759" fmla="*/ 1184675 w 1206042"/>
                <a:gd name="connsiteY6-1760" fmla="*/ 1724835 h 2498068"/>
                <a:gd name="connsiteX7-1761" fmla="*/ 1195708 w 1206042"/>
                <a:gd name="connsiteY7-1762" fmla="*/ 2498068 h 2498068"/>
                <a:gd name="connsiteX8-1763" fmla="*/ 0 w 1206042"/>
                <a:gd name="connsiteY8-1764" fmla="*/ 2498068 h 2498068"/>
                <a:gd name="connsiteX9-1765" fmla="*/ 19768 w 1206042"/>
                <a:gd name="connsiteY9-1766" fmla="*/ 2241090 h 2498068"/>
                <a:gd name="connsiteX10-1767" fmla="*/ 44592 w 1206042"/>
                <a:gd name="connsiteY10-1768" fmla="*/ 2024566 h 2498068"/>
                <a:gd name="connsiteX11-1769" fmla="*/ 68497 w 1206042"/>
                <a:gd name="connsiteY11-1770" fmla="*/ 1868264 h 2498068"/>
                <a:gd name="connsiteX12-1771" fmla="*/ 110790 w 1206042"/>
                <a:gd name="connsiteY12-1772" fmla="*/ 1660015 h 2498068"/>
                <a:gd name="connsiteX13-1773" fmla="*/ 144349 w 1206042"/>
                <a:gd name="connsiteY13-1774" fmla="*/ 1560258 h 2498068"/>
                <a:gd name="connsiteX14-1775" fmla="*/ 224799 w 1206042"/>
                <a:gd name="connsiteY14-1776" fmla="*/ 1231105 h 2498068"/>
                <a:gd name="connsiteX15-1777" fmla="*/ 265253 w 1206042"/>
                <a:gd name="connsiteY15-1778" fmla="*/ 939649 h 2498068"/>
                <a:gd name="connsiteX16-1779" fmla="*/ 286400 w 1206042"/>
                <a:gd name="connsiteY16-1780" fmla="*/ 758063 h 2498068"/>
                <a:gd name="connsiteX17-1781" fmla="*/ 309385 w 1206042"/>
                <a:gd name="connsiteY17-1782" fmla="*/ 526828 h 2498068"/>
                <a:gd name="connsiteX18-1783" fmla="*/ 321338 w 1206042"/>
                <a:gd name="connsiteY18-1784" fmla="*/ 390754 h 2498068"/>
                <a:gd name="connsiteX19-1785" fmla="*/ 325016 w 1206042"/>
                <a:gd name="connsiteY19-1786" fmla="*/ 325935 h 2498068"/>
                <a:gd name="connsiteX20-1787" fmla="*/ 328693 w 1206042"/>
                <a:gd name="connsiteY20-1788" fmla="*/ 124122 h 2498068"/>
                <a:gd name="connsiteX21-1789" fmla="*/ 331911 w 1206042"/>
                <a:gd name="connsiteY21-1790" fmla="*/ 70336 h 2498068"/>
                <a:gd name="connsiteX22-1791" fmla="*/ 397650 w 1206042"/>
                <a:gd name="connsiteY22-1792" fmla="*/ 0 h 2498068"/>
                <a:gd name="connsiteX23-1793" fmla="*/ 407304 w 1206042"/>
                <a:gd name="connsiteY23-1794" fmla="*/ 17929 h 2498068"/>
                <a:gd name="connsiteX24-1795" fmla="*/ 410522 w 1206042"/>
                <a:gd name="connsiteY24-1796" fmla="*/ 74013 h 2498068"/>
                <a:gd name="connsiteX25-1797" fmla="*/ 415119 w 1206042"/>
                <a:gd name="connsiteY25-1798" fmla="*/ 255599 h 2498068"/>
                <a:gd name="connsiteX26-1799" fmla="*/ 422474 w 1206042"/>
                <a:gd name="connsiteY26-1800" fmla="*/ 566823 h 2498068"/>
                <a:gd name="connsiteX27-1801" fmla="*/ 424773 w 1206042"/>
                <a:gd name="connsiteY27-1802" fmla="*/ 664282 h 2498068"/>
                <a:gd name="connsiteX28-1803" fmla="*/ 442242 w 1206042"/>
                <a:gd name="connsiteY28-1804" fmla="*/ 683130 h 2498068"/>
                <a:gd name="connsiteX29-1805" fmla="*/ 1046761 w 1206042"/>
                <a:gd name="connsiteY29-1806" fmla="*/ 662443 h 2498068"/>
                <a:gd name="connsiteX30-1807" fmla="*/ 1062392 w 1206042"/>
                <a:gd name="connsiteY30-1808" fmla="*/ 638538 h 2498068"/>
                <a:gd name="connsiteX31-1809" fmla="*/ 883564 w 1206042"/>
                <a:gd name="connsiteY31-1810" fmla="*/ 35398 h 2498068"/>
                <a:gd name="connsiteX0-1811" fmla="*/ 883564 w 1206042"/>
                <a:gd name="connsiteY0-1812" fmla="*/ 35398 h 2498068"/>
                <a:gd name="connsiteX1-1813" fmla="*/ 933172 w 1206042"/>
                <a:gd name="connsiteY1-1814" fmla="*/ 46811 h 2498068"/>
                <a:gd name="connsiteX2-1815" fmla="*/ 1051818 w 1206042"/>
                <a:gd name="connsiteY2-1816" fmla="*/ 291457 h 2498068"/>
                <a:gd name="connsiteX3-1817" fmla="*/ 1185134 w 1206042"/>
                <a:gd name="connsiteY3-1818" fmla="*/ 746570 h 2498068"/>
                <a:gd name="connsiteX4-1819" fmla="*/ 1205361 w 1206042"/>
                <a:gd name="connsiteY4-1820" fmla="*/ 1137324 h 2498068"/>
                <a:gd name="connsiteX5-1821" fmla="*/ 1185594 w 1206042"/>
                <a:gd name="connsiteY5-1822" fmla="*/ 1582784 h 2498068"/>
                <a:gd name="connsiteX6-1823" fmla="*/ 1184675 w 1206042"/>
                <a:gd name="connsiteY6-1824" fmla="*/ 1724835 h 2498068"/>
                <a:gd name="connsiteX7-1825" fmla="*/ 1195708 w 1206042"/>
                <a:gd name="connsiteY7-1826" fmla="*/ 2498068 h 2498068"/>
                <a:gd name="connsiteX8-1827" fmla="*/ 0 w 1206042"/>
                <a:gd name="connsiteY8-1828" fmla="*/ 2498068 h 2498068"/>
                <a:gd name="connsiteX9-1829" fmla="*/ 19768 w 1206042"/>
                <a:gd name="connsiteY9-1830" fmla="*/ 2241090 h 2498068"/>
                <a:gd name="connsiteX10-1831" fmla="*/ 44592 w 1206042"/>
                <a:gd name="connsiteY10-1832" fmla="*/ 2024566 h 2498068"/>
                <a:gd name="connsiteX11-1833" fmla="*/ 68497 w 1206042"/>
                <a:gd name="connsiteY11-1834" fmla="*/ 1868264 h 2498068"/>
                <a:gd name="connsiteX12-1835" fmla="*/ 110790 w 1206042"/>
                <a:gd name="connsiteY12-1836" fmla="*/ 1660015 h 2498068"/>
                <a:gd name="connsiteX13-1837" fmla="*/ 144349 w 1206042"/>
                <a:gd name="connsiteY13-1838" fmla="*/ 1560258 h 2498068"/>
                <a:gd name="connsiteX14-1839" fmla="*/ 224799 w 1206042"/>
                <a:gd name="connsiteY14-1840" fmla="*/ 1231105 h 2498068"/>
                <a:gd name="connsiteX15-1841" fmla="*/ 265253 w 1206042"/>
                <a:gd name="connsiteY15-1842" fmla="*/ 939649 h 2498068"/>
                <a:gd name="connsiteX16-1843" fmla="*/ 286400 w 1206042"/>
                <a:gd name="connsiteY16-1844" fmla="*/ 758063 h 2498068"/>
                <a:gd name="connsiteX17-1845" fmla="*/ 309385 w 1206042"/>
                <a:gd name="connsiteY17-1846" fmla="*/ 526828 h 2498068"/>
                <a:gd name="connsiteX18-1847" fmla="*/ 321338 w 1206042"/>
                <a:gd name="connsiteY18-1848" fmla="*/ 390754 h 2498068"/>
                <a:gd name="connsiteX19-1849" fmla="*/ 325016 w 1206042"/>
                <a:gd name="connsiteY19-1850" fmla="*/ 325935 h 2498068"/>
                <a:gd name="connsiteX20-1851" fmla="*/ 328693 w 1206042"/>
                <a:gd name="connsiteY20-1852" fmla="*/ 124122 h 2498068"/>
                <a:gd name="connsiteX21-1853" fmla="*/ 331911 w 1206042"/>
                <a:gd name="connsiteY21-1854" fmla="*/ 70336 h 2498068"/>
                <a:gd name="connsiteX22-1855" fmla="*/ 397650 w 1206042"/>
                <a:gd name="connsiteY22-1856" fmla="*/ 0 h 2498068"/>
                <a:gd name="connsiteX23-1857" fmla="*/ 407304 w 1206042"/>
                <a:gd name="connsiteY23-1858" fmla="*/ 17929 h 2498068"/>
                <a:gd name="connsiteX24-1859" fmla="*/ 410522 w 1206042"/>
                <a:gd name="connsiteY24-1860" fmla="*/ 74013 h 2498068"/>
                <a:gd name="connsiteX25-1861" fmla="*/ 415119 w 1206042"/>
                <a:gd name="connsiteY25-1862" fmla="*/ 255599 h 2498068"/>
                <a:gd name="connsiteX26-1863" fmla="*/ 422474 w 1206042"/>
                <a:gd name="connsiteY26-1864" fmla="*/ 566823 h 2498068"/>
                <a:gd name="connsiteX27-1865" fmla="*/ 424773 w 1206042"/>
                <a:gd name="connsiteY27-1866" fmla="*/ 664282 h 2498068"/>
                <a:gd name="connsiteX28-1867" fmla="*/ 442242 w 1206042"/>
                <a:gd name="connsiteY28-1868" fmla="*/ 683130 h 2498068"/>
                <a:gd name="connsiteX29-1869" fmla="*/ 1046761 w 1206042"/>
                <a:gd name="connsiteY29-1870" fmla="*/ 662443 h 2498068"/>
                <a:gd name="connsiteX30-1871" fmla="*/ 1062392 w 1206042"/>
                <a:gd name="connsiteY30-1872" fmla="*/ 638538 h 2498068"/>
                <a:gd name="connsiteX31-1873" fmla="*/ 883564 w 1206042"/>
                <a:gd name="connsiteY31-1874" fmla="*/ 35398 h 2498068"/>
                <a:gd name="connsiteX0-1875" fmla="*/ 883564 w 1206042"/>
                <a:gd name="connsiteY0-1876" fmla="*/ 35398 h 2498068"/>
                <a:gd name="connsiteX1-1877" fmla="*/ 933172 w 1206042"/>
                <a:gd name="connsiteY1-1878" fmla="*/ 46811 h 2498068"/>
                <a:gd name="connsiteX2-1879" fmla="*/ 1051818 w 1206042"/>
                <a:gd name="connsiteY2-1880" fmla="*/ 291457 h 2498068"/>
                <a:gd name="connsiteX3-1881" fmla="*/ 1185134 w 1206042"/>
                <a:gd name="connsiteY3-1882" fmla="*/ 746570 h 2498068"/>
                <a:gd name="connsiteX4-1883" fmla="*/ 1205361 w 1206042"/>
                <a:gd name="connsiteY4-1884" fmla="*/ 1137324 h 2498068"/>
                <a:gd name="connsiteX5-1885" fmla="*/ 1185594 w 1206042"/>
                <a:gd name="connsiteY5-1886" fmla="*/ 1582784 h 2498068"/>
                <a:gd name="connsiteX6-1887" fmla="*/ 1184675 w 1206042"/>
                <a:gd name="connsiteY6-1888" fmla="*/ 1724835 h 2498068"/>
                <a:gd name="connsiteX7-1889" fmla="*/ 1195708 w 1206042"/>
                <a:gd name="connsiteY7-1890" fmla="*/ 2498068 h 2498068"/>
                <a:gd name="connsiteX8-1891" fmla="*/ 0 w 1206042"/>
                <a:gd name="connsiteY8-1892" fmla="*/ 2498068 h 2498068"/>
                <a:gd name="connsiteX9-1893" fmla="*/ 19768 w 1206042"/>
                <a:gd name="connsiteY9-1894" fmla="*/ 2241090 h 2498068"/>
                <a:gd name="connsiteX10-1895" fmla="*/ 44592 w 1206042"/>
                <a:gd name="connsiteY10-1896" fmla="*/ 2024566 h 2498068"/>
                <a:gd name="connsiteX11-1897" fmla="*/ 68497 w 1206042"/>
                <a:gd name="connsiteY11-1898" fmla="*/ 1868264 h 2498068"/>
                <a:gd name="connsiteX12-1899" fmla="*/ 110790 w 1206042"/>
                <a:gd name="connsiteY12-1900" fmla="*/ 1660015 h 2498068"/>
                <a:gd name="connsiteX13-1901" fmla="*/ 144349 w 1206042"/>
                <a:gd name="connsiteY13-1902" fmla="*/ 1560258 h 2498068"/>
                <a:gd name="connsiteX14-1903" fmla="*/ 224799 w 1206042"/>
                <a:gd name="connsiteY14-1904" fmla="*/ 1231105 h 2498068"/>
                <a:gd name="connsiteX15-1905" fmla="*/ 265253 w 1206042"/>
                <a:gd name="connsiteY15-1906" fmla="*/ 939649 h 2498068"/>
                <a:gd name="connsiteX16-1907" fmla="*/ 286400 w 1206042"/>
                <a:gd name="connsiteY16-1908" fmla="*/ 758063 h 2498068"/>
                <a:gd name="connsiteX17-1909" fmla="*/ 309385 w 1206042"/>
                <a:gd name="connsiteY17-1910" fmla="*/ 526828 h 2498068"/>
                <a:gd name="connsiteX18-1911" fmla="*/ 321338 w 1206042"/>
                <a:gd name="connsiteY18-1912" fmla="*/ 390754 h 2498068"/>
                <a:gd name="connsiteX19-1913" fmla="*/ 325016 w 1206042"/>
                <a:gd name="connsiteY19-1914" fmla="*/ 325935 h 2498068"/>
                <a:gd name="connsiteX20-1915" fmla="*/ 328693 w 1206042"/>
                <a:gd name="connsiteY20-1916" fmla="*/ 124122 h 2498068"/>
                <a:gd name="connsiteX21-1917" fmla="*/ 331911 w 1206042"/>
                <a:gd name="connsiteY21-1918" fmla="*/ 70336 h 2498068"/>
                <a:gd name="connsiteX22-1919" fmla="*/ 397650 w 1206042"/>
                <a:gd name="connsiteY22-1920" fmla="*/ 0 h 2498068"/>
                <a:gd name="connsiteX23-1921" fmla="*/ 407304 w 1206042"/>
                <a:gd name="connsiteY23-1922" fmla="*/ 17929 h 2498068"/>
                <a:gd name="connsiteX24-1923" fmla="*/ 410522 w 1206042"/>
                <a:gd name="connsiteY24-1924" fmla="*/ 74013 h 2498068"/>
                <a:gd name="connsiteX25-1925" fmla="*/ 415119 w 1206042"/>
                <a:gd name="connsiteY25-1926" fmla="*/ 255599 h 2498068"/>
                <a:gd name="connsiteX26-1927" fmla="*/ 422474 w 1206042"/>
                <a:gd name="connsiteY26-1928" fmla="*/ 566823 h 2498068"/>
                <a:gd name="connsiteX27-1929" fmla="*/ 424773 w 1206042"/>
                <a:gd name="connsiteY27-1930" fmla="*/ 664282 h 2498068"/>
                <a:gd name="connsiteX28-1931" fmla="*/ 442242 w 1206042"/>
                <a:gd name="connsiteY28-1932" fmla="*/ 683130 h 2498068"/>
                <a:gd name="connsiteX29-1933" fmla="*/ 1046761 w 1206042"/>
                <a:gd name="connsiteY29-1934" fmla="*/ 662443 h 2498068"/>
                <a:gd name="connsiteX30-1935" fmla="*/ 1062392 w 1206042"/>
                <a:gd name="connsiteY30-1936" fmla="*/ 638538 h 2498068"/>
                <a:gd name="connsiteX31-1937" fmla="*/ 883564 w 1206042"/>
                <a:gd name="connsiteY31-1938" fmla="*/ 35398 h 2498068"/>
                <a:gd name="connsiteX0-1939" fmla="*/ 883564 w 1206042"/>
                <a:gd name="connsiteY0-1940" fmla="*/ 35398 h 2498068"/>
                <a:gd name="connsiteX1-1941" fmla="*/ 933172 w 1206042"/>
                <a:gd name="connsiteY1-1942" fmla="*/ 46811 h 2498068"/>
                <a:gd name="connsiteX2-1943" fmla="*/ 1051818 w 1206042"/>
                <a:gd name="connsiteY2-1944" fmla="*/ 291457 h 2498068"/>
                <a:gd name="connsiteX3-1945" fmla="*/ 1185134 w 1206042"/>
                <a:gd name="connsiteY3-1946" fmla="*/ 746570 h 2498068"/>
                <a:gd name="connsiteX4-1947" fmla="*/ 1205361 w 1206042"/>
                <a:gd name="connsiteY4-1948" fmla="*/ 1137324 h 2498068"/>
                <a:gd name="connsiteX5-1949" fmla="*/ 1185594 w 1206042"/>
                <a:gd name="connsiteY5-1950" fmla="*/ 1582784 h 2498068"/>
                <a:gd name="connsiteX6-1951" fmla="*/ 1184675 w 1206042"/>
                <a:gd name="connsiteY6-1952" fmla="*/ 1724835 h 2498068"/>
                <a:gd name="connsiteX7-1953" fmla="*/ 1195708 w 1206042"/>
                <a:gd name="connsiteY7-1954" fmla="*/ 2498068 h 2498068"/>
                <a:gd name="connsiteX8-1955" fmla="*/ 0 w 1206042"/>
                <a:gd name="connsiteY8-1956" fmla="*/ 2498068 h 2498068"/>
                <a:gd name="connsiteX9-1957" fmla="*/ 19768 w 1206042"/>
                <a:gd name="connsiteY9-1958" fmla="*/ 2241090 h 2498068"/>
                <a:gd name="connsiteX10-1959" fmla="*/ 44592 w 1206042"/>
                <a:gd name="connsiteY10-1960" fmla="*/ 2024566 h 2498068"/>
                <a:gd name="connsiteX11-1961" fmla="*/ 68497 w 1206042"/>
                <a:gd name="connsiteY11-1962" fmla="*/ 1868264 h 2498068"/>
                <a:gd name="connsiteX12-1963" fmla="*/ 110790 w 1206042"/>
                <a:gd name="connsiteY12-1964" fmla="*/ 1660015 h 2498068"/>
                <a:gd name="connsiteX13-1965" fmla="*/ 144349 w 1206042"/>
                <a:gd name="connsiteY13-1966" fmla="*/ 1560258 h 2498068"/>
                <a:gd name="connsiteX14-1967" fmla="*/ 224799 w 1206042"/>
                <a:gd name="connsiteY14-1968" fmla="*/ 1231105 h 2498068"/>
                <a:gd name="connsiteX15-1969" fmla="*/ 265253 w 1206042"/>
                <a:gd name="connsiteY15-1970" fmla="*/ 939649 h 2498068"/>
                <a:gd name="connsiteX16-1971" fmla="*/ 286400 w 1206042"/>
                <a:gd name="connsiteY16-1972" fmla="*/ 758063 h 2498068"/>
                <a:gd name="connsiteX17-1973" fmla="*/ 309385 w 1206042"/>
                <a:gd name="connsiteY17-1974" fmla="*/ 526828 h 2498068"/>
                <a:gd name="connsiteX18-1975" fmla="*/ 321338 w 1206042"/>
                <a:gd name="connsiteY18-1976" fmla="*/ 390754 h 2498068"/>
                <a:gd name="connsiteX19-1977" fmla="*/ 325016 w 1206042"/>
                <a:gd name="connsiteY19-1978" fmla="*/ 325935 h 2498068"/>
                <a:gd name="connsiteX20-1979" fmla="*/ 328693 w 1206042"/>
                <a:gd name="connsiteY20-1980" fmla="*/ 124122 h 2498068"/>
                <a:gd name="connsiteX21-1981" fmla="*/ 331911 w 1206042"/>
                <a:gd name="connsiteY21-1982" fmla="*/ 70336 h 2498068"/>
                <a:gd name="connsiteX22-1983" fmla="*/ 397650 w 1206042"/>
                <a:gd name="connsiteY22-1984" fmla="*/ 0 h 2498068"/>
                <a:gd name="connsiteX23-1985" fmla="*/ 407304 w 1206042"/>
                <a:gd name="connsiteY23-1986" fmla="*/ 17929 h 2498068"/>
                <a:gd name="connsiteX24-1987" fmla="*/ 410522 w 1206042"/>
                <a:gd name="connsiteY24-1988" fmla="*/ 74013 h 2498068"/>
                <a:gd name="connsiteX25-1989" fmla="*/ 415119 w 1206042"/>
                <a:gd name="connsiteY25-1990" fmla="*/ 255599 h 2498068"/>
                <a:gd name="connsiteX26-1991" fmla="*/ 422474 w 1206042"/>
                <a:gd name="connsiteY26-1992" fmla="*/ 566823 h 2498068"/>
                <a:gd name="connsiteX27-1993" fmla="*/ 424773 w 1206042"/>
                <a:gd name="connsiteY27-1994" fmla="*/ 664282 h 2498068"/>
                <a:gd name="connsiteX28-1995" fmla="*/ 442242 w 1206042"/>
                <a:gd name="connsiteY28-1996" fmla="*/ 683130 h 2498068"/>
                <a:gd name="connsiteX29-1997" fmla="*/ 1046761 w 1206042"/>
                <a:gd name="connsiteY29-1998" fmla="*/ 662443 h 2498068"/>
                <a:gd name="connsiteX30-1999" fmla="*/ 1062392 w 1206042"/>
                <a:gd name="connsiteY30-2000" fmla="*/ 638538 h 2498068"/>
                <a:gd name="connsiteX31-2001" fmla="*/ 883564 w 1206042"/>
                <a:gd name="connsiteY31-2002" fmla="*/ 35398 h 2498068"/>
                <a:gd name="connsiteX0-2003" fmla="*/ 883564 w 1206042"/>
                <a:gd name="connsiteY0-2004" fmla="*/ 35398 h 2498068"/>
                <a:gd name="connsiteX1-2005" fmla="*/ 933172 w 1206042"/>
                <a:gd name="connsiteY1-2006" fmla="*/ 46811 h 2498068"/>
                <a:gd name="connsiteX2-2007" fmla="*/ 1051818 w 1206042"/>
                <a:gd name="connsiteY2-2008" fmla="*/ 291457 h 2498068"/>
                <a:gd name="connsiteX3-2009" fmla="*/ 1185134 w 1206042"/>
                <a:gd name="connsiteY3-2010" fmla="*/ 746570 h 2498068"/>
                <a:gd name="connsiteX4-2011" fmla="*/ 1205361 w 1206042"/>
                <a:gd name="connsiteY4-2012" fmla="*/ 1137324 h 2498068"/>
                <a:gd name="connsiteX5-2013" fmla="*/ 1185594 w 1206042"/>
                <a:gd name="connsiteY5-2014" fmla="*/ 1582784 h 2498068"/>
                <a:gd name="connsiteX6-2015" fmla="*/ 1184675 w 1206042"/>
                <a:gd name="connsiteY6-2016" fmla="*/ 1724835 h 2498068"/>
                <a:gd name="connsiteX7-2017" fmla="*/ 1195708 w 1206042"/>
                <a:gd name="connsiteY7-2018" fmla="*/ 2498068 h 2498068"/>
                <a:gd name="connsiteX8-2019" fmla="*/ 0 w 1206042"/>
                <a:gd name="connsiteY8-2020" fmla="*/ 2498068 h 2498068"/>
                <a:gd name="connsiteX9-2021" fmla="*/ 19768 w 1206042"/>
                <a:gd name="connsiteY9-2022" fmla="*/ 2241090 h 2498068"/>
                <a:gd name="connsiteX10-2023" fmla="*/ 44592 w 1206042"/>
                <a:gd name="connsiteY10-2024" fmla="*/ 2024566 h 2498068"/>
                <a:gd name="connsiteX11-2025" fmla="*/ 68497 w 1206042"/>
                <a:gd name="connsiteY11-2026" fmla="*/ 1868264 h 2498068"/>
                <a:gd name="connsiteX12-2027" fmla="*/ 110790 w 1206042"/>
                <a:gd name="connsiteY12-2028" fmla="*/ 1660015 h 2498068"/>
                <a:gd name="connsiteX13-2029" fmla="*/ 144349 w 1206042"/>
                <a:gd name="connsiteY13-2030" fmla="*/ 1560258 h 2498068"/>
                <a:gd name="connsiteX14-2031" fmla="*/ 224799 w 1206042"/>
                <a:gd name="connsiteY14-2032" fmla="*/ 1231105 h 2498068"/>
                <a:gd name="connsiteX15-2033" fmla="*/ 265253 w 1206042"/>
                <a:gd name="connsiteY15-2034" fmla="*/ 939649 h 2498068"/>
                <a:gd name="connsiteX16-2035" fmla="*/ 286400 w 1206042"/>
                <a:gd name="connsiteY16-2036" fmla="*/ 758063 h 2498068"/>
                <a:gd name="connsiteX17-2037" fmla="*/ 309385 w 1206042"/>
                <a:gd name="connsiteY17-2038" fmla="*/ 526828 h 2498068"/>
                <a:gd name="connsiteX18-2039" fmla="*/ 321338 w 1206042"/>
                <a:gd name="connsiteY18-2040" fmla="*/ 390754 h 2498068"/>
                <a:gd name="connsiteX19-2041" fmla="*/ 325016 w 1206042"/>
                <a:gd name="connsiteY19-2042" fmla="*/ 325935 h 2498068"/>
                <a:gd name="connsiteX20-2043" fmla="*/ 328693 w 1206042"/>
                <a:gd name="connsiteY20-2044" fmla="*/ 124122 h 2498068"/>
                <a:gd name="connsiteX21-2045" fmla="*/ 331911 w 1206042"/>
                <a:gd name="connsiteY21-2046" fmla="*/ 70336 h 2498068"/>
                <a:gd name="connsiteX22-2047" fmla="*/ 397650 w 1206042"/>
                <a:gd name="connsiteY22-2048" fmla="*/ 0 h 2498068"/>
                <a:gd name="connsiteX23-2049" fmla="*/ 410522 w 1206042"/>
                <a:gd name="connsiteY23-2050" fmla="*/ 74013 h 2498068"/>
                <a:gd name="connsiteX24-2051" fmla="*/ 415119 w 1206042"/>
                <a:gd name="connsiteY24-2052" fmla="*/ 255599 h 2498068"/>
                <a:gd name="connsiteX25-2053" fmla="*/ 422474 w 1206042"/>
                <a:gd name="connsiteY25-2054" fmla="*/ 566823 h 2498068"/>
                <a:gd name="connsiteX26-2055" fmla="*/ 424773 w 1206042"/>
                <a:gd name="connsiteY26-2056" fmla="*/ 664282 h 2498068"/>
                <a:gd name="connsiteX27-2057" fmla="*/ 442242 w 1206042"/>
                <a:gd name="connsiteY27-2058" fmla="*/ 683130 h 2498068"/>
                <a:gd name="connsiteX28-2059" fmla="*/ 1046761 w 1206042"/>
                <a:gd name="connsiteY28-2060" fmla="*/ 662443 h 2498068"/>
                <a:gd name="connsiteX29-2061" fmla="*/ 1062392 w 1206042"/>
                <a:gd name="connsiteY29-2062" fmla="*/ 638538 h 2498068"/>
                <a:gd name="connsiteX30-2063" fmla="*/ 883564 w 1206042"/>
                <a:gd name="connsiteY30-2064" fmla="*/ 35398 h 2498068"/>
                <a:gd name="connsiteX0-2065" fmla="*/ 883564 w 1206042"/>
                <a:gd name="connsiteY0-2066" fmla="*/ 35398 h 2498068"/>
                <a:gd name="connsiteX1-2067" fmla="*/ 933172 w 1206042"/>
                <a:gd name="connsiteY1-2068" fmla="*/ 46811 h 2498068"/>
                <a:gd name="connsiteX2-2069" fmla="*/ 1051818 w 1206042"/>
                <a:gd name="connsiteY2-2070" fmla="*/ 291457 h 2498068"/>
                <a:gd name="connsiteX3-2071" fmla="*/ 1185134 w 1206042"/>
                <a:gd name="connsiteY3-2072" fmla="*/ 746570 h 2498068"/>
                <a:gd name="connsiteX4-2073" fmla="*/ 1205361 w 1206042"/>
                <a:gd name="connsiteY4-2074" fmla="*/ 1137324 h 2498068"/>
                <a:gd name="connsiteX5-2075" fmla="*/ 1185594 w 1206042"/>
                <a:gd name="connsiteY5-2076" fmla="*/ 1582784 h 2498068"/>
                <a:gd name="connsiteX6-2077" fmla="*/ 1184675 w 1206042"/>
                <a:gd name="connsiteY6-2078" fmla="*/ 1724835 h 2498068"/>
                <a:gd name="connsiteX7-2079" fmla="*/ 1195708 w 1206042"/>
                <a:gd name="connsiteY7-2080" fmla="*/ 2498068 h 2498068"/>
                <a:gd name="connsiteX8-2081" fmla="*/ 0 w 1206042"/>
                <a:gd name="connsiteY8-2082" fmla="*/ 2498068 h 2498068"/>
                <a:gd name="connsiteX9-2083" fmla="*/ 19768 w 1206042"/>
                <a:gd name="connsiteY9-2084" fmla="*/ 2241090 h 2498068"/>
                <a:gd name="connsiteX10-2085" fmla="*/ 44592 w 1206042"/>
                <a:gd name="connsiteY10-2086" fmla="*/ 2024566 h 2498068"/>
                <a:gd name="connsiteX11-2087" fmla="*/ 68497 w 1206042"/>
                <a:gd name="connsiteY11-2088" fmla="*/ 1868264 h 2498068"/>
                <a:gd name="connsiteX12-2089" fmla="*/ 110790 w 1206042"/>
                <a:gd name="connsiteY12-2090" fmla="*/ 1660015 h 2498068"/>
                <a:gd name="connsiteX13-2091" fmla="*/ 144349 w 1206042"/>
                <a:gd name="connsiteY13-2092" fmla="*/ 1560258 h 2498068"/>
                <a:gd name="connsiteX14-2093" fmla="*/ 224799 w 1206042"/>
                <a:gd name="connsiteY14-2094" fmla="*/ 1231105 h 2498068"/>
                <a:gd name="connsiteX15-2095" fmla="*/ 265253 w 1206042"/>
                <a:gd name="connsiteY15-2096" fmla="*/ 939649 h 2498068"/>
                <a:gd name="connsiteX16-2097" fmla="*/ 286400 w 1206042"/>
                <a:gd name="connsiteY16-2098" fmla="*/ 758063 h 2498068"/>
                <a:gd name="connsiteX17-2099" fmla="*/ 309385 w 1206042"/>
                <a:gd name="connsiteY17-2100" fmla="*/ 526828 h 2498068"/>
                <a:gd name="connsiteX18-2101" fmla="*/ 321338 w 1206042"/>
                <a:gd name="connsiteY18-2102" fmla="*/ 390754 h 2498068"/>
                <a:gd name="connsiteX19-2103" fmla="*/ 325016 w 1206042"/>
                <a:gd name="connsiteY19-2104" fmla="*/ 325935 h 2498068"/>
                <a:gd name="connsiteX20-2105" fmla="*/ 328693 w 1206042"/>
                <a:gd name="connsiteY20-2106" fmla="*/ 124122 h 2498068"/>
                <a:gd name="connsiteX21-2107" fmla="*/ 331911 w 1206042"/>
                <a:gd name="connsiteY21-2108" fmla="*/ 70336 h 2498068"/>
                <a:gd name="connsiteX22-2109" fmla="*/ 397650 w 1206042"/>
                <a:gd name="connsiteY22-2110" fmla="*/ 0 h 2498068"/>
                <a:gd name="connsiteX23-2111" fmla="*/ 415119 w 1206042"/>
                <a:gd name="connsiteY23-2112" fmla="*/ 255599 h 2498068"/>
                <a:gd name="connsiteX24-2113" fmla="*/ 422474 w 1206042"/>
                <a:gd name="connsiteY24-2114" fmla="*/ 566823 h 2498068"/>
                <a:gd name="connsiteX25-2115" fmla="*/ 424773 w 1206042"/>
                <a:gd name="connsiteY25-2116" fmla="*/ 664282 h 2498068"/>
                <a:gd name="connsiteX26-2117" fmla="*/ 442242 w 1206042"/>
                <a:gd name="connsiteY26-2118" fmla="*/ 683130 h 2498068"/>
                <a:gd name="connsiteX27-2119" fmla="*/ 1046761 w 1206042"/>
                <a:gd name="connsiteY27-2120" fmla="*/ 662443 h 2498068"/>
                <a:gd name="connsiteX28-2121" fmla="*/ 1062392 w 1206042"/>
                <a:gd name="connsiteY28-2122" fmla="*/ 638538 h 2498068"/>
                <a:gd name="connsiteX29-2123" fmla="*/ 883564 w 1206042"/>
                <a:gd name="connsiteY29-2124" fmla="*/ 35398 h 2498068"/>
                <a:gd name="connsiteX0-2125" fmla="*/ 883564 w 1206042"/>
                <a:gd name="connsiteY0-2126" fmla="*/ 35398 h 2498068"/>
                <a:gd name="connsiteX1-2127" fmla="*/ 933172 w 1206042"/>
                <a:gd name="connsiteY1-2128" fmla="*/ 46811 h 2498068"/>
                <a:gd name="connsiteX2-2129" fmla="*/ 1051818 w 1206042"/>
                <a:gd name="connsiteY2-2130" fmla="*/ 291457 h 2498068"/>
                <a:gd name="connsiteX3-2131" fmla="*/ 1185134 w 1206042"/>
                <a:gd name="connsiteY3-2132" fmla="*/ 746570 h 2498068"/>
                <a:gd name="connsiteX4-2133" fmla="*/ 1205361 w 1206042"/>
                <a:gd name="connsiteY4-2134" fmla="*/ 1137324 h 2498068"/>
                <a:gd name="connsiteX5-2135" fmla="*/ 1185594 w 1206042"/>
                <a:gd name="connsiteY5-2136" fmla="*/ 1582784 h 2498068"/>
                <a:gd name="connsiteX6-2137" fmla="*/ 1184675 w 1206042"/>
                <a:gd name="connsiteY6-2138" fmla="*/ 1724835 h 2498068"/>
                <a:gd name="connsiteX7-2139" fmla="*/ 1195708 w 1206042"/>
                <a:gd name="connsiteY7-2140" fmla="*/ 2498068 h 2498068"/>
                <a:gd name="connsiteX8-2141" fmla="*/ 0 w 1206042"/>
                <a:gd name="connsiteY8-2142" fmla="*/ 2498068 h 2498068"/>
                <a:gd name="connsiteX9-2143" fmla="*/ 19768 w 1206042"/>
                <a:gd name="connsiteY9-2144" fmla="*/ 2241090 h 2498068"/>
                <a:gd name="connsiteX10-2145" fmla="*/ 44592 w 1206042"/>
                <a:gd name="connsiteY10-2146" fmla="*/ 2024566 h 2498068"/>
                <a:gd name="connsiteX11-2147" fmla="*/ 68497 w 1206042"/>
                <a:gd name="connsiteY11-2148" fmla="*/ 1868264 h 2498068"/>
                <a:gd name="connsiteX12-2149" fmla="*/ 110790 w 1206042"/>
                <a:gd name="connsiteY12-2150" fmla="*/ 1660015 h 2498068"/>
                <a:gd name="connsiteX13-2151" fmla="*/ 144349 w 1206042"/>
                <a:gd name="connsiteY13-2152" fmla="*/ 1560258 h 2498068"/>
                <a:gd name="connsiteX14-2153" fmla="*/ 224799 w 1206042"/>
                <a:gd name="connsiteY14-2154" fmla="*/ 1231105 h 2498068"/>
                <a:gd name="connsiteX15-2155" fmla="*/ 265253 w 1206042"/>
                <a:gd name="connsiteY15-2156" fmla="*/ 939649 h 2498068"/>
                <a:gd name="connsiteX16-2157" fmla="*/ 286400 w 1206042"/>
                <a:gd name="connsiteY16-2158" fmla="*/ 758063 h 2498068"/>
                <a:gd name="connsiteX17-2159" fmla="*/ 309385 w 1206042"/>
                <a:gd name="connsiteY17-2160" fmla="*/ 526828 h 2498068"/>
                <a:gd name="connsiteX18-2161" fmla="*/ 321338 w 1206042"/>
                <a:gd name="connsiteY18-2162" fmla="*/ 390754 h 2498068"/>
                <a:gd name="connsiteX19-2163" fmla="*/ 325016 w 1206042"/>
                <a:gd name="connsiteY19-2164" fmla="*/ 325935 h 2498068"/>
                <a:gd name="connsiteX20-2165" fmla="*/ 328693 w 1206042"/>
                <a:gd name="connsiteY20-2166" fmla="*/ 124122 h 2498068"/>
                <a:gd name="connsiteX21-2167" fmla="*/ 331911 w 1206042"/>
                <a:gd name="connsiteY21-2168" fmla="*/ 70336 h 2498068"/>
                <a:gd name="connsiteX22-2169" fmla="*/ 397650 w 1206042"/>
                <a:gd name="connsiteY22-2170" fmla="*/ 0 h 2498068"/>
                <a:gd name="connsiteX23-2171" fmla="*/ 415119 w 1206042"/>
                <a:gd name="connsiteY23-2172" fmla="*/ 255599 h 2498068"/>
                <a:gd name="connsiteX24-2173" fmla="*/ 424773 w 1206042"/>
                <a:gd name="connsiteY24-2174" fmla="*/ 664282 h 2498068"/>
                <a:gd name="connsiteX25-2175" fmla="*/ 442242 w 1206042"/>
                <a:gd name="connsiteY25-2176" fmla="*/ 683130 h 2498068"/>
                <a:gd name="connsiteX26-2177" fmla="*/ 1046761 w 1206042"/>
                <a:gd name="connsiteY26-2178" fmla="*/ 662443 h 2498068"/>
                <a:gd name="connsiteX27-2179" fmla="*/ 1062392 w 1206042"/>
                <a:gd name="connsiteY27-2180" fmla="*/ 638538 h 2498068"/>
                <a:gd name="connsiteX28-2181" fmla="*/ 883564 w 1206042"/>
                <a:gd name="connsiteY28-2182" fmla="*/ 35398 h 2498068"/>
                <a:gd name="connsiteX0-2183" fmla="*/ 883564 w 1206042"/>
                <a:gd name="connsiteY0-2184" fmla="*/ 35398 h 2498068"/>
                <a:gd name="connsiteX1-2185" fmla="*/ 933172 w 1206042"/>
                <a:gd name="connsiteY1-2186" fmla="*/ 46811 h 2498068"/>
                <a:gd name="connsiteX2-2187" fmla="*/ 1051818 w 1206042"/>
                <a:gd name="connsiteY2-2188" fmla="*/ 291457 h 2498068"/>
                <a:gd name="connsiteX3-2189" fmla="*/ 1185134 w 1206042"/>
                <a:gd name="connsiteY3-2190" fmla="*/ 746570 h 2498068"/>
                <a:gd name="connsiteX4-2191" fmla="*/ 1205361 w 1206042"/>
                <a:gd name="connsiteY4-2192" fmla="*/ 1137324 h 2498068"/>
                <a:gd name="connsiteX5-2193" fmla="*/ 1185594 w 1206042"/>
                <a:gd name="connsiteY5-2194" fmla="*/ 1582784 h 2498068"/>
                <a:gd name="connsiteX6-2195" fmla="*/ 1184675 w 1206042"/>
                <a:gd name="connsiteY6-2196" fmla="*/ 1724835 h 2498068"/>
                <a:gd name="connsiteX7-2197" fmla="*/ 1195708 w 1206042"/>
                <a:gd name="connsiteY7-2198" fmla="*/ 2498068 h 2498068"/>
                <a:gd name="connsiteX8-2199" fmla="*/ 0 w 1206042"/>
                <a:gd name="connsiteY8-2200" fmla="*/ 2498068 h 2498068"/>
                <a:gd name="connsiteX9-2201" fmla="*/ 19768 w 1206042"/>
                <a:gd name="connsiteY9-2202" fmla="*/ 2241090 h 2498068"/>
                <a:gd name="connsiteX10-2203" fmla="*/ 44592 w 1206042"/>
                <a:gd name="connsiteY10-2204" fmla="*/ 2024566 h 2498068"/>
                <a:gd name="connsiteX11-2205" fmla="*/ 68497 w 1206042"/>
                <a:gd name="connsiteY11-2206" fmla="*/ 1868264 h 2498068"/>
                <a:gd name="connsiteX12-2207" fmla="*/ 110790 w 1206042"/>
                <a:gd name="connsiteY12-2208" fmla="*/ 1660015 h 2498068"/>
                <a:gd name="connsiteX13-2209" fmla="*/ 144349 w 1206042"/>
                <a:gd name="connsiteY13-2210" fmla="*/ 1560258 h 2498068"/>
                <a:gd name="connsiteX14-2211" fmla="*/ 224799 w 1206042"/>
                <a:gd name="connsiteY14-2212" fmla="*/ 1231105 h 2498068"/>
                <a:gd name="connsiteX15-2213" fmla="*/ 265253 w 1206042"/>
                <a:gd name="connsiteY15-2214" fmla="*/ 939649 h 2498068"/>
                <a:gd name="connsiteX16-2215" fmla="*/ 286400 w 1206042"/>
                <a:gd name="connsiteY16-2216" fmla="*/ 758063 h 2498068"/>
                <a:gd name="connsiteX17-2217" fmla="*/ 309385 w 1206042"/>
                <a:gd name="connsiteY17-2218" fmla="*/ 526828 h 2498068"/>
                <a:gd name="connsiteX18-2219" fmla="*/ 321338 w 1206042"/>
                <a:gd name="connsiteY18-2220" fmla="*/ 390754 h 2498068"/>
                <a:gd name="connsiteX19-2221" fmla="*/ 328693 w 1206042"/>
                <a:gd name="connsiteY19-2222" fmla="*/ 124122 h 2498068"/>
                <a:gd name="connsiteX20-2223" fmla="*/ 331911 w 1206042"/>
                <a:gd name="connsiteY20-2224" fmla="*/ 70336 h 2498068"/>
                <a:gd name="connsiteX21-2225" fmla="*/ 397650 w 1206042"/>
                <a:gd name="connsiteY21-2226" fmla="*/ 0 h 2498068"/>
                <a:gd name="connsiteX22-2227" fmla="*/ 415119 w 1206042"/>
                <a:gd name="connsiteY22-2228" fmla="*/ 255599 h 2498068"/>
                <a:gd name="connsiteX23-2229" fmla="*/ 424773 w 1206042"/>
                <a:gd name="connsiteY23-2230" fmla="*/ 664282 h 2498068"/>
                <a:gd name="connsiteX24-2231" fmla="*/ 442242 w 1206042"/>
                <a:gd name="connsiteY24-2232" fmla="*/ 683130 h 2498068"/>
                <a:gd name="connsiteX25-2233" fmla="*/ 1046761 w 1206042"/>
                <a:gd name="connsiteY25-2234" fmla="*/ 662443 h 2498068"/>
                <a:gd name="connsiteX26-2235" fmla="*/ 1062392 w 1206042"/>
                <a:gd name="connsiteY26-2236" fmla="*/ 638538 h 2498068"/>
                <a:gd name="connsiteX27-2237" fmla="*/ 883564 w 1206042"/>
                <a:gd name="connsiteY27-2238" fmla="*/ 35398 h 2498068"/>
                <a:gd name="connsiteX0-2239" fmla="*/ 883564 w 1206042"/>
                <a:gd name="connsiteY0-2240" fmla="*/ 35398 h 2498068"/>
                <a:gd name="connsiteX1-2241" fmla="*/ 933172 w 1206042"/>
                <a:gd name="connsiteY1-2242" fmla="*/ 46811 h 2498068"/>
                <a:gd name="connsiteX2-2243" fmla="*/ 1051818 w 1206042"/>
                <a:gd name="connsiteY2-2244" fmla="*/ 291457 h 2498068"/>
                <a:gd name="connsiteX3-2245" fmla="*/ 1185134 w 1206042"/>
                <a:gd name="connsiteY3-2246" fmla="*/ 746570 h 2498068"/>
                <a:gd name="connsiteX4-2247" fmla="*/ 1205361 w 1206042"/>
                <a:gd name="connsiteY4-2248" fmla="*/ 1137324 h 2498068"/>
                <a:gd name="connsiteX5-2249" fmla="*/ 1185594 w 1206042"/>
                <a:gd name="connsiteY5-2250" fmla="*/ 1582784 h 2498068"/>
                <a:gd name="connsiteX6-2251" fmla="*/ 1184675 w 1206042"/>
                <a:gd name="connsiteY6-2252" fmla="*/ 1724835 h 2498068"/>
                <a:gd name="connsiteX7-2253" fmla="*/ 1195708 w 1206042"/>
                <a:gd name="connsiteY7-2254" fmla="*/ 2498068 h 2498068"/>
                <a:gd name="connsiteX8-2255" fmla="*/ 0 w 1206042"/>
                <a:gd name="connsiteY8-2256" fmla="*/ 2498068 h 2498068"/>
                <a:gd name="connsiteX9-2257" fmla="*/ 19768 w 1206042"/>
                <a:gd name="connsiteY9-2258" fmla="*/ 2241090 h 2498068"/>
                <a:gd name="connsiteX10-2259" fmla="*/ 44592 w 1206042"/>
                <a:gd name="connsiteY10-2260" fmla="*/ 2024566 h 2498068"/>
                <a:gd name="connsiteX11-2261" fmla="*/ 68497 w 1206042"/>
                <a:gd name="connsiteY11-2262" fmla="*/ 1868264 h 2498068"/>
                <a:gd name="connsiteX12-2263" fmla="*/ 110790 w 1206042"/>
                <a:gd name="connsiteY12-2264" fmla="*/ 1660015 h 2498068"/>
                <a:gd name="connsiteX13-2265" fmla="*/ 144349 w 1206042"/>
                <a:gd name="connsiteY13-2266" fmla="*/ 1560258 h 2498068"/>
                <a:gd name="connsiteX14-2267" fmla="*/ 224799 w 1206042"/>
                <a:gd name="connsiteY14-2268" fmla="*/ 1231105 h 2498068"/>
                <a:gd name="connsiteX15-2269" fmla="*/ 265253 w 1206042"/>
                <a:gd name="connsiteY15-2270" fmla="*/ 939649 h 2498068"/>
                <a:gd name="connsiteX16-2271" fmla="*/ 286400 w 1206042"/>
                <a:gd name="connsiteY16-2272" fmla="*/ 758063 h 2498068"/>
                <a:gd name="connsiteX17-2273" fmla="*/ 321338 w 1206042"/>
                <a:gd name="connsiteY17-2274" fmla="*/ 390754 h 2498068"/>
                <a:gd name="connsiteX18-2275" fmla="*/ 328693 w 1206042"/>
                <a:gd name="connsiteY18-2276" fmla="*/ 124122 h 2498068"/>
                <a:gd name="connsiteX19-2277" fmla="*/ 331911 w 1206042"/>
                <a:gd name="connsiteY19-2278" fmla="*/ 70336 h 2498068"/>
                <a:gd name="connsiteX20-2279" fmla="*/ 397650 w 1206042"/>
                <a:gd name="connsiteY20-2280" fmla="*/ 0 h 2498068"/>
                <a:gd name="connsiteX21-2281" fmla="*/ 415119 w 1206042"/>
                <a:gd name="connsiteY21-2282" fmla="*/ 255599 h 2498068"/>
                <a:gd name="connsiteX22-2283" fmla="*/ 424773 w 1206042"/>
                <a:gd name="connsiteY22-2284" fmla="*/ 664282 h 2498068"/>
                <a:gd name="connsiteX23-2285" fmla="*/ 442242 w 1206042"/>
                <a:gd name="connsiteY23-2286" fmla="*/ 683130 h 2498068"/>
                <a:gd name="connsiteX24-2287" fmla="*/ 1046761 w 1206042"/>
                <a:gd name="connsiteY24-2288" fmla="*/ 662443 h 2498068"/>
                <a:gd name="connsiteX25-2289" fmla="*/ 1062392 w 1206042"/>
                <a:gd name="connsiteY25-2290" fmla="*/ 638538 h 2498068"/>
                <a:gd name="connsiteX26-2291" fmla="*/ 883564 w 1206042"/>
                <a:gd name="connsiteY26-2292" fmla="*/ 35398 h 2498068"/>
                <a:gd name="connsiteX0-2293" fmla="*/ 883564 w 1206042"/>
                <a:gd name="connsiteY0-2294" fmla="*/ 35398 h 2498068"/>
                <a:gd name="connsiteX1-2295" fmla="*/ 933172 w 1206042"/>
                <a:gd name="connsiteY1-2296" fmla="*/ 46811 h 2498068"/>
                <a:gd name="connsiteX2-2297" fmla="*/ 1051818 w 1206042"/>
                <a:gd name="connsiteY2-2298" fmla="*/ 291457 h 2498068"/>
                <a:gd name="connsiteX3-2299" fmla="*/ 1185134 w 1206042"/>
                <a:gd name="connsiteY3-2300" fmla="*/ 746570 h 2498068"/>
                <a:gd name="connsiteX4-2301" fmla="*/ 1205361 w 1206042"/>
                <a:gd name="connsiteY4-2302" fmla="*/ 1137324 h 2498068"/>
                <a:gd name="connsiteX5-2303" fmla="*/ 1185594 w 1206042"/>
                <a:gd name="connsiteY5-2304" fmla="*/ 1582784 h 2498068"/>
                <a:gd name="connsiteX6-2305" fmla="*/ 1184675 w 1206042"/>
                <a:gd name="connsiteY6-2306" fmla="*/ 1724835 h 2498068"/>
                <a:gd name="connsiteX7-2307" fmla="*/ 1195708 w 1206042"/>
                <a:gd name="connsiteY7-2308" fmla="*/ 2498068 h 2498068"/>
                <a:gd name="connsiteX8-2309" fmla="*/ 0 w 1206042"/>
                <a:gd name="connsiteY8-2310" fmla="*/ 2498068 h 2498068"/>
                <a:gd name="connsiteX9-2311" fmla="*/ 19768 w 1206042"/>
                <a:gd name="connsiteY9-2312" fmla="*/ 2241090 h 2498068"/>
                <a:gd name="connsiteX10-2313" fmla="*/ 44592 w 1206042"/>
                <a:gd name="connsiteY10-2314" fmla="*/ 2024566 h 2498068"/>
                <a:gd name="connsiteX11-2315" fmla="*/ 68497 w 1206042"/>
                <a:gd name="connsiteY11-2316" fmla="*/ 1868264 h 2498068"/>
                <a:gd name="connsiteX12-2317" fmla="*/ 110790 w 1206042"/>
                <a:gd name="connsiteY12-2318" fmla="*/ 1660015 h 2498068"/>
                <a:gd name="connsiteX13-2319" fmla="*/ 144349 w 1206042"/>
                <a:gd name="connsiteY13-2320" fmla="*/ 1560258 h 2498068"/>
                <a:gd name="connsiteX14-2321" fmla="*/ 224799 w 1206042"/>
                <a:gd name="connsiteY14-2322" fmla="*/ 1231105 h 2498068"/>
                <a:gd name="connsiteX15-2323" fmla="*/ 286400 w 1206042"/>
                <a:gd name="connsiteY15-2324" fmla="*/ 758063 h 2498068"/>
                <a:gd name="connsiteX16-2325" fmla="*/ 321338 w 1206042"/>
                <a:gd name="connsiteY16-2326" fmla="*/ 390754 h 2498068"/>
                <a:gd name="connsiteX17-2327" fmla="*/ 328693 w 1206042"/>
                <a:gd name="connsiteY17-2328" fmla="*/ 124122 h 2498068"/>
                <a:gd name="connsiteX18-2329" fmla="*/ 331911 w 1206042"/>
                <a:gd name="connsiteY18-2330" fmla="*/ 70336 h 2498068"/>
                <a:gd name="connsiteX19-2331" fmla="*/ 397650 w 1206042"/>
                <a:gd name="connsiteY19-2332" fmla="*/ 0 h 2498068"/>
                <a:gd name="connsiteX20-2333" fmla="*/ 415119 w 1206042"/>
                <a:gd name="connsiteY20-2334" fmla="*/ 255599 h 2498068"/>
                <a:gd name="connsiteX21-2335" fmla="*/ 424773 w 1206042"/>
                <a:gd name="connsiteY21-2336" fmla="*/ 664282 h 2498068"/>
                <a:gd name="connsiteX22-2337" fmla="*/ 442242 w 1206042"/>
                <a:gd name="connsiteY22-2338" fmla="*/ 683130 h 2498068"/>
                <a:gd name="connsiteX23-2339" fmla="*/ 1046761 w 1206042"/>
                <a:gd name="connsiteY23-2340" fmla="*/ 662443 h 2498068"/>
                <a:gd name="connsiteX24-2341" fmla="*/ 1062392 w 1206042"/>
                <a:gd name="connsiteY24-2342" fmla="*/ 638538 h 2498068"/>
                <a:gd name="connsiteX25-2343" fmla="*/ 883564 w 1206042"/>
                <a:gd name="connsiteY25-2344" fmla="*/ 35398 h 2498068"/>
                <a:gd name="connsiteX0-2345" fmla="*/ 883564 w 1206042"/>
                <a:gd name="connsiteY0-2346" fmla="*/ 35398 h 2498068"/>
                <a:gd name="connsiteX1-2347" fmla="*/ 933172 w 1206042"/>
                <a:gd name="connsiteY1-2348" fmla="*/ 46811 h 2498068"/>
                <a:gd name="connsiteX2-2349" fmla="*/ 1051818 w 1206042"/>
                <a:gd name="connsiteY2-2350" fmla="*/ 291457 h 2498068"/>
                <a:gd name="connsiteX3-2351" fmla="*/ 1185134 w 1206042"/>
                <a:gd name="connsiteY3-2352" fmla="*/ 746570 h 2498068"/>
                <a:gd name="connsiteX4-2353" fmla="*/ 1205361 w 1206042"/>
                <a:gd name="connsiteY4-2354" fmla="*/ 1137324 h 2498068"/>
                <a:gd name="connsiteX5-2355" fmla="*/ 1185594 w 1206042"/>
                <a:gd name="connsiteY5-2356" fmla="*/ 1582784 h 2498068"/>
                <a:gd name="connsiteX6-2357" fmla="*/ 1184675 w 1206042"/>
                <a:gd name="connsiteY6-2358" fmla="*/ 1724835 h 2498068"/>
                <a:gd name="connsiteX7-2359" fmla="*/ 1195708 w 1206042"/>
                <a:gd name="connsiteY7-2360" fmla="*/ 2498068 h 2498068"/>
                <a:gd name="connsiteX8-2361" fmla="*/ 0 w 1206042"/>
                <a:gd name="connsiteY8-2362" fmla="*/ 2498068 h 2498068"/>
                <a:gd name="connsiteX9-2363" fmla="*/ 19768 w 1206042"/>
                <a:gd name="connsiteY9-2364" fmla="*/ 2241090 h 2498068"/>
                <a:gd name="connsiteX10-2365" fmla="*/ 44592 w 1206042"/>
                <a:gd name="connsiteY10-2366" fmla="*/ 2024566 h 2498068"/>
                <a:gd name="connsiteX11-2367" fmla="*/ 68497 w 1206042"/>
                <a:gd name="connsiteY11-2368" fmla="*/ 1868264 h 2498068"/>
                <a:gd name="connsiteX12-2369" fmla="*/ 110790 w 1206042"/>
                <a:gd name="connsiteY12-2370" fmla="*/ 1660015 h 2498068"/>
                <a:gd name="connsiteX13-2371" fmla="*/ 144349 w 1206042"/>
                <a:gd name="connsiteY13-2372" fmla="*/ 1560258 h 2498068"/>
                <a:gd name="connsiteX14-2373" fmla="*/ 224799 w 1206042"/>
                <a:gd name="connsiteY14-2374" fmla="*/ 1231105 h 2498068"/>
                <a:gd name="connsiteX15-2375" fmla="*/ 286400 w 1206042"/>
                <a:gd name="connsiteY15-2376" fmla="*/ 758063 h 2498068"/>
                <a:gd name="connsiteX16-2377" fmla="*/ 321338 w 1206042"/>
                <a:gd name="connsiteY16-2378" fmla="*/ 390754 h 2498068"/>
                <a:gd name="connsiteX17-2379" fmla="*/ 328693 w 1206042"/>
                <a:gd name="connsiteY17-2380" fmla="*/ 124122 h 2498068"/>
                <a:gd name="connsiteX18-2381" fmla="*/ 331911 w 1206042"/>
                <a:gd name="connsiteY18-2382" fmla="*/ 70336 h 2498068"/>
                <a:gd name="connsiteX19-2383" fmla="*/ 397650 w 1206042"/>
                <a:gd name="connsiteY19-2384" fmla="*/ 0 h 2498068"/>
                <a:gd name="connsiteX20-2385" fmla="*/ 415119 w 1206042"/>
                <a:gd name="connsiteY20-2386" fmla="*/ 255599 h 2498068"/>
                <a:gd name="connsiteX21-2387" fmla="*/ 424773 w 1206042"/>
                <a:gd name="connsiteY21-2388" fmla="*/ 664282 h 2498068"/>
                <a:gd name="connsiteX22-2389" fmla="*/ 442242 w 1206042"/>
                <a:gd name="connsiteY22-2390" fmla="*/ 683130 h 2498068"/>
                <a:gd name="connsiteX23-2391" fmla="*/ 1046761 w 1206042"/>
                <a:gd name="connsiteY23-2392" fmla="*/ 662443 h 2498068"/>
                <a:gd name="connsiteX24-2393" fmla="*/ 1062392 w 1206042"/>
                <a:gd name="connsiteY24-2394" fmla="*/ 638538 h 2498068"/>
                <a:gd name="connsiteX25-2395" fmla="*/ 883564 w 1206042"/>
                <a:gd name="connsiteY25-2396" fmla="*/ 35398 h 2498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-1" fmla="*/ 564782 w 621373"/>
                <a:gd name="connsiteY0-2" fmla="*/ 229578 h 950116"/>
                <a:gd name="connsiteX1-3" fmla="*/ 590526 w 621373"/>
                <a:gd name="connsiteY1-4" fmla="*/ 217166 h 950116"/>
                <a:gd name="connsiteX2-5" fmla="*/ 610294 w 621373"/>
                <a:gd name="connsiteY2-6" fmla="*/ 246127 h 950116"/>
                <a:gd name="connsiteX3-7" fmla="*/ 621326 w 621373"/>
                <a:gd name="connsiteY3-8" fmla="*/ 321980 h 950116"/>
                <a:gd name="connsiteX4-9" fmla="*/ 608914 w 621373"/>
                <a:gd name="connsiteY4-10" fmla="*/ 428173 h 950116"/>
                <a:gd name="connsiteX5-11" fmla="*/ 586388 w 621373"/>
                <a:gd name="connsiteY5-12" fmla="*/ 448400 h 950116"/>
                <a:gd name="connsiteX6-13" fmla="*/ 574896 w 621373"/>
                <a:gd name="connsiteY6-14" fmla="*/ 463111 h 950116"/>
                <a:gd name="connsiteX7-15" fmla="*/ 574896 w 621373"/>
                <a:gd name="connsiteY7-16" fmla="*/ 490234 h 950116"/>
                <a:gd name="connsiteX8-17" fmla="*/ 560645 w 621373"/>
                <a:gd name="connsiteY8-18" fmla="*/ 593209 h 950116"/>
                <a:gd name="connsiteX9-19" fmla="*/ 545015 w 621373"/>
                <a:gd name="connsiteY9-20" fmla="*/ 618953 h 950116"/>
                <a:gd name="connsiteX10-21" fmla="*/ 541796 w 621373"/>
                <a:gd name="connsiteY10-22" fmla="*/ 629986 h 950116"/>
                <a:gd name="connsiteX11-23" fmla="*/ 547773 w 621373"/>
                <a:gd name="connsiteY11-24" fmla="*/ 734340 h 950116"/>
                <a:gd name="connsiteX12-25" fmla="*/ 553749 w 621373"/>
                <a:gd name="connsiteY12-26" fmla="*/ 750430 h 950116"/>
                <a:gd name="connsiteX13-27" fmla="*/ 555128 w 621373"/>
                <a:gd name="connsiteY13-28" fmla="*/ 808354 h 950116"/>
                <a:gd name="connsiteX14-29" fmla="*/ 448935 w 621373"/>
                <a:gd name="connsiteY14-30" fmla="*/ 935693 h 950116"/>
                <a:gd name="connsiteX15-31" fmla="*/ 428708 w 621373"/>
                <a:gd name="connsiteY15-32" fmla="*/ 946727 h 950116"/>
                <a:gd name="connsiteX16-33" fmla="*/ 387334 w 621373"/>
                <a:gd name="connsiteY16-34" fmla="*/ 931556 h 950116"/>
                <a:gd name="connsiteX17-35" fmla="*/ 252638 w 621373"/>
                <a:gd name="connsiteY17-36" fmla="*/ 858002 h 950116"/>
                <a:gd name="connsiteX18-37" fmla="*/ 164374 w 621373"/>
                <a:gd name="connsiteY18-38" fmla="*/ 774795 h 950116"/>
                <a:gd name="connsiteX19-39" fmla="*/ 157019 w 621373"/>
                <a:gd name="connsiteY19-40" fmla="*/ 755947 h 950116"/>
                <a:gd name="connsiteX20-41" fmla="*/ 136332 w 621373"/>
                <a:gd name="connsiteY20-42" fmla="*/ 659867 h 950116"/>
                <a:gd name="connsiteX21-43" fmla="*/ 94958 w 621373"/>
                <a:gd name="connsiteY21-44" fmla="*/ 550916 h 950116"/>
                <a:gd name="connsiteX22-45" fmla="*/ 78408 w 621373"/>
                <a:gd name="connsiteY22-46" fmla="*/ 537124 h 950116"/>
                <a:gd name="connsiteX23-47" fmla="*/ 53124 w 621373"/>
                <a:gd name="connsiteY23-48" fmla="*/ 521494 h 950116"/>
                <a:gd name="connsiteX24-49" fmla="*/ 8992 w 621373"/>
                <a:gd name="connsiteY24-50" fmla="*/ 431391 h 950116"/>
                <a:gd name="connsiteX25-51" fmla="*/ 6693 w 621373"/>
                <a:gd name="connsiteY25-52" fmla="*/ 414841 h 950116"/>
                <a:gd name="connsiteX26-53" fmla="*/ 1636 w 621373"/>
                <a:gd name="connsiteY26-54" fmla="*/ 378064 h 950116"/>
                <a:gd name="connsiteX27-55" fmla="*/ 30138 w 621373"/>
                <a:gd name="connsiteY27-56" fmla="*/ 323819 h 950116"/>
                <a:gd name="connsiteX28-57" fmla="*/ 56802 w 621373"/>
                <a:gd name="connsiteY28-58" fmla="*/ 363813 h 950116"/>
                <a:gd name="connsiteX29-59" fmla="*/ 54043 w 621373"/>
                <a:gd name="connsiteY29-60" fmla="*/ 150967 h 950116"/>
                <a:gd name="connsiteX30-61" fmla="*/ 139550 w 621373"/>
                <a:gd name="connsiteY30-62" fmla="*/ 82470 h 950116"/>
                <a:gd name="connsiteX31-63" fmla="*/ 266430 w 621373"/>
                <a:gd name="connsiteY31-64" fmla="*/ 52130 h 950116"/>
                <a:gd name="connsiteX32-65" fmla="*/ 360670 w 621373"/>
                <a:gd name="connsiteY32-66" fmla="*/ 4320 h 950116"/>
                <a:gd name="connsiteX33-67" fmla="*/ 440201 w 621373"/>
                <a:gd name="connsiteY33-68" fmla="*/ 21329 h 950116"/>
                <a:gd name="connsiteX34-69" fmla="*/ 490309 w 621373"/>
                <a:gd name="connsiteY34-70" fmla="*/ 89826 h 950116"/>
                <a:gd name="connsiteX35-71" fmla="*/ 549612 w 621373"/>
                <a:gd name="connsiteY35-72" fmla="*/ 258540 h 950116"/>
                <a:gd name="connsiteX36-73" fmla="*/ 564782 w 621373"/>
                <a:gd name="connsiteY36-74" fmla="*/ 229578 h 950116"/>
                <a:gd name="connsiteX0-75" fmla="*/ 564782 w 621373"/>
                <a:gd name="connsiteY0-76" fmla="*/ 229578 h 950116"/>
                <a:gd name="connsiteX1-77" fmla="*/ 590526 w 621373"/>
                <a:gd name="connsiteY1-78" fmla="*/ 217166 h 950116"/>
                <a:gd name="connsiteX2-79" fmla="*/ 610294 w 621373"/>
                <a:gd name="connsiteY2-80" fmla="*/ 246127 h 950116"/>
                <a:gd name="connsiteX3-81" fmla="*/ 621326 w 621373"/>
                <a:gd name="connsiteY3-82" fmla="*/ 321980 h 950116"/>
                <a:gd name="connsiteX4-83" fmla="*/ 608914 w 621373"/>
                <a:gd name="connsiteY4-84" fmla="*/ 428173 h 950116"/>
                <a:gd name="connsiteX5-85" fmla="*/ 586388 w 621373"/>
                <a:gd name="connsiteY5-86" fmla="*/ 448400 h 950116"/>
                <a:gd name="connsiteX6-87" fmla="*/ 574896 w 621373"/>
                <a:gd name="connsiteY6-88" fmla="*/ 463111 h 950116"/>
                <a:gd name="connsiteX7-89" fmla="*/ 574896 w 621373"/>
                <a:gd name="connsiteY7-90" fmla="*/ 490234 h 950116"/>
                <a:gd name="connsiteX8-91" fmla="*/ 560645 w 621373"/>
                <a:gd name="connsiteY8-92" fmla="*/ 593209 h 950116"/>
                <a:gd name="connsiteX9-93" fmla="*/ 545015 w 621373"/>
                <a:gd name="connsiteY9-94" fmla="*/ 618953 h 950116"/>
                <a:gd name="connsiteX10-95" fmla="*/ 541796 w 621373"/>
                <a:gd name="connsiteY10-96" fmla="*/ 629986 h 950116"/>
                <a:gd name="connsiteX11-97" fmla="*/ 547773 w 621373"/>
                <a:gd name="connsiteY11-98" fmla="*/ 734340 h 950116"/>
                <a:gd name="connsiteX12-99" fmla="*/ 553749 w 621373"/>
                <a:gd name="connsiteY12-100" fmla="*/ 750430 h 950116"/>
                <a:gd name="connsiteX13-101" fmla="*/ 555128 w 621373"/>
                <a:gd name="connsiteY13-102" fmla="*/ 808354 h 950116"/>
                <a:gd name="connsiteX14-103" fmla="*/ 448935 w 621373"/>
                <a:gd name="connsiteY14-104" fmla="*/ 935693 h 950116"/>
                <a:gd name="connsiteX15-105" fmla="*/ 428708 w 621373"/>
                <a:gd name="connsiteY15-106" fmla="*/ 946727 h 950116"/>
                <a:gd name="connsiteX16-107" fmla="*/ 252638 w 621373"/>
                <a:gd name="connsiteY16-108" fmla="*/ 858002 h 950116"/>
                <a:gd name="connsiteX17-109" fmla="*/ 164374 w 621373"/>
                <a:gd name="connsiteY17-110" fmla="*/ 774795 h 950116"/>
                <a:gd name="connsiteX18-111" fmla="*/ 157019 w 621373"/>
                <a:gd name="connsiteY18-112" fmla="*/ 755947 h 950116"/>
                <a:gd name="connsiteX19-113" fmla="*/ 136332 w 621373"/>
                <a:gd name="connsiteY19-114" fmla="*/ 659867 h 950116"/>
                <a:gd name="connsiteX20-115" fmla="*/ 94958 w 621373"/>
                <a:gd name="connsiteY20-116" fmla="*/ 550916 h 950116"/>
                <a:gd name="connsiteX21-117" fmla="*/ 78408 w 621373"/>
                <a:gd name="connsiteY21-118" fmla="*/ 537124 h 950116"/>
                <a:gd name="connsiteX22-119" fmla="*/ 53124 w 621373"/>
                <a:gd name="connsiteY22-120" fmla="*/ 521494 h 950116"/>
                <a:gd name="connsiteX23-121" fmla="*/ 8992 w 621373"/>
                <a:gd name="connsiteY23-122" fmla="*/ 431391 h 950116"/>
                <a:gd name="connsiteX24-123" fmla="*/ 6693 w 621373"/>
                <a:gd name="connsiteY24-124" fmla="*/ 414841 h 950116"/>
                <a:gd name="connsiteX25-125" fmla="*/ 1636 w 621373"/>
                <a:gd name="connsiteY25-126" fmla="*/ 378064 h 950116"/>
                <a:gd name="connsiteX26-127" fmla="*/ 30138 w 621373"/>
                <a:gd name="connsiteY26-128" fmla="*/ 323819 h 950116"/>
                <a:gd name="connsiteX27-129" fmla="*/ 56802 w 621373"/>
                <a:gd name="connsiteY27-130" fmla="*/ 363813 h 950116"/>
                <a:gd name="connsiteX28-131" fmla="*/ 54043 w 621373"/>
                <a:gd name="connsiteY28-132" fmla="*/ 150967 h 950116"/>
                <a:gd name="connsiteX29-133" fmla="*/ 139550 w 621373"/>
                <a:gd name="connsiteY29-134" fmla="*/ 82470 h 950116"/>
                <a:gd name="connsiteX30-135" fmla="*/ 266430 w 621373"/>
                <a:gd name="connsiteY30-136" fmla="*/ 52130 h 950116"/>
                <a:gd name="connsiteX31-137" fmla="*/ 360670 w 621373"/>
                <a:gd name="connsiteY31-138" fmla="*/ 4320 h 950116"/>
                <a:gd name="connsiteX32-139" fmla="*/ 440201 w 621373"/>
                <a:gd name="connsiteY32-140" fmla="*/ 21329 h 950116"/>
                <a:gd name="connsiteX33-141" fmla="*/ 490309 w 621373"/>
                <a:gd name="connsiteY33-142" fmla="*/ 89826 h 950116"/>
                <a:gd name="connsiteX34-143" fmla="*/ 549612 w 621373"/>
                <a:gd name="connsiteY34-144" fmla="*/ 258540 h 950116"/>
                <a:gd name="connsiteX35-145" fmla="*/ 564782 w 621373"/>
                <a:gd name="connsiteY35-146" fmla="*/ 229578 h 950116"/>
                <a:gd name="connsiteX0-147" fmla="*/ 564782 w 621373"/>
                <a:gd name="connsiteY0-148" fmla="*/ 229578 h 950116"/>
                <a:gd name="connsiteX1-149" fmla="*/ 590526 w 621373"/>
                <a:gd name="connsiteY1-150" fmla="*/ 217166 h 950116"/>
                <a:gd name="connsiteX2-151" fmla="*/ 610294 w 621373"/>
                <a:gd name="connsiteY2-152" fmla="*/ 246127 h 950116"/>
                <a:gd name="connsiteX3-153" fmla="*/ 621326 w 621373"/>
                <a:gd name="connsiteY3-154" fmla="*/ 321980 h 950116"/>
                <a:gd name="connsiteX4-155" fmla="*/ 608914 w 621373"/>
                <a:gd name="connsiteY4-156" fmla="*/ 428173 h 950116"/>
                <a:gd name="connsiteX5-157" fmla="*/ 586388 w 621373"/>
                <a:gd name="connsiteY5-158" fmla="*/ 448400 h 950116"/>
                <a:gd name="connsiteX6-159" fmla="*/ 574896 w 621373"/>
                <a:gd name="connsiteY6-160" fmla="*/ 463111 h 950116"/>
                <a:gd name="connsiteX7-161" fmla="*/ 574896 w 621373"/>
                <a:gd name="connsiteY7-162" fmla="*/ 490234 h 950116"/>
                <a:gd name="connsiteX8-163" fmla="*/ 560645 w 621373"/>
                <a:gd name="connsiteY8-164" fmla="*/ 593209 h 950116"/>
                <a:gd name="connsiteX9-165" fmla="*/ 545015 w 621373"/>
                <a:gd name="connsiteY9-166" fmla="*/ 618953 h 950116"/>
                <a:gd name="connsiteX10-167" fmla="*/ 541796 w 621373"/>
                <a:gd name="connsiteY10-168" fmla="*/ 629986 h 950116"/>
                <a:gd name="connsiteX11-169" fmla="*/ 547773 w 621373"/>
                <a:gd name="connsiteY11-170" fmla="*/ 734340 h 950116"/>
                <a:gd name="connsiteX12-171" fmla="*/ 553749 w 621373"/>
                <a:gd name="connsiteY12-172" fmla="*/ 750430 h 950116"/>
                <a:gd name="connsiteX13-173" fmla="*/ 555128 w 621373"/>
                <a:gd name="connsiteY13-174" fmla="*/ 808354 h 950116"/>
                <a:gd name="connsiteX14-175" fmla="*/ 448935 w 621373"/>
                <a:gd name="connsiteY14-176" fmla="*/ 935693 h 950116"/>
                <a:gd name="connsiteX15-177" fmla="*/ 402514 w 621373"/>
                <a:gd name="connsiteY15-178" fmla="*/ 946727 h 950116"/>
                <a:gd name="connsiteX16-179" fmla="*/ 252638 w 621373"/>
                <a:gd name="connsiteY16-180" fmla="*/ 858002 h 950116"/>
                <a:gd name="connsiteX17-181" fmla="*/ 164374 w 621373"/>
                <a:gd name="connsiteY17-182" fmla="*/ 774795 h 950116"/>
                <a:gd name="connsiteX18-183" fmla="*/ 157019 w 621373"/>
                <a:gd name="connsiteY18-184" fmla="*/ 755947 h 950116"/>
                <a:gd name="connsiteX19-185" fmla="*/ 136332 w 621373"/>
                <a:gd name="connsiteY19-186" fmla="*/ 659867 h 950116"/>
                <a:gd name="connsiteX20-187" fmla="*/ 94958 w 621373"/>
                <a:gd name="connsiteY20-188" fmla="*/ 550916 h 950116"/>
                <a:gd name="connsiteX21-189" fmla="*/ 78408 w 621373"/>
                <a:gd name="connsiteY21-190" fmla="*/ 537124 h 950116"/>
                <a:gd name="connsiteX22-191" fmla="*/ 53124 w 621373"/>
                <a:gd name="connsiteY22-192" fmla="*/ 521494 h 950116"/>
                <a:gd name="connsiteX23-193" fmla="*/ 8992 w 621373"/>
                <a:gd name="connsiteY23-194" fmla="*/ 431391 h 950116"/>
                <a:gd name="connsiteX24-195" fmla="*/ 6693 w 621373"/>
                <a:gd name="connsiteY24-196" fmla="*/ 414841 h 950116"/>
                <a:gd name="connsiteX25-197" fmla="*/ 1636 w 621373"/>
                <a:gd name="connsiteY25-198" fmla="*/ 378064 h 950116"/>
                <a:gd name="connsiteX26-199" fmla="*/ 30138 w 621373"/>
                <a:gd name="connsiteY26-200" fmla="*/ 323819 h 950116"/>
                <a:gd name="connsiteX27-201" fmla="*/ 56802 w 621373"/>
                <a:gd name="connsiteY27-202" fmla="*/ 363813 h 950116"/>
                <a:gd name="connsiteX28-203" fmla="*/ 54043 w 621373"/>
                <a:gd name="connsiteY28-204" fmla="*/ 150967 h 950116"/>
                <a:gd name="connsiteX29-205" fmla="*/ 139550 w 621373"/>
                <a:gd name="connsiteY29-206" fmla="*/ 82470 h 950116"/>
                <a:gd name="connsiteX30-207" fmla="*/ 266430 w 621373"/>
                <a:gd name="connsiteY30-208" fmla="*/ 52130 h 950116"/>
                <a:gd name="connsiteX31-209" fmla="*/ 360670 w 621373"/>
                <a:gd name="connsiteY31-210" fmla="*/ 4320 h 950116"/>
                <a:gd name="connsiteX32-211" fmla="*/ 440201 w 621373"/>
                <a:gd name="connsiteY32-212" fmla="*/ 21329 h 950116"/>
                <a:gd name="connsiteX33-213" fmla="*/ 490309 w 621373"/>
                <a:gd name="connsiteY33-214" fmla="*/ 89826 h 950116"/>
                <a:gd name="connsiteX34-215" fmla="*/ 549612 w 621373"/>
                <a:gd name="connsiteY34-216" fmla="*/ 258540 h 950116"/>
                <a:gd name="connsiteX35-217" fmla="*/ 564782 w 621373"/>
                <a:gd name="connsiteY35-218" fmla="*/ 229578 h 950116"/>
                <a:gd name="connsiteX0-219" fmla="*/ 564782 w 621373"/>
                <a:gd name="connsiteY0-220" fmla="*/ 229578 h 950116"/>
                <a:gd name="connsiteX1-221" fmla="*/ 590526 w 621373"/>
                <a:gd name="connsiteY1-222" fmla="*/ 217166 h 950116"/>
                <a:gd name="connsiteX2-223" fmla="*/ 610294 w 621373"/>
                <a:gd name="connsiteY2-224" fmla="*/ 246127 h 950116"/>
                <a:gd name="connsiteX3-225" fmla="*/ 621326 w 621373"/>
                <a:gd name="connsiteY3-226" fmla="*/ 321980 h 950116"/>
                <a:gd name="connsiteX4-227" fmla="*/ 608914 w 621373"/>
                <a:gd name="connsiteY4-228" fmla="*/ 428173 h 950116"/>
                <a:gd name="connsiteX5-229" fmla="*/ 586388 w 621373"/>
                <a:gd name="connsiteY5-230" fmla="*/ 448400 h 950116"/>
                <a:gd name="connsiteX6-231" fmla="*/ 574896 w 621373"/>
                <a:gd name="connsiteY6-232" fmla="*/ 463111 h 950116"/>
                <a:gd name="connsiteX7-233" fmla="*/ 574896 w 621373"/>
                <a:gd name="connsiteY7-234" fmla="*/ 490234 h 950116"/>
                <a:gd name="connsiteX8-235" fmla="*/ 560645 w 621373"/>
                <a:gd name="connsiteY8-236" fmla="*/ 593209 h 950116"/>
                <a:gd name="connsiteX9-237" fmla="*/ 545015 w 621373"/>
                <a:gd name="connsiteY9-238" fmla="*/ 618953 h 950116"/>
                <a:gd name="connsiteX10-239" fmla="*/ 541796 w 621373"/>
                <a:gd name="connsiteY10-240" fmla="*/ 629986 h 950116"/>
                <a:gd name="connsiteX11-241" fmla="*/ 547773 w 621373"/>
                <a:gd name="connsiteY11-242" fmla="*/ 734340 h 950116"/>
                <a:gd name="connsiteX12-243" fmla="*/ 553749 w 621373"/>
                <a:gd name="connsiteY12-244" fmla="*/ 750430 h 950116"/>
                <a:gd name="connsiteX13-245" fmla="*/ 555128 w 621373"/>
                <a:gd name="connsiteY13-246" fmla="*/ 808354 h 950116"/>
                <a:gd name="connsiteX14-247" fmla="*/ 465603 w 621373"/>
                <a:gd name="connsiteY14-248" fmla="*/ 935693 h 950116"/>
                <a:gd name="connsiteX15-249" fmla="*/ 402514 w 621373"/>
                <a:gd name="connsiteY15-250" fmla="*/ 946727 h 950116"/>
                <a:gd name="connsiteX16-251" fmla="*/ 252638 w 621373"/>
                <a:gd name="connsiteY16-252" fmla="*/ 858002 h 950116"/>
                <a:gd name="connsiteX17-253" fmla="*/ 164374 w 621373"/>
                <a:gd name="connsiteY17-254" fmla="*/ 774795 h 950116"/>
                <a:gd name="connsiteX18-255" fmla="*/ 157019 w 621373"/>
                <a:gd name="connsiteY18-256" fmla="*/ 755947 h 950116"/>
                <a:gd name="connsiteX19-257" fmla="*/ 136332 w 621373"/>
                <a:gd name="connsiteY19-258" fmla="*/ 659867 h 950116"/>
                <a:gd name="connsiteX20-259" fmla="*/ 94958 w 621373"/>
                <a:gd name="connsiteY20-260" fmla="*/ 550916 h 950116"/>
                <a:gd name="connsiteX21-261" fmla="*/ 78408 w 621373"/>
                <a:gd name="connsiteY21-262" fmla="*/ 537124 h 950116"/>
                <a:gd name="connsiteX22-263" fmla="*/ 53124 w 621373"/>
                <a:gd name="connsiteY22-264" fmla="*/ 521494 h 950116"/>
                <a:gd name="connsiteX23-265" fmla="*/ 8992 w 621373"/>
                <a:gd name="connsiteY23-266" fmla="*/ 431391 h 950116"/>
                <a:gd name="connsiteX24-267" fmla="*/ 6693 w 621373"/>
                <a:gd name="connsiteY24-268" fmla="*/ 414841 h 950116"/>
                <a:gd name="connsiteX25-269" fmla="*/ 1636 w 621373"/>
                <a:gd name="connsiteY25-270" fmla="*/ 378064 h 950116"/>
                <a:gd name="connsiteX26-271" fmla="*/ 30138 w 621373"/>
                <a:gd name="connsiteY26-272" fmla="*/ 323819 h 950116"/>
                <a:gd name="connsiteX27-273" fmla="*/ 56802 w 621373"/>
                <a:gd name="connsiteY27-274" fmla="*/ 363813 h 950116"/>
                <a:gd name="connsiteX28-275" fmla="*/ 54043 w 621373"/>
                <a:gd name="connsiteY28-276" fmla="*/ 150967 h 950116"/>
                <a:gd name="connsiteX29-277" fmla="*/ 139550 w 621373"/>
                <a:gd name="connsiteY29-278" fmla="*/ 82470 h 950116"/>
                <a:gd name="connsiteX30-279" fmla="*/ 266430 w 621373"/>
                <a:gd name="connsiteY30-280" fmla="*/ 52130 h 950116"/>
                <a:gd name="connsiteX31-281" fmla="*/ 360670 w 621373"/>
                <a:gd name="connsiteY31-282" fmla="*/ 4320 h 950116"/>
                <a:gd name="connsiteX32-283" fmla="*/ 440201 w 621373"/>
                <a:gd name="connsiteY32-284" fmla="*/ 21329 h 950116"/>
                <a:gd name="connsiteX33-285" fmla="*/ 490309 w 621373"/>
                <a:gd name="connsiteY33-286" fmla="*/ 89826 h 950116"/>
                <a:gd name="connsiteX34-287" fmla="*/ 549612 w 621373"/>
                <a:gd name="connsiteY34-288" fmla="*/ 258540 h 950116"/>
                <a:gd name="connsiteX35-289" fmla="*/ 564782 w 621373"/>
                <a:gd name="connsiteY35-290" fmla="*/ 229578 h 950116"/>
                <a:gd name="connsiteX0-291" fmla="*/ 564782 w 621373"/>
                <a:gd name="connsiteY0-292" fmla="*/ 229578 h 950116"/>
                <a:gd name="connsiteX1-293" fmla="*/ 590526 w 621373"/>
                <a:gd name="connsiteY1-294" fmla="*/ 217166 h 950116"/>
                <a:gd name="connsiteX2-295" fmla="*/ 610294 w 621373"/>
                <a:gd name="connsiteY2-296" fmla="*/ 246127 h 950116"/>
                <a:gd name="connsiteX3-297" fmla="*/ 621326 w 621373"/>
                <a:gd name="connsiteY3-298" fmla="*/ 321980 h 950116"/>
                <a:gd name="connsiteX4-299" fmla="*/ 608914 w 621373"/>
                <a:gd name="connsiteY4-300" fmla="*/ 428173 h 950116"/>
                <a:gd name="connsiteX5-301" fmla="*/ 586388 w 621373"/>
                <a:gd name="connsiteY5-302" fmla="*/ 448400 h 950116"/>
                <a:gd name="connsiteX6-303" fmla="*/ 574896 w 621373"/>
                <a:gd name="connsiteY6-304" fmla="*/ 463111 h 950116"/>
                <a:gd name="connsiteX7-305" fmla="*/ 574896 w 621373"/>
                <a:gd name="connsiteY7-306" fmla="*/ 490234 h 950116"/>
                <a:gd name="connsiteX8-307" fmla="*/ 560645 w 621373"/>
                <a:gd name="connsiteY8-308" fmla="*/ 593209 h 950116"/>
                <a:gd name="connsiteX9-309" fmla="*/ 545015 w 621373"/>
                <a:gd name="connsiteY9-310" fmla="*/ 618953 h 950116"/>
                <a:gd name="connsiteX10-311" fmla="*/ 541796 w 621373"/>
                <a:gd name="connsiteY10-312" fmla="*/ 629986 h 950116"/>
                <a:gd name="connsiteX11-313" fmla="*/ 547773 w 621373"/>
                <a:gd name="connsiteY11-314" fmla="*/ 734340 h 950116"/>
                <a:gd name="connsiteX12-315" fmla="*/ 553749 w 621373"/>
                <a:gd name="connsiteY12-316" fmla="*/ 750430 h 950116"/>
                <a:gd name="connsiteX13-317" fmla="*/ 555128 w 621373"/>
                <a:gd name="connsiteY13-318" fmla="*/ 808354 h 950116"/>
                <a:gd name="connsiteX14-319" fmla="*/ 465603 w 621373"/>
                <a:gd name="connsiteY14-320" fmla="*/ 935693 h 950116"/>
                <a:gd name="connsiteX15-321" fmla="*/ 402514 w 621373"/>
                <a:gd name="connsiteY15-322" fmla="*/ 946727 h 950116"/>
                <a:gd name="connsiteX16-323" fmla="*/ 252638 w 621373"/>
                <a:gd name="connsiteY16-324" fmla="*/ 858002 h 950116"/>
                <a:gd name="connsiteX17-325" fmla="*/ 164374 w 621373"/>
                <a:gd name="connsiteY17-326" fmla="*/ 774795 h 950116"/>
                <a:gd name="connsiteX18-327" fmla="*/ 157019 w 621373"/>
                <a:gd name="connsiteY18-328" fmla="*/ 755947 h 950116"/>
                <a:gd name="connsiteX19-329" fmla="*/ 136332 w 621373"/>
                <a:gd name="connsiteY19-330" fmla="*/ 659867 h 950116"/>
                <a:gd name="connsiteX20-331" fmla="*/ 94958 w 621373"/>
                <a:gd name="connsiteY20-332" fmla="*/ 550916 h 950116"/>
                <a:gd name="connsiteX21-333" fmla="*/ 78408 w 621373"/>
                <a:gd name="connsiteY21-334" fmla="*/ 537124 h 950116"/>
                <a:gd name="connsiteX22-335" fmla="*/ 53124 w 621373"/>
                <a:gd name="connsiteY22-336" fmla="*/ 521494 h 950116"/>
                <a:gd name="connsiteX23-337" fmla="*/ 8992 w 621373"/>
                <a:gd name="connsiteY23-338" fmla="*/ 431391 h 950116"/>
                <a:gd name="connsiteX24-339" fmla="*/ 6693 w 621373"/>
                <a:gd name="connsiteY24-340" fmla="*/ 414841 h 950116"/>
                <a:gd name="connsiteX25-341" fmla="*/ 1636 w 621373"/>
                <a:gd name="connsiteY25-342" fmla="*/ 378064 h 950116"/>
                <a:gd name="connsiteX26-343" fmla="*/ 30138 w 621373"/>
                <a:gd name="connsiteY26-344" fmla="*/ 323819 h 950116"/>
                <a:gd name="connsiteX27-345" fmla="*/ 56802 w 621373"/>
                <a:gd name="connsiteY27-346" fmla="*/ 363813 h 950116"/>
                <a:gd name="connsiteX28-347" fmla="*/ 54043 w 621373"/>
                <a:gd name="connsiteY28-348" fmla="*/ 150967 h 950116"/>
                <a:gd name="connsiteX29-349" fmla="*/ 139550 w 621373"/>
                <a:gd name="connsiteY29-350" fmla="*/ 82470 h 950116"/>
                <a:gd name="connsiteX30-351" fmla="*/ 266430 w 621373"/>
                <a:gd name="connsiteY30-352" fmla="*/ 52130 h 950116"/>
                <a:gd name="connsiteX31-353" fmla="*/ 360670 w 621373"/>
                <a:gd name="connsiteY31-354" fmla="*/ 4320 h 950116"/>
                <a:gd name="connsiteX32-355" fmla="*/ 440201 w 621373"/>
                <a:gd name="connsiteY32-356" fmla="*/ 21329 h 950116"/>
                <a:gd name="connsiteX33-357" fmla="*/ 490309 w 621373"/>
                <a:gd name="connsiteY33-358" fmla="*/ 89826 h 950116"/>
                <a:gd name="connsiteX34-359" fmla="*/ 549612 w 621373"/>
                <a:gd name="connsiteY34-360" fmla="*/ 258540 h 950116"/>
                <a:gd name="connsiteX35-361" fmla="*/ 564782 w 621373"/>
                <a:gd name="connsiteY35-362" fmla="*/ 229578 h 950116"/>
                <a:gd name="connsiteX0-363" fmla="*/ 564782 w 621373"/>
                <a:gd name="connsiteY0-364" fmla="*/ 229578 h 950116"/>
                <a:gd name="connsiteX1-365" fmla="*/ 590526 w 621373"/>
                <a:gd name="connsiteY1-366" fmla="*/ 217166 h 950116"/>
                <a:gd name="connsiteX2-367" fmla="*/ 610294 w 621373"/>
                <a:gd name="connsiteY2-368" fmla="*/ 246127 h 950116"/>
                <a:gd name="connsiteX3-369" fmla="*/ 621326 w 621373"/>
                <a:gd name="connsiteY3-370" fmla="*/ 321980 h 950116"/>
                <a:gd name="connsiteX4-371" fmla="*/ 608914 w 621373"/>
                <a:gd name="connsiteY4-372" fmla="*/ 428173 h 950116"/>
                <a:gd name="connsiteX5-373" fmla="*/ 586388 w 621373"/>
                <a:gd name="connsiteY5-374" fmla="*/ 448400 h 950116"/>
                <a:gd name="connsiteX6-375" fmla="*/ 574896 w 621373"/>
                <a:gd name="connsiteY6-376" fmla="*/ 463111 h 950116"/>
                <a:gd name="connsiteX7-377" fmla="*/ 574896 w 621373"/>
                <a:gd name="connsiteY7-378" fmla="*/ 490234 h 950116"/>
                <a:gd name="connsiteX8-379" fmla="*/ 560645 w 621373"/>
                <a:gd name="connsiteY8-380" fmla="*/ 593209 h 950116"/>
                <a:gd name="connsiteX9-381" fmla="*/ 545015 w 621373"/>
                <a:gd name="connsiteY9-382" fmla="*/ 618953 h 950116"/>
                <a:gd name="connsiteX10-383" fmla="*/ 541796 w 621373"/>
                <a:gd name="connsiteY10-384" fmla="*/ 629986 h 950116"/>
                <a:gd name="connsiteX11-385" fmla="*/ 547773 w 621373"/>
                <a:gd name="connsiteY11-386" fmla="*/ 734340 h 950116"/>
                <a:gd name="connsiteX12-387" fmla="*/ 553749 w 621373"/>
                <a:gd name="connsiteY12-388" fmla="*/ 750430 h 950116"/>
                <a:gd name="connsiteX13-389" fmla="*/ 555128 w 621373"/>
                <a:gd name="connsiteY13-390" fmla="*/ 808354 h 950116"/>
                <a:gd name="connsiteX14-391" fmla="*/ 465603 w 621373"/>
                <a:gd name="connsiteY14-392" fmla="*/ 935693 h 950116"/>
                <a:gd name="connsiteX15-393" fmla="*/ 402514 w 621373"/>
                <a:gd name="connsiteY15-394" fmla="*/ 946727 h 950116"/>
                <a:gd name="connsiteX16-395" fmla="*/ 252638 w 621373"/>
                <a:gd name="connsiteY16-396" fmla="*/ 858002 h 950116"/>
                <a:gd name="connsiteX17-397" fmla="*/ 157019 w 621373"/>
                <a:gd name="connsiteY17-398" fmla="*/ 755947 h 950116"/>
                <a:gd name="connsiteX18-399" fmla="*/ 136332 w 621373"/>
                <a:gd name="connsiteY18-400" fmla="*/ 659867 h 950116"/>
                <a:gd name="connsiteX19-401" fmla="*/ 94958 w 621373"/>
                <a:gd name="connsiteY19-402" fmla="*/ 550916 h 950116"/>
                <a:gd name="connsiteX20-403" fmla="*/ 78408 w 621373"/>
                <a:gd name="connsiteY20-404" fmla="*/ 537124 h 950116"/>
                <a:gd name="connsiteX21-405" fmla="*/ 53124 w 621373"/>
                <a:gd name="connsiteY21-406" fmla="*/ 521494 h 950116"/>
                <a:gd name="connsiteX22-407" fmla="*/ 8992 w 621373"/>
                <a:gd name="connsiteY22-408" fmla="*/ 431391 h 950116"/>
                <a:gd name="connsiteX23-409" fmla="*/ 6693 w 621373"/>
                <a:gd name="connsiteY23-410" fmla="*/ 414841 h 950116"/>
                <a:gd name="connsiteX24-411" fmla="*/ 1636 w 621373"/>
                <a:gd name="connsiteY24-412" fmla="*/ 378064 h 950116"/>
                <a:gd name="connsiteX25-413" fmla="*/ 30138 w 621373"/>
                <a:gd name="connsiteY25-414" fmla="*/ 323819 h 950116"/>
                <a:gd name="connsiteX26-415" fmla="*/ 56802 w 621373"/>
                <a:gd name="connsiteY26-416" fmla="*/ 363813 h 950116"/>
                <a:gd name="connsiteX27-417" fmla="*/ 54043 w 621373"/>
                <a:gd name="connsiteY27-418" fmla="*/ 150967 h 950116"/>
                <a:gd name="connsiteX28-419" fmla="*/ 139550 w 621373"/>
                <a:gd name="connsiteY28-420" fmla="*/ 82470 h 950116"/>
                <a:gd name="connsiteX29-421" fmla="*/ 266430 w 621373"/>
                <a:gd name="connsiteY29-422" fmla="*/ 52130 h 950116"/>
                <a:gd name="connsiteX30-423" fmla="*/ 360670 w 621373"/>
                <a:gd name="connsiteY30-424" fmla="*/ 4320 h 950116"/>
                <a:gd name="connsiteX31-425" fmla="*/ 440201 w 621373"/>
                <a:gd name="connsiteY31-426" fmla="*/ 21329 h 950116"/>
                <a:gd name="connsiteX32-427" fmla="*/ 490309 w 621373"/>
                <a:gd name="connsiteY32-428" fmla="*/ 89826 h 950116"/>
                <a:gd name="connsiteX33-429" fmla="*/ 549612 w 621373"/>
                <a:gd name="connsiteY33-430" fmla="*/ 258540 h 950116"/>
                <a:gd name="connsiteX34-431" fmla="*/ 564782 w 621373"/>
                <a:gd name="connsiteY34-432" fmla="*/ 229578 h 950116"/>
                <a:gd name="connsiteX0-433" fmla="*/ 564782 w 621373"/>
                <a:gd name="connsiteY0-434" fmla="*/ 229578 h 950116"/>
                <a:gd name="connsiteX1-435" fmla="*/ 590526 w 621373"/>
                <a:gd name="connsiteY1-436" fmla="*/ 217166 h 950116"/>
                <a:gd name="connsiteX2-437" fmla="*/ 610294 w 621373"/>
                <a:gd name="connsiteY2-438" fmla="*/ 246127 h 950116"/>
                <a:gd name="connsiteX3-439" fmla="*/ 621326 w 621373"/>
                <a:gd name="connsiteY3-440" fmla="*/ 321980 h 950116"/>
                <a:gd name="connsiteX4-441" fmla="*/ 608914 w 621373"/>
                <a:gd name="connsiteY4-442" fmla="*/ 428173 h 950116"/>
                <a:gd name="connsiteX5-443" fmla="*/ 586388 w 621373"/>
                <a:gd name="connsiteY5-444" fmla="*/ 448400 h 950116"/>
                <a:gd name="connsiteX6-445" fmla="*/ 574896 w 621373"/>
                <a:gd name="connsiteY6-446" fmla="*/ 463111 h 950116"/>
                <a:gd name="connsiteX7-447" fmla="*/ 574896 w 621373"/>
                <a:gd name="connsiteY7-448" fmla="*/ 490234 h 950116"/>
                <a:gd name="connsiteX8-449" fmla="*/ 560645 w 621373"/>
                <a:gd name="connsiteY8-450" fmla="*/ 593209 h 950116"/>
                <a:gd name="connsiteX9-451" fmla="*/ 545015 w 621373"/>
                <a:gd name="connsiteY9-452" fmla="*/ 618953 h 950116"/>
                <a:gd name="connsiteX10-453" fmla="*/ 541796 w 621373"/>
                <a:gd name="connsiteY10-454" fmla="*/ 629986 h 950116"/>
                <a:gd name="connsiteX11-455" fmla="*/ 553749 w 621373"/>
                <a:gd name="connsiteY11-456" fmla="*/ 750430 h 950116"/>
                <a:gd name="connsiteX12-457" fmla="*/ 555128 w 621373"/>
                <a:gd name="connsiteY12-458" fmla="*/ 808354 h 950116"/>
                <a:gd name="connsiteX13-459" fmla="*/ 465603 w 621373"/>
                <a:gd name="connsiteY13-460" fmla="*/ 935693 h 950116"/>
                <a:gd name="connsiteX14-461" fmla="*/ 402514 w 621373"/>
                <a:gd name="connsiteY14-462" fmla="*/ 946727 h 950116"/>
                <a:gd name="connsiteX15-463" fmla="*/ 252638 w 621373"/>
                <a:gd name="connsiteY15-464" fmla="*/ 858002 h 950116"/>
                <a:gd name="connsiteX16-465" fmla="*/ 157019 w 621373"/>
                <a:gd name="connsiteY16-466" fmla="*/ 755947 h 950116"/>
                <a:gd name="connsiteX17-467" fmla="*/ 136332 w 621373"/>
                <a:gd name="connsiteY17-468" fmla="*/ 659867 h 950116"/>
                <a:gd name="connsiteX18-469" fmla="*/ 94958 w 621373"/>
                <a:gd name="connsiteY18-470" fmla="*/ 550916 h 950116"/>
                <a:gd name="connsiteX19-471" fmla="*/ 78408 w 621373"/>
                <a:gd name="connsiteY19-472" fmla="*/ 537124 h 950116"/>
                <a:gd name="connsiteX20-473" fmla="*/ 53124 w 621373"/>
                <a:gd name="connsiteY20-474" fmla="*/ 521494 h 950116"/>
                <a:gd name="connsiteX21-475" fmla="*/ 8992 w 621373"/>
                <a:gd name="connsiteY21-476" fmla="*/ 431391 h 950116"/>
                <a:gd name="connsiteX22-477" fmla="*/ 6693 w 621373"/>
                <a:gd name="connsiteY22-478" fmla="*/ 414841 h 950116"/>
                <a:gd name="connsiteX23-479" fmla="*/ 1636 w 621373"/>
                <a:gd name="connsiteY23-480" fmla="*/ 378064 h 950116"/>
                <a:gd name="connsiteX24-481" fmla="*/ 30138 w 621373"/>
                <a:gd name="connsiteY24-482" fmla="*/ 323819 h 950116"/>
                <a:gd name="connsiteX25-483" fmla="*/ 56802 w 621373"/>
                <a:gd name="connsiteY25-484" fmla="*/ 363813 h 950116"/>
                <a:gd name="connsiteX26-485" fmla="*/ 54043 w 621373"/>
                <a:gd name="connsiteY26-486" fmla="*/ 150967 h 950116"/>
                <a:gd name="connsiteX27-487" fmla="*/ 139550 w 621373"/>
                <a:gd name="connsiteY27-488" fmla="*/ 82470 h 950116"/>
                <a:gd name="connsiteX28-489" fmla="*/ 266430 w 621373"/>
                <a:gd name="connsiteY28-490" fmla="*/ 52130 h 950116"/>
                <a:gd name="connsiteX29-491" fmla="*/ 360670 w 621373"/>
                <a:gd name="connsiteY29-492" fmla="*/ 4320 h 950116"/>
                <a:gd name="connsiteX30-493" fmla="*/ 440201 w 621373"/>
                <a:gd name="connsiteY30-494" fmla="*/ 21329 h 950116"/>
                <a:gd name="connsiteX31-495" fmla="*/ 490309 w 621373"/>
                <a:gd name="connsiteY31-496" fmla="*/ 89826 h 950116"/>
                <a:gd name="connsiteX32-497" fmla="*/ 549612 w 621373"/>
                <a:gd name="connsiteY32-498" fmla="*/ 258540 h 950116"/>
                <a:gd name="connsiteX33-499" fmla="*/ 564782 w 621373"/>
                <a:gd name="connsiteY33-500" fmla="*/ 229578 h 950116"/>
                <a:gd name="connsiteX0-501" fmla="*/ 564782 w 621373"/>
                <a:gd name="connsiteY0-502" fmla="*/ 229578 h 950116"/>
                <a:gd name="connsiteX1-503" fmla="*/ 590526 w 621373"/>
                <a:gd name="connsiteY1-504" fmla="*/ 217166 h 950116"/>
                <a:gd name="connsiteX2-505" fmla="*/ 610294 w 621373"/>
                <a:gd name="connsiteY2-506" fmla="*/ 246127 h 950116"/>
                <a:gd name="connsiteX3-507" fmla="*/ 621326 w 621373"/>
                <a:gd name="connsiteY3-508" fmla="*/ 321980 h 950116"/>
                <a:gd name="connsiteX4-509" fmla="*/ 608914 w 621373"/>
                <a:gd name="connsiteY4-510" fmla="*/ 428173 h 950116"/>
                <a:gd name="connsiteX5-511" fmla="*/ 586388 w 621373"/>
                <a:gd name="connsiteY5-512" fmla="*/ 448400 h 950116"/>
                <a:gd name="connsiteX6-513" fmla="*/ 574896 w 621373"/>
                <a:gd name="connsiteY6-514" fmla="*/ 463111 h 950116"/>
                <a:gd name="connsiteX7-515" fmla="*/ 574896 w 621373"/>
                <a:gd name="connsiteY7-516" fmla="*/ 490234 h 950116"/>
                <a:gd name="connsiteX8-517" fmla="*/ 560645 w 621373"/>
                <a:gd name="connsiteY8-518" fmla="*/ 593209 h 950116"/>
                <a:gd name="connsiteX9-519" fmla="*/ 545015 w 621373"/>
                <a:gd name="connsiteY9-520" fmla="*/ 618953 h 950116"/>
                <a:gd name="connsiteX10-521" fmla="*/ 541796 w 621373"/>
                <a:gd name="connsiteY10-522" fmla="*/ 629986 h 950116"/>
                <a:gd name="connsiteX11-523" fmla="*/ 556130 w 621373"/>
                <a:gd name="connsiteY11-524" fmla="*/ 728999 h 950116"/>
                <a:gd name="connsiteX12-525" fmla="*/ 555128 w 621373"/>
                <a:gd name="connsiteY12-526" fmla="*/ 808354 h 950116"/>
                <a:gd name="connsiteX13-527" fmla="*/ 465603 w 621373"/>
                <a:gd name="connsiteY13-528" fmla="*/ 935693 h 950116"/>
                <a:gd name="connsiteX14-529" fmla="*/ 402514 w 621373"/>
                <a:gd name="connsiteY14-530" fmla="*/ 946727 h 950116"/>
                <a:gd name="connsiteX15-531" fmla="*/ 252638 w 621373"/>
                <a:gd name="connsiteY15-532" fmla="*/ 858002 h 950116"/>
                <a:gd name="connsiteX16-533" fmla="*/ 157019 w 621373"/>
                <a:gd name="connsiteY16-534" fmla="*/ 755947 h 950116"/>
                <a:gd name="connsiteX17-535" fmla="*/ 136332 w 621373"/>
                <a:gd name="connsiteY17-536" fmla="*/ 659867 h 950116"/>
                <a:gd name="connsiteX18-537" fmla="*/ 94958 w 621373"/>
                <a:gd name="connsiteY18-538" fmla="*/ 550916 h 950116"/>
                <a:gd name="connsiteX19-539" fmla="*/ 78408 w 621373"/>
                <a:gd name="connsiteY19-540" fmla="*/ 537124 h 950116"/>
                <a:gd name="connsiteX20-541" fmla="*/ 53124 w 621373"/>
                <a:gd name="connsiteY20-542" fmla="*/ 521494 h 950116"/>
                <a:gd name="connsiteX21-543" fmla="*/ 8992 w 621373"/>
                <a:gd name="connsiteY21-544" fmla="*/ 431391 h 950116"/>
                <a:gd name="connsiteX22-545" fmla="*/ 6693 w 621373"/>
                <a:gd name="connsiteY22-546" fmla="*/ 414841 h 950116"/>
                <a:gd name="connsiteX23-547" fmla="*/ 1636 w 621373"/>
                <a:gd name="connsiteY23-548" fmla="*/ 378064 h 950116"/>
                <a:gd name="connsiteX24-549" fmla="*/ 30138 w 621373"/>
                <a:gd name="connsiteY24-550" fmla="*/ 323819 h 950116"/>
                <a:gd name="connsiteX25-551" fmla="*/ 56802 w 621373"/>
                <a:gd name="connsiteY25-552" fmla="*/ 363813 h 950116"/>
                <a:gd name="connsiteX26-553" fmla="*/ 54043 w 621373"/>
                <a:gd name="connsiteY26-554" fmla="*/ 150967 h 950116"/>
                <a:gd name="connsiteX27-555" fmla="*/ 139550 w 621373"/>
                <a:gd name="connsiteY27-556" fmla="*/ 82470 h 950116"/>
                <a:gd name="connsiteX28-557" fmla="*/ 266430 w 621373"/>
                <a:gd name="connsiteY28-558" fmla="*/ 52130 h 950116"/>
                <a:gd name="connsiteX29-559" fmla="*/ 360670 w 621373"/>
                <a:gd name="connsiteY29-560" fmla="*/ 4320 h 950116"/>
                <a:gd name="connsiteX30-561" fmla="*/ 440201 w 621373"/>
                <a:gd name="connsiteY30-562" fmla="*/ 21329 h 950116"/>
                <a:gd name="connsiteX31-563" fmla="*/ 490309 w 621373"/>
                <a:gd name="connsiteY31-564" fmla="*/ 89826 h 950116"/>
                <a:gd name="connsiteX32-565" fmla="*/ 549612 w 621373"/>
                <a:gd name="connsiteY32-566" fmla="*/ 258540 h 950116"/>
                <a:gd name="connsiteX33-567" fmla="*/ 564782 w 621373"/>
                <a:gd name="connsiteY33-568" fmla="*/ 229578 h 950116"/>
                <a:gd name="connsiteX0-569" fmla="*/ 564782 w 621373"/>
                <a:gd name="connsiteY0-570" fmla="*/ 229578 h 950116"/>
                <a:gd name="connsiteX1-571" fmla="*/ 590526 w 621373"/>
                <a:gd name="connsiteY1-572" fmla="*/ 217166 h 950116"/>
                <a:gd name="connsiteX2-573" fmla="*/ 610294 w 621373"/>
                <a:gd name="connsiteY2-574" fmla="*/ 246127 h 950116"/>
                <a:gd name="connsiteX3-575" fmla="*/ 621326 w 621373"/>
                <a:gd name="connsiteY3-576" fmla="*/ 321980 h 950116"/>
                <a:gd name="connsiteX4-577" fmla="*/ 608914 w 621373"/>
                <a:gd name="connsiteY4-578" fmla="*/ 428173 h 950116"/>
                <a:gd name="connsiteX5-579" fmla="*/ 586388 w 621373"/>
                <a:gd name="connsiteY5-580" fmla="*/ 448400 h 950116"/>
                <a:gd name="connsiteX6-581" fmla="*/ 574896 w 621373"/>
                <a:gd name="connsiteY6-582" fmla="*/ 463111 h 950116"/>
                <a:gd name="connsiteX7-583" fmla="*/ 574896 w 621373"/>
                <a:gd name="connsiteY7-584" fmla="*/ 490234 h 950116"/>
                <a:gd name="connsiteX8-585" fmla="*/ 560645 w 621373"/>
                <a:gd name="connsiteY8-586" fmla="*/ 593209 h 950116"/>
                <a:gd name="connsiteX9-587" fmla="*/ 545015 w 621373"/>
                <a:gd name="connsiteY9-588" fmla="*/ 618953 h 950116"/>
                <a:gd name="connsiteX10-589" fmla="*/ 556130 w 621373"/>
                <a:gd name="connsiteY10-590" fmla="*/ 728999 h 950116"/>
                <a:gd name="connsiteX11-591" fmla="*/ 555128 w 621373"/>
                <a:gd name="connsiteY11-592" fmla="*/ 808354 h 950116"/>
                <a:gd name="connsiteX12-593" fmla="*/ 465603 w 621373"/>
                <a:gd name="connsiteY12-594" fmla="*/ 935693 h 950116"/>
                <a:gd name="connsiteX13-595" fmla="*/ 402514 w 621373"/>
                <a:gd name="connsiteY13-596" fmla="*/ 946727 h 950116"/>
                <a:gd name="connsiteX14-597" fmla="*/ 252638 w 621373"/>
                <a:gd name="connsiteY14-598" fmla="*/ 858002 h 950116"/>
                <a:gd name="connsiteX15-599" fmla="*/ 157019 w 621373"/>
                <a:gd name="connsiteY15-600" fmla="*/ 755947 h 950116"/>
                <a:gd name="connsiteX16-601" fmla="*/ 136332 w 621373"/>
                <a:gd name="connsiteY16-602" fmla="*/ 659867 h 950116"/>
                <a:gd name="connsiteX17-603" fmla="*/ 94958 w 621373"/>
                <a:gd name="connsiteY17-604" fmla="*/ 550916 h 950116"/>
                <a:gd name="connsiteX18-605" fmla="*/ 78408 w 621373"/>
                <a:gd name="connsiteY18-606" fmla="*/ 537124 h 950116"/>
                <a:gd name="connsiteX19-607" fmla="*/ 53124 w 621373"/>
                <a:gd name="connsiteY19-608" fmla="*/ 521494 h 950116"/>
                <a:gd name="connsiteX20-609" fmla="*/ 8992 w 621373"/>
                <a:gd name="connsiteY20-610" fmla="*/ 431391 h 950116"/>
                <a:gd name="connsiteX21-611" fmla="*/ 6693 w 621373"/>
                <a:gd name="connsiteY21-612" fmla="*/ 414841 h 950116"/>
                <a:gd name="connsiteX22-613" fmla="*/ 1636 w 621373"/>
                <a:gd name="connsiteY22-614" fmla="*/ 378064 h 950116"/>
                <a:gd name="connsiteX23-615" fmla="*/ 30138 w 621373"/>
                <a:gd name="connsiteY23-616" fmla="*/ 323819 h 950116"/>
                <a:gd name="connsiteX24-617" fmla="*/ 56802 w 621373"/>
                <a:gd name="connsiteY24-618" fmla="*/ 363813 h 950116"/>
                <a:gd name="connsiteX25-619" fmla="*/ 54043 w 621373"/>
                <a:gd name="connsiteY25-620" fmla="*/ 150967 h 950116"/>
                <a:gd name="connsiteX26-621" fmla="*/ 139550 w 621373"/>
                <a:gd name="connsiteY26-622" fmla="*/ 82470 h 950116"/>
                <a:gd name="connsiteX27-623" fmla="*/ 266430 w 621373"/>
                <a:gd name="connsiteY27-624" fmla="*/ 52130 h 950116"/>
                <a:gd name="connsiteX28-625" fmla="*/ 360670 w 621373"/>
                <a:gd name="connsiteY28-626" fmla="*/ 4320 h 950116"/>
                <a:gd name="connsiteX29-627" fmla="*/ 440201 w 621373"/>
                <a:gd name="connsiteY29-628" fmla="*/ 21329 h 950116"/>
                <a:gd name="connsiteX30-629" fmla="*/ 490309 w 621373"/>
                <a:gd name="connsiteY30-630" fmla="*/ 89826 h 950116"/>
                <a:gd name="connsiteX31-631" fmla="*/ 549612 w 621373"/>
                <a:gd name="connsiteY31-632" fmla="*/ 258540 h 950116"/>
                <a:gd name="connsiteX32-633" fmla="*/ 564782 w 621373"/>
                <a:gd name="connsiteY32-634" fmla="*/ 229578 h 950116"/>
                <a:gd name="connsiteX0-635" fmla="*/ 564782 w 621373"/>
                <a:gd name="connsiteY0-636" fmla="*/ 229578 h 950116"/>
                <a:gd name="connsiteX1-637" fmla="*/ 590526 w 621373"/>
                <a:gd name="connsiteY1-638" fmla="*/ 217166 h 950116"/>
                <a:gd name="connsiteX2-639" fmla="*/ 610294 w 621373"/>
                <a:gd name="connsiteY2-640" fmla="*/ 246127 h 950116"/>
                <a:gd name="connsiteX3-641" fmla="*/ 621326 w 621373"/>
                <a:gd name="connsiteY3-642" fmla="*/ 321980 h 950116"/>
                <a:gd name="connsiteX4-643" fmla="*/ 608914 w 621373"/>
                <a:gd name="connsiteY4-644" fmla="*/ 428173 h 950116"/>
                <a:gd name="connsiteX5-645" fmla="*/ 586388 w 621373"/>
                <a:gd name="connsiteY5-646" fmla="*/ 448400 h 950116"/>
                <a:gd name="connsiteX6-647" fmla="*/ 574896 w 621373"/>
                <a:gd name="connsiteY6-648" fmla="*/ 463111 h 950116"/>
                <a:gd name="connsiteX7-649" fmla="*/ 574896 w 621373"/>
                <a:gd name="connsiteY7-650" fmla="*/ 490234 h 950116"/>
                <a:gd name="connsiteX8-651" fmla="*/ 560645 w 621373"/>
                <a:gd name="connsiteY8-652" fmla="*/ 593209 h 950116"/>
                <a:gd name="connsiteX9-653" fmla="*/ 545015 w 621373"/>
                <a:gd name="connsiteY9-654" fmla="*/ 618953 h 950116"/>
                <a:gd name="connsiteX10-655" fmla="*/ 556130 w 621373"/>
                <a:gd name="connsiteY10-656" fmla="*/ 728999 h 950116"/>
                <a:gd name="connsiteX11-657" fmla="*/ 555128 w 621373"/>
                <a:gd name="connsiteY11-658" fmla="*/ 808354 h 950116"/>
                <a:gd name="connsiteX12-659" fmla="*/ 465603 w 621373"/>
                <a:gd name="connsiteY12-660" fmla="*/ 935693 h 950116"/>
                <a:gd name="connsiteX13-661" fmla="*/ 402514 w 621373"/>
                <a:gd name="connsiteY13-662" fmla="*/ 946727 h 950116"/>
                <a:gd name="connsiteX14-663" fmla="*/ 252638 w 621373"/>
                <a:gd name="connsiteY14-664" fmla="*/ 858002 h 950116"/>
                <a:gd name="connsiteX15-665" fmla="*/ 157019 w 621373"/>
                <a:gd name="connsiteY15-666" fmla="*/ 755947 h 950116"/>
                <a:gd name="connsiteX16-667" fmla="*/ 136332 w 621373"/>
                <a:gd name="connsiteY16-668" fmla="*/ 659867 h 950116"/>
                <a:gd name="connsiteX17-669" fmla="*/ 94958 w 621373"/>
                <a:gd name="connsiteY17-670" fmla="*/ 550916 h 950116"/>
                <a:gd name="connsiteX18-671" fmla="*/ 78408 w 621373"/>
                <a:gd name="connsiteY18-672" fmla="*/ 537124 h 950116"/>
                <a:gd name="connsiteX19-673" fmla="*/ 53124 w 621373"/>
                <a:gd name="connsiteY19-674" fmla="*/ 521494 h 950116"/>
                <a:gd name="connsiteX20-675" fmla="*/ 8992 w 621373"/>
                <a:gd name="connsiteY20-676" fmla="*/ 431391 h 950116"/>
                <a:gd name="connsiteX21-677" fmla="*/ 6693 w 621373"/>
                <a:gd name="connsiteY21-678" fmla="*/ 414841 h 950116"/>
                <a:gd name="connsiteX22-679" fmla="*/ 1636 w 621373"/>
                <a:gd name="connsiteY22-680" fmla="*/ 378064 h 950116"/>
                <a:gd name="connsiteX23-681" fmla="*/ 30138 w 621373"/>
                <a:gd name="connsiteY23-682" fmla="*/ 323819 h 950116"/>
                <a:gd name="connsiteX24-683" fmla="*/ 56802 w 621373"/>
                <a:gd name="connsiteY24-684" fmla="*/ 363813 h 950116"/>
                <a:gd name="connsiteX25-685" fmla="*/ 54043 w 621373"/>
                <a:gd name="connsiteY25-686" fmla="*/ 150967 h 950116"/>
                <a:gd name="connsiteX26-687" fmla="*/ 139550 w 621373"/>
                <a:gd name="connsiteY26-688" fmla="*/ 82470 h 950116"/>
                <a:gd name="connsiteX27-689" fmla="*/ 266430 w 621373"/>
                <a:gd name="connsiteY27-690" fmla="*/ 52130 h 950116"/>
                <a:gd name="connsiteX28-691" fmla="*/ 360670 w 621373"/>
                <a:gd name="connsiteY28-692" fmla="*/ 4320 h 950116"/>
                <a:gd name="connsiteX29-693" fmla="*/ 440201 w 621373"/>
                <a:gd name="connsiteY29-694" fmla="*/ 21329 h 950116"/>
                <a:gd name="connsiteX30-695" fmla="*/ 490309 w 621373"/>
                <a:gd name="connsiteY30-696" fmla="*/ 89826 h 950116"/>
                <a:gd name="connsiteX31-697" fmla="*/ 549612 w 621373"/>
                <a:gd name="connsiteY31-698" fmla="*/ 258540 h 950116"/>
                <a:gd name="connsiteX32-699" fmla="*/ 564782 w 621373"/>
                <a:gd name="connsiteY32-700" fmla="*/ 229578 h 950116"/>
                <a:gd name="connsiteX0-701" fmla="*/ 564782 w 621373"/>
                <a:gd name="connsiteY0-702" fmla="*/ 229578 h 950116"/>
                <a:gd name="connsiteX1-703" fmla="*/ 590526 w 621373"/>
                <a:gd name="connsiteY1-704" fmla="*/ 217166 h 950116"/>
                <a:gd name="connsiteX2-705" fmla="*/ 610294 w 621373"/>
                <a:gd name="connsiteY2-706" fmla="*/ 246127 h 950116"/>
                <a:gd name="connsiteX3-707" fmla="*/ 621326 w 621373"/>
                <a:gd name="connsiteY3-708" fmla="*/ 321980 h 950116"/>
                <a:gd name="connsiteX4-709" fmla="*/ 608914 w 621373"/>
                <a:gd name="connsiteY4-710" fmla="*/ 428173 h 950116"/>
                <a:gd name="connsiteX5-711" fmla="*/ 586388 w 621373"/>
                <a:gd name="connsiteY5-712" fmla="*/ 448400 h 950116"/>
                <a:gd name="connsiteX6-713" fmla="*/ 574896 w 621373"/>
                <a:gd name="connsiteY6-714" fmla="*/ 463111 h 950116"/>
                <a:gd name="connsiteX7-715" fmla="*/ 574896 w 621373"/>
                <a:gd name="connsiteY7-716" fmla="*/ 490234 h 950116"/>
                <a:gd name="connsiteX8-717" fmla="*/ 560645 w 621373"/>
                <a:gd name="connsiteY8-718" fmla="*/ 593209 h 950116"/>
                <a:gd name="connsiteX9-719" fmla="*/ 545015 w 621373"/>
                <a:gd name="connsiteY9-720" fmla="*/ 618953 h 950116"/>
                <a:gd name="connsiteX10-721" fmla="*/ 556130 w 621373"/>
                <a:gd name="connsiteY10-722" fmla="*/ 728999 h 950116"/>
                <a:gd name="connsiteX11-723" fmla="*/ 555128 w 621373"/>
                <a:gd name="connsiteY11-724" fmla="*/ 808354 h 950116"/>
                <a:gd name="connsiteX12-725" fmla="*/ 465603 w 621373"/>
                <a:gd name="connsiteY12-726" fmla="*/ 935693 h 950116"/>
                <a:gd name="connsiteX13-727" fmla="*/ 402514 w 621373"/>
                <a:gd name="connsiteY13-728" fmla="*/ 946727 h 950116"/>
                <a:gd name="connsiteX14-729" fmla="*/ 252638 w 621373"/>
                <a:gd name="connsiteY14-730" fmla="*/ 858002 h 950116"/>
                <a:gd name="connsiteX15-731" fmla="*/ 157019 w 621373"/>
                <a:gd name="connsiteY15-732" fmla="*/ 755947 h 950116"/>
                <a:gd name="connsiteX16-733" fmla="*/ 136332 w 621373"/>
                <a:gd name="connsiteY16-734" fmla="*/ 659867 h 950116"/>
                <a:gd name="connsiteX17-735" fmla="*/ 94958 w 621373"/>
                <a:gd name="connsiteY17-736" fmla="*/ 550916 h 950116"/>
                <a:gd name="connsiteX18-737" fmla="*/ 78408 w 621373"/>
                <a:gd name="connsiteY18-738" fmla="*/ 537124 h 950116"/>
                <a:gd name="connsiteX19-739" fmla="*/ 53124 w 621373"/>
                <a:gd name="connsiteY19-740" fmla="*/ 521494 h 950116"/>
                <a:gd name="connsiteX20-741" fmla="*/ 8992 w 621373"/>
                <a:gd name="connsiteY20-742" fmla="*/ 431391 h 950116"/>
                <a:gd name="connsiteX21-743" fmla="*/ 1636 w 621373"/>
                <a:gd name="connsiteY21-744" fmla="*/ 378064 h 950116"/>
                <a:gd name="connsiteX22-745" fmla="*/ 30138 w 621373"/>
                <a:gd name="connsiteY22-746" fmla="*/ 323819 h 950116"/>
                <a:gd name="connsiteX23-747" fmla="*/ 56802 w 621373"/>
                <a:gd name="connsiteY23-748" fmla="*/ 363813 h 950116"/>
                <a:gd name="connsiteX24-749" fmla="*/ 54043 w 621373"/>
                <a:gd name="connsiteY24-750" fmla="*/ 150967 h 950116"/>
                <a:gd name="connsiteX25-751" fmla="*/ 139550 w 621373"/>
                <a:gd name="connsiteY25-752" fmla="*/ 82470 h 950116"/>
                <a:gd name="connsiteX26-753" fmla="*/ 266430 w 621373"/>
                <a:gd name="connsiteY26-754" fmla="*/ 52130 h 950116"/>
                <a:gd name="connsiteX27-755" fmla="*/ 360670 w 621373"/>
                <a:gd name="connsiteY27-756" fmla="*/ 4320 h 950116"/>
                <a:gd name="connsiteX28-757" fmla="*/ 440201 w 621373"/>
                <a:gd name="connsiteY28-758" fmla="*/ 21329 h 950116"/>
                <a:gd name="connsiteX29-759" fmla="*/ 490309 w 621373"/>
                <a:gd name="connsiteY29-760" fmla="*/ 89826 h 950116"/>
                <a:gd name="connsiteX30-761" fmla="*/ 549612 w 621373"/>
                <a:gd name="connsiteY30-762" fmla="*/ 258540 h 950116"/>
                <a:gd name="connsiteX31-763" fmla="*/ 564782 w 621373"/>
                <a:gd name="connsiteY31-764" fmla="*/ 229578 h 950116"/>
                <a:gd name="connsiteX0-765" fmla="*/ 564782 w 621373"/>
                <a:gd name="connsiteY0-766" fmla="*/ 229578 h 950116"/>
                <a:gd name="connsiteX1-767" fmla="*/ 590526 w 621373"/>
                <a:gd name="connsiteY1-768" fmla="*/ 217166 h 950116"/>
                <a:gd name="connsiteX2-769" fmla="*/ 610294 w 621373"/>
                <a:gd name="connsiteY2-770" fmla="*/ 246127 h 950116"/>
                <a:gd name="connsiteX3-771" fmla="*/ 621326 w 621373"/>
                <a:gd name="connsiteY3-772" fmla="*/ 321980 h 950116"/>
                <a:gd name="connsiteX4-773" fmla="*/ 608914 w 621373"/>
                <a:gd name="connsiteY4-774" fmla="*/ 428173 h 950116"/>
                <a:gd name="connsiteX5-775" fmla="*/ 586388 w 621373"/>
                <a:gd name="connsiteY5-776" fmla="*/ 448400 h 950116"/>
                <a:gd name="connsiteX6-777" fmla="*/ 574896 w 621373"/>
                <a:gd name="connsiteY6-778" fmla="*/ 490234 h 950116"/>
                <a:gd name="connsiteX7-779" fmla="*/ 560645 w 621373"/>
                <a:gd name="connsiteY7-780" fmla="*/ 593209 h 950116"/>
                <a:gd name="connsiteX8-781" fmla="*/ 545015 w 621373"/>
                <a:gd name="connsiteY8-782" fmla="*/ 618953 h 950116"/>
                <a:gd name="connsiteX9-783" fmla="*/ 556130 w 621373"/>
                <a:gd name="connsiteY9-784" fmla="*/ 728999 h 950116"/>
                <a:gd name="connsiteX10-785" fmla="*/ 555128 w 621373"/>
                <a:gd name="connsiteY10-786" fmla="*/ 808354 h 950116"/>
                <a:gd name="connsiteX11-787" fmla="*/ 465603 w 621373"/>
                <a:gd name="connsiteY11-788" fmla="*/ 935693 h 950116"/>
                <a:gd name="connsiteX12-789" fmla="*/ 402514 w 621373"/>
                <a:gd name="connsiteY12-790" fmla="*/ 946727 h 950116"/>
                <a:gd name="connsiteX13-791" fmla="*/ 252638 w 621373"/>
                <a:gd name="connsiteY13-792" fmla="*/ 858002 h 950116"/>
                <a:gd name="connsiteX14-793" fmla="*/ 157019 w 621373"/>
                <a:gd name="connsiteY14-794" fmla="*/ 755947 h 950116"/>
                <a:gd name="connsiteX15-795" fmla="*/ 136332 w 621373"/>
                <a:gd name="connsiteY15-796" fmla="*/ 659867 h 950116"/>
                <a:gd name="connsiteX16-797" fmla="*/ 94958 w 621373"/>
                <a:gd name="connsiteY16-798" fmla="*/ 550916 h 950116"/>
                <a:gd name="connsiteX17-799" fmla="*/ 78408 w 621373"/>
                <a:gd name="connsiteY17-800" fmla="*/ 537124 h 950116"/>
                <a:gd name="connsiteX18-801" fmla="*/ 53124 w 621373"/>
                <a:gd name="connsiteY18-802" fmla="*/ 521494 h 950116"/>
                <a:gd name="connsiteX19-803" fmla="*/ 8992 w 621373"/>
                <a:gd name="connsiteY19-804" fmla="*/ 431391 h 950116"/>
                <a:gd name="connsiteX20-805" fmla="*/ 1636 w 621373"/>
                <a:gd name="connsiteY20-806" fmla="*/ 378064 h 950116"/>
                <a:gd name="connsiteX21-807" fmla="*/ 30138 w 621373"/>
                <a:gd name="connsiteY21-808" fmla="*/ 323819 h 950116"/>
                <a:gd name="connsiteX22-809" fmla="*/ 56802 w 621373"/>
                <a:gd name="connsiteY22-810" fmla="*/ 363813 h 950116"/>
                <a:gd name="connsiteX23-811" fmla="*/ 54043 w 621373"/>
                <a:gd name="connsiteY23-812" fmla="*/ 150967 h 950116"/>
                <a:gd name="connsiteX24-813" fmla="*/ 139550 w 621373"/>
                <a:gd name="connsiteY24-814" fmla="*/ 82470 h 950116"/>
                <a:gd name="connsiteX25-815" fmla="*/ 266430 w 621373"/>
                <a:gd name="connsiteY25-816" fmla="*/ 52130 h 950116"/>
                <a:gd name="connsiteX26-817" fmla="*/ 360670 w 621373"/>
                <a:gd name="connsiteY26-818" fmla="*/ 4320 h 950116"/>
                <a:gd name="connsiteX27-819" fmla="*/ 440201 w 621373"/>
                <a:gd name="connsiteY27-820" fmla="*/ 21329 h 950116"/>
                <a:gd name="connsiteX28-821" fmla="*/ 490309 w 621373"/>
                <a:gd name="connsiteY28-822" fmla="*/ 89826 h 950116"/>
                <a:gd name="connsiteX29-823" fmla="*/ 549612 w 621373"/>
                <a:gd name="connsiteY29-824" fmla="*/ 258540 h 950116"/>
                <a:gd name="connsiteX30-825" fmla="*/ 564782 w 621373"/>
                <a:gd name="connsiteY30-826" fmla="*/ 229578 h 950116"/>
                <a:gd name="connsiteX0-827" fmla="*/ 564782 w 621373"/>
                <a:gd name="connsiteY0-828" fmla="*/ 229578 h 950116"/>
                <a:gd name="connsiteX1-829" fmla="*/ 590526 w 621373"/>
                <a:gd name="connsiteY1-830" fmla="*/ 217166 h 950116"/>
                <a:gd name="connsiteX2-831" fmla="*/ 610294 w 621373"/>
                <a:gd name="connsiteY2-832" fmla="*/ 246127 h 950116"/>
                <a:gd name="connsiteX3-833" fmla="*/ 621326 w 621373"/>
                <a:gd name="connsiteY3-834" fmla="*/ 321980 h 950116"/>
                <a:gd name="connsiteX4-835" fmla="*/ 608914 w 621373"/>
                <a:gd name="connsiteY4-836" fmla="*/ 428173 h 950116"/>
                <a:gd name="connsiteX5-837" fmla="*/ 586388 w 621373"/>
                <a:gd name="connsiteY5-838" fmla="*/ 448400 h 950116"/>
                <a:gd name="connsiteX6-839" fmla="*/ 574896 w 621373"/>
                <a:gd name="connsiteY6-840" fmla="*/ 490234 h 950116"/>
                <a:gd name="connsiteX7-841" fmla="*/ 560645 w 621373"/>
                <a:gd name="connsiteY7-842" fmla="*/ 593209 h 950116"/>
                <a:gd name="connsiteX8-843" fmla="*/ 545015 w 621373"/>
                <a:gd name="connsiteY8-844" fmla="*/ 618953 h 950116"/>
                <a:gd name="connsiteX9-845" fmla="*/ 556130 w 621373"/>
                <a:gd name="connsiteY9-846" fmla="*/ 728999 h 950116"/>
                <a:gd name="connsiteX10-847" fmla="*/ 555128 w 621373"/>
                <a:gd name="connsiteY10-848" fmla="*/ 808354 h 950116"/>
                <a:gd name="connsiteX11-849" fmla="*/ 465603 w 621373"/>
                <a:gd name="connsiteY11-850" fmla="*/ 935693 h 950116"/>
                <a:gd name="connsiteX12-851" fmla="*/ 402514 w 621373"/>
                <a:gd name="connsiteY12-852" fmla="*/ 946727 h 950116"/>
                <a:gd name="connsiteX13-853" fmla="*/ 252638 w 621373"/>
                <a:gd name="connsiteY13-854" fmla="*/ 858002 h 950116"/>
                <a:gd name="connsiteX14-855" fmla="*/ 157019 w 621373"/>
                <a:gd name="connsiteY14-856" fmla="*/ 755947 h 950116"/>
                <a:gd name="connsiteX15-857" fmla="*/ 136332 w 621373"/>
                <a:gd name="connsiteY15-858" fmla="*/ 659867 h 950116"/>
                <a:gd name="connsiteX16-859" fmla="*/ 94958 w 621373"/>
                <a:gd name="connsiteY16-860" fmla="*/ 550916 h 950116"/>
                <a:gd name="connsiteX17-861" fmla="*/ 78408 w 621373"/>
                <a:gd name="connsiteY17-862" fmla="*/ 537124 h 950116"/>
                <a:gd name="connsiteX18-863" fmla="*/ 53124 w 621373"/>
                <a:gd name="connsiteY18-864" fmla="*/ 521494 h 950116"/>
                <a:gd name="connsiteX19-865" fmla="*/ 8992 w 621373"/>
                <a:gd name="connsiteY19-866" fmla="*/ 431391 h 950116"/>
                <a:gd name="connsiteX20-867" fmla="*/ 1636 w 621373"/>
                <a:gd name="connsiteY20-868" fmla="*/ 378064 h 950116"/>
                <a:gd name="connsiteX21-869" fmla="*/ 30138 w 621373"/>
                <a:gd name="connsiteY21-870" fmla="*/ 323819 h 950116"/>
                <a:gd name="connsiteX22-871" fmla="*/ 56802 w 621373"/>
                <a:gd name="connsiteY22-872" fmla="*/ 363813 h 950116"/>
                <a:gd name="connsiteX23-873" fmla="*/ 54043 w 621373"/>
                <a:gd name="connsiteY23-874" fmla="*/ 150967 h 950116"/>
                <a:gd name="connsiteX24-875" fmla="*/ 139550 w 621373"/>
                <a:gd name="connsiteY24-876" fmla="*/ 82470 h 950116"/>
                <a:gd name="connsiteX25-877" fmla="*/ 266430 w 621373"/>
                <a:gd name="connsiteY25-878" fmla="*/ 52130 h 950116"/>
                <a:gd name="connsiteX26-879" fmla="*/ 360670 w 621373"/>
                <a:gd name="connsiteY26-880" fmla="*/ 4320 h 950116"/>
                <a:gd name="connsiteX27-881" fmla="*/ 440201 w 621373"/>
                <a:gd name="connsiteY27-882" fmla="*/ 21329 h 950116"/>
                <a:gd name="connsiteX28-883" fmla="*/ 490309 w 621373"/>
                <a:gd name="connsiteY28-884" fmla="*/ 89826 h 950116"/>
                <a:gd name="connsiteX29-885" fmla="*/ 549612 w 621373"/>
                <a:gd name="connsiteY29-886" fmla="*/ 258540 h 950116"/>
                <a:gd name="connsiteX30-887" fmla="*/ 564782 w 621373"/>
                <a:gd name="connsiteY30-888" fmla="*/ 229578 h 950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-1" fmla="*/ 633141 w 708887"/>
                <a:gd name="connsiteY0-2" fmla="*/ 62528 h 322803"/>
                <a:gd name="connsiteX1-3" fmla="*/ 672676 w 708887"/>
                <a:gd name="connsiteY1-4" fmla="*/ 155849 h 322803"/>
                <a:gd name="connsiteX2-5" fmla="*/ 707614 w 708887"/>
                <a:gd name="connsiteY2-6" fmla="*/ 245493 h 322803"/>
                <a:gd name="connsiteX3-7" fmla="*/ 694283 w 708887"/>
                <a:gd name="connsiteY3-8" fmla="*/ 261123 h 322803"/>
                <a:gd name="connsiteX4-9" fmla="*/ 629464 w 708887"/>
                <a:gd name="connsiteY4-10" fmla="*/ 261583 h 322803"/>
                <a:gd name="connsiteX5-11" fmla="*/ 550393 w 708887"/>
                <a:gd name="connsiteY5-12" fmla="*/ 285947 h 322803"/>
                <a:gd name="connsiteX6-13" fmla="*/ 430409 w 708887"/>
                <a:gd name="connsiteY6-14" fmla="*/ 317208 h 322803"/>
                <a:gd name="connsiteX7-15" fmla="*/ 296173 w 708887"/>
                <a:gd name="connsiteY7-16" fmla="*/ 322724 h 322803"/>
                <a:gd name="connsiteX8-17" fmla="*/ 210207 w 708887"/>
                <a:gd name="connsiteY8-18" fmla="*/ 313990 h 322803"/>
                <a:gd name="connsiteX9-19" fmla="*/ 63560 w 708887"/>
                <a:gd name="connsiteY9-20" fmla="*/ 280431 h 322803"/>
                <a:gd name="connsiteX10-21" fmla="*/ 7935 w 708887"/>
                <a:gd name="connsiteY10-22" fmla="*/ 248711 h 322803"/>
                <a:gd name="connsiteX11-23" fmla="*/ 1499 w 708887"/>
                <a:gd name="connsiteY11-24" fmla="*/ 222507 h 322803"/>
                <a:gd name="connsiteX12-25" fmla="*/ 18508 w 708887"/>
                <a:gd name="connsiteY12-26" fmla="*/ 212853 h 322803"/>
                <a:gd name="connsiteX13-27" fmla="*/ 178028 w 708887"/>
                <a:gd name="connsiteY13-28" fmla="*/ 191707 h 322803"/>
                <a:gd name="connsiteX14-29" fmla="*/ 276865 w 708887"/>
                <a:gd name="connsiteY14-30" fmla="*/ 152171 h 322803"/>
                <a:gd name="connsiteX15-31" fmla="*/ 374784 w 708887"/>
                <a:gd name="connsiteY15-32" fmla="*/ 95627 h 322803"/>
                <a:gd name="connsiteX16-33" fmla="*/ 383518 w 708887"/>
                <a:gd name="connsiteY16-34" fmla="*/ 82755 h 322803"/>
                <a:gd name="connsiteX17-35" fmla="*/ 348580 w 708887"/>
                <a:gd name="connsiteY17-36" fmla="*/ 82296 h 322803"/>
                <a:gd name="connsiteX18-37" fmla="*/ 256638 w 708887"/>
                <a:gd name="connsiteY18-38" fmla="*/ 62988 h 322803"/>
                <a:gd name="connsiteX19-39" fmla="*/ 231354 w 708887"/>
                <a:gd name="connsiteY19-40" fmla="*/ 43680 h 322803"/>
                <a:gd name="connsiteX20-41" fmla="*/ 246065 w 708887"/>
                <a:gd name="connsiteY20-42" fmla="*/ 2306 h 322803"/>
                <a:gd name="connsiteX21-43" fmla="*/ 310424 w 708887"/>
                <a:gd name="connsiteY21-44" fmla="*/ 5983 h 322803"/>
                <a:gd name="connsiteX22-45" fmla="*/ 320538 w 708887"/>
                <a:gd name="connsiteY22-46" fmla="*/ 7822 h 322803"/>
                <a:gd name="connsiteX23-47" fmla="*/ 483735 w 708887"/>
                <a:gd name="connsiteY23-48" fmla="*/ 14258 h 322803"/>
                <a:gd name="connsiteX24-49" fmla="*/ 587170 w 708887"/>
                <a:gd name="connsiteY24-50" fmla="*/ 48736 h 322803"/>
                <a:gd name="connsiteX25-51" fmla="*/ 633141 w 708887"/>
                <a:gd name="connsiteY25-52" fmla="*/ 62528 h 322803"/>
                <a:gd name="connsiteX0-53" fmla="*/ 633141 w 707614"/>
                <a:gd name="connsiteY0-54" fmla="*/ 62528 h 322803"/>
                <a:gd name="connsiteX1-55" fmla="*/ 672676 w 707614"/>
                <a:gd name="connsiteY1-56" fmla="*/ 155849 h 322803"/>
                <a:gd name="connsiteX2-57" fmla="*/ 707614 w 707614"/>
                <a:gd name="connsiteY2-58" fmla="*/ 245493 h 322803"/>
                <a:gd name="connsiteX3-59" fmla="*/ 629464 w 707614"/>
                <a:gd name="connsiteY3-60" fmla="*/ 261583 h 322803"/>
                <a:gd name="connsiteX4-61" fmla="*/ 550393 w 707614"/>
                <a:gd name="connsiteY4-62" fmla="*/ 285947 h 322803"/>
                <a:gd name="connsiteX5-63" fmla="*/ 430409 w 707614"/>
                <a:gd name="connsiteY5-64" fmla="*/ 317208 h 322803"/>
                <a:gd name="connsiteX6-65" fmla="*/ 296173 w 707614"/>
                <a:gd name="connsiteY6-66" fmla="*/ 322724 h 322803"/>
                <a:gd name="connsiteX7-67" fmla="*/ 210207 w 707614"/>
                <a:gd name="connsiteY7-68" fmla="*/ 313990 h 322803"/>
                <a:gd name="connsiteX8-69" fmla="*/ 63560 w 707614"/>
                <a:gd name="connsiteY8-70" fmla="*/ 280431 h 322803"/>
                <a:gd name="connsiteX9-71" fmla="*/ 7935 w 707614"/>
                <a:gd name="connsiteY9-72" fmla="*/ 248711 h 322803"/>
                <a:gd name="connsiteX10-73" fmla="*/ 1499 w 707614"/>
                <a:gd name="connsiteY10-74" fmla="*/ 222507 h 322803"/>
                <a:gd name="connsiteX11-75" fmla="*/ 18508 w 707614"/>
                <a:gd name="connsiteY11-76" fmla="*/ 212853 h 322803"/>
                <a:gd name="connsiteX12-77" fmla="*/ 178028 w 707614"/>
                <a:gd name="connsiteY12-78" fmla="*/ 191707 h 322803"/>
                <a:gd name="connsiteX13-79" fmla="*/ 276865 w 707614"/>
                <a:gd name="connsiteY13-80" fmla="*/ 152171 h 322803"/>
                <a:gd name="connsiteX14-81" fmla="*/ 374784 w 707614"/>
                <a:gd name="connsiteY14-82" fmla="*/ 95627 h 322803"/>
                <a:gd name="connsiteX15-83" fmla="*/ 383518 w 707614"/>
                <a:gd name="connsiteY15-84" fmla="*/ 82755 h 322803"/>
                <a:gd name="connsiteX16-85" fmla="*/ 348580 w 707614"/>
                <a:gd name="connsiteY16-86" fmla="*/ 82296 h 322803"/>
                <a:gd name="connsiteX17-87" fmla="*/ 256638 w 707614"/>
                <a:gd name="connsiteY17-88" fmla="*/ 62988 h 322803"/>
                <a:gd name="connsiteX18-89" fmla="*/ 231354 w 707614"/>
                <a:gd name="connsiteY18-90" fmla="*/ 43680 h 322803"/>
                <a:gd name="connsiteX19-91" fmla="*/ 246065 w 707614"/>
                <a:gd name="connsiteY19-92" fmla="*/ 2306 h 322803"/>
                <a:gd name="connsiteX20-93" fmla="*/ 310424 w 707614"/>
                <a:gd name="connsiteY20-94" fmla="*/ 5983 h 322803"/>
                <a:gd name="connsiteX21-95" fmla="*/ 320538 w 707614"/>
                <a:gd name="connsiteY21-96" fmla="*/ 7822 h 322803"/>
                <a:gd name="connsiteX22-97" fmla="*/ 483735 w 707614"/>
                <a:gd name="connsiteY22-98" fmla="*/ 14258 h 322803"/>
                <a:gd name="connsiteX23-99" fmla="*/ 587170 w 707614"/>
                <a:gd name="connsiteY23-100" fmla="*/ 48736 h 322803"/>
                <a:gd name="connsiteX24-101" fmla="*/ 633141 w 707614"/>
                <a:gd name="connsiteY24-102" fmla="*/ 62528 h 322803"/>
                <a:gd name="connsiteX0-103" fmla="*/ 633141 w 707619"/>
                <a:gd name="connsiteY0-104" fmla="*/ 62528 h 322803"/>
                <a:gd name="connsiteX1-105" fmla="*/ 707614 w 707619"/>
                <a:gd name="connsiteY1-106" fmla="*/ 245493 h 322803"/>
                <a:gd name="connsiteX2-107" fmla="*/ 629464 w 707619"/>
                <a:gd name="connsiteY2-108" fmla="*/ 261583 h 322803"/>
                <a:gd name="connsiteX3-109" fmla="*/ 550393 w 707619"/>
                <a:gd name="connsiteY3-110" fmla="*/ 285947 h 322803"/>
                <a:gd name="connsiteX4-111" fmla="*/ 430409 w 707619"/>
                <a:gd name="connsiteY4-112" fmla="*/ 317208 h 322803"/>
                <a:gd name="connsiteX5-113" fmla="*/ 296173 w 707619"/>
                <a:gd name="connsiteY5-114" fmla="*/ 322724 h 322803"/>
                <a:gd name="connsiteX6-115" fmla="*/ 210207 w 707619"/>
                <a:gd name="connsiteY6-116" fmla="*/ 313990 h 322803"/>
                <a:gd name="connsiteX7-117" fmla="*/ 63560 w 707619"/>
                <a:gd name="connsiteY7-118" fmla="*/ 280431 h 322803"/>
                <a:gd name="connsiteX8-119" fmla="*/ 7935 w 707619"/>
                <a:gd name="connsiteY8-120" fmla="*/ 248711 h 322803"/>
                <a:gd name="connsiteX9-121" fmla="*/ 1499 w 707619"/>
                <a:gd name="connsiteY9-122" fmla="*/ 222507 h 322803"/>
                <a:gd name="connsiteX10-123" fmla="*/ 18508 w 707619"/>
                <a:gd name="connsiteY10-124" fmla="*/ 212853 h 322803"/>
                <a:gd name="connsiteX11-125" fmla="*/ 178028 w 707619"/>
                <a:gd name="connsiteY11-126" fmla="*/ 191707 h 322803"/>
                <a:gd name="connsiteX12-127" fmla="*/ 276865 w 707619"/>
                <a:gd name="connsiteY12-128" fmla="*/ 152171 h 322803"/>
                <a:gd name="connsiteX13-129" fmla="*/ 374784 w 707619"/>
                <a:gd name="connsiteY13-130" fmla="*/ 95627 h 322803"/>
                <a:gd name="connsiteX14-131" fmla="*/ 383518 w 707619"/>
                <a:gd name="connsiteY14-132" fmla="*/ 82755 h 322803"/>
                <a:gd name="connsiteX15-133" fmla="*/ 348580 w 707619"/>
                <a:gd name="connsiteY15-134" fmla="*/ 82296 h 322803"/>
                <a:gd name="connsiteX16-135" fmla="*/ 256638 w 707619"/>
                <a:gd name="connsiteY16-136" fmla="*/ 62988 h 322803"/>
                <a:gd name="connsiteX17-137" fmla="*/ 231354 w 707619"/>
                <a:gd name="connsiteY17-138" fmla="*/ 43680 h 322803"/>
                <a:gd name="connsiteX18-139" fmla="*/ 246065 w 707619"/>
                <a:gd name="connsiteY18-140" fmla="*/ 2306 h 322803"/>
                <a:gd name="connsiteX19-141" fmla="*/ 310424 w 707619"/>
                <a:gd name="connsiteY19-142" fmla="*/ 5983 h 322803"/>
                <a:gd name="connsiteX20-143" fmla="*/ 320538 w 707619"/>
                <a:gd name="connsiteY20-144" fmla="*/ 7822 h 322803"/>
                <a:gd name="connsiteX21-145" fmla="*/ 483735 w 707619"/>
                <a:gd name="connsiteY21-146" fmla="*/ 14258 h 322803"/>
                <a:gd name="connsiteX22-147" fmla="*/ 587170 w 707619"/>
                <a:gd name="connsiteY22-148" fmla="*/ 48736 h 322803"/>
                <a:gd name="connsiteX23-149" fmla="*/ 633141 w 707619"/>
                <a:gd name="connsiteY23-150" fmla="*/ 62528 h 3228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-1" fmla="*/ 562182 w 562182"/>
                <a:gd name="connsiteY0-2" fmla="*/ 401387 h 563665"/>
                <a:gd name="connsiteX1-3" fmla="*/ 549769 w 562182"/>
                <a:gd name="connsiteY1-4" fmla="*/ 454713 h 563665"/>
                <a:gd name="connsiteX2-5" fmla="*/ 535058 w 562182"/>
                <a:gd name="connsiteY2-6" fmla="*/ 409662 h 563665"/>
                <a:gd name="connsiteX3-7" fmla="*/ 460126 w 562182"/>
                <a:gd name="connsiteY3-8" fmla="*/ 229455 h 563665"/>
                <a:gd name="connsiteX4-9" fmla="*/ 325430 w 562182"/>
                <a:gd name="connsiteY4-10" fmla="*/ 197735 h 563665"/>
                <a:gd name="connsiteX5-11" fmla="*/ 257393 w 562182"/>
                <a:gd name="connsiteY5-12" fmla="*/ 236810 h 563665"/>
                <a:gd name="connsiteX6-13" fmla="*/ 142925 w 562182"/>
                <a:gd name="connsiteY6-14" fmla="*/ 262554 h 563665"/>
                <a:gd name="connsiteX7-15" fmla="*/ 108907 w 562182"/>
                <a:gd name="connsiteY7-16" fmla="*/ 260256 h 563665"/>
                <a:gd name="connsiteX8-17" fmla="*/ 65234 w 562182"/>
                <a:gd name="connsiteY8-18" fmla="*/ 291516 h 563665"/>
                <a:gd name="connsiteX9-19" fmla="*/ 53741 w 562182"/>
                <a:gd name="connsiteY9-20" fmla="*/ 373804 h 563665"/>
                <a:gd name="connsiteX10-21" fmla="*/ 61097 w 562182"/>
                <a:gd name="connsiteY10-22" fmla="*/ 551253 h 563665"/>
                <a:gd name="connsiteX11-23" fmla="*/ 59258 w 562182"/>
                <a:gd name="connsiteY11-24" fmla="*/ 563665 h 563665"/>
                <a:gd name="connsiteX12-25" fmla="*/ 27538 w 562182"/>
                <a:gd name="connsiteY12-26" fmla="*/ 497926 h 563665"/>
                <a:gd name="connsiteX13-27" fmla="*/ 415 w 562182"/>
                <a:gd name="connsiteY13-28" fmla="*/ 371965 h 563665"/>
                <a:gd name="connsiteX14-29" fmla="*/ 15126 w 562182"/>
                <a:gd name="connsiteY14-30" fmla="*/ 292435 h 563665"/>
                <a:gd name="connsiteX15-31" fmla="*/ 8690 w 562182"/>
                <a:gd name="connsiteY15-32" fmla="*/ 202332 h 563665"/>
                <a:gd name="connsiteX16-33" fmla="*/ 43168 w 562182"/>
                <a:gd name="connsiteY16-34" fmla="*/ 142570 h 563665"/>
                <a:gd name="connsiteX17-35" fmla="*/ 166830 w 562182"/>
                <a:gd name="connsiteY17-36" fmla="*/ 34538 h 563665"/>
                <a:gd name="connsiteX18-37" fmla="*/ 367724 w 562182"/>
                <a:gd name="connsiteY18-38" fmla="*/ 35457 h 563665"/>
                <a:gd name="connsiteX19-39" fmla="*/ 411396 w 562182"/>
                <a:gd name="connsiteY19-40" fmla="*/ 104873 h 563665"/>
                <a:gd name="connsiteX20-41" fmla="*/ 421050 w 562182"/>
                <a:gd name="connsiteY20-42" fmla="*/ 115447 h 563665"/>
                <a:gd name="connsiteX21-43" fmla="*/ 526324 w 562182"/>
                <a:gd name="connsiteY21-44" fmla="*/ 200953 h 563665"/>
                <a:gd name="connsiteX22-45" fmla="*/ 558044 w 562182"/>
                <a:gd name="connsiteY22-46" fmla="*/ 382079 h 563665"/>
                <a:gd name="connsiteX23-47" fmla="*/ 562182 w 562182"/>
                <a:gd name="connsiteY23-48" fmla="*/ 401387 h 56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74370" y="3277870"/>
            <a:ext cx="3081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" y="2219325"/>
            <a:ext cx="7708265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we serve?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8209280" y="1147445"/>
            <a:ext cx="3755390" cy="5714365"/>
            <a:chOff x="7602888" y="3079795"/>
            <a:chExt cx="3520981" cy="3443508"/>
          </a:xfrm>
        </p:grpSpPr>
        <p:sp>
          <p:nvSpPr>
            <p:cNvPr id="39" name="Freeform: Shape 38"/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-1" fmla="*/ 2502386 w 2887263"/>
                <a:gd name="connsiteY0-2" fmla="*/ 1111120 h 2567484"/>
                <a:gd name="connsiteX1-3" fmla="*/ 2493192 w 2887263"/>
                <a:gd name="connsiteY1-4" fmla="*/ 1191110 h 2567484"/>
                <a:gd name="connsiteX2-5" fmla="*/ 2465609 w 2887263"/>
                <a:gd name="connsiteY2-6" fmla="*/ 1303739 h 2567484"/>
                <a:gd name="connsiteX3-7" fmla="*/ 2453657 w 2887263"/>
                <a:gd name="connsiteY3-8" fmla="*/ 1324886 h 2567484"/>
                <a:gd name="connsiteX4-9" fmla="*/ 2454117 w 2887263"/>
                <a:gd name="connsiteY4-10" fmla="*/ 1328564 h 2567484"/>
                <a:gd name="connsiteX5-11" fmla="*/ 2453197 w 2887263"/>
                <a:gd name="connsiteY5-12" fmla="*/ 1345573 h 2567484"/>
                <a:gd name="connsiteX6-13" fmla="*/ 2487675 w 2887263"/>
                <a:gd name="connsiteY6-14" fmla="*/ 1308796 h 2567484"/>
                <a:gd name="connsiteX7-15" fmla="*/ 2519396 w 2887263"/>
                <a:gd name="connsiteY7-16" fmla="*/ 1277536 h 2567484"/>
                <a:gd name="connsiteX8-17" fmla="*/ 2527210 w 2887263"/>
                <a:gd name="connsiteY8-18" fmla="*/ 1254091 h 2567484"/>
                <a:gd name="connsiteX9-19" fmla="*/ 2506983 w 2887263"/>
                <a:gd name="connsiteY9-20" fmla="*/ 1139623 h 2567484"/>
                <a:gd name="connsiteX10-21" fmla="*/ 2502386 w 2887263"/>
                <a:gd name="connsiteY10-22" fmla="*/ 1111120 h 2567484"/>
                <a:gd name="connsiteX11-23" fmla="*/ 2084510 w 2887263"/>
                <a:gd name="connsiteY11-24" fmla="*/ 0 h 2567484"/>
                <a:gd name="connsiteX12-25" fmla="*/ 2147031 w 2887263"/>
                <a:gd name="connsiteY12-26" fmla="*/ 103435 h 2567484"/>
                <a:gd name="connsiteX13-27" fmla="*/ 2146811 w 2887263"/>
                <a:gd name="connsiteY13-28" fmla="*/ 106364 h 2567484"/>
                <a:gd name="connsiteX14-29" fmla="*/ 2155764 w 2887263"/>
                <a:gd name="connsiteY14-30" fmla="*/ 114927 h 2567484"/>
                <a:gd name="connsiteX15-31" fmla="*/ 2185645 w 2887263"/>
                <a:gd name="connsiteY15-32" fmla="*/ 115387 h 2567484"/>
                <a:gd name="connsiteX16-33" fmla="*/ 2343326 w 2887263"/>
                <a:gd name="connsiteY16-34" fmla="*/ 156761 h 2567484"/>
                <a:gd name="connsiteX17-35" fmla="*/ 2510201 w 2887263"/>
                <a:gd name="connsiteY17-36" fmla="*/ 225258 h 2567484"/>
                <a:gd name="connsiteX18-37" fmla="*/ 2626968 w 2887263"/>
                <a:gd name="connsiteY18-38" fmla="*/ 307086 h 2567484"/>
                <a:gd name="connsiteX19-39" fmla="*/ 2693166 w 2887263"/>
                <a:gd name="connsiteY19-40" fmla="*/ 393052 h 2567484"/>
                <a:gd name="connsiteX20-41" fmla="*/ 2731322 w 2887263"/>
                <a:gd name="connsiteY20-42" fmla="*/ 470284 h 2567484"/>
                <a:gd name="connsiteX21-43" fmla="*/ 2762123 w 2887263"/>
                <a:gd name="connsiteY21-44" fmla="*/ 572339 h 2567484"/>
                <a:gd name="connsiteX22-45" fmla="*/ 2785108 w 2887263"/>
                <a:gd name="connsiteY22-46" fmla="*/ 676694 h 2567484"/>
                <a:gd name="connsiteX23-47" fmla="*/ 2804876 w 2887263"/>
                <a:gd name="connsiteY23-48" fmla="*/ 790242 h 2567484"/>
                <a:gd name="connsiteX24-49" fmla="*/ 2823264 w 2887263"/>
                <a:gd name="connsiteY24-50" fmla="*/ 893218 h 2567484"/>
                <a:gd name="connsiteX25-51" fmla="*/ 2830160 w 2887263"/>
                <a:gd name="connsiteY25-52" fmla="*/ 948843 h 2567484"/>
                <a:gd name="connsiteX26-53" fmla="*/ 2853145 w 2887263"/>
                <a:gd name="connsiteY26-54" fmla="*/ 1132727 h 2567484"/>
                <a:gd name="connsiteX27-55" fmla="*/ 2870614 w 2887263"/>
                <a:gd name="connsiteY27-56" fmla="*/ 1276157 h 2567484"/>
                <a:gd name="connsiteX28-57" fmla="*/ 2880728 w 2887263"/>
                <a:gd name="connsiteY28-58" fmla="*/ 1365800 h 2567484"/>
                <a:gd name="connsiteX29-59" fmla="*/ 2887164 w 2887263"/>
                <a:gd name="connsiteY29-60" fmla="*/ 1435217 h 2567484"/>
                <a:gd name="connsiteX30-61" fmla="*/ 2873373 w 2887263"/>
                <a:gd name="connsiteY30-62" fmla="*/ 1455444 h 2567484"/>
                <a:gd name="connsiteX31-63" fmla="*/ 2661446 w 2887263"/>
                <a:gd name="connsiteY31-64" fmla="*/ 1554282 h 2567484"/>
                <a:gd name="connsiteX32-65" fmla="*/ 2448600 w 2887263"/>
                <a:gd name="connsiteY32-66" fmla="*/ 1652200 h 2567484"/>
                <a:gd name="connsiteX33-67" fmla="*/ 2447681 w 2887263"/>
                <a:gd name="connsiteY33-68" fmla="*/ 1794251 h 2567484"/>
                <a:gd name="connsiteX34-69" fmla="*/ 2452278 w 2887263"/>
                <a:gd name="connsiteY34-70" fmla="*/ 2138114 h 2567484"/>
                <a:gd name="connsiteX35-71" fmla="*/ 2458714 w 2887263"/>
                <a:gd name="connsiteY35-72" fmla="*/ 2567484 h 2567484"/>
                <a:gd name="connsiteX36-73" fmla="*/ 1263006 w 2887263"/>
                <a:gd name="connsiteY36-74" fmla="*/ 2567484 h 2567484"/>
                <a:gd name="connsiteX37-75" fmla="*/ 1282774 w 2887263"/>
                <a:gd name="connsiteY37-76" fmla="*/ 2310506 h 2567484"/>
                <a:gd name="connsiteX38-77" fmla="*/ 1307598 w 2887263"/>
                <a:gd name="connsiteY38-78" fmla="*/ 2093982 h 2567484"/>
                <a:gd name="connsiteX39-79" fmla="*/ 1331503 w 2887263"/>
                <a:gd name="connsiteY39-80" fmla="*/ 1937680 h 2567484"/>
                <a:gd name="connsiteX40-81" fmla="*/ 1373796 w 2887263"/>
                <a:gd name="connsiteY40-82" fmla="*/ 1729431 h 2567484"/>
                <a:gd name="connsiteX41-83" fmla="*/ 1407355 w 2887263"/>
                <a:gd name="connsiteY41-84" fmla="*/ 1629674 h 2567484"/>
                <a:gd name="connsiteX42-85" fmla="*/ 1414711 w 2887263"/>
                <a:gd name="connsiteY42-86" fmla="*/ 1601632 h 2567484"/>
                <a:gd name="connsiteX43-87" fmla="*/ 1407355 w 2887263"/>
                <a:gd name="connsiteY43-88" fmla="*/ 1593817 h 2567484"/>
                <a:gd name="connsiteX44-89" fmla="*/ 1380692 w 2887263"/>
                <a:gd name="connsiteY44-90" fmla="*/ 1481188 h 2567484"/>
                <a:gd name="connsiteX45-91" fmla="*/ 1359086 w 2887263"/>
                <a:gd name="connsiteY45-92" fmla="*/ 1385108 h 2567484"/>
                <a:gd name="connsiteX46-93" fmla="*/ 1320470 w 2887263"/>
                <a:gd name="connsiteY46-94" fmla="*/ 1223290 h 2567484"/>
                <a:gd name="connsiteX47-95" fmla="*/ 1297484 w 2887263"/>
                <a:gd name="connsiteY47-96" fmla="*/ 1117556 h 2567484"/>
                <a:gd name="connsiteX48-97" fmla="*/ 1288750 w 2887263"/>
                <a:gd name="connsiteY48-98" fmla="*/ 1097329 h 2567484"/>
                <a:gd name="connsiteX49-99" fmla="*/ 1247836 w 2887263"/>
                <a:gd name="connsiteY49-100" fmla="*/ 1174561 h 2567484"/>
                <a:gd name="connsiteX50-101" fmla="*/ 1186694 w 2887263"/>
                <a:gd name="connsiteY50-102" fmla="*/ 1272479 h 2567484"/>
                <a:gd name="connsiteX51-103" fmla="*/ 1127391 w 2887263"/>
                <a:gd name="connsiteY51-104" fmla="*/ 1352928 h 2567484"/>
                <a:gd name="connsiteX52-105" fmla="*/ 962355 w 2887263"/>
                <a:gd name="connsiteY52-106" fmla="*/ 1517045 h 2567484"/>
                <a:gd name="connsiteX53-107" fmla="*/ 851105 w 2887263"/>
                <a:gd name="connsiteY53-108" fmla="*/ 1597954 h 2567484"/>
                <a:gd name="connsiteX54-109" fmla="*/ 766059 w 2887263"/>
                <a:gd name="connsiteY54-110" fmla="*/ 1646683 h 2567484"/>
                <a:gd name="connsiteX55-111" fmla="*/ 494829 w 2887263"/>
                <a:gd name="connsiteY55-112" fmla="*/ 1763910 h 2567484"/>
                <a:gd name="connsiteX56-113" fmla="*/ 387717 w 2887263"/>
                <a:gd name="connsiteY56-114" fmla="*/ 1787815 h 2567484"/>
                <a:gd name="connsiteX57-115" fmla="*/ 272789 w 2887263"/>
                <a:gd name="connsiteY57-116" fmla="*/ 1802066 h 2567484"/>
                <a:gd name="connsiteX58-117" fmla="*/ 104995 w 2887263"/>
                <a:gd name="connsiteY58-118" fmla="*/ 1814937 h 2567484"/>
                <a:gd name="connsiteX59-119" fmla="*/ 82929 w 2887263"/>
                <a:gd name="connsiteY59-120" fmla="*/ 1797928 h 2567484"/>
                <a:gd name="connsiteX60-121" fmla="*/ 77872 w 2887263"/>
                <a:gd name="connsiteY60-122" fmla="*/ 1793791 h 2567484"/>
                <a:gd name="connsiteX61-123" fmla="*/ 61322 w 2887263"/>
                <a:gd name="connsiteY61-124" fmla="*/ 1768966 h 2567484"/>
                <a:gd name="connsiteX62-125" fmla="*/ 15811 w 2887263"/>
                <a:gd name="connsiteY62-126" fmla="*/ 1648063 h 2567484"/>
                <a:gd name="connsiteX63-127" fmla="*/ 5237 w 2887263"/>
                <a:gd name="connsiteY63-128" fmla="*/ 1623238 h 2567484"/>
                <a:gd name="connsiteX64-129" fmla="*/ 1100 w 2887263"/>
                <a:gd name="connsiteY64-130" fmla="*/ 1602091 h 2567484"/>
                <a:gd name="connsiteX65-131" fmla="*/ 48450 w 2887263"/>
                <a:gd name="connsiteY65-132" fmla="*/ 1582784 h 2567484"/>
                <a:gd name="connsiteX66-133" fmla="*/ 308187 w 2887263"/>
                <a:gd name="connsiteY66-134" fmla="*/ 1494979 h 2567484"/>
                <a:gd name="connsiteX67-135" fmla="*/ 378063 w 2887263"/>
                <a:gd name="connsiteY67-136" fmla="*/ 1465098 h 2567484"/>
                <a:gd name="connsiteX68-137" fmla="*/ 418058 w 2887263"/>
                <a:gd name="connsiteY68-138" fmla="*/ 1449008 h 2567484"/>
                <a:gd name="connsiteX69-139" fmla="*/ 576658 w 2887263"/>
                <a:gd name="connsiteY69-140" fmla="*/ 1360284 h 2567484"/>
                <a:gd name="connsiteX70-141" fmla="*/ 783528 w 2887263"/>
                <a:gd name="connsiteY70-142" fmla="*/ 1223290 h 2567484"/>
                <a:gd name="connsiteX71-143" fmla="*/ 835935 w 2887263"/>
                <a:gd name="connsiteY71-144" fmla="*/ 1160310 h 2567484"/>
                <a:gd name="connsiteX72-145" fmla="*/ 888342 w 2887263"/>
                <a:gd name="connsiteY72-146" fmla="*/ 1061472 h 2567484"/>
                <a:gd name="connsiteX73-147" fmla="*/ 1003729 w 2887263"/>
                <a:gd name="connsiteY73-148" fmla="*/ 840351 h 2567484"/>
                <a:gd name="connsiteX74-149" fmla="*/ 1096131 w 2887263"/>
                <a:gd name="connsiteY74-150" fmla="*/ 633021 h 2567484"/>
                <a:gd name="connsiteX75-151" fmla="*/ 1145780 w 2887263"/>
                <a:gd name="connsiteY75-152" fmla="*/ 473042 h 2567484"/>
                <a:gd name="connsiteX76-153" fmla="*/ 1238182 w 2887263"/>
                <a:gd name="connsiteY76-154" fmla="*/ 338347 h 2567484"/>
                <a:gd name="connsiteX77-155" fmla="*/ 1398621 w 2887263"/>
                <a:gd name="connsiteY77-156" fmla="*/ 254220 h 2567484"/>
                <a:gd name="connsiteX78-157" fmla="*/ 1538832 w 2887263"/>
                <a:gd name="connsiteY78-158" fmla="*/ 180666 h 2567484"/>
                <a:gd name="connsiteX79-159" fmla="*/ 1593998 w 2887263"/>
                <a:gd name="connsiteY79-160" fmla="*/ 139752 h 2567484"/>
                <a:gd name="connsiteX80-161" fmla="*/ 1659736 w 2887263"/>
                <a:gd name="connsiteY80-162" fmla="*/ 69416 h 2567484"/>
                <a:gd name="connsiteX81-163" fmla="*/ 1666345 w 2887263"/>
                <a:gd name="connsiteY81-164" fmla="*/ 75594 h 2567484"/>
                <a:gd name="connsiteX82-165" fmla="*/ 1666461 w 2887263"/>
                <a:gd name="connsiteY82-166" fmla="*/ 72635 h 2567484"/>
                <a:gd name="connsiteX83-167" fmla="*/ 1661576 w 2887263"/>
                <a:gd name="connsiteY83-168" fmla="*/ 66658 h 2567484"/>
                <a:gd name="connsiteX84-169" fmla="*/ 1686860 w 2887263"/>
                <a:gd name="connsiteY84-170" fmla="*/ 58843 h 2567484"/>
                <a:gd name="connsiteX85-171" fmla="*/ 1778802 w 2887263"/>
                <a:gd name="connsiteY85-172" fmla="*/ 149866 h 2567484"/>
                <a:gd name="connsiteX86-173" fmla="*/ 1913038 w 2887263"/>
                <a:gd name="connsiteY86-174" fmla="*/ 225718 h 2567484"/>
                <a:gd name="connsiteX87-175" fmla="*/ 1956806 w 2887263"/>
                <a:gd name="connsiteY87-176" fmla="*/ 244411 h 2567484"/>
                <a:gd name="connsiteX88-177" fmla="*/ 1967743 w 2887263"/>
                <a:gd name="connsiteY88-178" fmla="*/ 241348 h 2567484"/>
                <a:gd name="connsiteX89-179" fmla="*/ 1970387 w 2887263"/>
                <a:gd name="connsiteY89-180" fmla="*/ 240645 h 2567484"/>
                <a:gd name="connsiteX90-181" fmla="*/ 2020150 w 2887263"/>
                <a:gd name="connsiteY90-182" fmla="*/ 197216 h 2567484"/>
                <a:gd name="connsiteX91-183" fmla="*/ 2083131 w 2887263"/>
                <a:gd name="connsiteY91-184" fmla="*/ 104354 h 2567484"/>
                <a:gd name="connsiteX92-185" fmla="*/ 2084510 w 2887263"/>
                <a:gd name="connsiteY92-186" fmla="*/ 0 h 2567484"/>
                <a:gd name="connsiteX0-187" fmla="*/ 2502386 w 2887263"/>
                <a:gd name="connsiteY0-188" fmla="*/ 1100528 h 2556892"/>
                <a:gd name="connsiteX1-189" fmla="*/ 2493192 w 2887263"/>
                <a:gd name="connsiteY1-190" fmla="*/ 1180518 h 2556892"/>
                <a:gd name="connsiteX2-191" fmla="*/ 2465609 w 2887263"/>
                <a:gd name="connsiteY2-192" fmla="*/ 1293147 h 2556892"/>
                <a:gd name="connsiteX3-193" fmla="*/ 2453657 w 2887263"/>
                <a:gd name="connsiteY3-194" fmla="*/ 1314294 h 2556892"/>
                <a:gd name="connsiteX4-195" fmla="*/ 2454117 w 2887263"/>
                <a:gd name="connsiteY4-196" fmla="*/ 1317972 h 2556892"/>
                <a:gd name="connsiteX5-197" fmla="*/ 2453197 w 2887263"/>
                <a:gd name="connsiteY5-198" fmla="*/ 1334981 h 2556892"/>
                <a:gd name="connsiteX6-199" fmla="*/ 2487675 w 2887263"/>
                <a:gd name="connsiteY6-200" fmla="*/ 1298204 h 2556892"/>
                <a:gd name="connsiteX7-201" fmla="*/ 2519396 w 2887263"/>
                <a:gd name="connsiteY7-202" fmla="*/ 1266944 h 2556892"/>
                <a:gd name="connsiteX8-203" fmla="*/ 2527210 w 2887263"/>
                <a:gd name="connsiteY8-204" fmla="*/ 1243499 h 2556892"/>
                <a:gd name="connsiteX9-205" fmla="*/ 2506983 w 2887263"/>
                <a:gd name="connsiteY9-206" fmla="*/ 1129031 h 2556892"/>
                <a:gd name="connsiteX10-207" fmla="*/ 2502386 w 2887263"/>
                <a:gd name="connsiteY10-208" fmla="*/ 1100528 h 2556892"/>
                <a:gd name="connsiteX11-209" fmla="*/ 2088041 w 2887263"/>
                <a:gd name="connsiteY11-210" fmla="*/ 0 h 2556892"/>
                <a:gd name="connsiteX12-211" fmla="*/ 2147031 w 2887263"/>
                <a:gd name="connsiteY12-212" fmla="*/ 92843 h 2556892"/>
                <a:gd name="connsiteX13-213" fmla="*/ 2146811 w 2887263"/>
                <a:gd name="connsiteY13-214" fmla="*/ 95772 h 2556892"/>
                <a:gd name="connsiteX14-215" fmla="*/ 2155764 w 2887263"/>
                <a:gd name="connsiteY14-216" fmla="*/ 104335 h 2556892"/>
                <a:gd name="connsiteX15-217" fmla="*/ 2185645 w 2887263"/>
                <a:gd name="connsiteY15-218" fmla="*/ 104795 h 2556892"/>
                <a:gd name="connsiteX16-219" fmla="*/ 2343326 w 2887263"/>
                <a:gd name="connsiteY16-220" fmla="*/ 146169 h 2556892"/>
                <a:gd name="connsiteX17-221" fmla="*/ 2510201 w 2887263"/>
                <a:gd name="connsiteY17-222" fmla="*/ 214666 h 2556892"/>
                <a:gd name="connsiteX18-223" fmla="*/ 2626968 w 2887263"/>
                <a:gd name="connsiteY18-224" fmla="*/ 296494 h 2556892"/>
                <a:gd name="connsiteX19-225" fmla="*/ 2693166 w 2887263"/>
                <a:gd name="connsiteY19-226" fmla="*/ 382460 h 2556892"/>
                <a:gd name="connsiteX20-227" fmla="*/ 2731322 w 2887263"/>
                <a:gd name="connsiteY20-228" fmla="*/ 459692 h 2556892"/>
                <a:gd name="connsiteX21-229" fmla="*/ 2762123 w 2887263"/>
                <a:gd name="connsiteY21-230" fmla="*/ 561747 h 2556892"/>
                <a:gd name="connsiteX22-231" fmla="*/ 2785108 w 2887263"/>
                <a:gd name="connsiteY22-232" fmla="*/ 666102 h 2556892"/>
                <a:gd name="connsiteX23-233" fmla="*/ 2804876 w 2887263"/>
                <a:gd name="connsiteY23-234" fmla="*/ 779650 h 2556892"/>
                <a:gd name="connsiteX24-235" fmla="*/ 2823264 w 2887263"/>
                <a:gd name="connsiteY24-236" fmla="*/ 882626 h 2556892"/>
                <a:gd name="connsiteX25-237" fmla="*/ 2830160 w 2887263"/>
                <a:gd name="connsiteY25-238" fmla="*/ 938251 h 2556892"/>
                <a:gd name="connsiteX26-239" fmla="*/ 2853145 w 2887263"/>
                <a:gd name="connsiteY26-240" fmla="*/ 1122135 h 2556892"/>
                <a:gd name="connsiteX27-241" fmla="*/ 2870614 w 2887263"/>
                <a:gd name="connsiteY27-242" fmla="*/ 1265565 h 2556892"/>
                <a:gd name="connsiteX28-243" fmla="*/ 2880728 w 2887263"/>
                <a:gd name="connsiteY28-244" fmla="*/ 1355208 h 2556892"/>
                <a:gd name="connsiteX29-245" fmla="*/ 2887164 w 2887263"/>
                <a:gd name="connsiteY29-246" fmla="*/ 1424625 h 2556892"/>
                <a:gd name="connsiteX30-247" fmla="*/ 2873373 w 2887263"/>
                <a:gd name="connsiteY30-248" fmla="*/ 1444852 h 2556892"/>
                <a:gd name="connsiteX31-249" fmla="*/ 2661446 w 2887263"/>
                <a:gd name="connsiteY31-250" fmla="*/ 1543690 h 2556892"/>
                <a:gd name="connsiteX32-251" fmla="*/ 2448600 w 2887263"/>
                <a:gd name="connsiteY32-252" fmla="*/ 1641608 h 2556892"/>
                <a:gd name="connsiteX33-253" fmla="*/ 2447681 w 2887263"/>
                <a:gd name="connsiteY33-254" fmla="*/ 1783659 h 2556892"/>
                <a:gd name="connsiteX34-255" fmla="*/ 2452278 w 2887263"/>
                <a:gd name="connsiteY34-256" fmla="*/ 2127522 h 2556892"/>
                <a:gd name="connsiteX35-257" fmla="*/ 2458714 w 2887263"/>
                <a:gd name="connsiteY35-258" fmla="*/ 2556892 h 2556892"/>
                <a:gd name="connsiteX36-259" fmla="*/ 1263006 w 2887263"/>
                <a:gd name="connsiteY36-260" fmla="*/ 2556892 h 2556892"/>
                <a:gd name="connsiteX37-261" fmla="*/ 1282774 w 2887263"/>
                <a:gd name="connsiteY37-262" fmla="*/ 2299914 h 2556892"/>
                <a:gd name="connsiteX38-263" fmla="*/ 1307598 w 2887263"/>
                <a:gd name="connsiteY38-264" fmla="*/ 2083390 h 2556892"/>
                <a:gd name="connsiteX39-265" fmla="*/ 1331503 w 2887263"/>
                <a:gd name="connsiteY39-266" fmla="*/ 1927088 h 2556892"/>
                <a:gd name="connsiteX40-267" fmla="*/ 1373796 w 2887263"/>
                <a:gd name="connsiteY40-268" fmla="*/ 1718839 h 2556892"/>
                <a:gd name="connsiteX41-269" fmla="*/ 1407355 w 2887263"/>
                <a:gd name="connsiteY41-270" fmla="*/ 1619082 h 2556892"/>
                <a:gd name="connsiteX42-271" fmla="*/ 1414711 w 2887263"/>
                <a:gd name="connsiteY42-272" fmla="*/ 1591040 h 2556892"/>
                <a:gd name="connsiteX43-273" fmla="*/ 1407355 w 2887263"/>
                <a:gd name="connsiteY43-274" fmla="*/ 1583225 h 2556892"/>
                <a:gd name="connsiteX44-275" fmla="*/ 1380692 w 2887263"/>
                <a:gd name="connsiteY44-276" fmla="*/ 1470596 h 2556892"/>
                <a:gd name="connsiteX45-277" fmla="*/ 1359086 w 2887263"/>
                <a:gd name="connsiteY45-278" fmla="*/ 1374516 h 2556892"/>
                <a:gd name="connsiteX46-279" fmla="*/ 1320470 w 2887263"/>
                <a:gd name="connsiteY46-280" fmla="*/ 1212698 h 2556892"/>
                <a:gd name="connsiteX47-281" fmla="*/ 1297484 w 2887263"/>
                <a:gd name="connsiteY47-282" fmla="*/ 1106964 h 2556892"/>
                <a:gd name="connsiteX48-283" fmla="*/ 1288750 w 2887263"/>
                <a:gd name="connsiteY48-284" fmla="*/ 1086737 h 2556892"/>
                <a:gd name="connsiteX49-285" fmla="*/ 1247836 w 2887263"/>
                <a:gd name="connsiteY49-286" fmla="*/ 1163969 h 2556892"/>
                <a:gd name="connsiteX50-287" fmla="*/ 1186694 w 2887263"/>
                <a:gd name="connsiteY50-288" fmla="*/ 1261887 h 2556892"/>
                <a:gd name="connsiteX51-289" fmla="*/ 1127391 w 2887263"/>
                <a:gd name="connsiteY51-290" fmla="*/ 1342336 h 2556892"/>
                <a:gd name="connsiteX52-291" fmla="*/ 962355 w 2887263"/>
                <a:gd name="connsiteY52-292" fmla="*/ 1506453 h 2556892"/>
                <a:gd name="connsiteX53-293" fmla="*/ 851105 w 2887263"/>
                <a:gd name="connsiteY53-294" fmla="*/ 1587362 h 2556892"/>
                <a:gd name="connsiteX54-295" fmla="*/ 766059 w 2887263"/>
                <a:gd name="connsiteY54-296" fmla="*/ 1636091 h 2556892"/>
                <a:gd name="connsiteX55-297" fmla="*/ 494829 w 2887263"/>
                <a:gd name="connsiteY55-298" fmla="*/ 1753318 h 2556892"/>
                <a:gd name="connsiteX56-299" fmla="*/ 387717 w 2887263"/>
                <a:gd name="connsiteY56-300" fmla="*/ 1777223 h 2556892"/>
                <a:gd name="connsiteX57-301" fmla="*/ 272789 w 2887263"/>
                <a:gd name="connsiteY57-302" fmla="*/ 1791474 h 2556892"/>
                <a:gd name="connsiteX58-303" fmla="*/ 104995 w 2887263"/>
                <a:gd name="connsiteY58-304" fmla="*/ 1804345 h 2556892"/>
                <a:gd name="connsiteX59-305" fmla="*/ 82929 w 2887263"/>
                <a:gd name="connsiteY59-306" fmla="*/ 1787336 h 2556892"/>
                <a:gd name="connsiteX60-307" fmla="*/ 77872 w 2887263"/>
                <a:gd name="connsiteY60-308" fmla="*/ 1783199 h 2556892"/>
                <a:gd name="connsiteX61-309" fmla="*/ 61322 w 2887263"/>
                <a:gd name="connsiteY61-310" fmla="*/ 1758374 h 2556892"/>
                <a:gd name="connsiteX62-311" fmla="*/ 15811 w 2887263"/>
                <a:gd name="connsiteY62-312" fmla="*/ 1637471 h 2556892"/>
                <a:gd name="connsiteX63-313" fmla="*/ 5237 w 2887263"/>
                <a:gd name="connsiteY63-314" fmla="*/ 1612646 h 2556892"/>
                <a:gd name="connsiteX64-315" fmla="*/ 1100 w 2887263"/>
                <a:gd name="connsiteY64-316" fmla="*/ 1591499 h 2556892"/>
                <a:gd name="connsiteX65-317" fmla="*/ 48450 w 2887263"/>
                <a:gd name="connsiteY65-318" fmla="*/ 1572192 h 2556892"/>
                <a:gd name="connsiteX66-319" fmla="*/ 308187 w 2887263"/>
                <a:gd name="connsiteY66-320" fmla="*/ 1484387 h 2556892"/>
                <a:gd name="connsiteX67-321" fmla="*/ 378063 w 2887263"/>
                <a:gd name="connsiteY67-322" fmla="*/ 1454506 h 2556892"/>
                <a:gd name="connsiteX68-323" fmla="*/ 418058 w 2887263"/>
                <a:gd name="connsiteY68-324" fmla="*/ 1438416 h 2556892"/>
                <a:gd name="connsiteX69-325" fmla="*/ 576658 w 2887263"/>
                <a:gd name="connsiteY69-326" fmla="*/ 1349692 h 2556892"/>
                <a:gd name="connsiteX70-327" fmla="*/ 783528 w 2887263"/>
                <a:gd name="connsiteY70-328" fmla="*/ 1212698 h 2556892"/>
                <a:gd name="connsiteX71-329" fmla="*/ 835935 w 2887263"/>
                <a:gd name="connsiteY71-330" fmla="*/ 1149718 h 2556892"/>
                <a:gd name="connsiteX72-331" fmla="*/ 888342 w 2887263"/>
                <a:gd name="connsiteY72-332" fmla="*/ 1050880 h 2556892"/>
                <a:gd name="connsiteX73-333" fmla="*/ 1003729 w 2887263"/>
                <a:gd name="connsiteY73-334" fmla="*/ 829759 h 2556892"/>
                <a:gd name="connsiteX74-335" fmla="*/ 1096131 w 2887263"/>
                <a:gd name="connsiteY74-336" fmla="*/ 622429 h 2556892"/>
                <a:gd name="connsiteX75-337" fmla="*/ 1145780 w 2887263"/>
                <a:gd name="connsiteY75-338" fmla="*/ 462450 h 2556892"/>
                <a:gd name="connsiteX76-339" fmla="*/ 1238182 w 2887263"/>
                <a:gd name="connsiteY76-340" fmla="*/ 327755 h 2556892"/>
                <a:gd name="connsiteX77-341" fmla="*/ 1398621 w 2887263"/>
                <a:gd name="connsiteY77-342" fmla="*/ 243628 h 2556892"/>
                <a:gd name="connsiteX78-343" fmla="*/ 1538832 w 2887263"/>
                <a:gd name="connsiteY78-344" fmla="*/ 170074 h 2556892"/>
                <a:gd name="connsiteX79-345" fmla="*/ 1593998 w 2887263"/>
                <a:gd name="connsiteY79-346" fmla="*/ 129160 h 2556892"/>
                <a:gd name="connsiteX80-347" fmla="*/ 1659736 w 2887263"/>
                <a:gd name="connsiteY80-348" fmla="*/ 58824 h 2556892"/>
                <a:gd name="connsiteX81-349" fmla="*/ 1666345 w 2887263"/>
                <a:gd name="connsiteY81-350" fmla="*/ 65002 h 2556892"/>
                <a:gd name="connsiteX82-351" fmla="*/ 1666461 w 2887263"/>
                <a:gd name="connsiteY82-352" fmla="*/ 62043 h 2556892"/>
                <a:gd name="connsiteX83-353" fmla="*/ 1661576 w 2887263"/>
                <a:gd name="connsiteY83-354" fmla="*/ 56066 h 2556892"/>
                <a:gd name="connsiteX84-355" fmla="*/ 1686860 w 2887263"/>
                <a:gd name="connsiteY84-356" fmla="*/ 48251 h 2556892"/>
                <a:gd name="connsiteX85-357" fmla="*/ 1778802 w 2887263"/>
                <a:gd name="connsiteY85-358" fmla="*/ 139274 h 2556892"/>
                <a:gd name="connsiteX86-359" fmla="*/ 1913038 w 2887263"/>
                <a:gd name="connsiteY86-360" fmla="*/ 215126 h 2556892"/>
                <a:gd name="connsiteX87-361" fmla="*/ 1956806 w 2887263"/>
                <a:gd name="connsiteY87-362" fmla="*/ 233819 h 2556892"/>
                <a:gd name="connsiteX88-363" fmla="*/ 1967743 w 2887263"/>
                <a:gd name="connsiteY88-364" fmla="*/ 230756 h 2556892"/>
                <a:gd name="connsiteX89-365" fmla="*/ 1970387 w 2887263"/>
                <a:gd name="connsiteY89-366" fmla="*/ 230053 h 2556892"/>
                <a:gd name="connsiteX90-367" fmla="*/ 2020150 w 2887263"/>
                <a:gd name="connsiteY90-368" fmla="*/ 186624 h 2556892"/>
                <a:gd name="connsiteX91-369" fmla="*/ 2083131 w 2887263"/>
                <a:gd name="connsiteY91-370" fmla="*/ 93762 h 2556892"/>
                <a:gd name="connsiteX92-371" fmla="*/ 2088041 w 2887263"/>
                <a:gd name="connsiteY92-372" fmla="*/ 0 h 2556892"/>
                <a:gd name="connsiteX0-373" fmla="*/ 2502386 w 2887263"/>
                <a:gd name="connsiteY0-374" fmla="*/ 1100528 h 2556892"/>
                <a:gd name="connsiteX1-375" fmla="*/ 2493192 w 2887263"/>
                <a:gd name="connsiteY1-376" fmla="*/ 1180518 h 2556892"/>
                <a:gd name="connsiteX2-377" fmla="*/ 2465609 w 2887263"/>
                <a:gd name="connsiteY2-378" fmla="*/ 1293147 h 2556892"/>
                <a:gd name="connsiteX3-379" fmla="*/ 2453657 w 2887263"/>
                <a:gd name="connsiteY3-380" fmla="*/ 1314294 h 2556892"/>
                <a:gd name="connsiteX4-381" fmla="*/ 2454117 w 2887263"/>
                <a:gd name="connsiteY4-382" fmla="*/ 1317972 h 2556892"/>
                <a:gd name="connsiteX5-383" fmla="*/ 2453197 w 2887263"/>
                <a:gd name="connsiteY5-384" fmla="*/ 1334981 h 2556892"/>
                <a:gd name="connsiteX6-385" fmla="*/ 2487675 w 2887263"/>
                <a:gd name="connsiteY6-386" fmla="*/ 1298204 h 2556892"/>
                <a:gd name="connsiteX7-387" fmla="*/ 2519396 w 2887263"/>
                <a:gd name="connsiteY7-388" fmla="*/ 1266944 h 2556892"/>
                <a:gd name="connsiteX8-389" fmla="*/ 2527210 w 2887263"/>
                <a:gd name="connsiteY8-390" fmla="*/ 1243499 h 2556892"/>
                <a:gd name="connsiteX9-391" fmla="*/ 2506983 w 2887263"/>
                <a:gd name="connsiteY9-392" fmla="*/ 1129031 h 2556892"/>
                <a:gd name="connsiteX10-393" fmla="*/ 2502386 w 2887263"/>
                <a:gd name="connsiteY10-394" fmla="*/ 1100528 h 2556892"/>
                <a:gd name="connsiteX11-395" fmla="*/ 2088041 w 2887263"/>
                <a:gd name="connsiteY11-396" fmla="*/ 0 h 2556892"/>
                <a:gd name="connsiteX12-397" fmla="*/ 2147031 w 2887263"/>
                <a:gd name="connsiteY12-398" fmla="*/ 92843 h 2556892"/>
                <a:gd name="connsiteX13-399" fmla="*/ 2146811 w 2887263"/>
                <a:gd name="connsiteY13-400" fmla="*/ 95772 h 2556892"/>
                <a:gd name="connsiteX14-401" fmla="*/ 2155764 w 2887263"/>
                <a:gd name="connsiteY14-402" fmla="*/ 104335 h 2556892"/>
                <a:gd name="connsiteX15-403" fmla="*/ 2343326 w 2887263"/>
                <a:gd name="connsiteY15-404" fmla="*/ 146169 h 2556892"/>
                <a:gd name="connsiteX16-405" fmla="*/ 2510201 w 2887263"/>
                <a:gd name="connsiteY16-406" fmla="*/ 214666 h 2556892"/>
                <a:gd name="connsiteX17-407" fmla="*/ 2626968 w 2887263"/>
                <a:gd name="connsiteY17-408" fmla="*/ 296494 h 2556892"/>
                <a:gd name="connsiteX18-409" fmla="*/ 2693166 w 2887263"/>
                <a:gd name="connsiteY18-410" fmla="*/ 382460 h 2556892"/>
                <a:gd name="connsiteX19-411" fmla="*/ 2731322 w 2887263"/>
                <a:gd name="connsiteY19-412" fmla="*/ 459692 h 2556892"/>
                <a:gd name="connsiteX20-413" fmla="*/ 2762123 w 2887263"/>
                <a:gd name="connsiteY20-414" fmla="*/ 561747 h 2556892"/>
                <a:gd name="connsiteX21-415" fmla="*/ 2785108 w 2887263"/>
                <a:gd name="connsiteY21-416" fmla="*/ 666102 h 2556892"/>
                <a:gd name="connsiteX22-417" fmla="*/ 2804876 w 2887263"/>
                <a:gd name="connsiteY22-418" fmla="*/ 779650 h 2556892"/>
                <a:gd name="connsiteX23-419" fmla="*/ 2823264 w 2887263"/>
                <a:gd name="connsiteY23-420" fmla="*/ 882626 h 2556892"/>
                <a:gd name="connsiteX24-421" fmla="*/ 2830160 w 2887263"/>
                <a:gd name="connsiteY24-422" fmla="*/ 938251 h 2556892"/>
                <a:gd name="connsiteX25-423" fmla="*/ 2853145 w 2887263"/>
                <a:gd name="connsiteY25-424" fmla="*/ 1122135 h 2556892"/>
                <a:gd name="connsiteX26-425" fmla="*/ 2870614 w 2887263"/>
                <a:gd name="connsiteY26-426" fmla="*/ 1265565 h 2556892"/>
                <a:gd name="connsiteX27-427" fmla="*/ 2880728 w 2887263"/>
                <a:gd name="connsiteY27-428" fmla="*/ 1355208 h 2556892"/>
                <a:gd name="connsiteX28-429" fmla="*/ 2887164 w 2887263"/>
                <a:gd name="connsiteY28-430" fmla="*/ 1424625 h 2556892"/>
                <a:gd name="connsiteX29-431" fmla="*/ 2873373 w 2887263"/>
                <a:gd name="connsiteY29-432" fmla="*/ 1444852 h 2556892"/>
                <a:gd name="connsiteX30-433" fmla="*/ 2661446 w 2887263"/>
                <a:gd name="connsiteY30-434" fmla="*/ 1543690 h 2556892"/>
                <a:gd name="connsiteX31-435" fmla="*/ 2448600 w 2887263"/>
                <a:gd name="connsiteY31-436" fmla="*/ 1641608 h 2556892"/>
                <a:gd name="connsiteX32-437" fmla="*/ 2447681 w 2887263"/>
                <a:gd name="connsiteY32-438" fmla="*/ 1783659 h 2556892"/>
                <a:gd name="connsiteX33-439" fmla="*/ 2452278 w 2887263"/>
                <a:gd name="connsiteY33-440" fmla="*/ 2127522 h 2556892"/>
                <a:gd name="connsiteX34-441" fmla="*/ 2458714 w 2887263"/>
                <a:gd name="connsiteY34-442" fmla="*/ 2556892 h 2556892"/>
                <a:gd name="connsiteX35-443" fmla="*/ 1263006 w 2887263"/>
                <a:gd name="connsiteY35-444" fmla="*/ 2556892 h 2556892"/>
                <a:gd name="connsiteX36-445" fmla="*/ 1282774 w 2887263"/>
                <a:gd name="connsiteY36-446" fmla="*/ 2299914 h 2556892"/>
                <a:gd name="connsiteX37-447" fmla="*/ 1307598 w 2887263"/>
                <a:gd name="connsiteY37-448" fmla="*/ 2083390 h 2556892"/>
                <a:gd name="connsiteX38-449" fmla="*/ 1331503 w 2887263"/>
                <a:gd name="connsiteY38-450" fmla="*/ 1927088 h 2556892"/>
                <a:gd name="connsiteX39-451" fmla="*/ 1373796 w 2887263"/>
                <a:gd name="connsiteY39-452" fmla="*/ 1718839 h 2556892"/>
                <a:gd name="connsiteX40-453" fmla="*/ 1407355 w 2887263"/>
                <a:gd name="connsiteY40-454" fmla="*/ 1619082 h 2556892"/>
                <a:gd name="connsiteX41-455" fmla="*/ 1414711 w 2887263"/>
                <a:gd name="connsiteY41-456" fmla="*/ 1591040 h 2556892"/>
                <a:gd name="connsiteX42-457" fmla="*/ 1407355 w 2887263"/>
                <a:gd name="connsiteY42-458" fmla="*/ 1583225 h 2556892"/>
                <a:gd name="connsiteX43-459" fmla="*/ 1380692 w 2887263"/>
                <a:gd name="connsiteY43-460" fmla="*/ 1470596 h 2556892"/>
                <a:gd name="connsiteX44-461" fmla="*/ 1359086 w 2887263"/>
                <a:gd name="connsiteY44-462" fmla="*/ 1374516 h 2556892"/>
                <a:gd name="connsiteX45-463" fmla="*/ 1320470 w 2887263"/>
                <a:gd name="connsiteY45-464" fmla="*/ 1212698 h 2556892"/>
                <a:gd name="connsiteX46-465" fmla="*/ 1297484 w 2887263"/>
                <a:gd name="connsiteY46-466" fmla="*/ 1106964 h 2556892"/>
                <a:gd name="connsiteX47-467" fmla="*/ 1288750 w 2887263"/>
                <a:gd name="connsiteY47-468" fmla="*/ 1086737 h 2556892"/>
                <a:gd name="connsiteX48-469" fmla="*/ 1247836 w 2887263"/>
                <a:gd name="connsiteY48-470" fmla="*/ 1163969 h 2556892"/>
                <a:gd name="connsiteX49-471" fmla="*/ 1186694 w 2887263"/>
                <a:gd name="connsiteY49-472" fmla="*/ 1261887 h 2556892"/>
                <a:gd name="connsiteX50-473" fmla="*/ 1127391 w 2887263"/>
                <a:gd name="connsiteY50-474" fmla="*/ 1342336 h 2556892"/>
                <a:gd name="connsiteX51-475" fmla="*/ 962355 w 2887263"/>
                <a:gd name="connsiteY51-476" fmla="*/ 1506453 h 2556892"/>
                <a:gd name="connsiteX52-477" fmla="*/ 851105 w 2887263"/>
                <a:gd name="connsiteY52-478" fmla="*/ 1587362 h 2556892"/>
                <a:gd name="connsiteX53-479" fmla="*/ 766059 w 2887263"/>
                <a:gd name="connsiteY53-480" fmla="*/ 1636091 h 2556892"/>
                <a:gd name="connsiteX54-481" fmla="*/ 494829 w 2887263"/>
                <a:gd name="connsiteY54-482" fmla="*/ 1753318 h 2556892"/>
                <a:gd name="connsiteX55-483" fmla="*/ 387717 w 2887263"/>
                <a:gd name="connsiteY55-484" fmla="*/ 1777223 h 2556892"/>
                <a:gd name="connsiteX56-485" fmla="*/ 272789 w 2887263"/>
                <a:gd name="connsiteY56-486" fmla="*/ 1791474 h 2556892"/>
                <a:gd name="connsiteX57-487" fmla="*/ 104995 w 2887263"/>
                <a:gd name="connsiteY57-488" fmla="*/ 1804345 h 2556892"/>
                <a:gd name="connsiteX58-489" fmla="*/ 82929 w 2887263"/>
                <a:gd name="connsiteY58-490" fmla="*/ 1787336 h 2556892"/>
                <a:gd name="connsiteX59-491" fmla="*/ 77872 w 2887263"/>
                <a:gd name="connsiteY59-492" fmla="*/ 1783199 h 2556892"/>
                <a:gd name="connsiteX60-493" fmla="*/ 61322 w 2887263"/>
                <a:gd name="connsiteY60-494" fmla="*/ 1758374 h 2556892"/>
                <a:gd name="connsiteX61-495" fmla="*/ 15811 w 2887263"/>
                <a:gd name="connsiteY61-496" fmla="*/ 1637471 h 2556892"/>
                <a:gd name="connsiteX62-497" fmla="*/ 5237 w 2887263"/>
                <a:gd name="connsiteY62-498" fmla="*/ 1612646 h 2556892"/>
                <a:gd name="connsiteX63-499" fmla="*/ 1100 w 2887263"/>
                <a:gd name="connsiteY63-500" fmla="*/ 1591499 h 2556892"/>
                <a:gd name="connsiteX64-501" fmla="*/ 48450 w 2887263"/>
                <a:gd name="connsiteY64-502" fmla="*/ 1572192 h 2556892"/>
                <a:gd name="connsiteX65-503" fmla="*/ 308187 w 2887263"/>
                <a:gd name="connsiteY65-504" fmla="*/ 1484387 h 2556892"/>
                <a:gd name="connsiteX66-505" fmla="*/ 378063 w 2887263"/>
                <a:gd name="connsiteY66-506" fmla="*/ 1454506 h 2556892"/>
                <a:gd name="connsiteX67-507" fmla="*/ 418058 w 2887263"/>
                <a:gd name="connsiteY67-508" fmla="*/ 1438416 h 2556892"/>
                <a:gd name="connsiteX68-509" fmla="*/ 576658 w 2887263"/>
                <a:gd name="connsiteY68-510" fmla="*/ 1349692 h 2556892"/>
                <a:gd name="connsiteX69-511" fmla="*/ 783528 w 2887263"/>
                <a:gd name="connsiteY69-512" fmla="*/ 1212698 h 2556892"/>
                <a:gd name="connsiteX70-513" fmla="*/ 835935 w 2887263"/>
                <a:gd name="connsiteY70-514" fmla="*/ 1149718 h 2556892"/>
                <a:gd name="connsiteX71-515" fmla="*/ 888342 w 2887263"/>
                <a:gd name="connsiteY71-516" fmla="*/ 1050880 h 2556892"/>
                <a:gd name="connsiteX72-517" fmla="*/ 1003729 w 2887263"/>
                <a:gd name="connsiteY72-518" fmla="*/ 829759 h 2556892"/>
                <a:gd name="connsiteX73-519" fmla="*/ 1096131 w 2887263"/>
                <a:gd name="connsiteY73-520" fmla="*/ 622429 h 2556892"/>
                <a:gd name="connsiteX74-521" fmla="*/ 1145780 w 2887263"/>
                <a:gd name="connsiteY74-522" fmla="*/ 462450 h 2556892"/>
                <a:gd name="connsiteX75-523" fmla="*/ 1238182 w 2887263"/>
                <a:gd name="connsiteY75-524" fmla="*/ 327755 h 2556892"/>
                <a:gd name="connsiteX76-525" fmla="*/ 1398621 w 2887263"/>
                <a:gd name="connsiteY76-526" fmla="*/ 243628 h 2556892"/>
                <a:gd name="connsiteX77-527" fmla="*/ 1538832 w 2887263"/>
                <a:gd name="connsiteY77-528" fmla="*/ 170074 h 2556892"/>
                <a:gd name="connsiteX78-529" fmla="*/ 1593998 w 2887263"/>
                <a:gd name="connsiteY78-530" fmla="*/ 129160 h 2556892"/>
                <a:gd name="connsiteX79-531" fmla="*/ 1659736 w 2887263"/>
                <a:gd name="connsiteY79-532" fmla="*/ 58824 h 2556892"/>
                <a:gd name="connsiteX80-533" fmla="*/ 1666345 w 2887263"/>
                <a:gd name="connsiteY80-534" fmla="*/ 65002 h 2556892"/>
                <a:gd name="connsiteX81-535" fmla="*/ 1666461 w 2887263"/>
                <a:gd name="connsiteY81-536" fmla="*/ 62043 h 2556892"/>
                <a:gd name="connsiteX82-537" fmla="*/ 1661576 w 2887263"/>
                <a:gd name="connsiteY82-538" fmla="*/ 56066 h 2556892"/>
                <a:gd name="connsiteX83-539" fmla="*/ 1686860 w 2887263"/>
                <a:gd name="connsiteY83-540" fmla="*/ 48251 h 2556892"/>
                <a:gd name="connsiteX84-541" fmla="*/ 1778802 w 2887263"/>
                <a:gd name="connsiteY84-542" fmla="*/ 139274 h 2556892"/>
                <a:gd name="connsiteX85-543" fmla="*/ 1913038 w 2887263"/>
                <a:gd name="connsiteY85-544" fmla="*/ 215126 h 2556892"/>
                <a:gd name="connsiteX86-545" fmla="*/ 1956806 w 2887263"/>
                <a:gd name="connsiteY86-546" fmla="*/ 233819 h 2556892"/>
                <a:gd name="connsiteX87-547" fmla="*/ 1967743 w 2887263"/>
                <a:gd name="connsiteY87-548" fmla="*/ 230756 h 2556892"/>
                <a:gd name="connsiteX88-549" fmla="*/ 1970387 w 2887263"/>
                <a:gd name="connsiteY88-550" fmla="*/ 230053 h 2556892"/>
                <a:gd name="connsiteX89-551" fmla="*/ 2020150 w 2887263"/>
                <a:gd name="connsiteY89-552" fmla="*/ 186624 h 2556892"/>
                <a:gd name="connsiteX90-553" fmla="*/ 2083131 w 2887263"/>
                <a:gd name="connsiteY90-554" fmla="*/ 93762 h 2556892"/>
                <a:gd name="connsiteX91-555" fmla="*/ 2088041 w 2887263"/>
                <a:gd name="connsiteY91-556" fmla="*/ 0 h 2556892"/>
                <a:gd name="connsiteX0-557" fmla="*/ 2502386 w 2887263"/>
                <a:gd name="connsiteY0-558" fmla="*/ 1100528 h 2556892"/>
                <a:gd name="connsiteX1-559" fmla="*/ 2493192 w 2887263"/>
                <a:gd name="connsiteY1-560" fmla="*/ 1180518 h 2556892"/>
                <a:gd name="connsiteX2-561" fmla="*/ 2465609 w 2887263"/>
                <a:gd name="connsiteY2-562" fmla="*/ 1293147 h 2556892"/>
                <a:gd name="connsiteX3-563" fmla="*/ 2453657 w 2887263"/>
                <a:gd name="connsiteY3-564" fmla="*/ 1314294 h 2556892"/>
                <a:gd name="connsiteX4-565" fmla="*/ 2454117 w 2887263"/>
                <a:gd name="connsiteY4-566" fmla="*/ 1317972 h 2556892"/>
                <a:gd name="connsiteX5-567" fmla="*/ 2453197 w 2887263"/>
                <a:gd name="connsiteY5-568" fmla="*/ 1334981 h 2556892"/>
                <a:gd name="connsiteX6-569" fmla="*/ 2487675 w 2887263"/>
                <a:gd name="connsiteY6-570" fmla="*/ 1298204 h 2556892"/>
                <a:gd name="connsiteX7-571" fmla="*/ 2519396 w 2887263"/>
                <a:gd name="connsiteY7-572" fmla="*/ 1266944 h 2556892"/>
                <a:gd name="connsiteX8-573" fmla="*/ 2527210 w 2887263"/>
                <a:gd name="connsiteY8-574" fmla="*/ 1243499 h 2556892"/>
                <a:gd name="connsiteX9-575" fmla="*/ 2506983 w 2887263"/>
                <a:gd name="connsiteY9-576" fmla="*/ 1129031 h 2556892"/>
                <a:gd name="connsiteX10-577" fmla="*/ 2502386 w 2887263"/>
                <a:gd name="connsiteY10-578" fmla="*/ 1100528 h 2556892"/>
                <a:gd name="connsiteX11-579" fmla="*/ 2088041 w 2887263"/>
                <a:gd name="connsiteY11-580" fmla="*/ 0 h 2556892"/>
                <a:gd name="connsiteX12-581" fmla="*/ 2147031 w 2887263"/>
                <a:gd name="connsiteY12-582" fmla="*/ 92843 h 2556892"/>
                <a:gd name="connsiteX13-583" fmla="*/ 2146811 w 2887263"/>
                <a:gd name="connsiteY13-584" fmla="*/ 95772 h 2556892"/>
                <a:gd name="connsiteX14-585" fmla="*/ 2343326 w 2887263"/>
                <a:gd name="connsiteY14-586" fmla="*/ 146169 h 2556892"/>
                <a:gd name="connsiteX15-587" fmla="*/ 2510201 w 2887263"/>
                <a:gd name="connsiteY15-588" fmla="*/ 214666 h 2556892"/>
                <a:gd name="connsiteX16-589" fmla="*/ 2626968 w 2887263"/>
                <a:gd name="connsiteY16-590" fmla="*/ 296494 h 2556892"/>
                <a:gd name="connsiteX17-591" fmla="*/ 2693166 w 2887263"/>
                <a:gd name="connsiteY17-592" fmla="*/ 382460 h 2556892"/>
                <a:gd name="connsiteX18-593" fmla="*/ 2731322 w 2887263"/>
                <a:gd name="connsiteY18-594" fmla="*/ 459692 h 2556892"/>
                <a:gd name="connsiteX19-595" fmla="*/ 2762123 w 2887263"/>
                <a:gd name="connsiteY19-596" fmla="*/ 561747 h 2556892"/>
                <a:gd name="connsiteX20-597" fmla="*/ 2785108 w 2887263"/>
                <a:gd name="connsiteY20-598" fmla="*/ 666102 h 2556892"/>
                <a:gd name="connsiteX21-599" fmla="*/ 2804876 w 2887263"/>
                <a:gd name="connsiteY21-600" fmla="*/ 779650 h 2556892"/>
                <a:gd name="connsiteX22-601" fmla="*/ 2823264 w 2887263"/>
                <a:gd name="connsiteY22-602" fmla="*/ 882626 h 2556892"/>
                <a:gd name="connsiteX23-603" fmla="*/ 2830160 w 2887263"/>
                <a:gd name="connsiteY23-604" fmla="*/ 938251 h 2556892"/>
                <a:gd name="connsiteX24-605" fmla="*/ 2853145 w 2887263"/>
                <a:gd name="connsiteY24-606" fmla="*/ 1122135 h 2556892"/>
                <a:gd name="connsiteX25-607" fmla="*/ 2870614 w 2887263"/>
                <a:gd name="connsiteY25-608" fmla="*/ 1265565 h 2556892"/>
                <a:gd name="connsiteX26-609" fmla="*/ 2880728 w 2887263"/>
                <a:gd name="connsiteY26-610" fmla="*/ 1355208 h 2556892"/>
                <a:gd name="connsiteX27-611" fmla="*/ 2887164 w 2887263"/>
                <a:gd name="connsiteY27-612" fmla="*/ 1424625 h 2556892"/>
                <a:gd name="connsiteX28-613" fmla="*/ 2873373 w 2887263"/>
                <a:gd name="connsiteY28-614" fmla="*/ 1444852 h 2556892"/>
                <a:gd name="connsiteX29-615" fmla="*/ 2661446 w 2887263"/>
                <a:gd name="connsiteY29-616" fmla="*/ 1543690 h 2556892"/>
                <a:gd name="connsiteX30-617" fmla="*/ 2448600 w 2887263"/>
                <a:gd name="connsiteY30-618" fmla="*/ 1641608 h 2556892"/>
                <a:gd name="connsiteX31-619" fmla="*/ 2447681 w 2887263"/>
                <a:gd name="connsiteY31-620" fmla="*/ 1783659 h 2556892"/>
                <a:gd name="connsiteX32-621" fmla="*/ 2452278 w 2887263"/>
                <a:gd name="connsiteY32-622" fmla="*/ 2127522 h 2556892"/>
                <a:gd name="connsiteX33-623" fmla="*/ 2458714 w 2887263"/>
                <a:gd name="connsiteY33-624" fmla="*/ 2556892 h 2556892"/>
                <a:gd name="connsiteX34-625" fmla="*/ 1263006 w 2887263"/>
                <a:gd name="connsiteY34-626" fmla="*/ 2556892 h 2556892"/>
                <a:gd name="connsiteX35-627" fmla="*/ 1282774 w 2887263"/>
                <a:gd name="connsiteY35-628" fmla="*/ 2299914 h 2556892"/>
                <a:gd name="connsiteX36-629" fmla="*/ 1307598 w 2887263"/>
                <a:gd name="connsiteY36-630" fmla="*/ 2083390 h 2556892"/>
                <a:gd name="connsiteX37-631" fmla="*/ 1331503 w 2887263"/>
                <a:gd name="connsiteY37-632" fmla="*/ 1927088 h 2556892"/>
                <a:gd name="connsiteX38-633" fmla="*/ 1373796 w 2887263"/>
                <a:gd name="connsiteY38-634" fmla="*/ 1718839 h 2556892"/>
                <a:gd name="connsiteX39-635" fmla="*/ 1407355 w 2887263"/>
                <a:gd name="connsiteY39-636" fmla="*/ 1619082 h 2556892"/>
                <a:gd name="connsiteX40-637" fmla="*/ 1414711 w 2887263"/>
                <a:gd name="connsiteY40-638" fmla="*/ 1591040 h 2556892"/>
                <a:gd name="connsiteX41-639" fmla="*/ 1407355 w 2887263"/>
                <a:gd name="connsiteY41-640" fmla="*/ 1583225 h 2556892"/>
                <a:gd name="connsiteX42-641" fmla="*/ 1380692 w 2887263"/>
                <a:gd name="connsiteY42-642" fmla="*/ 1470596 h 2556892"/>
                <a:gd name="connsiteX43-643" fmla="*/ 1359086 w 2887263"/>
                <a:gd name="connsiteY43-644" fmla="*/ 1374516 h 2556892"/>
                <a:gd name="connsiteX44-645" fmla="*/ 1320470 w 2887263"/>
                <a:gd name="connsiteY44-646" fmla="*/ 1212698 h 2556892"/>
                <a:gd name="connsiteX45-647" fmla="*/ 1297484 w 2887263"/>
                <a:gd name="connsiteY45-648" fmla="*/ 1106964 h 2556892"/>
                <a:gd name="connsiteX46-649" fmla="*/ 1288750 w 2887263"/>
                <a:gd name="connsiteY46-650" fmla="*/ 1086737 h 2556892"/>
                <a:gd name="connsiteX47-651" fmla="*/ 1247836 w 2887263"/>
                <a:gd name="connsiteY47-652" fmla="*/ 1163969 h 2556892"/>
                <a:gd name="connsiteX48-653" fmla="*/ 1186694 w 2887263"/>
                <a:gd name="connsiteY48-654" fmla="*/ 1261887 h 2556892"/>
                <a:gd name="connsiteX49-655" fmla="*/ 1127391 w 2887263"/>
                <a:gd name="connsiteY49-656" fmla="*/ 1342336 h 2556892"/>
                <a:gd name="connsiteX50-657" fmla="*/ 962355 w 2887263"/>
                <a:gd name="connsiteY50-658" fmla="*/ 1506453 h 2556892"/>
                <a:gd name="connsiteX51-659" fmla="*/ 851105 w 2887263"/>
                <a:gd name="connsiteY51-660" fmla="*/ 1587362 h 2556892"/>
                <a:gd name="connsiteX52-661" fmla="*/ 766059 w 2887263"/>
                <a:gd name="connsiteY52-662" fmla="*/ 1636091 h 2556892"/>
                <a:gd name="connsiteX53-663" fmla="*/ 494829 w 2887263"/>
                <a:gd name="connsiteY53-664" fmla="*/ 1753318 h 2556892"/>
                <a:gd name="connsiteX54-665" fmla="*/ 387717 w 2887263"/>
                <a:gd name="connsiteY54-666" fmla="*/ 1777223 h 2556892"/>
                <a:gd name="connsiteX55-667" fmla="*/ 272789 w 2887263"/>
                <a:gd name="connsiteY55-668" fmla="*/ 1791474 h 2556892"/>
                <a:gd name="connsiteX56-669" fmla="*/ 104995 w 2887263"/>
                <a:gd name="connsiteY56-670" fmla="*/ 1804345 h 2556892"/>
                <a:gd name="connsiteX57-671" fmla="*/ 82929 w 2887263"/>
                <a:gd name="connsiteY57-672" fmla="*/ 1787336 h 2556892"/>
                <a:gd name="connsiteX58-673" fmla="*/ 77872 w 2887263"/>
                <a:gd name="connsiteY58-674" fmla="*/ 1783199 h 2556892"/>
                <a:gd name="connsiteX59-675" fmla="*/ 61322 w 2887263"/>
                <a:gd name="connsiteY59-676" fmla="*/ 1758374 h 2556892"/>
                <a:gd name="connsiteX60-677" fmla="*/ 15811 w 2887263"/>
                <a:gd name="connsiteY60-678" fmla="*/ 1637471 h 2556892"/>
                <a:gd name="connsiteX61-679" fmla="*/ 5237 w 2887263"/>
                <a:gd name="connsiteY61-680" fmla="*/ 1612646 h 2556892"/>
                <a:gd name="connsiteX62-681" fmla="*/ 1100 w 2887263"/>
                <a:gd name="connsiteY62-682" fmla="*/ 1591499 h 2556892"/>
                <a:gd name="connsiteX63-683" fmla="*/ 48450 w 2887263"/>
                <a:gd name="connsiteY63-684" fmla="*/ 1572192 h 2556892"/>
                <a:gd name="connsiteX64-685" fmla="*/ 308187 w 2887263"/>
                <a:gd name="connsiteY64-686" fmla="*/ 1484387 h 2556892"/>
                <a:gd name="connsiteX65-687" fmla="*/ 378063 w 2887263"/>
                <a:gd name="connsiteY65-688" fmla="*/ 1454506 h 2556892"/>
                <a:gd name="connsiteX66-689" fmla="*/ 418058 w 2887263"/>
                <a:gd name="connsiteY66-690" fmla="*/ 1438416 h 2556892"/>
                <a:gd name="connsiteX67-691" fmla="*/ 576658 w 2887263"/>
                <a:gd name="connsiteY67-692" fmla="*/ 1349692 h 2556892"/>
                <a:gd name="connsiteX68-693" fmla="*/ 783528 w 2887263"/>
                <a:gd name="connsiteY68-694" fmla="*/ 1212698 h 2556892"/>
                <a:gd name="connsiteX69-695" fmla="*/ 835935 w 2887263"/>
                <a:gd name="connsiteY69-696" fmla="*/ 1149718 h 2556892"/>
                <a:gd name="connsiteX70-697" fmla="*/ 888342 w 2887263"/>
                <a:gd name="connsiteY70-698" fmla="*/ 1050880 h 2556892"/>
                <a:gd name="connsiteX71-699" fmla="*/ 1003729 w 2887263"/>
                <a:gd name="connsiteY71-700" fmla="*/ 829759 h 2556892"/>
                <a:gd name="connsiteX72-701" fmla="*/ 1096131 w 2887263"/>
                <a:gd name="connsiteY72-702" fmla="*/ 622429 h 2556892"/>
                <a:gd name="connsiteX73-703" fmla="*/ 1145780 w 2887263"/>
                <a:gd name="connsiteY73-704" fmla="*/ 462450 h 2556892"/>
                <a:gd name="connsiteX74-705" fmla="*/ 1238182 w 2887263"/>
                <a:gd name="connsiteY74-706" fmla="*/ 327755 h 2556892"/>
                <a:gd name="connsiteX75-707" fmla="*/ 1398621 w 2887263"/>
                <a:gd name="connsiteY75-708" fmla="*/ 243628 h 2556892"/>
                <a:gd name="connsiteX76-709" fmla="*/ 1538832 w 2887263"/>
                <a:gd name="connsiteY76-710" fmla="*/ 170074 h 2556892"/>
                <a:gd name="connsiteX77-711" fmla="*/ 1593998 w 2887263"/>
                <a:gd name="connsiteY77-712" fmla="*/ 129160 h 2556892"/>
                <a:gd name="connsiteX78-713" fmla="*/ 1659736 w 2887263"/>
                <a:gd name="connsiteY78-714" fmla="*/ 58824 h 2556892"/>
                <a:gd name="connsiteX79-715" fmla="*/ 1666345 w 2887263"/>
                <a:gd name="connsiteY79-716" fmla="*/ 65002 h 2556892"/>
                <a:gd name="connsiteX80-717" fmla="*/ 1666461 w 2887263"/>
                <a:gd name="connsiteY80-718" fmla="*/ 62043 h 2556892"/>
                <a:gd name="connsiteX81-719" fmla="*/ 1661576 w 2887263"/>
                <a:gd name="connsiteY81-720" fmla="*/ 56066 h 2556892"/>
                <a:gd name="connsiteX82-721" fmla="*/ 1686860 w 2887263"/>
                <a:gd name="connsiteY82-722" fmla="*/ 48251 h 2556892"/>
                <a:gd name="connsiteX83-723" fmla="*/ 1778802 w 2887263"/>
                <a:gd name="connsiteY83-724" fmla="*/ 139274 h 2556892"/>
                <a:gd name="connsiteX84-725" fmla="*/ 1913038 w 2887263"/>
                <a:gd name="connsiteY84-726" fmla="*/ 215126 h 2556892"/>
                <a:gd name="connsiteX85-727" fmla="*/ 1956806 w 2887263"/>
                <a:gd name="connsiteY85-728" fmla="*/ 233819 h 2556892"/>
                <a:gd name="connsiteX86-729" fmla="*/ 1967743 w 2887263"/>
                <a:gd name="connsiteY86-730" fmla="*/ 230756 h 2556892"/>
                <a:gd name="connsiteX87-731" fmla="*/ 1970387 w 2887263"/>
                <a:gd name="connsiteY87-732" fmla="*/ 230053 h 2556892"/>
                <a:gd name="connsiteX88-733" fmla="*/ 2020150 w 2887263"/>
                <a:gd name="connsiteY88-734" fmla="*/ 186624 h 2556892"/>
                <a:gd name="connsiteX89-735" fmla="*/ 2083131 w 2887263"/>
                <a:gd name="connsiteY89-736" fmla="*/ 93762 h 2556892"/>
                <a:gd name="connsiteX90-737" fmla="*/ 2088041 w 2887263"/>
                <a:gd name="connsiteY90-738" fmla="*/ 0 h 2556892"/>
                <a:gd name="connsiteX0-739" fmla="*/ 2502386 w 2887263"/>
                <a:gd name="connsiteY0-740" fmla="*/ 1100528 h 2556892"/>
                <a:gd name="connsiteX1-741" fmla="*/ 2493192 w 2887263"/>
                <a:gd name="connsiteY1-742" fmla="*/ 1180518 h 2556892"/>
                <a:gd name="connsiteX2-743" fmla="*/ 2465609 w 2887263"/>
                <a:gd name="connsiteY2-744" fmla="*/ 1293147 h 2556892"/>
                <a:gd name="connsiteX3-745" fmla="*/ 2453657 w 2887263"/>
                <a:gd name="connsiteY3-746" fmla="*/ 1314294 h 2556892"/>
                <a:gd name="connsiteX4-747" fmla="*/ 2454117 w 2887263"/>
                <a:gd name="connsiteY4-748" fmla="*/ 1317972 h 2556892"/>
                <a:gd name="connsiteX5-749" fmla="*/ 2453197 w 2887263"/>
                <a:gd name="connsiteY5-750" fmla="*/ 1334981 h 2556892"/>
                <a:gd name="connsiteX6-751" fmla="*/ 2487675 w 2887263"/>
                <a:gd name="connsiteY6-752" fmla="*/ 1298204 h 2556892"/>
                <a:gd name="connsiteX7-753" fmla="*/ 2519396 w 2887263"/>
                <a:gd name="connsiteY7-754" fmla="*/ 1266944 h 2556892"/>
                <a:gd name="connsiteX8-755" fmla="*/ 2527210 w 2887263"/>
                <a:gd name="connsiteY8-756" fmla="*/ 1243499 h 2556892"/>
                <a:gd name="connsiteX9-757" fmla="*/ 2506983 w 2887263"/>
                <a:gd name="connsiteY9-758" fmla="*/ 1129031 h 2556892"/>
                <a:gd name="connsiteX10-759" fmla="*/ 2502386 w 2887263"/>
                <a:gd name="connsiteY10-760" fmla="*/ 1100528 h 2556892"/>
                <a:gd name="connsiteX11-761" fmla="*/ 2088041 w 2887263"/>
                <a:gd name="connsiteY11-762" fmla="*/ 0 h 2556892"/>
                <a:gd name="connsiteX12-763" fmla="*/ 2147031 w 2887263"/>
                <a:gd name="connsiteY12-764" fmla="*/ 92843 h 2556892"/>
                <a:gd name="connsiteX13-765" fmla="*/ 2146811 w 2887263"/>
                <a:gd name="connsiteY13-766" fmla="*/ 95772 h 2556892"/>
                <a:gd name="connsiteX14-767" fmla="*/ 2343326 w 2887263"/>
                <a:gd name="connsiteY14-768" fmla="*/ 146169 h 2556892"/>
                <a:gd name="connsiteX15-769" fmla="*/ 2510201 w 2887263"/>
                <a:gd name="connsiteY15-770" fmla="*/ 214666 h 2556892"/>
                <a:gd name="connsiteX16-771" fmla="*/ 2626968 w 2887263"/>
                <a:gd name="connsiteY16-772" fmla="*/ 296494 h 2556892"/>
                <a:gd name="connsiteX17-773" fmla="*/ 2693166 w 2887263"/>
                <a:gd name="connsiteY17-774" fmla="*/ 382460 h 2556892"/>
                <a:gd name="connsiteX18-775" fmla="*/ 2731322 w 2887263"/>
                <a:gd name="connsiteY18-776" fmla="*/ 459692 h 2556892"/>
                <a:gd name="connsiteX19-777" fmla="*/ 2762123 w 2887263"/>
                <a:gd name="connsiteY19-778" fmla="*/ 561747 h 2556892"/>
                <a:gd name="connsiteX20-779" fmla="*/ 2785108 w 2887263"/>
                <a:gd name="connsiteY20-780" fmla="*/ 666102 h 2556892"/>
                <a:gd name="connsiteX21-781" fmla="*/ 2804876 w 2887263"/>
                <a:gd name="connsiteY21-782" fmla="*/ 779650 h 2556892"/>
                <a:gd name="connsiteX22-783" fmla="*/ 2823264 w 2887263"/>
                <a:gd name="connsiteY22-784" fmla="*/ 882626 h 2556892"/>
                <a:gd name="connsiteX23-785" fmla="*/ 2830160 w 2887263"/>
                <a:gd name="connsiteY23-786" fmla="*/ 938251 h 2556892"/>
                <a:gd name="connsiteX24-787" fmla="*/ 2853145 w 2887263"/>
                <a:gd name="connsiteY24-788" fmla="*/ 1122135 h 2556892"/>
                <a:gd name="connsiteX25-789" fmla="*/ 2870614 w 2887263"/>
                <a:gd name="connsiteY25-790" fmla="*/ 1265565 h 2556892"/>
                <a:gd name="connsiteX26-791" fmla="*/ 2880728 w 2887263"/>
                <a:gd name="connsiteY26-792" fmla="*/ 1355208 h 2556892"/>
                <a:gd name="connsiteX27-793" fmla="*/ 2887164 w 2887263"/>
                <a:gd name="connsiteY27-794" fmla="*/ 1424625 h 2556892"/>
                <a:gd name="connsiteX28-795" fmla="*/ 2873373 w 2887263"/>
                <a:gd name="connsiteY28-796" fmla="*/ 1444852 h 2556892"/>
                <a:gd name="connsiteX29-797" fmla="*/ 2661446 w 2887263"/>
                <a:gd name="connsiteY29-798" fmla="*/ 1543690 h 2556892"/>
                <a:gd name="connsiteX30-799" fmla="*/ 2448600 w 2887263"/>
                <a:gd name="connsiteY30-800" fmla="*/ 1641608 h 2556892"/>
                <a:gd name="connsiteX31-801" fmla="*/ 2447681 w 2887263"/>
                <a:gd name="connsiteY31-802" fmla="*/ 1783659 h 2556892"/>
                <a:gd name="connsiteX32-803" fmla="*/ 2452278 w 2887263"/>
                <a:gd name="connsiteY32-804" fmla="*/ 2127522 h 2556892"/>
                <a:gd name="connsiteX33-805" fmla="*/ 2458714 w 2887263"/>
                <a:gd name="connsiteY33-806" fmla="*/ 2556892 h 2556892"/>
                <a:gd name="connsiteX34-807" fmla="*/ 1263006 w 2887263"/>
                <a:gd name="connsiteY34-808" fmla="*/ 2556892 h 2556892"/>
                <a:gd name="connsiteX35-809" fmla="*/ 1282774 w 2887263"/>
                <a:gd name="connsiteY35-810" fmla="*/ 2299914 h 2556892"/>
                <a:gd name="connsiteX36-811" fmla="*/ 1307598 w 2887263"/>
                <a:gd name="connsiteY36-812" fmla="*/ 2083390 h 2556892"/>
                <a:gd name="connsiteX37-813" fmla="*/ 1331503 w 2887263"/>
                <a:gd name="connsiteY37-814" fmla="*/ 1927088 h 2556892"/>
                <a:gd name="connsiteX38-815" fmla="*/ 1373796 w 2887263"/>
                <a:gd name="connsiteY38-816" fmla="*/ 1718839 h 2556892"/>
                <a:gd name="connsiteX39-817" fmla="*/ 1407355 w 2887263"/>
                <a:gd name="connsiteY39-818" fmla="*/ 1619082 h 2556892"/>
                <a:gd name="connsiteX40-819" fmla="*/ 1414711 w 2887263"/>
                <a:gd name="connsiteY40-820" fmla="*/ 1591040 h 2556892"/>
                <a:gd name="connsiteX41-821" fmla="*/ 1407355 w 2887263"/>
                <a:gd name="connsiteY41-822" fmla="*/ 1583225 h 2556892"/>
                <a:gd name="connsiteX42-823" fmla="*/ 1380692 w 2887263"/>
                <a:gd name="connsiteY42-824" fmla="*/ 1470596 h 2556892"/>
                <a:gd name="connsiteX43-825" fmla="*/ 1359086 w 2887263"/>
                <a:gd name="connsiteY43-826" fmla="*/ 1374516 h 2556892"/>
                <a:gd name="connsiteX44-827" fmla="*/ 1320470 w 2887263"/>
                <a:gd name="connsiteY44-828" fmla="*/ 1212698 h 2556892"/>
                <a:gd name="connsiteX45-829" fmla="*/ 1297484 w 2887263"/>
                <a:gd name="connsiteY45-830" fmla="*/ 1106964 h 2556892"/>
                <a:gd name="connsiteX46-831" fmla="*/ 1288750 w 2887263"/>
                <a:gd name="connsiteY46-832" fmla="*/ 1086737 h 2556892"/>
                <a:gd name="connsiteX47-833" fmla="*/ 1247836 w 2887263"/>
                <a:gd name="connsiteY47-834" fmla="*/ 1163969 h 2556892"/>
                <a:gd name="connsiteX48-835" fmla="*/ 1186694 w 2887263"/>
                <a:gd name="connsiteY48-836" fmla="*/ 1261887 h 2556892"/>
                <a:gd name="connsiteX49-837" fmla="*/ 1127391 w 2887263"/>
                <a:gd name="connsiteY49-838" fmla="*/ 1342336 h 2556892"/>
                <a:gd name="connsiteX50-839" fmla="*/ 962355 w 2887263"/>
                <a:gd name="connsiteY50-840" fmla="*/ 1506453 h 2556892"/>
                <a:gd name="connsiteX51-841" fmla="*/ 851105 w 2887263"/>
                <a:gd name="connsiteY51-842" fmla="*/ 1587362 h 2556892"/>
                <a:gd name="connsiteX52-843" fmla="*/ 766059 w 2887263"/>
                <a:gd name="connsiteY52-844" fmla="*/ 1636091 h 2556892"/>
                <a:gd name="connsiteX53-845" fmla="*/ 494829 w 2887263"/>
                <a:gd name="connsiteY53-846" fmla="*/ 1753318 h 2556892"/>
                <a:gd name="connsiteX54-847" fmla="*/ 387717 w 2887263"/>
                <a:gd name="connsiteY54-848" fmla="*/ 1777223 h 2556892"/>
                <a:gd name="connsiteX55-849" fmla="*/ 272789 w 2887263"/>
                <a:gd name="connsiteY55-850" fmla="*/ 1791474 h 2556892"/>
                <a:gd name="connsiteX56-851" fmla="*/ 104995 w 2887263"/>
                <a:gd name="connsiteY56-852" fmla="*/ 1804345 h 2556892"/>
                <a:gd name="connsiteX57-853" fmla="*/ 82929 w 2887263"/>
                <a:gd name="connsiteY57-854" fmla="*/ 1787336 h 2556892"/>
                <a:gd name="connsiteX58-855" fmla="*/ 77872 w 2887263"/>
                <a:gd name="connsiteY58-856" fmla="*/ 1783199 h 2556892"/>
                <a:gd name="connsiteX59-857" fmla="*/ 61322 w 2887263"/>
                <a:gd name="connsiteY59-858" fmla="*/ 1758374 h 2556892"/>
                <a:gd name="connsiteX60-859" fmla="*/ 15811 w 2887263"/>
                <a:gd name="connsiteY60-860" fmla="*/ 1637471 h 2556892"/>
                <a:gd name="connsiteX61-861" fmla="*/ 5237 w 2887263"/>
                <a:gd name="connsiteY61-862" fmla="*/ 1612646 h 2556892"/>
                <a:gd name="connsiteX62-863" fmla="*/ 1100 w 2887263"/>
                <a:gd name="connsiteY62-864" fmla="*/ 1591499 h 2556892"/>
                <a:gd name="connsiteX63-865" fmla="*/ 48450 w 2887263"/>
                <a:gd name="connsiteY63-866" fmla="*/ 1572192 h 2556892"/>
                <a:gd name="connsiteX64-867" fmla="*/ 308187 w 2887263"/>
                <a:gd name="connsiteY64-868" fmla="*/ 1484387 h 2556892"/>
                <a:gd name="connsiteX65-869" fmla="*/ 378063 w 2887263"/>
                <a:gd name="connsiteY65-870" fmla="*/ 1454506 h 2556892"/>
                <a:gd name="connsiteX66-871" fmla="*/ 418058 w 2887263"/>
                <a:gd name="connsiteY66-872" fmla="*/ 1438416 h 2556892"/>
                <a:gd name="connsiteX67-873" fmla="*/ 576658 w 2887263"/>
                <a:gd name="connsiteY67-874" fmla="*/ 1349692 h 2556892"/>
                <a:gd name="connsiteX68-875" fmla="*/ 783528 w 2887263"/>
                <a:gd name="connsiteY68-876" fmla="*/ 1212698 h 2556892"/>
                <a:gd name="connsiteX69-877" fmla="*/ 835935 w 2887263"/>
                <a:gd name="connsiteY69-878" fmla="*/ 1149718 h 2556892"/>
                <a:gd name="connsiteX70-879" fmla="*/ 888342 w 2887263"/>
                <a:gd name="connsiteY70-880" fmla="*/ 1050880 h 2556892"/>
                <a:gd name="connsiteX71-881" fmla="*/ 1003729 w 2887263"/>
                <a:gd name="connsiteY71-882" fmla="*/ 829759 h 2556892"/>
                <a:gd name="connsiteX72-883" fmla="*/ 1096131 w 2887263"/>
                <a:gd name="connsiteY72-884" fmla="*/ 622429 h 2556892"/>
                <a:gd name="connsiteX73-885" fmla="*/ 1145780 w 2887263"/>
                <a:gd name="connsiteY73-886" fmla="*/ 462450 h 2556892"/>
                <a:gd name="connsiteX74-887" fmla="*/ 1238182 w 2887263"/>
                <a:gd name="connsiteY74-888" fmla="*/ 327755 h 2556892"/>
                <a:gd name="connsiteX75-889" fmla="*/ 1398621 w 2887263"/>
                <a:gd name="connsiteY75-890" fmla="*/ 243628 h 2556892"/>
                <a:gd name="connsiteX76-891" fmla="*/ 1538832 w 2887263"/>
                <a:gd name="connsiteY76-892" fmla="*/ 170074 h 2556892"/>
                <a:gd name="connsiteX77-893" fmla="*/ 1593998 w 2887263"/>
                <a:gd name="connsiteY77-894" fmla="*/ 129160 h 2556892"/>
                <a:gd name="connsiteX78-895" fmla="*/ 1659736 w 2887263"/>
                <a:gd name="connsiteY78-896" fmla="*/ 58824 h 2556892"/>
                <a:gd name="connsiteX79-897" fmla="*/ 1666345 w 2887263"/>
                <a:gd name="connsiteY79-898" fmla="*/ 65002 h 2556892"/>
                <a:gd name="connsiteX80-899" fmla="*/ 1666461 w 2887263"/>
                <a:gd name="connsiteY80-900" fmla="*/ 62043 h 2556892"/>
                <a:gd name="connsiteX81-901" fmla="*/ 1686860 w 2887263"/>
                <a:gd name="connsiteY81-902" fmla="*/ 48251 h 2556892"/>
                <a:gd name="connsiteX82-903" fmla="*/ 1778802 w 2887263"/>
                <a:gd name="connsiteY82-904" fmla="*/ 139274 h 2556892"/>
                <a:gd name="connsiteX83-905" fmla="*/ 1913038 w 2887263"/>
                <a:gd name="connsiteY83-906" fmla="*/ 215126 h 2556892"/>
                <a:gd name="connsiteX84-907" fmla="*/ 1956806 w 2887263"/>
                <a:gd name="connsiteY84-908" fmla="*/ 233819 h 2556892"/>
                <a:gd name="connsiteX85-909" fmla="*/ 1967743 w 2887263"/>
                <a:gd name="connsiteY85-910" fmla="*/ 230756 h 2556892"/>
                <a:gd name="connsiteX86-911" fmla="*/ 1970387 w 2887263"/>
                <a:gd name="connsiteY86-912" fmla="*/ 230053 h 2556892"/>
                <a:gd name="connsiteX87-913" fmla="*/ 2020150 w 2887263"/>
                <a:gd name="connsiteY87-914" fmla="*/ 186624 h 2556892"/>
                <a:gd name="connsiteX88-915" fmla="*/ 2083131 w 2887263"/>
                <a:gd name="connsiteY88-916" fmla="*/ 93762 h 2556892"/>
                <a:gd name="connsiteX89-917" fmla="*/ 2088041 w 2887263"/>
                <a:gd name="connsiteY89-918" fmla="*/ 0 h 2556892"/>
                <a:gd name="connsiteX0-919" fmla="*/ 2502386 w 2887263"/>
                <a:gd name="connsiteY0-920" fmla="*/ 1100528 h 2556892"/>
                <a:gd name="connsiteX1-921" fmla="*/ 2493192 w 2887263"/>
                <a:gd name="connsiteY1-922" fmla="*/ 1180518 h 2556892"/>
                <a:gd name="connsiteX2-923" fmla="*/ 2465609 w 2887263"/>
                <a:gd name="connsiteY2-924" fmla="*/ 1293147 h 2556892"/>
                <a:gd name="connsiteX3-925" fmla="*/ 2453657 w 2887263"/>
                <a:gd name="connsiteY3-926" fmla="*/ 1314294 h 2556892"/>
                <a:gd name="connsiteX4-927" fmla="*/ 2454117 w 2887263"/>
                <a:gd name="connsiteY4-928" fmla="*/ 1317972 h 2556892"/>
                <a:gd name="connsiteX5-929" fmla="*/ 2453197 w 2887263"/>
                <a:gd name="connsiteY5-930" fmla="*/ 1334981 h 2556892"/>
                <a:gd name="connsiteX6-931" fmla="*/ 2487675 w 2887263"/>
                <a:gd name="connsiteY6-932" fmla="*/ 1298204 h 2556892"/>
                <a:gd name="connsiteX7-933" fmla="*/ 2519396 w 2887263"/>
                <a:gd name="connsiteY7-934" fmla="*/ 1266944 h 2556892"/>
                <a:gd name="connsiteX8-935" fmla="*/ 2527210 w 2887263"/>
                <a:gd name="connsiteY8-936" fmla="*/ 1243499 h 2556892"/>
                <a:gd name="connsiteX9-937" fmla="*/ 2506983 w 2887263"/>
                <a:gd name="connsiteY9-938" fmla="*/ 1129031 h 2556892"/>
                <a:gd name="connsiteX10-939" fmla="*/ 2502386 w 2887263"/>
                <a:gd name="connsiteY10-940" fmla="*/ 1100528 h 2556892"/>
                <a:gd name="connsiteX11-941" fmla="*/ 2088041 w 2887263"/>
                <a:gd name="connsiteY11-942" fmla="*/ 0 h 2556892"/>
                <a:gd name="connsiteX12-943" fmla="*/ 2147031 w 2887263"/>
                <a:gd name="connsiteY12-944" fmla="*/ 92843 h 2556892"/>
                <a:gd name="connsiteX13-945" fmla="*/ 2146811 w 2887263"/>
                <a:gd name="connsiteY13-946" fmla="*/ 95772 h 2556892"/>
                <a:gd name="connsiteX14-947" fmla="*/ 2343326 w 2887263"/>
                <a:gd name="connsiteY14-948" fmla="*/ 146169 h 2556892"/>
                <a:gd name="connsiteX15-949" fmla="*/ 2510201 w 2887263"/>
                <a:gd name="connsiteY15-950" fmla="*/ 214666 h 2556892"/>
                <a:gd name="connsiteX16-951" fmla="*/ 2626968 w 2887263"/>
                <a:gd name="connsiteY16-952" fmla="*/ 296494 h 2556892"/>
                <a:gd name="connsiteX17-953" fmla="*/ 2693166 w 2887263"/>
                <a:gd name="connsiteY17-954" fmla="*/ 382460 h 2556892"/>
                <a:gd name="connsiteX18-955" fmla="*/ 2731322 w 2887263"/>
                <a:gd name="connsiteY18-956" fmla="*/ 459692 h 2556892"/>
                <a:gd name="connsiteX19-957" fmla="*/ 2762123 w 2887263"/>
                <a:gd name="connsiteY19-958" fmla="*/ 561747 h 2556892"/>
                <a:gd name="connsiteX20-959" fmla="*/ 2785108 w 2887263"/>
                <a:gd name="connsiteY20-960" fmla="*/ 666102 h 2556892"/>
                <a:gd name="connsiteX21-961" fmla="*/ 2804876 w 2887263"/>
                <a:gd name="connsiteY21-962" fmla="*/ 779650 h 2556892"/>
                <a:gd name="connsiteX22-963" fmla="*/ 2823264 w 2887263"/>
                <a:gd name="connsiteY22-964" fmla="*/ 882626 h 2556892"/>
                <a:gd name="connsiteX23-965" fmla="*/ 2830160 w 2887263"/>
                <a:gd name="connsiteY23-966" fmla="*/ 938251 h 2556892"/>
                <a:gd name="connsiteX24-967" fmla="*/ 2853145 w 2887263"/>
                <a:gd name="connsiteY24-968" fmla="*/ 1122135 h 2556892"/>
                <a:gd name="connsiteX25-969" fmla="*/ 2870614 w 2887263"/>
                <a:gd name="connsiteY25-970" fmla="*/ 1265565 h 2556892"/>
                <a:gd name="connsiteX26-971" fmla="*/ 2880728 w 2887263"/>
                <a:gd name="connsiteY26-972" fmla="*/ 1355208 h 2556892"/>
                <a:gd name="connsiteX27-973" fmla="*/ 2887164 w 2887263"/>
                <a:gd name="connsiteY27-974" fmla="*/ 1424625 h 2556892"/>
                <a:gd name="connsiteX28-975" fmla="*/ 2873373 w 2887263"/>
                <a:gd name="connsiteY28-976" fmla="*/ 1444852 h 2556892"/>
                <a:gd name="connsiteX29-977" fmla="*/ 2661446 w 2887263"/>
                <a:gd name="connsiteY29-978" fmla="*/ 1543690 h 2556892"/>
                <a:gd name="connsiteX30-979" fmla="*/ 2448600 w 2887263"/>
                <a:gd name="connsiteY30-980" fmla="*/ 1641608 h 2556892"/>
                <a:gd name="connsiteX31-981" fmla="*/ 2447681 w 2887263"/>
                <a:gd name="connsiteY31-982" fmla="*/ 1783659 h 2556892"/>
                <a:gd name="connsiteX32-983" fmla="*/ 2452278 w 2887263"/>
                <a:gd name="connsiteY32-984" fmla="*/ 2127522 h 2556892"/>
                <a:gd name="connsiteX33-985" fmla="*/ 2458714 w 2887263"/>
                <a:gd name="connsiteY33-986" fmla="*/ 2556892 h 2556892"/>
                <a:gd name="connsiteX34-987" fmla="*/ 1263006 w 2887263"/>
                <a:gd name="connsiteY34-988" fmla="*/ 2556892 h 2556892"/>
                <a:gd name="connsiteX35-989" fmla="*/ 1282774 w 2887263"/>
                <a:gd name="connsiteY35-990" fmla="*/ 2299914 h 2556892"/>
                <a:gd name="connsiteX36-991" fmla="*/ 1307598 w 2887263"/>
                <a:gd name="connsiteY36-992" fmla="*/ 2083390 h 2556892"/>
                <a:gd name="connsiteX37-993" fmla="*/ 1331503 w 2887263"/>
                <a:gd name="connsiteY37-994" fmla="*/ 1927088 h 2556892"/>
                <a:gd name="connsiteX38-995" fmla="*/ 1373796 w 2887263"/>
                <a:gd name="connsiteY38-996" fmla="*/ 1718839 h 2556892"/>
                <a:gd name="connsiteX39-997" fmla="*/ 1407355 w 2887263"/>
                <a:gd name="connsiteY39-998" fmla="*/ 1619082 h 2556892"/>
                <a:gd name="connsiteX40-999" fmla="*/ 1414711 w 2887263"/>
                <a:gd name="connsiteY40-1000" fmla="*/ 1591040 h 2556892"/>
                <a:gd name="connsiteX41-1001" fmla="*/ 1407355 w 2887263"/>
                <a:gd name="connsiteY41-1002" fmla="*/ 1583225 h 2556892"/>
                <a:gd name="connsiteX42-1003" fmla="*/ 1380692 w 2887263"/>
                <a:gd name="connsiteY42-1004" fmla="*/ 1470596 h 2556892"/>
                <a:gd name="connsiteX43-1005" fmla="*/ 1359086 w 2887263"/>
                <a:gd name="connsiteY43-1006" fmla="*/ 1374516 h 2556892"/>
                <a:gd name="connsiteX44-1007" fmla="*/ 1320470 w 2887263"/>
                <a:gd name="connsiteY44-1008" fmla="*/ 1212698 h 2556892"/>
                <a:gd name="connsiteX45-1009" fmla="*/ 1297484 w 2887263"/>
                <a:gd name="connsiteY45-1010" fmla="*/ 1106964 h 2556892"/>
                <a:gd name="connsiteX46-1011" fmla="*/ 1288750 w 2887263"/>
                <a:gd name="connsiteY46-1012" fmla="*/ 1086737 h 2556892"/>
                <a:gd name="connsiteX47-1013" fmla="*/ 1247836 w 2887263"/>
                <a:gd name="connsiteY47-1014" fmla="*/ 1163969 h 2556892"/>
                <a:gd name="connsiteX48-1015" fmla="*/ 1186694 w 2887263"/>
                <a:gd name="connsiteY48-1016" fmla="*/ 1261887 h 2556892"/>
                <a:gd name="connsiteX49-1017" fmla="*/ 1127391 w 2887263"/>
                <a:gd name="connsiteY49-1018" fmla="*/ 1342336 h 2556892"/>
                <a:gd name="connsiteX50-1019" fmla="*/ 962355 w 2887263"/>
                <a:gd name="connsiteY50-1020" fmla="*/ 1506453 h 2556892"/>
                <a:gd name="connsiteX51-1021" fmla="*/ 851105 w 2887263"/>
                <a:gd name="connsiteY51-1022" fmla="*/ 1587362 h 2556892"/>
                <a:gd name="connsiteX52-1023" fmla="*/ 766059 w 2887263"/>
                <a:gd name="connsiteY52-1024" fmla="*/ 1636091 h 2556892"/>
                <a:gd name="connsiteX53-1025" fmla="*/ 494829 w 2887263"/>
                <a:gd name="connsiteY53-1026" fmla="*/ 1753318 h 2556892"/>
                <a:gd name="connsiteX54-1027" fmla="*/ 387717 w 2887263"/>
                <a:gd name="connsiteY54-1028" fmla="*/ 1777223 h 2556892"/>
                <a:gd name="connsiteX55-1029" fmla="*/ 272789 w 2887263"/>
                <a:gd name="connsiteY55-1030" fmla="*/ 1791474 h 2556892"/>
                <a:gd name="connsiteX56-1031" fmla="*/ 104995 w 2887263"/>
                <a:gd name="connsiteY56-1032" fmla="*/ 1804345 h 2556892"/>
                <a:gd name="connsiteX57-1033" fmla="*/ 82929 w 2887263"/>
                <a:gd name="connsiteY57-1034" fmla="*/ 1787336 h 2556892"/>
                <a:gd name="connsiteX58-1035" fmla="*/ 77872 w 2887263"/>
                <a:gd name="connsiteY58-1036" fmla="*/ 1783199 h 2556892"/>
                <a:gd name="connsiteX59-1037" fmla="*/ 61322 w 2887263"/>
                <a:gd name="connsiteY59-1038" fmla="*/ 1758374 h 2556892"/>
                <a:gd name="connsiteX60-1039" fmla="*/ 15811 w 2887263"/>
                <a:gd name="connsiteY60-1040" fmla="*/ 1637471 h 2556892"/>
                <a:gd name="connsiteX61-1041" fmla="*/ 5237 w 2887263"/>
                <a:gd name="connsiteY61-1042" fmla="*/ 1612646 h 2556892"/>
                <a:gd name="connsiteX62-1043" fmla="*/ 1100 w 2887263"/>
                <a:gd name="connsiteY62-1044" fmla="*/ 1591499 h 2556892"/>
                <a:gd name="connsiteX63-1045" fmla="*/ 48450 w 2887263"/>
                <a:gd name="connsiteY63-1046" fmla="*/ 1572192 h 2556892"/>
                <a:gd name="connsiteX64-1047" fmla="*/ 308187 w 2887263"/>
                <a:gd name="connsiteY64-1048" fmla="*/ 1484387 h 2556892"/>
                <a:gd name="connsiteX65-1049" fmla="*/ 378063 w 2887263"/>
                <a:gd name="connsiteY65-1050" fmla="*/ 1454506 h 2556892"/>
                <a:gd name="connsiteX66-1051" fmla="*/ 418058 w 2887263"/>
                <a:gd name="connsiteY66-1052" fmla="*/ 1438416 h 2556892"/>
                <a:gd name="connsiteX67-1053" fmla="*/ 576658 w 2887263"/>
                <a:gd name="connsiteY67-1054" fmla="*/ 1349692 h 2556892"/>
                <a:gd name="connsiteX68-1055" fmla="*/ 783528 w 2887263"/>
                <a:gd name="connsiteY68-1056" fmla="*/ 1212698 h 2556892"/>
                <a:gd name="connsiteX69-1057" fmla="*/ 835935 w 2887263"/>
                <a:gd name="connsiteY69-1058" fmla="*/ 1149718 h 2556892"/>
                <a:gd name="connsiteX70-1059" fmla="*/ 888342 w 2887263"/>
                <a:gd name="connsiteY70-1060" fmla="*/ 1050880 h 2556892"/>
                <a:gd name="connsiteX71-1061" fmla="*/ 1003729 w 2887263"/>
                <a:gd name="connsiteY71-1062" fmla="*/ 829759 h 2556892"/>
                <a:gd name="connsiteX72-1063" fmla="*/ 1096131 w 2887263"/>
                <a:gd name="connsiteY72-1064" fmla="*/ 622429 h 2556892"/>
                <a:gd name="connsiteX73-1065" fmla="*/ 1145780 w 2887263"/>
                <a:gd name="connsiteY73-1066" fmla="*/ 462450 h 2556892"/>
                <a:gd name="connsiteX74-1067" fmla="*/ 1238182 w 2887263"/>
                <a:gd name="connsiteY74-1068" fmla="*/ 327755 h 2556892"/>
                <a:gd name="connsiteX75-1069" fmla="*/ 1398621 w 2887263"/>
                <a:gd name="connsiteY75-1070" fmla="*/ 243628 h 2556892"/>
                <a:gd name="connsiteX76-1071" fmla="*/ 1538832 w 2887263"/>
                <a:gd name="connsiteY76-1072" fmla="*/ 170074 h 2556892"/>
                <a:gd name="connsiteX77-1073" fmla="*/ 1593998 w 2887263"/>
                <a:gd name="connsiteY77-1074" fmla="*/ 129160 h 2556892"/>
                <a:gd name="connsiteX78-1075" fmla="*/ 1659736 w 2887263"/>
                <a:gd name="connsiteY78-1076" fmla="*/ 58824 h 2556892"/>
                <a:gd name="connsiteX79-1077" fmla="*/ 1666345 w 2887263"/>
                <a:gd name="connsiteY79-1078" fmla="*/ 65002 h 2556892"/>
                <a:gd name="connsiteX80-1079" fmla="*/ 1686860 w 2887263"/>
                <a:gd name="connsiteY80-1080" fmla="*/ 48251 h 2556892"/>
                <a:gd name="connsiteX81-1081" fmla="*/ 1778802 w 2887263"/>
                <a:gd name="connsiteY81-1082" fmla="*/ 139274 h 2556892"/>
                <a:gd name="connsiteX82-1083" fmla="*/ 1913038 w 2887263"/>
                <a:gd name="connsiteY82-1084" fmla="*/ 215126 h 2556892"/>
                <a:gd name="connsiteX83-1085" fmla="*/ 1956806 w 2887263"/>
                <a:gd name="connsiteY83-1086" fmla="*/ 233819 h 2556892"/>
                <a:gd name="connsiteX84-1087" fmla="*/ 1967743 w 2887263"/>
                <a:gd name="connsiteY84-1088" fmla="*/ 230756 h 2556892"/>
                <a:gd name="connsiteX85-1089" fmla="*/ 1970387 w 2887263"/>
                <a:gd name="connsiteY85-1090" fmla="*/ 230053 h 2556892"/>
                <a:gd name="connsiteX86-1091" fmla="*/ 2020150 w 2887263"/>
                <a:gd name="connsiteY86-1092" fmla="*/ 186624 h 2556892"/>
                <a:gd name="connsiteX87-1093" fmla="*/ 2083131 w 2887263"/>
                <a:gd name="connsiteY87-1094" fmla="*/ 93762 h 2556892"/>
                <a:gd name="connsiteX88-1095" fmla="*/ 2088041 w 2887263"/>
                <a:gd name="connsiteY88-1096" fmla="*/ 0 h 2556892"/>
                <a:gd name="connsiteX0-1097" fmla="*/ 2502386 w 2887263"/>
                <a:gd name="connsiteY0-1098" fmla="*/ 1100528 h 2556892"/>
                <a:gd name="connsiteX1-1099" fmla="*/ 2493192 w 2887263"/>
                <a:gd name="connsiteY1-1100" fmla="*/ 1180518 h 2556892"/>
                <a:gd name="connsiteX2-1101" fmla="*/ 2465609 w 2887263"/>
                <a:gd name="connsiteY2-1102" fmla="*/ 1293147 h 2556892"/>
                <a:gd name="connsiteX3-1103" fmla="*/ 2453657 w 2887263"/>
                <a:gd name="connsiteY3-1104" fmla="*/ 1314294 h 2556892"/>
                <a:gd name="connsiteX4-1105" fmla="*/ 2454117 w 2887263"/>
                <a:gd name="connsiteY4-1106" fmla="*/ 1317972 h 2556892"/>
                <a:gd name="connsiteX5-1107" fmla="*/ 2453197 w 2887263"/>
                <a:gd name="connsiteY5-1108" fmla="*/ 1334981 h 2556892"/>
                <a:gd name="connsiteX6-1109" fmla="*/ 2487675 w 2887263"/>
                <a:gd name="connsiteY6-1110" fmla="*/ 1298204 h 2556892"/>
                <a:gd name="connsiteX7-1111" fmla="*/ 2519396 w 2887263"/>
                <a:gd name="connsiteY7-1112" fmla="*/ 1266944 h 2556892"/>
                <a:gd name="connsiteX8-1113" fmla="*/ 2527210 w 2887263"/>
                <a:gd name="connsiteY8-1114" fmla="*/ 1243499 h 2556892"/>
                <a:gd name="connsiteX9-1115" fmla="*/ 2506983 w 2887263"/>
                <a:gd name="connsiteY9-1116" fmla="*/ 1129031 h 2556892"/>
                <a:gd name="connsiteX10-1117" fmla="*/ 2502386 w 2887263"/>
                <a:gd name="connsiteY10-1118" fmla="*/ 1100528 h 2556892"/>
                <a:gd name="connsiteX11-1119" fmla="*/ 2088041 w 2887263"/>
                <a:gd name="connsiteY11-1120" fmla="*/ 0 h 2556892"/>
                <a:gd name="connsiteX12-1121" fmla="*/ 2147031 w 2887263"/>
                <a:gd name="connsiteY12-1122" fmla="*/ 92843 h 2556892"/>
                <a:gd name="connsiteX13-1123" fmla="*/ 2146811 w 2887263"/>
                <a:gd name="connsiteY13-1124" fmla="*/ 95772 h 2556892"/>
                <a:gd name="connsiteX14-1125" fmla="*/ 2343326 w 2887263"/>
                <a:gd name="connsiteY14-1126" fmla="*/ 146169 h 2556892"/>
                <a:gd name="connsiteX15-1127" fmla="*/ 2510201 w 2887263"/>
                <a:gd name="connsiteY15-1128" fmla="*/ 214666 h 2556892"/>
                <a:gd name="connsiteX16-1129" fmla="*/ 2626968 w 2887263"/>
                <a:gd name="connsiteY16-1130" fmla="*/ 296494 h 2556892"/>
                <a:gd name="connsiteX17-1131" fmla="*/ 2693166 w 2887263"/>
                <a:gd name="connsiteY17-1132" fmla="*/ 382460 h 2556892"/>
                <a:gd name="connsiteX18-1133" fmla="*/ 2731322 w 2887263"/>
                <a:gd name="connsiteY18-1134" fmla="*/ 459692 h 2556892"/>
                <a:gd name="connsiteX19-1135" fmla="*/ 2762123 w 2887263"/>
                <a:gd name="connsiteY19-1136" fmla="*/ 561747 h 2556892"/>
                <a:gd name="connsiteX20-1137" fmla="*/ 2785108 w 2887263"/>
                <a:gd name="connsiteY20-1138" fmla="*/ 666102 h 2556892"/>
                <a:gd name="connsiteX21-1139" fmla="*/ 2804876 w 2887263"/>
                <a:gd name="connsiteY21-1140" fmla="*/ 779650 h 2556892"/>
                <a:gd name="connsiteX22-1141" fmla="*/ 2823264 w 2887263"/>
                <a:gd name="connsiteY22-1142" fmla="*/ 882626 h 2556892"/>
                <a:gd name="connsiteX23-1143" fmla="*/ 2830160 w 2887263"/>
                <a:gd name="connsiteY23-1144" fmla="*/ 938251 h 2556892"/>
                <a:gd name="connsiteX24-1145" fmla="*/ 2853145 w 2887263"/>
                <a:gd name="connsiteY24-1146" fmla="*/ 1122135 h 2556892"/>
                <a:gd name="connsiteX25-1147" fmla="*/ 2870614 w 2887263"/>
                <a:gd name="connsiteY25-1148" fmla="*/ 1265565 h 2556892"/>
                <a:gd name="connsiteX26-1149" fmla="*/ 2880728 w 2887263"/>
                <a:gd name="connsiteY26-1150" fmla="*/ 1355208 h 2556892"/>
                <a:gd name="connsiteX27-1151" fmla="*/ 2887164 w 2887263"/>
                <a:gd name="connsiteY27-1152" fmla="*/ 1424625 h 2556892"/>
                <a:gd name="connsiteX28-1153" fmla="*/ 2873373 w 2887263"/>
                <a:gd name="connsiteY28-1154" fmla="*/ 1444852 h 2556892"/>
                <a:gd name="connsiteX29-1155" fmla="*/ 2661446 w 2887263"/>
                <a:gd name="connsiteY29-1156" fmla="*/ 1543690 h 2556892"/>
                <a:gd name="connsiteX30-1157" fmla="*/ 2448600 w 2887263"/>
                <a:gd name="connsiteY30-1158" fmla="*/ 1641608 h 2556892"/>
                <a:gd name="connsiteX31-1159" fmla="*/ 2447681 w 2887263"/>
                <a:gd name="connsiteY31-1160" fmla="*/ 1783659 h 2556892"/>
                <a:gd name="connsiteX32-1161" fmla="*/ 2452278 w 2887263"/>
                <a:gd name="connsiteY32-1162" fmla="*/ 2127522 h 2556892"/>
                <a:gd name="connsiteX33-1163" fmla="*/ 2458714 w 2887263"/>
                <a:gd name="connsiteY33-1164" fmla="*/ 2556892 h 2556892"/>
                <a:gd name="connsiteX34-1165" fmla="*/ 1263006 w 2887263"/>
                <a:gd name="connsiteY34-1166" fmla="*/ 2556892 h 2556892"/>
                <a:gd name="connsiteX35-1167" fmla="*/ 1282774 w 2887263"/>
                <a:gd name="connsiteY35-1168" fmla="*/ 2299914 h 2556892"/>
                <a:gd name="connsiteX36-1169" fmla="*/ 1307598 w 2887263"/>
                <a:gd name="connsiteY36-1170" fmla="*/ 2083390 h 2556892"/>
                <a:gd name="connsiteX37-1171" fmla="*/ 1331503 w 2887263"/>
                <a:gd name="connsiteY37-1172" fmla="*/ 1927088 h 2556892"/>
                <a:gd name="connsiteX38-1173" fmla="*/ 1373796 w 2887263"/>
                <a:gd name="connsiteY38-1174" fmla="*/ 1718839 h 2556892"/>
                <a:gd name="connsiteX39-1175" fmla="*/ 1407355 w 2887263"/>
                <a:gd name="connsiteY39-1176" fmla="*/ 1619082 h 2556892"/>
                <a:gd name="connsiteX40-1177" fmla="*/ 1414711 w 2887263"/>
                <a:gd name="connsiteY40-1178" fmla="*/ 1591040 h 2556892"/>
                <a:gd name="connsiteX41-1179" fmla="*/ 1407355 w 2887263"/>
                <a:gd name="connsiteY41-1180" fmla="*/ 1583225 h 2556892"/>
                <a:gd name="connsiteX42-1181" fmla="*/ 1380692 w 2887263"/>
                <a:gd name="connsiteY42-1182" fmla="*/ 1470596 h 2556892"/>
                <a:gd name="connsiteX43-1183" fmla="*/ 1359086 w 2887263"/>
                <a:gd name="connsiteY43-1184" fmla="*/ 1374516 h 2556892"/>
                <a:gd name="connsiteX44-1185" fmla="*/ 1320470 w 2887263"/>
                <a:gd name="connsiteY44-1186" fmla="*/ 1212698 h 2556892"/>
                <a:gd name="connsiteX45-1187" fmla="*/ 1297484 w 2887263"/>
                <a:gd name="connsiteY45-1188" fmla="*/ 1106964 h 2556892"/>
                <a:gd name="connsiteX46-1189" fmla="*/ 1288750 w 2887263"/>
                <a:gd name="connsiteY46-1190" fmla="*/ 1086737 h 2556892"/>
                <a:gd name="connsiteX47-1191" fmla="*/ 1247836 w 2887263"/>
                <a:gd name="connsiteY47-1192" fmla="*/ 1163969 h 2556892"/>
                <a:gd name="connsiteX48-1193" fmla="*/ 1186694 w 2887263"/>
                <a:gd name="connsiteY48-1194" fmla="*/ 1261887 h 2556892"/>
                <a:gd name="connsiteX49-1195" fmla="*/ 1127391 w 2887263"/>
                <a:gd name="connsiteY49-1196" fmla="*/ 1342336 h 2556892"/>
                <a:gd name="connsiteX50-1197" fmla="*/ 962355 w 2887263"/>
                <a:gd name="connsiteY50-1198" fmla="*/ 1506453 h 2556892"/>
                <a:gd name="connsiteX51-1199" fmla="*/ 851105 w 2887263"/>
                <a:gd name="connsiteY51-1200" fmla="*/ 1587362 h 2556892"/>
                <a:gd name="connsiteX52-1201" fmla="*/ 766059 w 2887263"/>
                <a:gd name="connsiteY52-1202" fmla="*/ 1636091 h 2556892"/>
                <a:gd name="connsiteX53-1203" fmla="*/ 494829 w 2887263"/>
                <a:gd name="connsiteY53-1204" fmla="*/ 1753318 h 2556892"/>
                <a:gd name="connsiteX54-1205" fmla="*/ 387717 w 2887263"/>
                <a:gd name="connsiteY54-1206" fmla="*/ 1777223 h 2556892"/>
                <a:gd name="connsiteX55-1207" fmla="*/ 272789 w 2887263"/>
                <a:gd name="connsiteY55-1208" fmla="*/ 1791474 h 2556892"/>
                <a:gd name="connsiteX56-1209" fmla="*/ 104995 w 2887263"/>
                <a:gd name="connsiteY56-1210" fmla="*/ 1804345 h 2556892"/>
                <a:gd name="connsiteX57-1211" fmla="*/ 82929 w 2887263"/>
                <a:gd name="connsiteY57-1212" fmla="*/ 1787336 h 2556892"/>
                <a:gd name="connsiteX58-1213" fmla="*/ 77872 w 2887263"/>
                <a:gd name="connsiteY58-1214" fmla="*/ 1783199 h 2556892"/>
                <a:gd name="connsiteX59-1215" fmla="*/ 61322 w 2887263"/>
                <a:gd name="connsiteY59-1216" fmla="*/ 1758374 h 2556892"/>
                <a:gd name="connsiteX60-1217" fmla="*/ 15811 w 2887263"/>
                <a:gd name="connsiteY60-1218" fmla="*/ 1637471 h 2556892"/>
                <a:gd name="connsiteX61-1219" fmla="*/ 5237 w 2887263"/>
                <a:gd name="connsiteY61-1220" fmla="*/ 1612646 h 2556892"/>
                <a:gd name="connsiteX62-1221" fmla="*/ 1100 w 2887263"/>
                <a:gd name="connsiteY62-1222" fmla="*/ 1591499 h 2556892"/>
                <a:gd name="connsiteX63-1223" fmla="*/ 48450 w 2887263"/>
                <a:gd name="connsiteY63-1224" fmla="*/ 1572192 h 2556892"/>
                <a:gd name="connsiteX64-1225" fmla="*/ 308187 w 2887263"/>
                <a:gd name="connsiteY64-1226" fmla="*/ 1484387 h 2556892"/>
                <a:gd name="connsiteX65-1227" fmla="*/ 378063 w 2887263"/>
                <a:gd name="connsiteY65-1228" fmla="*/ 1454506 h 2556892"/>
                <a:gd name="connsiteX66-1229" fmla="*/ 418058 w 2887263"/>
                <a:gd name="connsiteY66-1230" fmla="*/ 1438416 h 2556892"/>
                <a:gd name="connsiteX67-1231" fmla="*/ 576658 w 2887263"/>
                <a:gd name="connsiteY67-1232" fmla="*/ 1349692 h 2556892"/>
                <a:gd name="connsiteX68-1233" fmla="*/ 783528 w 2887263"/>
                <a:gd name="connsiteY68-1234" fmla="*/ 1212698 h 2556892"/>
                <a:gd name="connsiteX69-1235" fmla="*/ 835935 w 2887263"/>
                <a:gd name="connsiteY69-1236" fmla="*/ 1149718 h 2556892"/>
                <a:gd name="connsiteX70-1237" fmla="*/ 888342 w 2887263"/>
                <a:gd name="connsiteY70-1238" fmla="*/ 1050880 h 2556892"/>
                <a:gd name="connsiteX71-1239" fmla="*/ 1003729 w 2887263"/>
                <a:gd name="connsiteY71-1240" fmla="*/ 829759 h 2556892"/>
                <a:gd name="connsiteX72-1241" fmla="*/ 1096131 w 2887263"/>
                <a:gd name="connsiteY72-1242" fmla="*/ 622429 h 2556892"/>
                <a:gd name="connsiteX73-1243" fmla="*/ 1145780 w 2887263"/>
                <a:gd name="connsiteY73-1244" fmla="*/ 462450 h 2556892"/>
                <a:gd name="connsiteX74-1245" fmla="*/ 1238182 w 2887263"/>
                <a:gd name="connsiteY74-1246" fmla="*/ 327755 h 2556892"/>
                <a:gd name="connsiteX75-1247" fmla="*/ 1398621 w 2887263"/>
                <a:gd name="connsiteY75-1248" fmla="*/ 243628 h 2556892"/>
                <a:gd name="connsiteX76-1249" fmla="*/ 1538832 w 2887263"/>
                <a:gd name="connsiteY76-1250" fmla="*/ 170074 h 2556892"/>
                <a:gd name="connsiteX77-1251" fmla="*/ 1593998 w 2887263"/>
                <a:gd name="connsiteY77-1252" fmla="*/ 129160 h 2556892"/>
                <a:gd name="connsiteX78-1253" fmla="*/ 1659736 w 2887263"/>
                <a:gd name="connsiteY78-1254" fmla="*/ 58824 h 2556892"/>
                <a:gd name="connsiteX79-1255" fmla="*/ 1686860 w 2887263"/>
                <a:gd name="connsiteY79-1256" fmla="*/ 48251 h 2556892"/>
                <a:gd name="connsiteX80-1257" fmla="*/ 1778802 w 2887263"/>
                <a:gd name="connsiteY80-1258" fmla="*/ 139274 h 2556892"/>
                <a:gd name="connsiteX81-1259" fmla="*/ 1913038 w 2887263"/>
                <a:gd name="connsiteY81-1260" fmla="*/ 215126 h 2556892"/>
                <a:gd name="connsiteX82-1261" fmla="*/ 1956806 w 2887263"/>
                <a:gd name="connsiteY82-1262" fmla="*/ 233819 h 2556892"/>
                <a:gd name="connsiteX83-1263" fmla="*/ 1967743 w 2887263"/>
                <a:gd name="connsiteY83-1264" fmla="*/ 230756 h 2556892"/>
                <a:gd name="connsiteX84-1265" fmla="*/ 1970387 w 2887263"/>
                <a:gd name="connsiteY84-1266" fmla="*/ 230053 h 2556892"/>
                <a:gd name="connsiteX85-1267" fmla="*/ 2020150 w 2887263"/>
                <a:gd name="connsiteY85-1268" fmla="*/ 186624 h 2556892"/>
                <a:gd name="connsiteX86-1269" fmla="*/ 2083131 w 2887263"/>
                <a:gd name="connsiteY86-1270" fmla="*/ 93762 h 2556892"/>
                <a:gd name="connsiteX87-1271" fmla="*/ 2088041 w 2887263"/>
                <a:gd name="connsiteY87-1272" fmla="*/ 0 h 2556892"/>
                <a:gd name="connsiteX0-1273" fmla="*/ 2502386 w 2887263"/>
                <a:gd name="connsiteY0-1274" fmla="*/ 1100528 h 2556892"/>
                <a:gd name="connsiteX1-1275" fmla="*/ 2493192 w 2887263"/>
                <a:gd name="connsiteY1-1276" fmla="*/ 1180518 h 2556892"/>
                <a:gd name="connsiteX2-1277" fmla="*/ 2465609 w 2887263"/>
                <a:gd name="connsiteY2-1278" fmla="*/ 1293147 h 2556892"/>
                <a:gd name="connsiteX3-1279" fmla="*/ 2453657 w 2887263"/>
                <a:gd name="connsiteY3-1280" fmla="*/ 1314294 h 2556892"/>
                <a:gd name="connsiteX4-1281" fmla="*/ 2454117 w 2887263"/>
                <a:gd name="connsiteY4-1282" fmla="*/ 1317972 h 2556892"/>
                <a:gd name="connsiteX5-1283" fmla="*/ 2453197 w 2887263"/>
                <a:gd name="connsiteY5-1284" fmla="*/ 1334981 h 2556892"/>
                <a:gd name="connsiteX6-1285" fmla="*/ 2487675 w 2887263"/>
                <a:gd name="connsiteY6-1286" fmla="*/ 1298204 h 2556892"/>
                <a:gd name="connsiteX7-1287" fmla="*/ 2519396 w 2887263"/>
                <a:gd name="connsiteY7-1288" fmla="*/ 1266944 h 2556892"/>
                <a:gd name="connsiteX8-1289" fmla="*/ 2527210 w 2887263"/>
                <a:gd name="connsiteY8-1290" fmla="*/ 1243499 h 2556892"/>
                <a:gd name="connsiteX9-1291" fmla="*/ 2506983 w 2887263"/>
                <a:gd name="connsiteY9-1292" fmla="*/ 1129031 h 2556892"/>
                <a:gd name="connsiteX10-1293" fmla="*/ 2502386 w 2887263"/>
                <a:gd name="connsiteY10-1294" fmla="*/ 1100528 h 2556892"/>
                <a:gd name="connsiteX11-1295" fmla="*/ 2088041 w 2887263"/>
                <a:gd name="connsiteY11-1296" fmla="*/ 0 h 2556892"/>
                <a:gd name="connsiteX12-1297" fmla="*/ 2147031 w 2887263"/>
                <a:gd name="connsiteY12-1298" fmla="*/ 92843 h 2556892"/>
                <a:gd name="connsiteX13-1299" fmla="*/ 2146811 w 2887263"/>
                <a:gd name="connsiteY13-1300" fmla="*/ 95772 h 2556892"/>
                <a:gd name="connsiteX14-1301" fmla="*/ 2343326 w 2887263"/>
                <a:gd name="connsiteY14-1302" fmla="*/ 146169 h 2556892"/>
                <a:gd name="connsiteX15-1303" fmla="*/ 2510201 w 2887263"/>
                <a:gd name="connsiteY15-1304" fmla="*/ 214666 h 2556892"/>
                <a:gd name="connsiteX16-1305" fmla="*/ 2626968 w 2887263"/>
                <a:gd name="connsiteY16-1306" fmla="*/ 296494 h 2556892"/>
                <a:gd name="connsiteX17-1307" fmla="*/ 2693166 w 2887263"/>
                <a:gd name="connsiteY17-1308" fmla="*/ 382460 h 2556892"/>
                <a:gd name="connsiteX18-1309" fmla="*/ 2731322 w 2887263"/>
                <a:gd name="connsiteY18-1310" fmla="*/ 459692 h 2556892"/>
                <a:gd name="connsiteX19-1311" fmla="*/ 2762123 w 2887263"/>
                <a:gd name="connsiteY19-1312" fmla="*/ 561747 h 2556892"/>
                <a:gd name="connsiteX20-1313" fmla="*/ 2785108 w 2887263"/>
                <a:gd name="connsiteY20-1314" fmla="*/ 666102 h 2556892"/>
                <a:gd name="connsiteX21-1315" fmla="*/ 2804876 w 2887263"/>
                <a:gd name="connsiteY21-1316" fmla="*/ 779650 h 2556892"/>
                <a:gd name="connsiteX22-1317" fmla="*/ 2823264 w 2887263"/>
                <a:gd name="connsiteY22-1318" fmla="*/ 882626 h 2556892"/>
                <a:gd name="connsiteX23-1319" fmla="*/ 2830160 w 2887263"/>
                <a:gd name="connsiteY23-1320" fmla="*/ 938251 h 2556892"/>
                <a:gd name="connsiteX24-1321" fmla="*/ 2853145 w 2887263"/>
                <a:gd name="connsiteY24-1322" fmla="*/ 1122135 h 2556892"/>
                <a:gd name="connsiteX25-1323" fmla="*/ 2870614 w 2887263"/>
                <a:gd name="connsiteY25-1324" fmla="*/ 1265565 h 2556892"/>
                <a:gd name="connsiteX26-1325" fmla="*/ 2880728 w 2887263"/>
                <a:gd name="connsiteY26-1326" fmla="*/ 1355208 h 2556892"/>
                <a:gd name="connsiteX27-1327" fmla="*/ 2887164 w 2887263"/>
                <a:gd name="connsiteY27-1328" fmla="*/ 1424625 h 2556892"/>
                <a:gd name="connsiteX28-1329" fmla="*/ 2873373 w 2887263"/>
                <a:gd name="connsiteY28-1330" fmla="*/ 1444852 h 2556892"/>
                <a:gd name="connsiteX29-1331" fmla="*/ 2661446 w 2887263"/>
                <a:gd name="connsiteY29-1332" fmla="*/ 1543690 h 2556892"/>
                <a:gd name="connsiteX30-1333" fmla="*/ 2448600 w 2887263"/>
                <a:gd name="connsiteY30-1334" fmla="*/ 1641608 h 2556892"/>
                <a:gd name="connsiteX31-1335" fmla="*/ 2447681 w 2887263"/>
                <a:gd name="connsiteY31-1336" fmla="*/ 1783659 h 2556892"/>
                <a:gd name="connsiteX32-1337" fmla="*/ 2452278 w 2887263"/>
                <a:gd name="connsiteY32-1338" fmla="*/ 2127522 h 2556892"/>
                <a:gd name="connsiteX33-1339" fmla="*/ 2458714 w 2887263"/>
                <a:gd name="connsiteY33-1340" fmla="*/ 2556892 h 2556892"/>
                <a:gd name="connsiteX34-1341" fmla="*/ 1263006 w 2887263"/>
                <a:gd name="connsiteY34-1342" fmla="*/ 2556892 h 2556892"/>
                <a:gd name="connsiteX35-1343" fmla="*/ 1282774 w 2887263"/>
                <a:gd name="connsiteY35-1344" fmla="*/ 2299914 h 2556892"/>
                <a:gd name="connsiteX36-1345" fmla="*/ 1307598 w 2887263"/>
                <a:gd name="connsiteY36-1346" fmla="*/ 2083390 h 2556892"/>
                <a:gd name="connsiteX37-1347" fmla="*/ 1331503 w 2887263"/>
                <a:gd name="connsiteY37-1348" fmla="*/ 1927088 h 2556892"/>
                <a:gd name="connsiteX38-1349" fmla="*/ 1373796 w 2887263"/>
                <a:gd name="connsiteY38-1350" fmla="*/ 1718839 h 2556892"/>
                <a:gd name="connsiteX39-1351" fmla="*/ 1407355 w 2887263"/>
                <a:gd name="connsiteY39-1352" fmla="*/ 1619082 h 2556892"/>
                <a:gd name="connsiteX40-1353" fmla="*/ 1414711 w 2887263"/>
                <a:gd name="connsiteY40-1354" fmla="*/ 1591040 h 2556892"/>
                <a:gd name="connsiteX41-1355" fmla="*/ 1407355 w 2887263"/>
                <a:gd name="connsiteY41-1356" fmla="*/ 1583225 h 2556892"/>
                <a:gd name="connsiteX42-1357" fmla="*/ 1380692 w 2887263"/>
                <a:gd name="connsiteY42-1358" fmla="*/ 1470596 h 2556892"/>
                <a:gd name="connsiteX43-1359" fmla="*/ 1359086 w 2887263"/>
                <a:gd name="connsiteY43-1360" fmla="*/ 1374516 h 2556892"/>
                <a:gd name="connsiteX44-1361" fmla="*/ 1320470 w 2887263"/>
                <a:gd name="connsiteY44-1362" fmla="*/ 1212698 h 2556892"/>
                <a:gd name="connsiteX45-1363" fmla="*/ 1297484 w 2887263"/>
                <a:gd name="connsiteY45-1364" fmla="*/ 1106964 h 2556892"/>
                <a:gd name="connsiteX46-1365" fmla="*/ 1288750 w 2887263"/>
                <a:gd name="connsiteY46-1366" fmla="*/ 1086737 h 2556892"/>
                <a:gd name="connsiteX47-1367" fmla="*/ 1247836 w 2887263"/>
                <a:gd name="connsiteY47-1368" fmla="*/ 1163969 h 2556892"/>
                <a:gd name="connsiteX48-1369" fmla="*/ 1186694 w 2887263"/>
                <a:gd name="connsiteY48-1370" fmla="*/ 1261887 h 2556892"/>
                <a:gd name="connsiteX49-1371" fmla="*/ 1127391 w 2887263"/>
                <a:gd name="connsiteY49-1372" fmla="*/ 1342336 h 2556892"/>
                <a:gd name="connsiteX50-1373" fmla="*/ 962355 w 2887263"/>
                <a:gd name="connsiteY50-1374" fmla="*/ 1506453 h 2556892"/>
                <a:gd name="connsiteX51-1375" fmla="*/ 851105 w 2887263"/>
                <a:gd name="connsiteY51-1376" fmla="*/ 1587362 h 2556892"/>
                <a:gd name="connsiteX52-1377" fmla="*/ 766059 w 2887263"/>
                <a:gd name="connsiteY52-1378" fmla="*/ 1636091 h 2556892"/>
                <a:gd name="connsiteX53-1379" fmla="*/ 494829 w 2887263"/>
                <a:gd name="connsiteY53-1380" fmla="*/ 1753318 h 2556892"/>
                <a:gd name="connsiteX54-1381" fmla="*/ 387717 w 2887263"/>
                <a:gd name="connsiteY54-1382" fmla="*/ 1777223 h 2556892"/>
                <a:gd name="connsiteX55-1383" fmla="*/ 272789 w 2887263"/>
                <a:gd name="connsiteY55-1384" fmla="*/ 1791474 h 2556892"/>
                <a:gd name="connsiteX56-1385" fmla="*/ 104995 w 2887263"/>
                <a:gd name="connsiteY56-1386" fmla="*/ 1804345 h 2556892"/>
                <a:gd name="connsiteX57-1387" fmla="*/ 82929 w 2887263"/>
                <a:gd name="connsiteY57-1388" fmla="*/ 1787336 h 2556892"/>
                <a:gd name="connsiteX58-1389" fmla="*/ 77872 w 2887263"/>
                <a:gd name="connsiteY58-1390" fmla="*/ 1783199 h 2556892"/>
                <a:gd name="connsiteX59-1391" fmla="*/ 61322 w 2887263"/>
                <a:gd name="connsiteY59-1392" fmla="*/ 1758374 h 2556892"/>
                <a:gd name="connsiteX60-1393" fmla="*/ 15811 w 2887263"/>
                <a:gd name="connsiteY60-1394" fmla="*/ 1637471 h 2556892"/>
                <a:gd name="connsiteX61-1395" fmla="*/ 5237 w 2887263"/>
                <a:gd name="connsiteY61-1396" fmla="*/ 1612646 h 2556892"/>
                <a:gd name="connsiteX62-1397" fmla="*/ 1100 w 2887263"/>
                <a:gd name="connsiteY62-1398" fmla="*/ 1591499 h 2556892"/>
                <a:gd name="connsiteX63-1399" fmla="*/ 48450 w 2887263"/>
                <a:gd name="connsiteY63-1400" fmla="*/ 1572192 h 2556892"/>
                <a:gd name="connsiteX64-1401" fmla="*/ 308187 w 2887263"/>
                <a:gd name="connsiteY64-1402" fmla="*/ 1484387 h 2556892"/>
                <a:gd name="connsiteX65-1403" fmla="*/ 378063 w 2887263"/>
                <a:gd name="connsiteY65-1404" fmla="*/ 1454506 h 2556892"/>
                <a:gd name="connsiteX66-1405" fmla="*/ 418058 w 2887263"/>
                <a:gd name="connsiteY66-1406" fmla="*/ 1438416 h 2556892"/>
                <a:gd name="connsiteX67-1407" fmla="*/ 576658 w 2887263"/>
                <a:gd name="connsiteY67-1408" fmla="*/ 1349692 h 2556892"/>
                <a:gd name="connsiteX68-1409" fmla="*/ 783528 w 2887263"/>
                <a:gd name="connsiteY68-1410" fmla="*/ 1212698 h 2556892"/>
                <a:gd name="connsiteX69-1411" fmla="*/ 835935 w 2887263"/>
                <a:gd name="connsiteY69-1412" fmla="*/ 1149718 h 2556892"/>
                <a:gd name="connsiteX70-1413" fmla="*/ 888342 w 2887263"/>
                <a:gd name="connsiteY70-1414" fmla="*/ 1050880 h 2556892"/>
                <a:gd name="connsiteX71-1415" fmla="*/ 1003729 w 2887263"/>
                <a:gd name="connsiteY71-1416" fmla="*/ 829759 h 2556892"/>
                <a:gd name="connsiteX72-1417" fmla="*/ 1096131 w 2887263"/>
                <a:gd name="connsiteY72-1418" fmla="*/ 622429 h 2556892"/>
                <a:gd name="connsiteX73-1419" fmla="*/ 1145780 w 2887263"/>
                <a:gd name="connsiteY73-1420" fmla="*/ 462450 h 2556892"/>
                <a:gd name="connsiteX74-1421" fmla="*/ 1238182 w 2887263"/>
                <a:gd name="connsiteY74-1422" fmla="*/ 327755 h 2556892"/>
                <a:gd name="connsiteX75-1423" fmla="*/ 1398621 w 2887263"/>
                <a:gd name="connsiteY75-1424" fmla="*/ 243628 h 2556892"/>
                <a:gd name="connsiteX76-1425" fmla="*/ 1538832 w 2887263"/>
                <a:gd name="connsiteY76-1426" fmla="*/ 170074 h 2556892"/>
                <a:gd name="connsiteX77-1427" fmla="*/ 1593998 w 2887263"/>
                <a:gd name="connsiteY77-1428" fmla="*/ 129160 h 2556892"/>
                <a:gd name="connsiteX78-1429" fmla="*/ 1659736 w 2887263"/>
                <a:gd name="connsiteY78-1430" fmla="*/ 58824 h 2556892"/>
                <a:gd name="connsiteX79-1431" fmla="*/ 1684362 w 2887263"/>
                <a:gd name="connsiteY79-1432" fmla="*/ 35759 h 2556892"/>
                <a:gd name="connsiteX80-1433" fmla="*/ 1778802 w 2887263"/>
                <a:gd name="connsiteY80-1434" fmla="*/ 139274 h 2556892"/>
                <a:gd name="connsiteX81-1435" fmla="*/ 1913038 w 2887263"/>
                <a:gd name="connsiteY81-1436" fmla="*/ 215126 h 2556892"/>
                <a:gd name="connsiteX82-1437" fmla="*/ 1956806 w 2887263"/>
                <a:gd name="connsiteY82-1438" fmla="*/ 233819 h 2556892"/>
                <a:gd name="connsiteX83-1439" fmla="*/ 1967743 w 2887263"/>
                <a:gd name="connsiteY83-1440" fmla="*/ 230756 h 2556892"/>
                <a:gd name="connsiteX84-1441" fmla="*/ 1970387 w 2887263"/>
                <a:gd name="connsiteY84-1442" fmla="*/ 230053 h 2556892"/>
                <a:gd name="connsiteX85-1443" fmla="*/ 2020150 w 2887263"/>
                <a:gd name="connsiteY85-1444" fmla="*/ 186624 h 2556892"/>
                <a:gd name="connsiteX86-1445" fmla="*/ 2083131 w 2887263"/>
                <a:gd name="connsiteY86-1446" fmla="*/ 93762 h 2556892"/>
                <a:gd name="connsiteX87-1447" fmla="*/ 2088041 w 2887263"/>
                <a:gd name="connsiteY87-1448" fmla="*/ 0 h 2556892"/>
                <a:gd name="connsiteX0-1449" fmla="*/ 2502386 w 2887263"/>
                <a:gd name="connsiteY0-1450" fmla="*/ 1100528 h 2556892"/>
                <a:gd name="connsiteX1-1451" fmla="*/ 2493192 w 2887263"/>
                <a:gd name="connsiteY1-1452" fmla="*/ 1180518 h 2556892"/>
                <a:gd name="connsiteX2-1453" fmla="*/ 2465609 w 2887263"/>
                <a:gd name="connsiteY2-1454" fmla="*/ 1293147 h 2556892"/>
                <a:gd name="connsiteX3-1455" fmla="*/ 2453657 w 2887263"/>
                <a:gd name="connsiteY3-1456" fmla="*/ 1314294 h 2556892"/>
                <a:gd name="connsiteX4-1457" fmla="*/ 2454117 w 2887263"/>
                <a:gd name="connsiteY4-1458" fmla="*/ 1317972 h 2556892"/>
                <a:gd name="connsiteX5-1459" fmla="*/ 2453197 w 2887263"/>
                <a:gd name="connsiteY5-1460" fmla="*/ 1334981 h 2556892"/>
                <a:gd name="connsiteX6-1461" fmla="*/ 2487675 w 2887263"/>
                <a:gd name="connsiteY6-1462" fmla="*/ 1298204 h 2556892"/>
                <a:gd name="connsiteX7-1463" fmla="*/ 2519396 w 2887263"/>
                <a:gd name="connsiteY7-1464" fmla="*/ 1266944 h 2556892"/>
                <a:gd name="connsiteX8-1465" fmla="*/ 2527210 w 2887263"/>
                <a:gd name="connsiteY8-1466" fmla="*/ 1243499 h 2556892"/>
                <a:gd name="connsiteX9-1467" fmla="*/ 2506983 w 2887263"/>
                <a:gd name="connsiteY9-1468" fmla="*/ 1129031 h 2556892"/>
                <a:gd name="connsiteX10-1469" fmla="*/ 2502386 w 2887263"/>
                <a:gd name="connsiteY10-1470" fmla="*/ 1100528 h 2556892"/>
                <a:gd name="connsiteX11-1471" fmla="*/ 2088041 w 2887263"/>
                <a:gd name="connsiteY11-1472" fmla="*/ 0 h 2556892"/>
                <a:gd name="connsiteX12-1473" fmla="*/ 2147031 w 2887263"/>
                <a:gd name="connsiteY12-1474" fmla="*/ 92843 h 2556892"/>
                <a:gd name="connsiteX13-1475" fmla="*/ 2146811 w 2887263"/>
                <a:gd name="connsiteY13-1476" fmla="*/ 95772 h 2556892"/>
                <a:gd name="connsiteX14-1477" fmla="*/ 2343326 w 2887263"/>
                <a:gd name="connsiteY14-1478" fmla="*/ 146169 h 2556892"/>
                <a:gd name="connsiteX15-1479" fmla="*/ 2510201 w 2887263"/>
                <a:gd name="connsiteY15-1480" fmla="*/ 214666 h 2556892"/>
                <a:gd name="connsiteX16-1481" fmla="*/ 2626968 w 2887263"/>
                <a:gd name="connsiteY16-1482" fmla="*/ 296494 h 2556892"/>
                <a:gd name="connsiteX17-1483" fmla="*/ 2693166 w 2887263"/>
                <a:gd name="connsiteY17-1484" fmla="*/ 382460 h 2556892"/>
                <a:gd name="connsiteX18-1485" fmla="*/ 2731322 w 2887263"/>
                <a:gd name="connsiteY18-1486" fmla="*/ 459692 h 2556892"/>
                <a:gd name="connsiteX19-1487" fmla="*/ 2762123 w 2887263"/>
                <a:gd name="connsiteY19-1488" fmla="*/ 561747 h 2556892"/>
                <a:gd name="connsiteX20-1489" fmla="*/ 2785108 w 2887263"/>
                <a:gd name="connsiteY20-1490" fmla="*/ 666102 h 2556892"/>
                <a:gd name="connsiteX21-1491" fmla="*/ 2804876 w 2887263"/>
                <a:gd name="connsiteY21-1492" fmla="*/ 779650 h 2556892"/>
                <a:gd name="connsiteX22-1493" fmla="*/ 2823264 w 2887263"/>
                <a:gd name="connsiteY22-1494" fmla="*/ 882626 h 2556892"/>
                <a:gd name="connsiteX23-1495" fmla="*/ 2830160 w 2887263"/>
                <a:gd name="connsiteY23-1496" fmla="*/ 938251 h 2556892"/>
                <a:gd name="connsiteX24-1497" fmla="*/ 2853145 w 2887263"/>
                <a:gd name="connsiteY24-1498" fmla="*/ 1122135 h 2556892"/>
                <a:gd name="connsiteX25-1499" fmla="*/ 2870614 w 2887263"/>
                <a:gd name="connsiteY25-1500" fmla="*/ 1265565 h 2556892"/>
                <a:gd name="connsiteX26-1501" fmla="*/ 2880728 w 2887263"/>
                <a:gd name="connsiteY26-1502" fmla="*/ 1355208 h 2556892"/>
                <a:gd name="connsiteX27-1503" fmla="*/ 2887164 w 2887263"/>
                <a:gd name="connsiteY27-1504" fmla="*/ 1424625 h 2556892"/>
                <a:gd name="connsiteX28-1505" fmla="*/ 2873373 w 2887263"/>
                <a:gd name="connsiteY28-1506" fmla="*/ 1444852 h 2556892"/>
                <a:gd name="connsiteX29-1507" fmla="*/ 2661446 w 2887263"/>
                <a:gd name="connsiteY29-1508" fmla="*/ 1543690 h 2556892"/>
                <a:gd name="connsiteX30-1509" fmla="*/ 2448600 w 2887263"/>
                <a:gd name="connsiteY30-1510" fmla="*/ 1641608 h 2556892"/>
                <a:gd name="connsiteX31-1511" fmla="*/ 2447681 w 2887263"/>
                <a:gd name="connsiteY31-1512" fmla="*/ 1783659 h 2556892"/>
                <a:gd name="connsiteX32-1513" fmla="*/ 2452278 w 2887263"/>
                <a:gd name="connsiteY32-1514" fmla="*/ 2127522 h 2556892"/>
                <a:gd name="connsiteX33-1515" fmla="*/ 2458714 w 2887263"/>
                <a:gd name="connsiteY33-1516" fmla="*/ 2556892 h 2556892"/>
                <a:gd name="connsiteX34-1517" fmla="*/ 1263006 w 2887263"/>
                <a:gd name="connsiteY34-1518" fmla="*/ 2556892 h 2556892"/>
                <a:gd name="connsiteX35-1519" fmla="*/ 1282774 w 2887263"/>
                <a:gd name="connsiteY35-1520" fmla="*/ 2299914 h 2556892"/>
                <a:gd name="connsiteX36-1521" fmla="*/ 1307598 w 2887263"/>
                <a:gd name="connsiteY36-1522" fmla="*/ 2083390 h 2556892"/>
                <a:gd name="connsiteX37-1523" fmla="*/ 1331503 w 2887263"/>
                <a:gd name="connsiteY37-1524" fmla="*/ 1927088 h 2556892"/>
                <a:gd name="connsiteX38-1525" fmla="*/ 1373796 w 2887263"/>
                <a:gd name="connsiteY38-1526" fmla="*/ 1718839 h 2556892"/>
                <a:gd name="connsiteX39-1527" fmla="*/ 1407355 w 2887263"/>
                <a:gd name="connsiteY39-1528" fmla="*/ 1619082 h 2556892"/>
                <a:gd name="connsiteX40-1529" fmla="*/ 1414711 w 2887263"/>
                <a:gd name="connsiteY40-1530" fmla="*/ 1591040 h 2556892"/>
                <a:gd name="connsiteX41-1531" fmla="*/ 1407355 w 2887263"/>
                <a:gd name="connsiteY41-1532" fmla="*/ 1583225 h 2556892"/>
                <a:gd name="connsiteX42-1533" fmla="*/ 1380692 w 2887263"/>
                <a:gd name="connsiteY42-1534" fmla="*/ 1470596 h 2556892"/>
                <a:gd name="connsiteX43-1535" fmla="*/ 1359086 w 2887263"/>
                <a:gd name="connsiteY43-1536" fmla="*/ 1374516 h 2556892"/>
                <a:gd name="connsiteX44-1537" fmla="*/ 1320470 w 2887263"/>
                <a:gd name="connsiteY44-1538" fmla="*/ 1212698 h 2556892"/>
                <a:gd name="connsiteX45-1539" fmla="*/ 1297484 w 2887263"/>
                <a:gd name="connsiteY45-1540" fmla="*/ 1106964 h 2556892"/>
                <a:gd name="connsiteX46-1541" fmla="*/ 1288750 w 2887263"/>
                <a:gd name="connsiteY46-1542" fmla="*/ 1086737 h 2556892"/>
                <a:gd name="connsiteX47-1543" fmla="*/ 1247836 w 2887263"/>
                <a:gd name="connsiteY47-1544" fmla="*/ 1163969 h 2556892"/>
                <a:gd name="connsiteX48-1545" fmla="*/ 1186694 w 2887263"/>
                <a:gd name="connsiteY48-1546" fmla="*/ 1261887 h 2556892"/>
                <a:gd name="connsiteX49-1547" fmla="*/ 1127391 w 2887263"/>
                <a:gd name="connsiteY49-1548" fmla="*/ 1342336 h 2556892"/>
                <a:gd name="connsiteX50-1549" fmla="*/ 962355 w 2887263"/>
                <a:gd name="connsiteY50-1550" fmla="*/ 1506453 h 2556892"/>
                <a:gd name="connsiteX51-1551" fmla="*/ 851105 w 2887263"/>
                <a:gd name="connsiteY51-1552" fmla="*/ 1587362 h 2556892"/>
                <a:gd name="connsiteX52-1553" fmla="*/ 766059 w 2887263"/>
                <a:gd name="connsiteY52-1554" fmla="*/ 1636091 h 2556892"/>
                <a:gd name="connsiteX53-1555" fmla="*/ 494829 w 2887263"/>
                <a:gd name="connsiteY53-1556" fmla="*/ 1753318 h 2556892"/>
                <a:gd name="connsiteX54-1557" fmla="*/ 387717 w 2887263"/>
                <a:gd name="connsiteY54-1558" fmla="*/ 1777223 h 2556892"/>
                <a:gd name="connsiteX55-1559" fmla="*/ 272789 w 2887263"/>
                <a:gd name="connsiteY55-1560" fmla="*/ 1791474 h 2556892"/>
                <a:gd name="connsiteX56-1561" fmla="*/ 104995 w 2887263"/>
                <a:gd name="connsiteY56-1562" fmla="*/ 1804345 h 2556892"/>
                <a:gd name="connsiteX57-1563" fmla="*/ 82929 w 2887263"/>
                <a:gd name="connsiteY57-1564" fmla="*/ 1787336 h 2556892"/>
                <a:gd name="connsiteX58-1565" fmla="*/ 77872 w 2887263"/>
                <a:gd name="connsiteY58-1566" fmla="*/ 1783199 h 2556892"/>
                <a:gd name="connsiteX59-1567" fmla="*/ 61322 w 2887263"/>
                <a:gd name="connsiteY59-1568" fmla="*/ 1758374 h 2556892"/>
                <a:gd name="connsiteX60-1569" fmla="*/ 15811 w 2887263"/>
                <a:gd name="connsiteY60-1570" fmla="*/ 1637471 h 2556892"/>
                <a:gd name="connsiteX61-1571" fmla="*/ 5237 w 2887263"/>
                <a:gd name="connsiteY61-1572" fmla="*/ 1612646 h 2556892"/>
                <a:gd name="connsiteX62-1573" fmla="*/ 1100 w 2887263"/>
                <a:gd name="connsiteY62-1574" fmla="*/ 1591499 h 2556892"/>
                <a:gd name="connsiteX63-1575" fmla="*/ 48450 w 2887263"/>
                <a:gd name="connsiteY63-1576" fmla="*/ 1572192 h 2556892"/>
                <a:gd name="connsiteX64-1577" fmla="*/ 308187 w 2887263"/>
                <a:gd name="connsiteY64-1578" fmla="*/ 1484387 h 2556892"/>
                <a:gd name="connsiteX65-1579" fmla="*/ 378063 w 2887263"/>
                <a:gd name="connsiteY65-1580" fmla="*/ 1454506 h 2556892"/>
                <a:gd name="connsiteX66-1581" fmla="*/ 418058 w 2887263"/>
                <a:gd name="connsiteY66-1582" fmla="*/ 1438416 h 2556892"/>
                <a:gd name="connsiteX67-1583" fmla="*/ 576658 w 2887263"/>
                <a:gd name="connsiteY67-1584" fmla="*/ 1349692 h 2556892"/>
                <a:gd name="connsiteX68-1585" fmla="*/ 783528 w 2887263"/>
                <a:gd name="connsiteY68-1586" fmla="*/ 1212698 h 2556892"/>
                <a:gd name="connsiteX69-1587" fmla="*/ 835935 w 2887263"/>
                <a:gd name="connsiteY69-1588" fmla="*/ 1149718 h 2556892"/>
                <a:gd name="connsiteX70-1589" fmla="*/ 888342 w 2887263"/>
                <a:gd name="connsiteY70-1590" fmla="*/ 1050880 h 2556892"/>
                <a:gd name="connsiteX71-1591" fmla="*/ 1003729 w 2887263"/>
                <a:gd name="connsiteY71-1592" fmla="*/ 829759 h 2556892"/>
                <a:gd name="connsiteX72-1593" fmla="*/ 1096131 w 2887263"/>
                <a:gd name="connsiteY72-1594" fmla="*/ 622429 h 2556892"/>
                <a:gd name="connsiteX73-1595" fmla="*/ 1145780 w 2887263"/>
                <a:gd name="connsiteY73-1596" fmla="*/ 462450 h 2556892"/>
                <a:gd name="connsiteX74-1597" fmla="*/ 1238182 w 2887263"/>
                <a:gd name="connsiteY74-1598" fmla="*/ 327755 h 2556892"/>
                <a:gd name="connsiteX75-1599" fmla="*/ 1398621 w 2887263"/>
                <a:gd name="connsiteY75-1600" fmla="*/ 243628 h 2556892"/>
                <a:gd name="connsiteX76-1601" fmla="*/ 1538832 w 2887263"/>
                <a:gd name="connsiteY76-1602" fmla="*/ 170074 h 2556892"/>
                <a:gd name="connsiteX77-1603" fmla="*/ 1593998 w 2887263"/>
                <a:gd name="connsiteY77-1604" fmla="*/ 129160 h 2556892"/>
                <a:gd name="connsiteX78-1605" fmla="*/ 1684362 w 2887263"/>
                <a:gd name="connsiteY78-1606" fmla="*/ 35759 h 2556892"/>
                <a:gd name="connsiteX79-1607" fmla="*/ 1778802 w 2887263"/>
                <a:gd name="connsiteY79-1608" fmla="*/ 139274 h 2556892"/>
                <a:gd name="connsiteX80-1609" fmla="*/ 1913038 w 2887263"/>
                <a:gd name="connsiteY80-1610" fmla="*/ 215126 h 2556892"/>
                <a:gd name="connsiteX81-1611" fmla="*/ 1956806 w 2887263"/>
                <a:gd name="connsiteY81-1612" fmla="*/ 233819 h 2556892"/>
                <a:gd name="connsiteX82-1613" fmla="*/ 1967743 w 2887263"/>
                <a:gd name="connsiteY82-1614" fmla="*/ 230756 h 2556892"/>
                <a:gd name="connsiteX83-1615" fmla="*/ 1970387 w 2887263"/>
                <a:gd name="connsiteY83-1616" fmla="*/ 230053 h 2556892"/>
                <a:gd name="connsiteX84-1617" fmla="*/ 2020150 w 2887263"/>
                <a:gd name="connsiteY84-1618" fmla="*/ 186624 h 2556892"/>
                <a:gd name="connsiteX85-1619" fmla="*/ 2083131 w 2887263"/>
                <a:gd name="connsiteY85-1620" fmla="*/ 93762 h 2556892"/>
                <a:gd name="connsiteX86-1621" fmla="*/ 2088041 w 2887263"/>
                <a:gd name="connsiteY86-1622" fmla="*/ 0 h 2556892"/>
                <a:gd name="connsiteX0-1623" fmla="*/ 2502386 w 2887263"/>
                <a:gd name="connsiteY0-1624" fmla="*/ 1100528 h 2556892"/>
                <a:gd name="connsiteX1-1625" fmla="*/ 2493192 w 2887263"/>
                <a:gd name="connsiteY1-1626" fmla="*/ 1180518 h 2556892"/>
                <a:gd name="connsiteX2-1627" fmla="*/ 2465609 w 2887263"/>
                <a:gd name="connsiteY2-1628" fmla="*/ 1293147 h 2556892"/>
                <a:gd name="connsiteX3-1629" fmla="*/ 2453657 w 2887263"/>
                <a:gd name="connsiteY3-1630" fmla="*/ 1314294 h 2556892"/>
                <a:gd name="connsiteX4-1631" fmla="*/ 2454117 w 2887263"/>
                <a:gd name="connsiteY4-1632" fmla="*/ 1317972 h 2556892"/>
                <a:gd name="connsiteX5-1633" fmla="*/ 2453197 w 2887263"/>
                <a:gd name="connsiteY5-1634" fmla="*/ 1334981 h 2556892"/>
                <a:gd name="connsiteX6-1635" fmla="*/ 2487675 w 2887263"/>
                <a:gd name="connsiteY6-1636" fmla="*/ 1298204 h 2556892"/>
                <a:gd name="connsiteX7-1637" fmla="*/ 2519396 w 2887263"/>
                <a:gd name="connsiteY7-1638" fmla="*/ 1266944 h 2556892"/>
                <a:gd name="connsiteX8-1639" fmla="*/ 2527210 w 2887263"/>
                <a:gd name="connsiteY8-1640" fmla="*/ 1243499 h 2556892"/>
                <a:gd name="connsiteX9-1641" fmla="*/ 2506983 w 2887263"/>
                <a:gd name="connsiteY9-1642" fmla="*/ 1129031 h 2556892"/>
                <a:gd name="connsiteX10-1643" fmla="*/ 2502386 w 2887263"/>
                <a:gd name="connsiteY10-1644" fmla="*/ 1100528 h 2556892"/>
                <a:gd name="connsiteX11-1645" fmla="*/ 2088041 w 2887263"/>
                <a:gd name="connsiteY11-1646" fmla="*/ 0 h 2556892"/>
                <a:gd name="connsiteX12-1647" fmla="*/ 2147031 w 2887263"/>
                <a:gd name="connsiteY12-1648" fmla="*/ 92843 h 2556892"/>
                <a:gd name="connsiteX13-1649" fmla="*/ 2146811 w 2887263"/>
                <a:gd name="connsiteY13-1650" fmla="*/ 95772 h 2556892"/>
                <a:gd name="connsiteX14-1651" fmla="*/ 2343326 w 2887263"/>
                <a:gd name="connsiteY14-1652" fmla="*/ 146169 h 2556892"/>
                <a:gd name="connsiteX15-1653" fmla="*/ 2510201 w 2887263"/>
                <a:gd name="connsiteY15-1654" fmla="*/ 214666 h 2556892"/>
                <a:gd name="connsiteX16-1655" fmla="*/ 2626968 w 2887263"/>
                <a:gd name="connsiteY16-1656" fmla="*/ 296494 h 2556892"/>
                <a:gd name="connsiteX17-1657" fmla="*/ 2693166 w 2887263"/>
                <a:gd name="connsiteY17-1658" fmla="*/ 382460 h 2556892"/>
                <a:gd name="connsiteX18-1659" fmla="*/ 2731322 w 2887263"/>
                <a:gd name="connsiteY18-1660" fmla="*/ 459692 h 2556892"/>
                <a:gd name="connsiteX19-1661" fmla="*/ 2762123 w 2887263"/>
                <a:gd name="connsiteY19-1662" fmla="*/ 561747 h 2556892"/>
                <a:gd name="connsiteX20-1663" fmla="*/ 2785108 w 2887263"/>
                <a:gd name="connsiteY20-1664" fmla="*/ 666102 h 2556892"/>
                <a:gd name="connsiteX21-1665" fmla="*/ 2804876 w 2887263"/>
                <a:gd name="connsiteY21-1666" fmla="*/ 779650 h 2556892"/>
                <a:gd name="connsiteX22-1667" fmla="*/ 2823264 w 2887263"/>
                <a:gd name="connsiteY22-1668" fmla="*/ 882626 h 2556892"/>
                <a:gd name="connsiteX23-1669" fmla="*/ 2830160 w 2887263"/>
                <a:gd name="connsiteY23-1670" fmla="*/ 938251 h 2556892"/>
                <a:gd name="connsiteX24-1671" fmla="*/ 2853145 w 2887263"/>
                <a:gd name="connsiteY24-1672" fmla="*/ 1122135 h 2556892"/>
                <a:gd name="connsiteX25-1673" fmla="*/ 2870614 w 2887263"/>
                <a:gd name="connsiteY25-1674" fmla="*/ 1265565 h 2556892"/>
                <a:gd name="connsiteX26-1675" fmla="*/ 2880728 w 2887263"/>
                <a:gd name="connsiteY26-1676" fmla="*/ 1355208 h 2556892"/>
                <a:gd name="connsiteX27-1677" fmla="*/ 2887164 w 2887263"/>
                <a:gd name="connsiteY27-1678" fmla="*/ 1424625 h 2556892"/>
                <a:gd name="connsiteX28-1679" fmla="*/ 2873373 w 2887263"/>
                <a:gd name="connsiteY28-1680" fmla="*/ 1444852 h 2556892"/>
                <a:gd name="connsiteX29-1681" fmla="*/ 2661446 w 2887263"/>
                <a:gd name="connsiteY29-1682" fmla="*/ 1543690 h 2556892"/>
                <a:gd name="connsiteX30-1683" fmla="*/ 2448600 w 2887263"/>
                <a:gd name="connsiteY30-1684" fmla="*/ 1641608 h 2556892"/>
                <a:gd name="connsiteX31-1685" fmla="*/ 2447681 w 2887263"/>
                <a:gd name="connsiteY31-1686" fmla="*/ 1783659 h 2556892"/>
                <a:gd name="connsiteX32-1687" fmla="*/ 2452278 w 2887263"/>
                <a:gd name="connsiteY32-1688" fmla="*/ 2127522 h 2556892"/>
                <a:gd name="connsiteX33-1689" fmla="*/ 2458714 w 2887263"/>
                <a:gd name="connsiteY33-1690" fmla="*/ 2556892 h 2556892"/>
                <a:gd name="connsiteX34-1691" fmla="*/ 1263006 w 2887263"/>
                <a:gd name="connsiteY34-1692" fmla="*/ 2556892 h 2556892"/>
                <a:gd name="connsiteX35-1693" fmla="*/ 1282774 w 2887263"/>
                <a:gd name="connsiteY35-1694" fmla="*/ 2299914 h 2556892"/>
                <a:gd name="connsiteX36-1695" fmla="*/ 1307598 w 2887263"/>
                <a:gd name="connsiteY36-1696" fmla="*/ 2083390 h 2556892"/>
                <a:gd name="connsiteX37-1697" fmla="*/ 1331503 w 2887263"/>
                <a:gd name="connsiteY37-1698" fmla="*/ 1927088 h 2556892"/>
                <a:gd name="connsiteX38-1699" fmla="*/ 1373796 w 2887263"/>
                <a:gd name="connsiteY38-1700" fmla="*/ 1718839 h 2556892"/>
                <a:gd name="connsiteX39-1701" fmla="*/ 1407355 w 2887263"/>
                <a:gd name="connsiteY39-1702" fmla="*/ 1619082 h 2556892"/>
                <a:gd name="connsiteX40-1703" fmla="*/ 1414711 w 2887263"/>
                <a:gd name="connsiteY40-1704" fmla="*/ 1591040 h 2556892"/>
                <a:gd name="connsiteX41-1705" fmla="*/ 1407355 w 2887263"/>
                <a:gd name="connsiteY41-1706" fmla="*/ 1583225 h 2556892"/>
                <a:gd name="connsiteX42-1707" fmla="*/ 1380692 w 2887263"/>
                <a:gd name="connsiteY42-1708" fmla="*/ 1470596 h 2556892"/>
                <a:gd name="connsiteX43-1709" fmla="*/ 1359086 w 2887263"/>
                <a:gd name="connsiteY43-1710" fmla="*/ 1374516 h 2556892"/>
                <a:gd name="connsiteX44-1711" fmla="*/ 1320470 w 2887263"/>
                <a:gd name="connsiteY44-1712" fmla="*/ 1212698 h 2556892"/>
                <a:gd name="connsiteX45-1713" fmla="*/ 1297484 w 2887263"/>
                <a:gd name="connsiteY45-1714" fmla="*/ 1106964 h 2556892"/>
                <a:gd name="connsiteX46-1715" fmla="*/ 1288750 w 2887263"/>
                <a:gd name="connsiteY46-1716" fmla="*/ 1086737 h 2556892"/>
                <a:gd name="connsiteX47-1717" fmla="*/ 1247836 w 2887263"/>
                <a:gd name="connsiteY47-1718" fmla="*/ 1163969 h 2556892"/>
                <a:gd name="connsiteX48-1719" fmla="*/ 1186694 w 2887263"/>
                <a:gd name="connsiteY48-1720" fmla="*/ 1261887 h 2556892"/>
                <a:gd name="connsiteX49-1721" fmla="*/ 1127391 w 2887263"/>
                <a:gd name="connsiteY49-1722" fmla="*/ 1342336 h 2556892"/>
                <a:gd name="connsiteX50-1723" fmla="*/ 962355 w 2887263"/>
                <a:gd name="connsiteY50-1724" fmla="*/ 1506453 h 2556892"/>
                <a:gd name="connsiteX51-1725" fmla="*/ 851105 w 2887263"/>
                <a:gd name="connsiteY51-1726" fmla="*/ 1587362 h 2556892"/>
                <a:gd name="connsiteX52-1727" fmla="*/ 766059 w 2887263"/>
                <a:gd name="connsiteY52-1728" fmla="*/ 1636091 h 2556892"/>
                <a:gd name="connsiteX53-1729" fmla="*/ 494829 w 2887263"/>
                <a:gd name="connsiteY53-1730" fmla="*/ 1753318 h 2556892"/>
                <a:gd name="connsiteX54-1731" fmla="*/ 387717 w 2887263"/>
                <a:gd name="connsiteY54-1732" fmla="*/ 1777223 h 2556892"/>
                <a:gd name="connsiteX55-1733" fmla="*/ 272789 w 2887263"/>
                <a:gd name="connsiteY55-1734" fmla="*/ 1791474 h 2556892"/>
                <a:gd name="connsiteX56-1735" fmla="*/ 104995 w 2887263"/>
                <a:gd name="connsiteY56-1736" fmla="*/ 1804345 h 2556892"/>
                <a:gd name="connsiteX57-1737" fmla="*/ 82929 w 2887263"/>
                <a:gd name="connsiteY57-1738" fmla="*/ 1787336 h 2556892"/>
                <a:gd name="connsiteX58-1739" fmla="*/ 77872 w 2887263"/>
                <a:gd name="connsiteY58-1740" fmla="*/ 1783199 h 2556892"/>
                <a:gd name="connsiteX59-1741" fmla="*/ 61322 w 2887263"/>
                <a:gd name="connsiteY59-1742" fmla="*/ 1758374 h 2556892"/>
                <a:gd name="connsiteX60-1743" fmla="*/ 15811 w 2887263"/>
                <a:gd name="connsiteY60-1744" fmla="*/ 1637471 h 2556892"/>
                <a:gd name="connsiteX61-1745" fmla="*/ 5237 w 2887263"/>
                <a:gd name="connsiteY61-1746" fmla="*/ 1612646 h 2556892"/>
                <a:gd name="connsiteX62-1747" fmla="*/ 1100 w 2887263"/>
                <a:gd name="connsiteY62-1748" fmla="*/ 1591499 h 2556892"/>
                <a:gd name="connsiteX63-1749" fmla="*/ 48450 w 2887263"/>
                <a:gd name="connsiteY63-1750" fmla="*/ 1572192 h 2556892"/>
                <a:gd name="connsiteX64-1751" fmla="*/ 308187 w 2887263"/>
                <a:gd name="connsiteY64-1752" fmla="*/ 1484387 h 2556892"/>
                <a:gd name="connsiteX65-1753" fmla="*/ 378063 w 2887263"/>
                <a:gd name="connsiteY65-1754" fmla="*/ 1454506 h 2556892"/>
                <a:gd name="connsiteX66-1755" fmla="*/ 418058 w 2887263"/>
                <a:gd name="connsiteY66-1756" fmla="*/ 1438416 h 2556892"/>
                <a:gd name="connsiteX67-1757" fmla="*/ 576658 w 2887263"/>
                <a:gd name="connsiteY67-1758" fmla="*/ 1349692 h 2556892"/>
                <a:gd name="connsiteX68-1759" fmla="*/ 783528 w 2887263"/>
                <a:gd name="connsiteY68-1760" fmla="*/ 1212698 h 2556892"/>
                <a:gd name="connsiteX69-1761" fmla="*/ 835935 w 2887263"/>
                <a:gd name="connsiteY69-1762" fmla="*/ 1149718 h 2556892"/>
                <a:gd name="connsiteX70-1763" fmla="*/ 888342 w 2887263"/>
                <a:gd name="connsiteY70-1764" fmla="*/ 1050880 h 2556892"/>
                <a:gd name="connsiteX71-1765" fmla="*/ 1003729 w 2887263"/>
                <a:gd name="connsiteY71-1766" fmla="*/ 829759 h 2556892"/>
                <a:gd name="connsiteX72-1767" fmla="*/ 1096131 w 2887263"/>
                <a:gd name="connsiteY72-1768" fmla="*/ 622429 h 2556892"/>
                <a:gd name="connsiteX73-1769" fmla="*/ 1145780 w 2887263"/>
                <a:gd name="connsiteY73-1770" fmla="*/ 462450 h 2556892"/>
                <a:gd name="connsiteX74-1771" fmla="*/ 1238182 w 2887263"/>
                <a:gd name="connsiteY74-1772" fmla="*/ 327755 h 2556892"/>
                <a:gd name="connsiteX75-1773" fmla="*/ 1398621 w 2887263"/>
                <a:gd name="connsiteY75-1774" fmla="*/ 243628 h 2556892"/>
                <a:gd name="connsiteX76-1775" fmla="*/ 1538832 w 2887263"/>
                <a:gd name="connsiteY76-1776" fmla="*/ 170074 h 2556892"/>
                <a:gd name="connsiteX77-1777" fmla="*/ 1593998 w 2887263"/>
                <a:gd name="connsiteY77-1778" fmla="*/ 129160 h 2556892"/>
                <a:gd name="connsiteX78-1779" fmla="*/ 1684362 w 2887263"/>
                <a:gd name="connsiteY78-1780" fmla="*/ 35759 h 2556892"/>
                <a:gd name="connsiteX79-1781" fmla="*/ 1778802 w 2887263"/>
                <a:gd name="connsiteY79-1782" fmla="*/ 139274 h 2556892"/>
                <a:gd name="connsiteX80-1783" fmla="*/ 1913038 w 2887263"/>
                <a:gd name="connsiteY80-1784" fmla="*/ 215126 h 2556892"/>
                <a:gd name="connsiteX81-1785" fmla="*/ 1956806 w 2887263"/>
                <a:gd name="connsiteY81-1786" fmla="*/ 233819 h 2556892"/>
                <a:gd name="connsiteX82-1787" fmla="*/ 1967743 w 2887263"/>
                <a:gd name="connsiteY82-1788" fmla="*/ 230756 h 2556892"/>
                <a:gd name="connsiteX83-1789" fmla="*/ 1970387 w 2887263"/>
                <a:gd name="connsiteY83-1790" fmla="*/ 230053 h 2556892"/>
                <a:gd name="connsiteX84-1791" fmla="*/ 2020150 w 2887263"/>
                <a:gd name="connsiteY84-1792" fmla="*/ 186624 h 2556892"/>
                <a:gd name="connsiteX85-1793" fmla="*/ 2083131 w 2887263"/>
                <a:gd name="connsiteY85-1794" fmla="*/ 93762 h 2556892"/>
                <a:gd name="connsiteX86-1795" fmla="*/ 2088041 w 2887263"/>
                <a:gd name="connsiteY86-1796" fmla="*/ 0 h 2556892"/>
                <a:gd name="connsiteX0-1797" fmla="*/ 2502386 w 2887263"/>
                <a:gd name="connsiteY0-1798" fmla="*/ 1100528 h 2556892"/>
                <a:gd name="connsiteX1-1799" fmla="*/ 2493192 w 2887263"/>
                <a:gd name="connsiteY1-1800" fmla="*/ 1180518 h 2556892"/>
                <a:gd name="connsiteX2-1801" fmla="*/ 2465609 w 2887263"/>
                <a:gd name="connsiteY2-1802" fmla="*/ 1293147 h 2556892"/>
                <a:gd name="connsiteX3-1803" fmla="*/ 2453657 w 2887263"/>
                <a:gd name="connsiteY3-1804" fmla="*/ 1314294 h 2556892"/>
                <a:gd name="connsiteX4-1805" fmla="*/ 2454117 w 2887263"/>
                <a:gd name="connsiteY4-1806" fmla="*/ 1317972 h 2556892"/>
                <a:gd name="connsiteX5-1807" fmla="*/ 2453197 w 2887263"/>
                <a:gd name="connsiteY5-1808" fmla="*/ 1334981 h 2556892"/>
                <a:gd name="connsiteX6-1809" fmla="*/ 2487675 w 2887263"/>
                <a:gd name="connsiteY6-1810" fmla="*/ 1298204 h 2556892"/>
                <a:gd name="connsiteX7-1811" fmla="*/ 2519396 w 2887263"/>
                <a:gd name="connsiteY7-1812" fmla="*/ 1266944 h 2556892"/>
                <a:gd name="connsiteX8-1813" fmla="*/ 2527210 w 2887263"/>
                <a:gd name="connsiteY8-1814" fmla="*/ 1243499 h 2556892"/>
                <a:gd name="connsiteX9-1815" fmla="*/ 2506983 w 2887263"/>
                <a:gd name="connsiteY9-1816" fmla="*/ 1129031 h 2556892"/>
                <a:gd name="connsiteX10-1817" fmla="*/ 2502386 w 2887263"/>
                <a:gd name="connsiteY10-1818" fmla="*/ 1100528 h 2556892"/>
                <a:gd name="connsiteX11-1819" fmla="*/ 2088041 w 2887263"/>
                <a:gd name="connsiteY11-1820" fmla="*/ 0 h 2556892"/>
                <a:gd name="connsiteX12-1821" fmla="*/ 2147031 w 2887263"/>
                <a:gd name="connsiteY12-1822" fmla="*/ 92843 h 2556892"/>
                <a:gd name="connsiteX13-1823" fmla="*/ 2146811 w 2887263"/>
                <a:gd name="connsiteY13-1824" fmla="*/ 95772 h 2556892"/>
                <a:gd name="connsiteX14-1825" fmla="*/ 2343326 w 2887263"/>
                <a:gd name="connsiteY14-1826" fmla="*/ 146169 h 2556892"/>
                <a:gd name="connsiteX15-1827" fmla="*/ 2510201 w 2887263"/>
                <a:gd name="connsiteY15-1828" fmla="*/ 214666 h 2556892"/>
                <a:gd name="connsiteX16-1829" fmla="*/ 2626968 w 2887263"/>
                <a:gd name="connsiteY16-1830" fmla="*/ 296494 h 2556892"/>
                <a:gd name="connsiteX17-1831" fmla="*/ 2693166 w 2887263"/>
                <a:gd name="connsiteY17-1832" fmla="*/ 382460 h 2556892"/>
                <a:gd name="connsiteX18-1833" fmla="*/ 2731322 w 2887263"/>
                <a:gd name="connsiteY18-1834" fmla="*/ 459692 h 2556892"/>
                <a:gd name="connsiteX19-1835" fmla="*/ 2762123 w 2887263"/>
                <a:gd name="connsiteY19-1836" fmla="*/ 561747 h 2556892"/>
                <a:gd name="connsiteX20-1837" fmla="*/ 2785108 w 2887263"/>
                <a:gd name="connsiteY20-1838" fmla="*/ 666102 h 2556892"/>
                <a:gd name="connsiteX21-1839" fmla="*/ 2804876 w 2887263"/>
                <a:gd name="connsiteY21-1840" fmla="*/ 779650 h 2556892"/>
                <a:gd name="connsiteX22-1841" fmla="*/ 2823264 w 2887263"/>
                <a:gd name="connsiteY22-1842" fmla="*/ 882626 h 2556892"/>
                <a:gd name="connsiteX23-1843" fmla="*/ 2830160 w 2887263"/>
                <a:gd name="connsiteY23-1844" fmla="*/ 938251 h 2556892"/>
                <a:gd name="connsiteX24-1845" fmla="*/ 2853145 w 2887263"/>
                <a:gd name="connsiteY24-1846" fmla="*/ 1122135 h 2556892"/>
                <a:gd name="connsiteX25-1847" fmla="*/ 2870614 w 2887263"/>
                <a:gd name="connsiteY25-1848" fmla="*/ 1265565 h 2556892"/>
                <a:gd name="connsiteX26-1849" fmla="*/ 2880728 w 2887263"/>
                <a:gd name="connsiteY26-1850" fmla="*/ 1355208 h 2556892"/>
                <a:gd name="connsiteX27-1851" fmla="*/ 2887164 w 2887263"/>
                <a:gd name="connsiteY27-1852" fmla="*/ 1424625 h 2556892"/>
                <a:gd name="connsiteX28-1853" fmla="*/ 2873373 w 2887263"/>
                <a:gd name="connsiteY28-1854" fmla="*/ 1444852 h 2556892"/>
                <a:gd name="connsiteX29-1855" fmla="*/ 2661446 w 2887263"/>
                <a:gd name="connsiteY29-1856" fmla="*/ 1543690 h 2556892"/>
                <a:gd name="connsiteX30-1857" fmla="*/ 2448600 w 2887263"/>
                <a:gd name="connsiteY30-1858" fmla="*/ 1641608 h 2556892"/>
                <a:gd name="connsiteX31-1859" fmla="*/ 2447681 w 2887263"/>
                <a:gd name="connsiteY31-1860" fmla="*/ 1783659 h 2556892"/>
                <a:gd name="connsiteX32-1861" fmla="*/ 2452278 w 2887263"/>
                <a:gd name="connsiteY32-1862" fmla="*/ 2127522 h 2556892"/>
                <a:gd name="connsiteX33-1863" fmla="*/ 2458714 w 2887263"/>
                <a:gd name="connsiteY33-1864" fmla="*/ 2556892 h 2556892"/>
                <a:gd name="connsiteX34-1865" fmla="*/ 1263006 w 2887263"/>
                <a:gd name="connsiteY34-1866" fmla="*/ 2556892 h 2556892"/>
                <a:gd name="connsiteX35-1867" fmla="*/ 1282774 w 2887263"/>
                <a:gd name="connsiteY35-1868" fmla="*/ 2299914 h 2556892"/>
                <a:gd name="connsiteX36-1869" fmla="*/ 1307598 w 2887263"/>
                <a:gd name="connsiteY36-1870" fmla="*/ 2083390 h 2556892"/>
                <a:gd name="connsiteX37-1871" fmla="*/ 1331503 w 2887263"/>
                <a:gd name="connsiteY37-1872" fmla="*/ 1927088 h 2556892"/>
                <a:gd name="connsiteX38-1873" fmla="*/ 1373796 w 2887263"/>
                <a:gd name="connsiteY38-1874" fmla="*/ 1718839 h 2556892"/>
                <a:gd name="connsiteX39-1875" fmla="*/ 1407355 w 2887263"/>
                <a:gd name="connsiteY39-1876" fmla="*/ 1619082 h 2556892"/>
                <a:gd name="connsiteX40-1877" fmla="*/ 1414711 w 2887263"/>
                <a:gd name="connsiteY40-1878" fmla="*/ 1591040 h 2556892"/>
                <a:gd name="connsiteX41-1879" fmla="*/ 1407355 w 2887263"/>
                <a:gd name="connsiteY41-1880" fmla="*/ 1583225 h 2556892"/>
                <a:gd name="connsiteX42-1881" fmla="*/ 1380692 w 2887263"/>
                <a:gd name="connsiteY42-1882" fmla="*/ 1470596 h 2556892"/>
                <a:gd name="connsiteX43-1883" fmla="*/ 1359086 w 2887263"/>
                <a:gd name="connsiteY43-1884" fmla="*/ 1374516 h 2556892"/>
                <a:gd name="connsiteX44-1885" fmla="*/ 1320470 w 2887263"/>
                <a:gd name="connsiteY44-1886" fmla="*/ 1212698 h 2556892"/>
                <a:gd name="connsiteX45-1887" fmla="*/ 1297484 w 2887263"/>
                <a:gd name="connsiteY45-1888" fmla="*/ 1106964 h 2556892"/>
                <a:gd name="connsiteX46-1889" fmla="*/ 1288750 w 2887263"/>
                <a:gd name="connsiteY46-1890" fmla="*/ 1086737 h 2556892"/>
                <a:gd name="connsiteX47-1891" fmla="*/ 1247836 w 2887263"/>
                <a:gd name="connsiteY47-1892" fmla="*/ 1163969 h 2556892"/>
                <a:gd name="connsiteX48-1893" fmla="*/ 1186694 w 2887263"/>
                <a:gd name="connsiteY48-1894" fmla="*/ 1261887 h 2556892"/>
                <a:gd name="connsiteX49-1895" fmla="*/ 1127391 w 2887263"/>
                <a:gd name="connsiteY49-1896" fmla="*/ 1342336 h 2556892"/>
                <a:gd name="connsiteX50-1897" fmla="*/ 962355 w 2887263"/>
                <a:gd name="connsiteY50-1898" fmla="*/ 1506453 h 2556892"/>
                <a:gd name="connsiteX51-1899" fmla="*/ 851105 w 2887263"/>
                <a:gd name="connsiteY51-1900" fmla="*/ 1587362 h 2556892"/>
                <a:gd name="connsiteX52-1901" fmla="*/ 766059 w 2887263"/>
                <a:gd name="connsiteY52-1902" fmla="*/ 1636091 h 2556892"/>
                <a:gd name="connsiteX53-1903" fmla="*/ 494829 w 2887263"/>
                <a:gd name="connsiteY53-1904" fmla="*/ 1753318 h 2556892"/>
                <a:gd name="connsiteX54-1905" fmla="*/ 387717 w 2887263"/>
                <a:gd name="connsiteY54-1906" fmla="*/ 1777223 h 2556892"/>
                <a:gd name="connsiteX55-1907" fmla="*/ 272789 w 2887263"/>
                <a:gd name="connsiteY55-1908" fmla="*/ 1791474 h 2556892"/>
                <a:gd name="connsiteX56-1909" fmla="*/ 104995 w 2887263"/>
                <a:gd name="connsiteY56-1910" fmla="*/ 1804345 h 2556892"/>
                <a:gd name="connsiteX57-1911" fmla="*/ 82929 w 2887263"/>
                <a:gd name="connsiteY57-1912" fmla="*/ 1787336 h 2556892"/>
                <a:gd name="connsiteX58-1913" fmla="*/ 77872 w 2887263"/>
                <a:gd name="connsiteY58-1914" fmla="*/ 1783199 h 2556892"/>
                <a:gd name="connsiteX59-1915" fmla="*/ 61322 w 2887263"/>
                <a:gd name="connsiteY59-1916" fmla="*/ 1758374 h 2556892"/>
                <a:gd name="connsiteX60-1917" fmla="*/ 15811 w 2887263"/>
                <a:gd name="connsiteY60-1918" fmla="*/ 1637471 h 2556892"/>
                <a:gd name="connsiteX61-1919" fmla="*/ 5237 w 2887263"/>
                <a:gd name="connsiteY61-1920" fmla="*/ 1612646 h 2556892"/>
                <a:gd name="connsiteX62-1921" fmla="*/ 1100 w 2887263"/>
                <a:gd name="connsiteY62-1922" fmla="*/ 1591499 h 2556892"/>
                <a:gd name="connsiteX63-1923" fmla="*/ 48450 w 2887263"/>
                <a:gd name="connsiteY63-1924" fmla="*/ 1572192 h 2556892"/>
                <a:gd name="connsiteX64-1925" fmla="*/ 308187 w 2887263"/>
                <a:gd name="connsiteY64-1926" fmla="*/ 1484387 h 2556892"/>
                <a:gd name="connsiteX65-1927" fmla="*/ 378063 w 2887263"/>
                <a:gd name="connsiteY65-1928" fmla="*/ 1454506 h 2556892"/>
                <a:gd name="connsiteX66-1929" fmla="*/ 418058 w 2887263"/>
                <a:gd name="connsiteY66-1930" fmla="*/ 1438416 h 2556892"/>
                <a:gd name="connsiteX67-1931" fmla="*/ 576658 w 2887263"/>
                <a:gd name="connsiteY67-1932" fmla="*/ 1349692 h 2556892"/>
                <a:gd name="connsiteX68-1933" fmla="*/ 783528 w 2887263"/>
                <a:gd name="connsiteY68-1934" fmla="*/ 1212698 h 2556892"/>
                <a:gd name="connsiteX69-1935" fmla="*/ 835935 w 2887263"/>
                <a:gd name="connsiteY69-1936" fmla="*/ 1149718 h 2556892"/>
                <a:gd name="connsiteX70-1937" fmla="*/ 888342 w 2887263"/>
                <a:gd name="connsiteY70-1938" fmla="*/ 1050880 h 2556892"/>
                <a:gd name="connsiteX71-1939" fmla="*/ 1003729 w 2887263"/>
                <a:gd name="connsiteY71-1940" fmla="*/ 829759 h 2556892"/>
                <a:gd name="connsiteX72-1941" fmla="*/ 1096131 w 2887263"/>
                <a:gd name="connsiteY72-1942" fmla="*/ 622429 h 2556892"/>
                <a:gd name="connsiteX73-1943" fmla="*/ 1145780 w 2887263"/>
                <a:gd name="connsiteY73-1944" fmla="*/ 462450 h 2556892"/>
                <a:gd name="connsiteX74-1945" fmla="*/ 1238182 w 2887263"/>
                <a:gd name="connsiteY74-1946" fmla="*/ 327755 h 2556892"/>
                <a:gd name="connsiteX75-1947" fmla="*/ 1398621 w 2887263"/>
                <a:gd name="connsiteY75-1948" fmla="*/ 243628 h 2556892"/>
                <a:gd name="connsiteX76-1949" fmla="*/ 1538832 w 2887263"/>
                <a:gd name="connsiteY76-1950" fmla="*/ 170074 h 2556892"/>
                <a:gd name="connsiteX77-1951" fmla="*/ 1593998 w 2887263"/>
                <a:gd name="connsiteY77-1952" fmla="*/ 129160 h 2556892"/>
                <a:gd name="connsiteX78-1953" fmla="*/ 1684362 w 2887263"/>
                <a:gd name="connsiteY78-1954" fmla="*/ 35759 h 2556892"/>
                <a:gd name="connsiteX79-1955" fmla="*/ 1778802 w 2887263"/>
                <a:gd name="connsiteY79-1956" fmla="*/ 139274 h 2556892"/>
                <a:gd name="connsiteX80-1957" fmla="*/ 1913038 w 2887263"/>
                <a:gd name="connsiteY80-1958" fmla="*/ 215126 h 2556892"/>
                <a:gd name="connsiteX81-1959" fmla="*/ 1956806 w 2887263"/>
                <a:gd name="connsiteY81-1960" fmla="*/ 233819 h 2556892"/>
                <a:gd name="connsiteX82-1961" fmla="*/ 1967743 w 2887263"/>
                <a:gd name="connsiteY82-1962" fmla="*/ 230756 h 2556892"/>
                <a:gd name="connsiteX83-1963" fmla="*/ 1970387 w 2887263"/>
                <a:gd name="connsiteY83-1964" fmla="*/ 230053 h 2556892"/>
                <a:gd name="connsiteX84-1965" fmla="*/ 2020150 w 2887263"/>
                <a:gd name="connsiteY84-1966" fmla="*/ 186624 h 2556892"/>
                <a:gd name="connsiteX85-1967" fmla="*/ 2083131 w 2887263"/>
                <a:gd name="connsiteY85-1968" fmla="*/ 93762 h 2556892"/>
                <a:gd name="connsiteX86-1969" fmla="*/ 2088041 w 2887263"/>
                <a:gd name="connsiteY86-1970" fmla="*/ 0 h 2556892"/>
                <a:gd name="connsiteX0-1971" fmla="*/ 2502386 w 2887263"/>
                <a:gd name="connsiteY0-1972" fmla="*/ 1100528 h 2556892"/>
                <a:gd name="connsiteX1-1973" fmla="*/ 2493192 w 2887263"/>
                <a:gd name="connsiteY1-1974" fmla="*/ 1180518 h 2556892"/>
                <a:gd name="connsiteX2-1975" fmla="*/ 2465609 w 2887263"/>
                <a:gd name="connsiteY2-1976" fmla="*/ 1293147 h 2556892"/>
                <a:gd name="connsiteX3-1977" fmla="*/ 2453657 w 2887263"/>
                <a:gd name="connsiteY3-1978" fmla="*/ 1314294 h 2556892"/>
                <a:gd name="connsiteX4-1979" fmla="*/ 2454117 w 2887263"/>
                <a:gd name="connsiteY4-1980" fmla="*/ 1317972 h 2556892"/>
                <a:gd name="connsiteX5-1981" fmla="*/ 2453197 w 2887263"/>
                <a:gd name="connsiteY5-1982" fmla="*/ 1334981 h 2556892"/>
                <a:gd name="connsiteX6-1983" fmla="*/ 2487675 w 2887263"/>
                <a:gd name="connsiteY6-1984" fmla="*/ 1298204 h 2556892"/>
                <a:gd name="connsiteX7-1985" fmla="*/ 2519396 w 2887263"/>
                <a:gd name="connsiteY7-1986" fmla="*/ 1266944 h 2556892"/>
                <a:gd name="connsiteX8-1987" fmla="*/ 2527210 w 2887263"/>
                <a:gd name="connsiteY8-1988" fmla="*/ 1243499 h 2556892"/>
                <a:gd name="connsiteX9-1989" fmla="*/ 2506983 w 2887263"/>
                <a:gd name="connsiteY9-1990" fmla="*/ 1129031 h 2556892"/>
                <a:gd name="connsiteX10-1991" fmla="*/ 2502386 w 2887263"/>
                <a:gd name="connsiteY10-1992" fmla="*/ 1100528 h 2556892"/>
                <a:gd name="connsiteX11-1993" fmla="*/ 2088041 w 2887263"/>
                <a:gd name="connsiteY11-1994" fmla="*/ 0 h 2556892"/>
                <a:gd name="connsiteX12-1995" fmla="*/ 2147031 w 2887263"/>
                <a:gd name="connsiteY12-1996" fmla="*/ 92843 h 2556892"/>
                <a:gd name="connsiteX13-1997" fmla="*/ 2146811 w 2887263"/>
                <a:gd name="connsiteY13-1998" fmla="*/ 95772 h 2556892"/>
                <a:gd name="connsiteX14-1999" fmla="*/ 2343326 w 2887263"/>
                <a:gd name="connsiteY14-2000" fmla="*/ 146169 h 2556892"/>
                <a:gd name="connsiteX15-2001" fmla="*/ 2510201 w 2887263"/>
                <a:gd name="connsiteY15-2002" fmla="*/ 214666 h 2556892"/>
                <a:gd name="connsiteX16-2003" fmla="*/ 2626968 w 2887263"/>
                <a:gd name="connsiteY16-2004" fmla="*/ 296494 h 2556892"/>
                <a:gd name="connsiteX17-2005" fmla="*/ 2693166 w 2887263"/>
                <a:gd name="connsiteY17-2006" fmla="*/ 382460 h 2556892"/>
                <a:gd name="connsiteX18-2007" fmla="*/ 2731322 w 2887263"/>
                <a:gd name="connsiteY18-2008" fmla="*/ 459692 h 2556892"/>
                <a:gd name="connsiteX19-2009" fmla="*/ 2762123 w 2887263"/>
                <a:gd name="connsiteY19-2010" fmla="*/ 561747 h 2556892"/>
                <a:gd name="connsiteX20-2011" fmla="*/ 2785108 w 2887263"/>
                <a:gd name="connsiteY20-2012" fmla="*/ 666102 h 2556892"/>
                <a:gd name="connsiteX21-2013" fmla="*/ 2804876 w 2887263"/>
                <a:gd name="connsiteY21-2014" fmla="*/ 779650 h 2556892"/>
                <a:gd name="connsiteX22-2015" fmla="*/ 2823264 w 2887263"/>
                <a:gd name="connsiteY22-2016" fmla="*/ 882626 h 2556892"/>
                <a:gd name="connsiteX23-2017" fmla="*/ 2830160 w 2887263"/>
                <a:gd name="connsiteY23-2018" fmla="*/ 938251 h 2556892"/>
                <a:gd name="connsiteX24-2019" fmla="*/ 2853145 w 2887263"/>
                <a:gd name="connsiteY24-2020" fmla="*/ 1122135 h 2556892"/>
                <a:gd name="connsiteX25-2021" fmla="*/ 2870614 w 2887263"/>
                <a:gd name="connsiteY25-2022" fmla="*/ 1265565 h 2556892"/>
                <a:gd name="connsiteX26-2023" fmla="*/ 2880728 w 2887263"/>
                <a:gd name="connsiteY26-2024" fmla="*/ 1355208 h 2556892"/>
                <a:gd name="connsiteX27-2025" fmla="*/ 2887164 w 2887263"/>
                <a:gd name="connsiteY27-2026" fmla="*/ 1424625 h 2556892"/>
                <a:gd name="connsiteX28-2027" fmla="*/ 2873373 w 2887263"/>
                <a:gd name="connsiteY28-2028" fmla="*/ 1444852 h 2556892"/>
                <a:gd name="connsiteX29-2029" fmla="*/ 2661446 w 2887263"/>
                <a:gd name="connsiteY29-2030" fmla="*/ 1543690 h 2556892"/>
                <a:gd name="connsiteX30-2031" fmla="*/ 2448600 w 2887263"/>
                <a:gd name="connsiteY30-2032" fmla="*/ 1641608 h 2556892"/>
                <a:gd name="connsiteX31-2033" fmla="*/ 2447681 w 2887263"/>
                <a:gd name="connsiteY31-2034" fmla="*/ 1783659 h 2556892"/>
                <a:gd name="connsiteX32-2035" fmla="*/ 2452278 w 2887263"/>
                <a:gd name="connsiteY32-2036" fmla="*/ 2127522 h 2556892"/>
                <a:gd name="connsiteX33-2037" fmla="*/ 2458714 w 2887263"/>
                <a:gd name="connsiteY33-2038" fmla="*/ 2556892 h 2556892"/>
                <a:gd name="connsiteX34-2039" fmla="*/ 1263006 w 2887263"/>
                <a:gd name="connsiteY34-2040" fmla="*/ 2556892 h 2556892"/>
                <a:gd name="connsiteX35-2041" fmla="*/ 1282774 w 2887263"/>
                <a:gd name="connsiteY35-2042" fmla="*/ 2299914 h 2556892"/>
                <a:gd name="connsiteX36-2043" fmla="*/ 1307598 w 2887263"/>
                <a:gd name="connsiteY36-2044" fmla="*/ 2083390 h 2556892"/>
                <a:gd name="connsiteX37-2045" fmla="*/ 1331503 w 2887263"/>
                <a:gd name="connsiteY37-2046" fmla="*/ 1927088 h 2556892"/>
                <a:gd name="connsiteX38-2047" fmla="*/ 1373796 w 2887263"/>
                <a:gd name="connsiteY38-2048" fmla="*/ 1718839 h 2556892"/>
                <a:gd name="connsiteX39-2049" fmla="*/ 1407355 w 2887263"/>
                <a:gd name="connsiteY39-2050" fmla="*/ 1619082 h 2556892"/>
                <a:gd name="connsiteX40-2051" fmla="*/ 1414711 w 2887263"/>
                <a:gd name="connsiteY40-2052" fmla="*/ 1591040 h 2556892"/>
                <a:gd name="connsiteX41-2053" fmla="*/ 1407355 w 2887263"/>
                <a:gd name="connsiteY41-2054" fmla="*/ 1583225 h 2556892"/>
                <a:gd name="connsiteX42-2055" fmla="*/ 1380692 w 2887263"/>
                <a:gd name="connsiteY42-2056" fmla="*/ 1470596 h 2556892"/>
                <a:gd name="connsiteX43-2057" fmla="*/ 1359086 w 2887263"/>
                <a:gd name="connsiteY43-2058" fmla="*/ 1374516 h 2556892"/>
                <a:gd name="connsiteX44-2059" fmla="*/ 1320470 w 2887263"/>
                <a:gd name="connsiteY44-2060" fmla="*/ 1212698 h 2556892"/>
                <a:gd name="connsiteX45-2061" fmla="*/ 1297484 w 2887263"/>
                <a:gd name="connsiteY45-2062" fmla="*/ 1106964 h 2556892"/>
                <a:gd name="connsiteX46-2063" fmla="*/ 1288750 w 2887263"/>
                <a:gd name="connsiteY46-2064" fmla="*/ 1086737 h 2556892"/>
                <a:gd name="connsiteX47-2065" fmla="*/ 1247836 w 2887263"/>
                <a:gd name="connsiteY47-2066" fmla="*/ 1163969 h 2556892"/>
                <a:gd name="connsiteX48-2067" fmla="*/ 1186694 w 2887263"/>
                <a:gd name="connsiteY48-2068" fmla="*/ 1261887 h 2556892"/>
                <a:gd name="connsiteX49-2069" fmla="*/ 1127391 w 2887263"/>
                <a:gd name="connsiteY49-2070" fmla="*/ 1342336 h 2556892"/>
                <a:gd name="connsiteX50-2071" fmla="*/ 962355 w 2887263"/>
                <a:gd name="connsiteY50-2072" fmla="*/ 1506453 h 2556892"/>
                <a:gd name="connsiteX51-2073" fmla="*/ 851105 w 2887263"/>
                <a:gd name="connsiteY51-2074" fmla="*/ 1587362 h 2556892"/>
                <a:gd name="connsiteX52-2075" fmla="*/ 766059 w 2887263"/>
                <a:gd name="connsiteY52-2076" fmla="*/ 1636091 h 2556892"/>
                <a:gd name="connsiteX53-2077" fmla="*/ 494829 w 2887263"/>
                <a:gd name="connsiteY53-2078" fmla="*/ 1753318 h 2556892"/>
                <a:gd name="connsiteX54-2079" fmla="*/ 387717 w 2887263"/>
                <a:gd name="connsiteY54-2080" fmla="*/ 1777223 h 2556892"/>
                <a:gd name="connsiteX55-2081" fmla="*/ 272789 w 2887263"/>
                <a:gd name="connsiteY55-2082" fmla="*/ 1791474 h 2556892"/>
                <a:gd name="connsiteX56-2083" fmla="*/ 104995 w 2887263"/>
                <a:gd name="connsiteY56-2084" fmla="*/ 1804345 h 2556892"/>
                <a:gd name="connsiteX57-2085" fmla="*/ 82929 w 2887263"/>
                <a:gd name="connsiteY57-2086" fmla="*/ 1787336 h 2556892"/>
                <a:gd name="connsiteX58-2087" fmla="*/ 77872 w 2887263"/>
                <a:gd name="connsiteY58-2088" fmla="*/ 1783199 h 2556892"/>
                <a:gd name="connsiteX59-2089" fmla="*/ 61322 w 2887263"/>
                <a:gd name="connsiteY59-2090" fmla="*/ 1758374 h 2556892"/>
                <a:gd name="connsiteX60-2091" fmla="*/ 15811 w 2887263"/>
                <a:gd name="connsiteY60-2092" fmla="*/ 1637471 h 2556892"/>
                <a:gd name="connsiteX61-2093" fmla="*/ 5237 w 2887263"/>
                <a:gd name="connsiteY61-2094" fmla="*/ 1612646 h 2556892"/>
                <a:gd name="connsiteX62-2095" fmla="*/ 1100 w 2887263"/>
                <a:gd name="connsiteY62-2096" fmla="*/ 1591499 h 2556892"/>
                <a:gd name="connsiteX63-2097" fmla="*/ 48450 w 2887263"/>
                <a:gd name="connsiteY63-2098" fmla="*/ 1572192 h 2556892"/>
                <a:gd name="connsiteX64-2099" fmla="*/ 308187 w 2887263"/>
                <a:gd name="connsiteY64-2100" fmla="*/ 1484387 h 2556892"/>
                <a:gd name="connsiteX65-2101" fmla="*/ 418058 w 2887263"/>
                <a:gd name="connsiteY65-2102" fmla="*/ 1438416 h 2556892"/>
                <a:gd name="connsiteX66-2103" fmla="*/ 576658 w 2887263"/>
                <a:gd name="connsiteY66-2104" fmla="*/ 1349692 h 2556892"/>
                <a:gd name="connsiteX67-2105" fmla="*/ 783528 w 2887263"/>
                <a:gd name="connsiteY67-2106" fmla="*/ 1212698 h 2556892"/>
                <a:gd name="connsiteX68-2107" fmla="*/ 835935 w 2887263"/>
                <a:gd name="connsiteY68-2108" fmla="*/ 1149718 h 2556892"/>
                <a:gd name="connsiteX69-2109" fmla="*/ 888342 w 2887263"/>
                <a:gd name="connsiteY69-2110" fmla="*/ 1050880 h 2556892"/>
                <a:gd name="connsiteX70-2111" fmla="*/ 1003729 w 2887263"/>
                <a:gd name="connsiteY70-2112" fmla="*/ 829759 h 2556892"/>
                <a:gd name="connsiteX71-2113" fmla="*/ 1096131 w 2887263"/>
                <a:gd name="connsiteY71-2114" fmla="*/ 622429 h 2556892"/>
                <a:gd name="connsiteX72-2115" fmla="*/ 1145780 w 2887263"/>
                <a:gd name="connsiteY72-2116" fmla="*/ 462450 h 2556892"/>
                <a:gd name="connsiteX73-2117" fmla="*/ 1238182 w 2887263"/>
                <a:gd name="connsiteY73-2118" fmla="*/ 327755 h 2556892"/>
                <a:gd name="connsiteX74-2119" fmla="*/ 1398621 w 2887263"/>
                <a:gd name="connsiteY74-2120" fmla="*/ 243628 h 2556892"/>
                <a:gd name="connsiteX75-2121" fmla="*/ 1538832 w 2887263"/>
                <a:gd name="connsiteY75-2122" fmla="*/ 170074 h 2556892"/>
                <a:gd name="connsiteX76-2123" fmla="*/ 1593998 w 2887263"/>
                <a:gd name="connsiteY76-2124" fmla="*/ 129160 h 2556892"/>
                <a:gd name="connsiteX77-2125" fmla="*/ 1684362 w 2887263"/>
                <a:gd name="connsiteY77-2126" fmla="*/ 35759 h 2556892"/>
                <a:gd name="connsiteX78-2127" fmla="*/ 1778802 w 2887263"/>
                <a:gd name="connsiteY78-2128" fmla="*/ 139274 h 2556892"/>
                <a:gd name="connsiteX79-2129" fmla="*/ 1913038 w 2887263"/>
                <a:gd name="connsiteY79-2130" fmla="*/ 215126 h 2556892"/>
                <a:gd name="connsiteX80-2131" fmla="*/ 1956806 w 2887263"/>
                <a:gd name="connsiteY80-2132" fmla="*/ 233819 h 2556892"/>
                <a:gd name="connsiteX81-2133" fmla="*/ 1967743 w 2887263"/>
                <a:gd name="connsiteY81-2134" fmla="*/ 230756 h 2556892"/>
                <a:gd name="connsiteX82-2135" fmla="*/ 1970387 w 2887263"/>
                <a:gd name="connsiteY82-2136" fmla="*/ 230053 h 2556892"/>
                <a:gd name="connsiteX83-2137" fmla="*/ 2020150 w 2887263"/>
                <a:gd name="connsiteY83-2138" fmla="*/ 186624 h 2556892"/>
                <a:gd name="connsiteX84-2139" fmla="*/ 2083131 w 2887263"/>
                <a:gd name="connsiteY84-2140" fmla="*/ 93762 h 2556892"/>
                <a:gd name="connsiteX85-2141" fmla="*/ 2088041 w 2887263"/>
                <a:gd name="connsiteY85-2142" fmla="*/ 0 h 2556892"/>
                <a:gd name="connsiteX0-2143" fmla="*/ 2502386 w 2887263"/>
                <a:gd name="connsiteY0-2144" fmla="*/ 1100528 h 2556892"/>
                <a:gd name="connsiteX1-2145" fmla="*/ 2493192 w 2887263"/>
                <a:gd name="connsiteY1-2146" fmla="*/ 1180518 h 2556892"/>
                <a:gd name="connsiteX2-2147" fmla="*/ 2465609 w 2887263"/>
                <a:gd name="connsiteY2-2148" fmla="*/ 1293147 h 2556892"/>
                <a:gd name="connsiteX3-2149" fmla="*/ 2453657 w 2887263"/>
                <a:gd name="connsiteY3-2150" fmla="*/ 1314294 h 2556892"/>
                <a:gd name="connsiteX4-2151" fmla="*/ 2454117 w 2887263"/>
                <a:gd name="connsiteY4-2152" fmla="*/ 1317972 h 2556892"/>
                <a:gd name="connsiteX5-2153" fmla="*/ 2453197 w 2887263"/>
                <a:gd name="connsiteY5-2154" fmla="*/ 1334981 h 2556892"/>
                <a:gd name="connsiteX6-2155" fmla="*/ 2487675 w 2887263"/>
                <a:gd name="connsiteY6-2156" fmla="*/ 1298204 h 2556892"/>
                <a:gd name="connsiteX7-2157" fmla="*/ 2519396 w 2887263"/>
                <a:gd name="connsiteY7-2158" fmla="*/ 1266944 h 2556892"/>
                <a:gd name="connsiteX8-2159" fmla="*/ 2527210 w 2887263"/>
                <a:gd name="connsiteY8-2160" fmla="*/ 1243499 h 2556892"/>
                <a:gd name="connsiteX9-2161" fmla="*/ 2506983 w 2887263"/>
                <a:gd name="connsiteY9-2162" fmla="*/ 1129031 h 2556892"/>
                <a:gd name="connsiteX10-2163" fmla="*/ 2502386 w 2887263"/>
                <a:gd name="connsiteY10-2164" fmla="*/ 1100528 h 2556892"/>
                <a:gd name="connsiteX11-2165" fmla="*/ 2088041 w 2887263"/>
                <a:gd name="connsiteY11-2166" fmla="*/ 0 h 2556892"/>
                <a:gd name="connsiteX12-2167" fmla="*/ 2147031 w 2887263"/>
                <a:gd name="connsiteY12-2168" fmla="*/ 92843 h 2556892"/>
                <a:gd name="connsiteX13-2169" fmla="*/ 2146811 w 2887263"/>
                <a:gd name="connsiteY13-2170" fmla="*/ 95772 h 2556892"/>
                <a:gd name="connsiteX14-2171" fmla="*/ 2343326 w 2887263"/>
                <a:gd name="connsiteY14-2172" fmla="*/ 146169 h 2556892"/>
                <a:gd name="connsiteX15-2173" fmla="*/ 2510201 w 2887263"/>
                <a:gd name="connsiteY15-2174" fmla="*/ 214666 h 2556892"/>
                <a:gd name="connsiteX16-2175" fmla="*/ 2626968 w 2887263"/>
                <a:gd name="connsiteY16-2176" fmla="*/ 296494 h 2556892"/>
                <a:gd name="connsiteX17-2177" fmla="*/ 2693166 w 2887263"/>
                <a:gd name="connsiteY17-2178" fmla="*/ 382460 h 2556892"/>
                <a:gd name="connsiteX18-2179" fmla="*/ 2731322 w 2887263"/>
                <a:gd name="connsiteY18-2180" fmla="*/ 459692 h 2556892"/>
                <a:gd name="connsiteX19-2181" fmla="*/ 2762123 w 2887263"/>
                <a:gd name="connsiteY19-2182" fmla="*/ 561747 h 2556892"/>
                <a:gd name="connsiteX20-2183" fmla="*/ 2785108 w 2887263"/>
                <a:gd name="connsiteY20-2184" fmla="*/ 666102 h 2556892"/>
                <a:gd name="connsiteX21-2185" fmla="*/ 2804876 w 2887263"/>
                <a:gd name="connsiteY21-2186" fmla="*/ 779650 h 2556892"/>
                <a:gd name="connsiteX22-2187" fmla="*/ 2823264 w 2887263"/>
                <a:gd name="connsiteY22-2188" fmla="*/ 882626 h 2556892"/>
                <a:gd name="connsiteX23-2189" fmla="*/ 2830160 w 2887263"/>
                <a:gd name="connsiteY23-2190" fmla="*/ 938251 h 2556892"/>
                <a:gd name="connsiteX24-2191" fmla="*/ 2853145 w 2887263"/>
                <a:gd name="connsiteY24-2192" fmla="*/ 1122135 h 2556892"/>
                <a:gd name="connsiteX25-2193" fmla="*/ 2870614 w 2887263"/>
                <a:gd name="connsiteY25-2194" fmla="*/ 1265565 h 2556892"/>
                <a:gd name="connsiteX26-2195" fmla="*/ 2880728 w 2887263"/>
                <a:gd name="connsiteY26-2196" fmla="*/ 1355208 h 2556892"/>
                <a:gd name="connsiteX27-2197" fmla="*/ 2887164 w 2887263"/>
                <a:gd name="connsiteY27-2198" fmla="*/ 1424625 h 2556892"/>
                <a:gd name="connsiteX28-2199" fmla="*/ 2873373 w 2887263"/>
                <a:gd name="connsiteY28-2200" fmla="*/ 1444852 h 2556892"/>
                <a:gd name="connsiteX29-2201" fmla="*/ 2661446 w 2887263"/>
                <a:gd name="connsiteY29-2202" fmla="*/ 1543690 h 2556892"/>
                <a:gd name="connsiteX30-2203" fmla="*/ 2448600 w 2887263"/>
                <a:gd name="connsiteY30-2204" fmla="*/ 1641608 h 2556892"/>
                <a:gd name="connsiteX31-2205" fmla="*/ 2447681 w 2887263"/>
                <a:gd name="connsiteY31-2206" fmla="*/ 1783659 h 2556892"/>
                <a:gd name="connsiteX32-2207" fmla="*/ 2452278 w 2887263"/>
                <a:gd name="connsiteY32-2208" fmla="*/ 2127522 h 2556892"/>
                <a:gd name="connsiteX33-2209" fmla="*/ 2458714 w 2887263"/>
                <a:gd name="connsiteY33-2210" fmla="*/ 2556892 h 2556892"/>
                <a:gd name="connsiteX34-2211" fmla="*/ 1263006 w 2887263"/>
                <a:gd name="connsiteY34-2212" fmla="*/ 2556892 h 2556892"/>
                <a:gd name="connsiteX35-2213" fmla="*/ 1282774 w 2887263"/>
                <a:gd name="connsiteY35-2214" fmla="*/ 2299914 h 2556892"/>
                <a:gd name="connsiteX36-2215" fmla="*/ 1307598 w 2887263"/>
                <a:gd name="connsiteY36-2216" fmla="*/ 2083390 h 2556892"/>
                <a:gd name="connsiteX37-2217" fmla="*/ 1331503 w 2887263"/>
                <a:gd name="connsiteY37-2218" fmla="*/ 1927088 h 2556892"/>
                <a:gd name="connsiteX38-2219" fmla="*/ 1373796 w 2887263"/>
                <a:gd name="connsiteY38-2220" fmla="*/ 1718839 h 2556892"/>
                <a:gd name="connsiteX39-2221" fmla="*/ 1407355 w 2887263"/>
                <a:gd name="connsiteY39-2222" fmla="*/ 1619082 h 2556892"/>
                <a:gd name="connsiteX40-2223" fmla="*/ 1414711 w 2887263"/>
                <a:gd name="connsiteY40-2224" fmla="*/ 1591040 h 2556892"/>
                <a:gd name="connsiteX41-2225" fmla="*/ 1407355 w 2887263"/>
                <a:gd name="connsiteY41-2226" fmla="*/ 1583225 h 2556892"/>
                <a:gd name="connsiteX42-2227" fmla="*/ 1380692 w 2887263"/>
                <a:gd name="connsiteY42-2228" fmla="*/ 1470596 h 2556892"/>
                <a:gd name="connsiteX43-2229" fmla="*/ 1359086 w 2887263"/>
                <a:gd name="connsiteY43-2230" fmla="*/ 1374516 h 2556892"/>
                <a:gd name="connsiteX44-2231" fmla="*/ 1320470 w 2887263"/>
                <a:gd name="connsiteY44-2232" fmla="*/ 1212698 h 2556892"/>
                <a:gd name="connsiteX45-2233" fmla="*/ 1297484 w 2887263"/>
                <a:gd name="connsiteY45-2234" fmla="*/ 1106964 h 2556892"/>
                <a:gd name="connsiteX46-2235" fmla="*/ 1288750 w 2887263"/>
                <a:gd name="connsiteY46-2236" fmla="*/ 1086737 h 2556892"/>
                <a:gd name="connsiteX47-2237" fmla="*/ 1247836 w 2887263"/>
                <a:gd name="connsiteY47-2238" fmla="*/ 1163969 h 2556892"/>
                <a:gd name="connsiteX48-2239" fmla="*/ 1186694 w 2887263"/>
                <a:gd name="connsiteY48-2240" fmla="*/ 1261887 h 2556892"/>
                <a:gd name="connsiteX49-2241" fmla="*/ 1127391 w 2887263"/>
                <a:gd name="connsiteY49-2242" fmla="*/ 1342336 h 2556892"/>
                <a:gd name="connsiteX50-2243" fmla="*/ 962355 w 2887263"/>
                <a:gd name="connsiteY50-2244" fmla="*/ 1506453 h 2556892"/>
                <a:gd name="connsiteX51-2245" fmla="*/ 851105 w 2887263"/>
                <a:gd name="connsiteY51-2246" fmla="*/ 1587362 h 2556892"/>
                <a:gd name="connsiteX52-2247" fmla="*/ 766059 w 2887263"/>
                <a:gd name="connsiteY52-2248" fmla="*/ 1636091 h 2556892"/>
                <a:gd name="connsiteX53-2249" fmla="*/ 494829 w 2887263"/>
                <a:gd name="connsiteY53-2250" fmla="*/ 1753318 h 2556892"/>
                <a:gd name="connsiteX54-2251" fmla="*/ 387717 w 2887263"/>
                <a:gd name="connsiteY54-2252" fmla="*/ 1777223 h 2556892"/>
                <a:gd name="connsiteX55-2253" fmla="*/ 272789 w 2887263"/>
                <a:gd name="connsiteY55-2254" fmla="*/ 1791474 h 2556892"/>
                <a:gd name="connsiteX56-2255" fmla="*/ 104995 w 2887263"/>
                <a:gd name="connsiteY56-2256" fmla="*/ 1804345 h 2556892"/>
                <a:gd name="connsiteX57-2257" fmla="*/ 82929 w 2887263"/>
                <a:gd name="connsiteY57-2258" fmla="*/ 1787336 h 2556892"/>
                <a:gd name="connsiteX58-2259" fmla="*/ 77872 w 2887263"/>
                <a:gd name="connsiteY58-2260" fmla="*/ 1783199 h 2556892"/>
                <a:gd name="connsiteX59-2261" fmla="*/ 61322 w 2887263"/>
                <a:gd name="connsiteY59-2262" fmla="*/ 1758374 h 2556892"/>
                <a:gd name="connsiteX60-2263" fmla="*/ 15811 w 2887263"/>
                <a:gd name="connsiteY60-2264" fmla="*/ 1637471 h 2556892"/>
                <a:gd name="connsiteX61-2265" fmla="*/ 5237 w 2887263"/>
                <a:gd name="connsiteY61-2266" fmla="*/ 1612646 h 2556892"/>
                <a:gd name="connsiteX62-2267" fmla="*/ 1100 w 2887263"/>
                <a:gd name="connsiteY62-2268" fmla="*/ 1591499 h 2556892"/>
                <a:gd name="connsiteX63-2269" fmla="*/ 48450 w 2887263"/>
                <a:gd name="connsiteY63-2270" fmla="*/ 1572192 h 2556892"/>
                <a:gd name="connsiteX64-2271" fmla="*/ 308187 w 2887263"/>
                <a:gd name="connsiteY64-2272" fmla="*/ 1484387 h 2556892"/>
                <a:gd name="connsiteX65-2273" fmla="*/ 418058 w 2887263"/>
                <a:gd name="connsiteY65-2274" fmla="*/ 1438416 h 2556892"/>
                <a:gd name="connsiteX66-2275" fmla="*/ 576658 w 2887263"/>
                <a:gd name="connsiteY66-2276" fmla="*/ 1349692 h 2556892"/>
                <a:gd name="connsiteX67-2277" fmla="*/ 783528 w 2887263"/>
                <a:gd name="connsiteY67-2278" fmla="*/ 1212698 h 2556892"/>
                <a:gd name="connsiteX68-2279" fmla="*/ 835935 w 2887263"/>
                <a:gd name="connsiteY68-2280" fmla="*/ 1149718 h 2556892"/>
                <a:gd name="connsiteX69-2281" fmla="*/ 1003729 w 2887263"/>
                <a:gd name="connsiteY69-2282" fmla="*/ 829759 h 2556892"/>
                <a:gd name="connsiteX70-2283" fmla="*/ 1096131 w 2887263"/>
                <a:gd name="connsiteY70-2284" fmla="*/ 622429 h 2556892"/>
                <a:gd name="connsiteX71-2285" fmla="*/ 1145780 w 2887263"/>
                <a:gd name="connsiteY71-2286" fmla="*/ 462450 h 2556892"/>
                <a:gd name="connsiteX72-2287" fmla="*/ 1238182 w 2887263"/>
                <a:gd name="connsiteY72-2288" fmla="*/ 327755 h 2556892"/>
                <a:gd name="connsiteX73-2289" fmla="*/ 1398621 w 2887263"/>
                <a:gd name="connsiteY73-2290" fmla="*/ 243628 h 2556892"/>
                <a:gd name="connsiteX74-2291" fmla="*/ 1538832 w 2887263"/>
                <a:gd name="connsiteY74-2292" fmla="*/ 170074 h 2556892"/>
                <a:gd name="connsiteX75-2293" fmla="*/ 1593998 w 2887263"/>
                <a:gd name="connsiteY75-2294" fmla="*/ 129160 h 2556892"/>
                <a:gd name="connsiteX76-2295" fmla="*/ 1684362 w 2887263"/>
                <a:gd name="connsiteY76-2296" fmla="*/ 35759 h 2556892"/>
                <a:gd name="connsiteX77-2297" fmla="*/ 1778802 w 2887263"/>
                <a:gd name="connsiteY77-2298" fmla="*/ 139274 h 2556892"/>
                <a:gd name="connsiteX78-2299" fmla="*/ 1913038 w 2887263"/>
                <a:gd name="connsiteY78-2300" fmla="*/ 215126 h 2556892"/>
                <a:gd name="connsiteX79-2301" fmla="*/ 1956806 w 2887263"/>
                <a:gd name="connsiteY79-2302" fmla="*/ 233819 h 2556892"/>
                <a:gd name="connsiteX80-2303" fmla="*/ 1967743 w 2887263"/>
                <a:gd name="connsiteY80-2304" fmla="*/ 230756 h 2556892"/>
                <a:gd name="connsiteX81-2305" fmla="*/ 1970387 w 2887263"/>
                <a:gd name="connsiteY81-2306" fmla="*/ 230053 h 2556892"/>
                <a:gd name="connsiteX82-2307" fmla="*/ 2020150 w 2887263"/>
                <a:gd name="connsiteY82-2308" fmla="*/ 186624 h 2556892"/>
                <a:gd name="connsiteX83-2309" fmla="*/ 2083131 w 2887263"/>
                <a:gd name="connsiteY83-2310" fmla="*/ 93762 h 2556892"/>
                <a:gd name="connsiteX84-2311" fmla="*/ 2088041 w 2887263"/>
                <a:gd name="connsiteY84-2312" fmla="*/ 0 h 2556892"/>
                <a:gd name="connsiteX0-2313" fmla="*/ 2502386 w 2887263"/>
                <a:gd name="connsiteY0-2314" fmla="*/ 1100528 h 2556892"/>
                <a:gd name="connsiteX1-2315" fmla="*/ 2493192 w 2887263"/>
                <a:gd name="connsiteY1-2316" fmla="*/ 1180518 h 2556892"/>
                <a:gd name="connsiteX2-2317" fmla="*/ 2465609 w 2887263"/>
                <a:gd name="connsiteY2-2318" fmla="*/ 1293147 h 2556892"/>
                <a:gd name="connsiteX3-2319" fmla="*/ 2453657 w 2887263"/>
                <a:gd name="connsiteY3-2320" fmla="*/ 1314294 h 2556892"/>
                <a:gd name="connsiteX4-2321" fmla="*/ 2454117 w 2887263"/>
                <a:gd name="connsiteY4-2322" fmla="*/ 1317972 h 2556892"/>
                <a:gd name="connsiteX5-2323" fmla="*/ 2453197 w 2887263"/>
                <a:gd name="connsiteY5-2324" fmla="*/ 1334981 h 2556892"/>
                <a:gd name="connsiteX6-2325" fmla="*/ 2487675 w 2887263"/>
                <a:gd name="connsiteY6-2326" fmla="*/ 1298204 h 2556892"/>
                <a:gd name="connsiteX7-2327" fmla="*/ 2519396 w 2887263"/>
                <a:gd name="connsiteY7-2328" fmla="*/ 1266944 h 2556892"/>
                <a:gd name="connsiteX8-2329" fmla="*/ 2527210 w 2887263"/>
                <a:gd name="connsiteY8-2330" fmla="*/ 1243499 h 2556892"/>
                <a:gd name="connsiteX9-2331" fmla="*/ 2506983 w 2887263"/>
                <a:gd name="connsiteY9-2332" fmla="*/ 1129031 h 2556892"/>
                <a:gd name="connsiteX10-2333" fmla="*/ 2502386 w 2887263"/>
                <a:gd name="connsiteY10-2334" fmla="*/ 1100528 h 2556892"/>
                <a:gd name="connsiteX11-2335" fmla="*/ 2088041 w 2887263"/>
                <a:gd name="connsiteY11-2336" fmla="*/ 0 h 2556892"/>
                <a:gd name="connsiteX12-2337" fmla="*/ 2147031 w 2887263"/>
                <a:gd name="connsiteY12-2338" fmla="*/ 92843 h 2556892"/>
                <a:gd name="connsiteX13-2339" fmla="*/ 2146811 w 2887263"/>
                <a:gd name="connsiteY13-2340" fmla="*/ 95772 h 2556892"/>
                <a:gd name="connsiteX14-2341" fmla="*/ 2343326 w 2887263"/>
                <a:gd name="connsiteY14-2342" fmla="*/ 146169 h 2556892"/>
                <a:gd name="connsiteX15-2343" fmla="*/ 2510201 w 2887263"/>
                <a:gd name="connsiteY15-2344" fmla="*/ 214666 h 2556892"/>
                <a:gd name="connsiteX16-2345" fmla="*/ 2626968 w 2887263"/>
                <a:gd name="connsiteY16-2346" fmla="*/ 296494 h 2556892"/>
                <a:gd name="connsiteX17-2347" fmla="*/ 2693166 w 2887263"/>
                <a:gd name="connsiteY17-2348" fmla="*/ 382460 h 2556892"/>
                <a:gd name="connsiteX18-2349" fmla="*/ 2731322 w 2887263"/>
                <a:gd name="connsiteY18-2350" fmla="*/ 459692 h 2556892"/>
                <a:gd name="connsiteX19-2351" fmla="*/ 2762123 w 2887263"/>
                <a:gd name="connsiteY19-2352" fmla="*/ 561747 h 2556892"/>
                <a:gd name="connsiteX20-2353" fmla="*/ 2785108 w 2887263"/>
                <a:gd name="connsiteY20-2354" fmla="*/ 666102 h 2556892"/>
                <a:gd name="connsiteX21-2355" fmla="*/ 2804876 w 2887263"/>
                <a:gd name="connsiteY21-2356" fmla="*/ 779650 h 2556892"/>
                <a:gd name="connsiteX22-2357" fmla="*/ 2823264 w 2887263"/>
                <a:gd name="connsiteY22-2358" fmla="*/ 882626 h 2556892"/>
                <a:gd name="connsiteX23-2359" fmla="*/ 2830160 w 2887263"/>
                <a:gd name="connsiteY23-2360" fmla="*/ 938251 h 2556892"/>
                <a:gd name="connsiteX24-2361" fmla="*/ 2853145 w 2887263"/>
                <a:gd name="connsiteY24-2362" fmla="*/ 1122135 h 2556892"/>
                <a:gd name="connsiteX25-2363" fmla="*/ 2870614 w 2887263"/>
                <a:gd name="connsiteY25-2364" fmla="*/ 1265565 h 2556892"/>
                <a:gd name="connsiteX26-2365" fmla="*/ 2880728 w 2887263"/>
                <a:gd name="connsiteY26-2366" fmla="*/ 1355208 h 2556892"/>
                <a:gd name="connsiteX27-2367" fmla="*/ 2887164 w 2887263"/>
                <a:gd name="connsiteY27-2368" fmla="*/ 1424625 h 2556892"/>
                <a:gd name="connsiteX28-2369" fmla="*/ 2873373 w 2887263"/>
                <a:gd name="connsiteY28-2370" fmla="*/ 1444852 h 2556892"/>
                <a:gd name="connsiteX29-2371" fmla="*/ 2661446 w 2887263"/>
                <a:gd name="connsiteY29-2372" fmla="*/ 1543690 h 2556892"/>
                <a:gd name="connsiteX30-2373" fmla="*/ 2448600 w 2887263"/>
                <a:gd name="connsiteY30-2374" fmla="*/ 1641608 h 2556892"/>
                <a:gd name="connsiteX31-2375" fmla="*/ 2447681 w 2887263"/>
                <a:gd name="connsiteY31-2376" fmla="*/ 1783659 h 2556892"/>
                <a:gd name="connsiteX32-2377" fmla="*/ 2452278 w 2887263"/>
                <a:gd name="connsiteY32-2378" fmla="*/ 2127522 h 2556892"/>
                <a:gd name="connsiteX33-2379" fmla="*/ 2458714 w 2887263"/>
                <a:gd name="connsiteY33-2380" fmla="*/ 2556892 h 2556892"/>
                <a:gd name="connsiteX34-2381" fmla="*/ 1263006 w 2887263"/>
                <a:gd name="connsiteY34-2382" fmla="*/ 2556892 h 2556892"/>
                <a:gd name="connsiteX35-2383" fmla="*/ 1282774 w 2887263"/>
                <a:gd name="connsiteY35-2384" fmla="*/ 2299914 h 2556892"/>
                <a:gd name="connsiteX36-2385" fmla="*/ 1307598 w 2887263"/>
                <a:gd name="connsiteY36-2386" fmla="*/ 2083390 h 2556892"/>
                <a:gd name="connsiteX37-2387" fmla="*/ 1331503 w 2887263"/>
                <a:gd name="connsiteY37-2388" fmla="*/ 1927088 h 2556892"/>
                <a:gd name="connsiteX38-2389" fmla="*/ 1373796 w 2887263"/>
                <a:gd name="connsiteY38-2390" fmla="*/ 1718839 h 2556892"/>
                <a:gd name="connsiteX39-2391" fmla="*/ 1407355 w 2887263"/>
                <a:gd name="connsiteY39-2392" fmla="*/ 1619082 h 2556892"/>
                <a:gd name="connsiteX40-2393" fmla="*/ 1414711 w 2887263"/>
                <a:gd name="connsiteY40-2394" fmla="*/ 1591040 h 2556892"/>
                <a:gd name="connsiteX41-2395" fmla="*/ 1407355 w 2887263"/>
                <a:gd name="connsiteY41-2396" fmla="*/ 1583225 h 2556892"/>
                <a:gd name="connsiteX42-2397" fmla="*/ 1380692 w 2887263"/>
                <a:gd name="connsiteY42-2398" fmla="*/ 1470596 h 2556892"/>
                <a:gd name="connsiteX43-2399" fmla="*/ 1359086 w 2887263"/>
                <a:gd name="connsiteY43-2400" fmla="*/ 1374516 h 2556892"/>
                <a:gd name="connsiteX44-2401" fmla="*/ 1320470 w 2887263"/>
                <a:gd name="connsiteY44-2402" fmla="*/ 1212698 h 2556892"/>
                <a:gd name="connsiteX45-2403" fmla="*/ 1297484 w 2887263"/>
                <a:gd name="connsiteY45-2404" fmla="*/ 1106964 h 2556892"/>
                <a:gd name="connsiteX46-2405" fmla="*/ 1288750 w 2887263"/>
                <a:gd name="connsiteY46-2406" fmla="*/ 1086737 h 2556892"/>
                <a:gd name="connsiteX47-2407" fmla="*/ 1247836 w 2887263"/>
                <a:gd name="connsiteY47-2408" fmla="*/ 1163969 h 2556892"/>
                <a:gd name="connsiteX48-2409" fmla="*/ 1186694 w 2887263"/>
                <a:gd name="connsiteY48-2410" fmla="*/ 1261887 h 2556892"/>
                <a:gd name="connsiteX49-2411" fmla="*/ 1127391 w 2887263"/>
                <a:gd name="connsiteY49-2412" fmla="*/ 1342336 h 2556892"/>
                <a:gd name="connsiteX50-2413" fmla="*/ 962355 w 2887263"/>
                <a:gd name="connsiteY50-2414" fmla="*/ 1506453 h 2556892"/>
                <a:gd name="connsiteX51-2415" fmla="*/ 851105 w 2887263"/>
                <a:gd name="connsiteY51-2416" fmla="*/ 1587362 h 2556892"/>
                <a:gd name="connsiteX52-2417" fmla="*/ 766059 w 2887263"/>
                <a:gd name="connsiteY52-2418" fmla="*/ 1636091 h 2556892"/>
                <a:gd name="connsiteX53-2419" fmla="*/ 494829 w 2887263"/>
                <a:gd name="connsiteY53-2420" fmla="*/ 1753318 h 2556892"/>
                <a:gd name="connsiteX54-2421" fmla="*/ 387717 w 2887263"/>
                <a:gd name="connsiteY54-2422" fmla="*/ 1777223 h 2556892"/>
                <a:gd name="connsiteX55-2423" fmla="*/ 272789 w 2887263"/>
                <a:gd name="connsiteY55-2424" fmla="*/ 1791474 h 2556892"/>
                <a:gd name="connsiteX56-2425" fmla="*/ 104995 w 2887263"/>
                <a:gd name="connsiteY56-2426" fmla="*/ 1804345 h 2556892"/>
                <a:gd name="connsiteX57-2427" fmla="*/ 82929 w 2887263"/>
                <a:gd name="connsiteY57-2428" fmla="*/ 1787336 h 2556892"/>
                <a:gd name="connsiteX58-2429" fmla="*/ 77872 w 2887263"/>
                <a:gd name="connsiteY58-2430" fmla="*/ 1783199 h 2556892"/>
                <a:gd name="connsiteX59-2431" fmla="*/ 61322 w 2887263"/>
                <a:gd name="connsiteY59-2432" fmla="*/ 1758374 h 2556892"/>
                <a:gd name="connsiteX60-2433" fmla="*/ 15811 w 2887263"/>
                <a:gd name="connsiteY60-2434" fmla="*/ 1637471 h 2556892"/>
                <a:gd name="connsiteX61-2435" fmla="*/ 5237 w 2887263"/>
                <a:gd name="connsiteY61-2436" fmla="*/ 1612646 h 2556892"/>
                <a:gd name="connsiteX62-2437" fmla="*/ 1100 w 2887263"/>
                <a:gd name="connsiteY62-2438" fmla="*/ 1591499 h 2556892"/>
                <a:gd name="connsiteX63-2439" fmla="*/ 48450 w 2887263"/>
                <a:gd name="connsiteY63-2440" fmla="*/ 1572192 h 2556892"/>
                <a:gd name="connsiteX64-2441" fmla="*/ 308187 w 2887263"/>
                <a:gd name="connsiteY64-2442" fmla="*/ 1484387 h 2556892"/>
                <a:gd name="connsiteX65-2443" fmla="*/ 418058 w 2887263"/>
                <a:gd name="connsiteY65-2444" fmla="*/ 1438416 h 2556892"/>
                <a:gd name="connsiteX66-2445" fmla="*/ 576658 w 2887263"/>
                <a:gd name="connsiteY66-2446" fmla="*/ 1349692 h 2556892"/>
                <a:gd name="connsiteX67-2447" fmla="*/ 783528 w 2887263"/>
                <a:gd name="connsiteY67-2448" fmla="*/ 1212698 h 2556892"/>
                <a:gd name="connsiteX68-2449" fmla="*/ 835935 w 2887263"/>
                <a:gd name="connsiteY68-2450" fmla="*/ 1149718 h 2556892"/>
                <a:gd name="connsiteX69-2451" fmla="*/ 1003729 w 2887263"/>
                <a:gd name="connsiteY69-2452" fmla="*/ 829759 h 2556892"/>
                <a:gd name="connsiteX70-2453" fmla="*/ 1145780 w 2887263"/>
                <a:gd name="connsiteY70-2454" fmla="*/ 462450 h 2556892"/>
                <a:gd name="connsiteX71-2455" fmla="*/ 1238182 w 2887263"/>
                <a:gd name="connsiteY71-2456" fmla="*/ 327755 h 2556892"/>
                <a:gd name="connsiteX72-2457" fmla="*/ 1398621 w 2887263"/>
                <a:gd name="connsiteY72-2458" fmla="*/ 243628 h 2556892"/>
                <a:gd name="connsiteX73-2459" fmla="*/ 1538832 w 2887263"/>
                <a:gd name="connsiteY73-2460" fmla="*/ 170074 h 2556892"/>
                <a:gd name="connsiteX74-2461" fmla="*/ 1593998 w 2887263"/>
                <a:gd name="connsiteY74-2462" fmla="*/ 129160 h 2556892"/>
                <a:gd name="connsiteX75-2463" fmla="*/ 1684362 w 2887263"/>
                <a:gd name="connsiteY75-2464" fmla="*/ 35759 h 2556892"/>
                <a:gd name="connsiteX76-2465" fmla="*/ 1778802 w 2887263"/>
                <a:gd name="connsiteY76-2466" fmla="*/ 139274 h 2556892"/>
                <a:gd name="connsiteX77-2467" fmla="*/ 1913038 w 2887263"/>
                <a:gd name="connsiteY77-2468" fmla="*/ 215126 h 2556892"/>
                <a:gd name="connsiteX78-2469" fmla="*/ 1956806 w 2887263"/>
                <a:gd name="connsiteY78-2470" fmla="*/ 233819 h 2556892"/>
                <a:gd name="connsiteX79-2471" fmla="*/ 1967743 w 2887263"/>
                <a:gd name="connsiteY79-2472" fmla="*/ 230756 h 2556892"/>
                <a:gd name="connsiteX80-2473" fmla="*/ 1970387 w 2887263"/>
                <a:gd name="connsiteY80-2474" fmla="*/ 230053 h 2556892"/>
                <a:gd name="connsiteX81-2475" fmla="*/ 2020150 w 2887263"/>
                <a:gd name="connsiteY81-2476" fmla="*/ 186624 h 2556892"/>
                <a:gd name="connsiteX82-2477" fmla="*/ 2083131 w 2887263"/>
                <a:gd name="connsiteY82-2478" fmla="*/ 93762 h 2556892"/>
                <a:gd name="connsiteX83-2479" fmla="*/ 2088041 w 2887263"/>
                <a:gd name="connsiteY83-2480" fmla="*/ 0 h 2556892"/>
                <a:gd name="connsiteX0-2481" fmla="*/ 2502386 w 2887263"/>
                <a:gd name="connsiteY0-2482" fmla="*/ 1100528 h 2556892"/>
                <a:gd name="connsiteX1-2483" fmla="*/ 2493192 w 2887263"/>
                <a:gd name="connsiteY1-2484" fmla="*/ 1180518 h 2556892"/>
                <a:gd name="connsiteX2-2485" fmla="*/ 2465609 w 2887263"/>
                <a:gd name="connsiteY2-2486" fmla="*/ 1293147 h 2556892"/>
                <a:gd name="connsiteX3-2487" fmla="*/ 2453657 w 2887263"/>
                <a:gd name="connsiteY3-2488" fmla="*/ 1314294 h 2556892"/>
                <a:gd name="connsiteX4-2489" fmla="*/ 2454117 w 2887263"/>
                <a:gd name="connsiteY4-2490" fmla="*/ 1317972 h 2556892"/>
                <a:gd name="connsiteX5-2491" fmla="*/ 2453197 w 2887263"/>
                <a:gd name="connsiteY5-2492" fmla="*/ 1334981 h 2556892"/>
                <a:gd name="connsiteX6-2493" fmla="*/ 2487675 w 2887263"/>
                <a:gd name="connsiteY6-2494" fmla="*/ 1298204 h 2556892"/>
                <a:gd name="connsiteX7-2495" fmla="*/ 2519396 w 2887263"/>
                <a:gd name="connsiteY7-2496" fmla="*/ 1266944 h 2556892"/>
                <a:gd name="connsiteX8-2497" fmla="*/ 2527210 w 2887263"/>
                <a:gd name="connsiteY8-2498" fmla="*/ 1243499 h 2556892"/>
                <a:gd name="connsiteX9-2499" fmla="*/ 2506983 w 2887263"/>
                <a:gd name="connsiteY9-2500" fmla="*/ 1129031 h 2556892"/>
                <a:gd name="connsiteX10-2501" fmla="*/ 2502386 w 2887263"/>
                <a:gd name="connsiteY10-2502" fmla="*/ 1100528 h 2556892"/>
                <a:gd name="connsiteX11-2503" fmla="*/ 2088041 w 2887263"/>
                <a:gd name="connsiteY11-2504" fmla="*/ 0 h 2556892"/>
                <a:gd name="connsiteX12-2505" fmla="*/ 2147031 w 2887263"/>
                <a:gd name="connsiteY12-2506" fmla="*/ 92843 h 2556892"/>
                <a:gd name="connsiteX13-2507" fmla="*/ 2146811 w 2887263"/>
                <a:gd name="connsiteY13-2508" fmla="*/ 95772 h 2556892"/>
                <a:gd name="connsiteX14-2509" fmla="*/ 2343326 w 2887263"/>
                <a:gd name="connsiteY14-2510" fmla="*/ 146169 h 2556892"/>
                <a:gd name="connsiteX15-2511" fmla="*/ 2510201 w 2887263"/>
                <a:gd name="connsiteY15-2512" fmla="*/ 214666 h 2556892"/>
                <a:gd name="connsiteX16-2513" fmla="*/ 2626968 w 2887263"/>
                <a:gd name="connsiteY16-2514" fmla="*/ 296494 h 2556892"/>
                <a:gd name="connsiteX17-2515" fmla="*/ 2693166 w 2887263"/>
                <a:gd name="connsiteY17-2516" fmla="*/ 382460 h 2556892"/>
                <a:gd name="connsiteX18-2517" fmla="*/ 2731322 w 2887263"/>
                <a:gd name="connsiteY18-2518" fmla="*/ 459692 h 2556892"/>
                <a:gd name="connsiteX19-2519" fmla="*/ 2762123 w 2887263"/>
                <a:gd name="connsiteY19-2520" fmla="*/ 561747 h 2556892"/>
                <a:gd name="connsiteX20-2521" fmla="*/ 2785108 w 2887263"/>
                <a:gd name="connsiteY20-2522" fmla="*/ 666102 h 2556892"/>
                <a:gd name="connsiteX21-2523" fmla="*/ 2804876 w 2887263"/>
                <a:gd name="connsiteY21-2524" fmla="*/ 779650 h 2556892"/>
                <a:gd name="connsiteX22-2525" fmla="*/ 2823264 w 2887263"/>
                <a:gd name="connsiteY22-2526" fmla="*/ 882626 h 2556892"/>
                <a:gd name="connsiteX23-2527" fmla="*/ 2830160 w 2887263"/>
                <a:gd name="connsiteY23-2528" fmla="*/ 938251 h 2556892"/>
                <a:gd name="connsiteX24-2529" fmla="*/ 2853145 w 2887263"/>
                <a:gd name="connsiteY24-2530" fmla="*/ 1122135 h 2556892"/>
                <a:gd name="connsiteX25-2531" fmla="*/ 2870614 w 2887263"/>
                <a:gd name="connsiteY25-2532" fmla="*/ 1265565 h 2556892"/>
                <a:gd name="connsiteX26-2533" fmla="*/ 2880728 w 2887263"/>
                <a:gd name="connsiteY26-2534" fmla="*/ 1355208 h 2556892"/>
                <a:gd name="connsiteX27-2535" fmla="*/ 2887164 w 2887263"/>
                <a:gd name="connsiteY27-2536" fmla="*/ 1424625 h 2556892"/>
                <a:gd name="connsiteX28-2537" fmla="*/ 2873373 w 2887263"/>
                <a:gd name="connsiteY28-2538" fmla="*/ 1444852 h 2556892"/>
                <a:gd name="connsiteX29-2539" fmla="*/ 2661446 w 2887263"/>
                <a:gd name="connsiteY29-2540" fmla="*/ 1543690 h 2556892"/>
                <a:gd name="connsiteX30-2541" fmla="*/ 2448600 w 2887263"/>
                <a:gd name="connsiteY30-2542" fmla="*/ 1641608 h 2556892"/>
                <a:gd name="connsiteX31-2543" fmla="*/ 2447681 w 2887263"/>
                <a:gd name="connsiteY31-2544" fmla="*/ 1783659 h 2556892"/>
                <a:gd name="connsiteX32-2545" fmla="*/ 2452278 w 2887263"/>
                <a:gd name="connsiteY32-2546" fmla="*/ 2127522 h 2556892"/>
                <a:gd name="connsiteX33-2547" fmla="*/ 2458714 w 2887263"/>
                <a:gd name="connsiteY33-2548" fmla="*/ 2556892 h 2556892"/>
                <a:gd name="connsiteX34-2549" fmla="*/ 1263006 w 2887263"/>
                <a:gd name="connsiteY34-2550" fmla="*/ 2556892 h 2556892"/>
                <a:gd name="connsiteX35-2551" fmla="*/ 1282774 w 2887263"/>
                <a:gd name="connsiteY35-2552" fmla="*/ 2299914 h 2556892"/>
                <a:gd name="connsiteX36-2553" fmla="*/ 1307598 w 2887263"/>
                <a:gd name="connsiteY36-2554" fmla="*/ 2083390 h 2556892"/>
                <a:gd name="connsiteX37-2555" fmla="*/ 1331503 w 2887263"/>
                <a:gd name="connsiteY37-2556" fmla="*/ 1927088 h 2556892"/>
                <a:gd name="connsiteX38-2557" fmla="*/ 1373796 w 2887263"/>
                <a:gd name="connsiteY38-2558" fmla="*/ 1718839 h 2556892"/>
                <a:gd name="connsiteX39-2559" fmla="*/ 1407355 w 2887263"/>
                <a:gd name="connsiteY39-2560" fmla="*/ 1619082 h 2556892"/>
                <a:gd name="connsiteX40-2561" fmla="*/ 1414711 w 2887263"/>
                <a:gd name="connsiteY40-2562" fmla="*/ 1591040 h 2556892"/>
                <a:gd name="connsiteX41-2563" fmla="*/ 1407355 w 2887263"/>
                <a:gd name="connsiteY41-2564" fmla="*/ 1583225 h 2556892"/>
                <a:gd name="connsiteX42-2565" fmla="*/ 1380692 w 2887263"/>
                <a:gd name="connsiteY42-2566" fmla="*/ 1470596 h 2556892"/>
                <a:gd name="connsiteX43-2567" fmla="*/ 1359086 w 2887263"/>
                <a:gd name="connsiteY43-2568" fmla="*/ 1374516 h 2556892"/>
                <a:gd name="connsiteX44-2569" fmla="*/ 1320470 w 2887263"/>
                <a:gd name="connsiteY44-2570" fmla="*/ 1212698 h 2556892"/>
                <a:gd name="connsiteX45-2571" fmla="*/ 1297484 w 2887263"/>
                <a:gd name="connsiteY45-2572" fmla="*/ 1106964 h 2556892"/>
                <a:gd name="connsiteX46-2573" fmla="*/ 1288750 w 2887263"/>
                <a:gd name="connsiteY46-2574" fmla="*/ 1086737 h 2556892"/>
                <a:gd name="connsiteX47-2575" fmla="*/ 1247836 w 2887263"/>
                <a:gd name="connsiteY47-2576" fmla="*/ 1163969 h 2556892"/>
                <a:gd name="connsiteX48-2577" fmla="*/ 1186694 w 2887263"/>
                <a:gd name="connsiteY48-2578" fmla="*/ 1261887 h 2556892"/>
                <a:gd name="connsiteX49-2579" fmla="*/ 1127391 w 2887263"/>
                <a:gd name="connsiteY49-2580" fmla="*/ 1342336 h 2556892"/>
                <a:gd name="connsiteX50-2581" fmla="*/ 962355 w 2887263"/>
                <a:gd name="connsiteY50-2582" fmla="*/ 1506453 h 2556892"/>
                <a:gd name="connsiteX51-2583" fmla="*/ 851105 w 2887263"/>
                <a:gd name="connsiteY51-2584" fmla="*/ 1587362 h 2556892"/>
                <a:gd name="connsiteX52-2585" fmla="*/ 766059 w 2887263"/>
                <a:gd name="connsiteY52-2586" fmla="*/ 1636091 h 2556892"/>
                <a:gd name="connsiteX53-2587" fmla="*/ 494829 w 2887263"/>
                <a:gd name="connsiteY53-2588" fmla="*/ 1753318 h 2556892"/>
                <a:gd name="connsiteX54-2589" fmla="*/ 387717 w 2887263"/>
                <a:gd name="connsiteY54-2590" fmla="*/ 1777223 h 2556892"/>
                <a:gd name="connsiteX55-2591" fmla="*/ 272789 w 2887263"/>
                <a:gd name="connsiteY55-2592" fmla="*/ 1791474 h 2556892"/>
                <a:gd name="connsiteX56-2593" fmla="*/ 104995 w 2887263"/>
                <a:gd name="connsiteY56-2594" fmla="*/ 1804345 h 2556892"/>
                <a:gd name="connsiteX57-2595" fmla="*/ 82929 w 2887263"/>
                <a:gd name="connsiteY57-2596" fmla="*/ 1787336 h 2556892"/>
                <a:gd name="connsiteX58-2597" fmla="*/ 77872 w 2887263"/>
                <a:gd name="connsiteY58-2598" fmla="*/ 1783199 h 2556892"/>
                <a:gd name="connsiteX59-2599" fmla="*/ 61322 w 2887263"/>
                <a:gd name="connsiteY59-2600" fmla="*/ 1758374 h 2556892"/>
                <a:gd name="connsiteX60-2601" fmla="*/ 15811 w 2887263"/>
                <a:gd name="connsiteY60-2602" fmla="*/ 1637471 h 2556892"/>
                <a:gd name="connsiteX61-2603" fmla="*/ 5237 w 2887263"/>
                <a:gd name="connsiteY61-2604" fmla="*/ 1612646 h 2556892"/>
                <a:gd name="connsiteX62-2605" fmla="*/ 1100 w 2887263"/>
                <a:gd name="connsiteY62-2606" fmla="*/ 1591499 h 2556892"/>
                <a:gd name="connsiteX63-2607" fmla="*/ 48450 w 2887263"/>
                <a:gd name="connsiteY63-2608" fmla="*/ 1572192 h 2556892"/>
                <a:gd name="connsiteX64-2609" fmla="*/ 308187 w 2887263"/>
                <a:gd name="connsiteY64-2610" fmla="*/ 1484387 h 2556892"/>
                <a:gd name="connsiteX65-2611" fmla="*/ 418058 w 2887263"/>
                <a:gd name="connsiteY65-2612" fmla="*/ 1438416 h 2556892"/>
                <a:gd name="connsiteX66-2613" fmla="*/ 576658 w 2887263"/>
                <a:gd name="connsiteY66-2614" fmla="*/ 1349692 h 2556892"/>
                <a:gd name="connsiteX67-2615" fmla="*/ 783528 w 2887263"/>
                <a:gd name="connsiteY67-2616" fmla="*/ 1212698 h 2556892"/>
                <a:gd name="connsiteX68-2617" fmla="*/ 835935 w 2887263"/>
                <a:gd name="connsiteY68-2618" fmla="*/ 1149718 h 2556892"/>
                <a:gd name="connsiteX69-2619" fmla="*/ 1003729 w 2887263"/>
                <a:gd name="connsiteY69-2620" fmla="*/ 829759 h 2556892"/>
                <a:gd name="connsiteX70-2621" fmla="*/ 1145780 w 2887263"/>
                <a:gd name="connsiteY70-2622" fmla="*/ 462450 h 2556892"/>
                <a:gd name="connsiteX71-2623" fmla="*/ 1238182 w 2887263"/>
                <a:gd name="connsiteY71-2624" fmla="*/ 327755 h 2556892"/>
                <a:gd name="connsiteX72-2625" fmla="*/ 1398621 w 2887263"/>
                <a:gd name="connsiteY72-2626" fmla="*/ 243628 h 2556892"/>
                <a:gd name="connsiteX73-2627" fmla="*/ 1538832 w 2887263"/>
                <a:gd name="connsiteY73-2628" fmla="*/ 170074 h 2556892"/>
                <a:gd name="connsiteX74-2629" fmla="*/ 1593998 w 2887263"/>
                <a:gd name="connsiteY74-2630" fmla="*/ 129160 h 2556892"/>
                <a:gd name="connsiteX75-2631" fmla="*/ 1684362 w 2887263"/>
                <a:gd name="connsiteY75-2632" fmla="*/ 35759 h 2556892"/>
                <a:gd name="connsiteX76-2633" fmla="*/ 1778802 w 2887263"/>
                <a:gd name="connsiteY76-2634" fmla="*/ 139274 h 2556892"/>
                <a:gd name="connsiteX77-2635" fmla="*/ 1913038 w 2887263"/>
                <a:gd name="connsiteY77-2636" fmla="*/ 215126 h 2556892"/>
                <a:gd name="connsiteX78-2637" fmla="*/ 1956806 w 2887263"/>
                <a:gd name="connsiteY78-2638" fmla="*/ 233819 h 2556892"/>
                <a:gd name="connsiteX79-2639" fmla="*/ 1967743 w 2887263"/>
                <a:gd name="connsiteY79-2640" fmla="*/ 230756 h 2556892"/>
                <a:gd name="connsiteX80-2641" fmla="*/ 1970387 w 2887263"/>
                <a:gd name="connsiteY80-2642" fmla="*/ 230053 h 2556892"/>
                <a:gd name="connsiteX81-2643" fmla="*/ 2020150 w 2887263"/>
                <a:gd name="connsiteY81-2644" fmla="*/ 186624 h 2556892"/>
                <a:gd name="connsiteX82-2645" fmla="*/ 2083131 w 2887263"/>
                <a:gd name="connsiteY82-2646" fmla="*/ 93762 h 2556892"/>
                <a:gd name="connsiteX83-2647" fmla="*/ 2088041 w 2887263"/>
                <a:gd name="connsiteY83-2648" fmla="*/ 0 h 2556892"/>
                <a:gd name="connsiteX0-2649" fmla="*/ 2502386 w 2887263"/>
                <a:gd name="connsiteY0-2650" fmla="*/ 1100528 h 2556892"/>
                <a:gd name="connsiteX1-2651" fmla="*/ 2493192 w 2887263"/>
                <a:gd name="connsiteY1-2652" fmla="*/ 1180518 h 2556892"/>
                <a:gd name="connsiteX2-2653" fmla="*/ 2465609 w 2887263"/>
                <a:gd name="connsiteY2-2654" fmla="*/ 1293147 h 2556892"/>
                <a:gd name="connsiteX3-2655" fmla="*/ 2453657 w 2887263"/>
                <a:gd name="connsiteY3-2656" fmla="*/ 1314294 h 2556892"/>
                <a:gd name="connsiteX4-2657" fmla="*/ 2454117 w 2887263"/>
                <a:gd name="connsiteY4-2658" fmla="*/ 1317972 h 2556892"/>
                <a:gd name="connsiteX5-2659" fmla="*/ 2453197 w 2887263"/>
                <a:gd name="connsiteY5-2660" fmla="*/ 1334981 h 2556892"/>
                <a:gd name="connsiteX6-2661" fmla="*/ 2487675 w 2887263"/>
                <a:gd name="connsiteY6-2662" fmla="*/ 1298204 h 2556892"/>
                <a:gd name="connsiteX7-2663" fmla="*/ 2519396 w 2887263"/>
                <a:gd name="connsiteY7-2664" fmla="*/ 1266944 h 2556892"/>
                <a:gd name="connsiteX8-2665" fmla="*/ 2527210 w 2887263"/>
                <a:gd name="connsiteY8-2666" fmla="*/ 1243499 h 2556892"/>
                <a:gd name="connsiteX9-2667" fmla="*/ 2506983 w 2887263"/>
                <a:gd name="connsiteY9-2668" fmla="*/ 1129031 h 2556892"/>
                <a:gd name="connsiteX10-2669" fmla="*/ 2502386 w 2887263"/>
                <a:gd name="connsiteY10-2670" fmla="*/ 1100528 h 2556892"/>
                <a:gd name="connsiteX11-2671" fmla="*/ 2088041 w 2887263"/>
                <a:gd name="connsiteY11-2672" fmla="*/ 0 h 2556892"/>
                <a:gd name="connsiteX12-2673" fmla="*/ 2147031 w 2887263"/>
                <a:gd name="connsiteY12-2674" fmla="*/ 92843 h 2556892"/>
                <a:gd name="connsiteX13-2675" fmla="*/ 2146811 w 2887263"/>
                <a:gd name="connsiteY13-2676" fmla="*/ 95772 h 2556892"/>
                <a:gd name="connsiteX14-2677" fmla="*/ 2343326 w 2887263"/>
                <a:gd name="connsiteY14-2678" fmla="*/ 146169 h 2556892"/>
                <a:gd name="connsiteX15-2679" fmla="*/ 2510201 w 2887263"/>
                <a:gd name="connsiteY15-2680" fmla="*/ 214666 h 2556892"/>
                <a:gd name="connsiteX16-2681" fmla="*/ 2626968 w 2887263"/>
                <a:gd name="connsiteY16-2682" fmla="*/ 296494 h 2556892"/>
                <a:gd name="connsiteX17-2683" fmla="*/ 2693166 w 2887263"/>
                <a:gd name="connsiteY17-2684" fmla="*/ 382460 h 2556892"/>
                <a:gd name="connsiteX18-2685" fmla="*/ 2731322 w 2887263"/>
                <a:gd name="connsiteY18-2686" fmla="*/ 459692 h 2556892"/>
                <a:gd name="connsiteX19-2687" fmla="*/ 2762123 w 2887263"/>
                <a:gd name="connsiteY19-2688" fmla="*/ 561747 h 2556892"/>
                <a:gd name="connsiteX20-2689" fmla="*/ 2785108 w 2887263"/>
                <a:gd name="connsiteY20-2690" fmla="*/ 666102 h 2556892"/>
                <a:gd name="connsiteX21-2691" fmla="*/ 2804876 w 2887263"/>
                <a:gd name="connsiteY21-2692" fmla="*/ 779650 h 2556892"/>
                <a:gd name="connsiteX22-2693" fmla="*/ 2823264 w 2887263"/>
                <a:gd name="connsiteY22-2694" fmla="*/ 882626 h 2556892"/>
                <a:gd name="connsiteX23-2695" fmla="*/ 2830160 w 2887263"/>
                <a:gd name="connsiteY23-2696" fmla="*/ 938251 h 2556892"/>
                <a:gd name="connsiteX24-2697" fmla="*/ 2853145 w 2887263"/>
                <a:gd name="connsiteY24-2698" fmla="*/ 1122135 h 2556892"/>
                <a:gd name="connsiteX25-2699" fmla="*/ 2870614 w 2887263"/>
                <a:gd name="connsiteY25-2700" fmla="*/ 1265565 h 2556892"/>
                <a:gd name="connsiteX26-2701" fmla="*/ 2880728 w 2887263"/>
                <a:gd name="connsiteY26-2702" fmla="*/ 1355208 h 2556892"/>
                <a:gd name="connsiteX27-2703" fmla="*/ 2887164 w 2887263"/>
                <a:gd name="connsiteY27-2704" fmla="*/ 1424625 h 2556892"/>
                <a:gd name="connsiteX28-2705" fmla="*/ 2873373 w 2887263"/>
                <a:gd name="connsiteY28-2706" fmla="*/ 1444852 h 2556892"/>
                <a:gd name="connsiteX29-2707" fmla="*/ 2661446 w 2887263"/>
                <a:gd name="connsiteY29-2708" fmla="*/ 1543690 h 2556892"/>
                <a:gd name="connsiteX30-2709" fmla="*/ 2448600 w 2887263"/>
                <a:gd name="connsiteY30-2710" fmla="*/ 1641608 h 2556892"/>
                <a:gd name="connsiteX31-2711" fmla="*/ 2447681 w 2887263"/>
                <a:gd name="connsiteY31-2712" fmla="*/ 1783659 h 2556892"/>
                <a:gd name="connsiteX32-2713" fmla="*/ 2452278 w 2887263"/>
                <a:gd name="connsiteY32-2714" fmla="*/ 2127522 h 2556892"/>
                <a:gd name="connsiteX33-2715" fmla="*/ 2458714 w 2887263"/>
                <a:gd name="connsiteY33-2716" fmla="*/ 2556892 h 2556892"/>
                <a:gd name="connsiteX34-2717" fmla="*/ 1263006 w 2887263"/>
                <a:gd name="connsiteY34-2718" fmla="*/ 2556892 h 2556892"/>
                <a:gd name="connsiteX35-2719" fmla="*/ 1282774 w 2887263"/>
                <a:gd name="connsiteY35-2720" fmla="*/ 2299914 h 2556892"/>
                <a:gd name="connsiteX36-2721" fmla="*/ 1307598 w 2887263"/>
                <a:gd name="connsiteY36-2722" fmla="*/ 2083390 h 2556892"/>
                <a:gd name="connsiteX37-2723" fmla="*/ 1331503 w 2887263"/>
                <a:gd name="connsiteY37-2724" fmla="*/ 1927088 h 2556892"/>
                <a:gd name="connsiteX38-2725" fmla="*/ 1373796 w 2887263"/>
                <a:gd name="connsiteY38-2726" fmla="*/ 1718839 h 2556892"/>
                <a:gd name="connsiteX39-2727" fmla="*/ 1407355 w 2887263"/>
                <a:gd name="connsiteY39-2728" fmla="*/ 1619082 h 2556892"/>
                <a:gd name="connsiteX40-2729" fmla="*/ 1414711 w 2887263"/>
                <a:gd name="connsiteY40-2730" fmla="*/ 1591040 h 2556892"/>
                <a:gd name="connsiteX41-2731" fmla="*/ 1407355 w 2887263"/>
                <a:gd name="connsiteY41-2732" fmla="*/ 1583225 h 2556892"/>
                <a:gd name="connsiteX42-2733" fmla="*/ 1380692 w 2887263"/>
                <a:gd name="connsiteY42-2734" fmla="*/ 1470596 h 2556892"/>
                <a:gd name="connsiteX43-2735" fmla="*/ 1359086 w 2887263"/>
                <a:gd name="connsiteY43-2736" fmla="*/ 1374516 h 2556892"/>
                <a:gd name="connsiteX44-2737" fmla="*/ 1320470 w 2887263"/>
                <a:gd name="connsiteY44-2738" fmla="*/ 1212698 h 2556892"/>
                <a:gd name="connsiteX45-2739" fmla="*/ 1297484 w 2887263"/>
                <a:gd name="connsiteY45-2740" fmla="*/ 1106964 h 2556892"/>
                <a:gd name="connsiteX46-2741" fmla="*/ 1288750 w 2887263"/>
                <a:gd name="connsiteY46-2742" fmla="*/ 1086737 h 2556892"/>
                <a:gd name="connsiteX47-2743" fmla="*/ 1186694 w 2887263"/>
                <a:gd name="connsiteY47-2744" fmla="*/ 1261887 h 2556892"/>
                <a:gd name="connsiteX48-2745" fmla="*/ 1127391 w 2887263"/>
                <a:gd name="connsiteY48-2746" fmla="*/ 1342336 h 2556892"/>
                <a:gd name="connsiteX49-2747" fmla="*/ 962355 w 2887263"/>
                <a:gd name="connsiteY49-2748" fmla="*/ 1506453 h 2556892"/>
                <a:gd name="connsiteX50-2749" fmla="*/ 851105 w 2887263"/>
                <a:gd name="connsiteY50-2750" fmla="*/ 1587362 h 2556892"/>
                <a:gd name="connsiteX51-2751" fmla="*/ 766059 w 2887263"/>
                <a:gd name="connsiteY51-2752" fmla="*/ 1636091 h 2556892"/>
                <a:gd name="connsiteX52-2753" fmla="*/ 494829 w 2887263"/>
                <a:gd name="connsiteY52-2754" fmla="*/ 1753318 h 2556892"/>
                <a:gd name="connsiteX53-2755" fmla="*/ 387717 w 2887263"/>
                <a:gd name="connsiteY53-2756" fmla="*/ 1777223 h 2556892"/>
                <a:gd name="connsiteX54-2757" fmla="*/ 272789 w 2887263"/>
                <a:gd name="connsiteY54-2758" fmla="*/ 1791474 h 2556892"/>
                <a:gd name="connsiteX55-2759" fmla="*/ 104995 w 2887263"/>
                <a:gd name="connsiteY55-2760" fmla="*/ 1804345 h 2556892"/>
                <a:gd name="connsiteX56-2761" fmla="*/ 82929 w 2887263"/>
                <a:gd name="connsiteY56-2762" fmla="*/ 1787336 h 2556892"/>
                <a:gd name="connsiteX57-2763" fmla="*/ 77872 w 2887263"/>
                <a:gd name="connsiteY57-2764" fmla="*/ 1783199 h 2556892"/>
                <a:gd name="connsiteX58-2765" fmla="*/ 61322 w 2887263"/>
                <a:gd name="connsiteY58-2766" fmla="*/ 1758374 h 2556892"/>
                <a:gd name="connsiteX59-2767" fmla="*/ 15811 w 2887263"/>
                <a:gd name="connsiteY59-2768" fmla="*/ 1637471 h 2556892"/>
                <a:gd name="connsiteX60-2769" fmla="*/ 5237 w 2887263"/>
                <a:gd name="connsiteY60-2770" fmla="*/ 1612646 h 2556892"/>
                <a:gd name="connsiteX61-2771" fmla="*/ 1100 w 2887263"/>
                <a:gd name="connsiteY61-2772" fmla="*/ 1591499 h 2556892"/>
                <a:gd name="connsiteX62-2773" fmla="*/ 48450 w 2887263"/>
                <a:gd name="connsiteY62-2774" fmla="*/ 1572192 h 2556892"/>
                <a:gd name="connsiteX63-2775" fmla="*/ 308187 w 2887263"/>
                <a:gd name="connsiteY63-2776" fmla="*/ 1484387 h 2556892"/>
                <a:gd name="connsiteX64-2777" fmla="*/ 418058 w 2887263"/>
                <a:gd name="connsiteY64-2778" fmla="*/ 1438416 h 2556892"/>
                <a:gd name="connsiteX65-2779" fmla="*/ 576658 w 2887263"/>
                <a:gd name="connsiteY65-2780" fmla="*/ 1349692 h 2556892"/>
                <a:gd name="connsiteX66-2781" fmla="*/ 783528 w 2887263"/>
                <a:gd name="connsiteY66-2782" fmla="*/ 1212698 h 2556892"/>
                <a:gd name="connsiteX67-2783" fmla="*/ 835935 w 2887263"/>
                <a:gd name="connsiteY67-2784" fmla="*/ 1149718 h 2556892"/>
                <a:gd name="connsiteX68-2785" fmla="*/ 1003729 w 2887263"/>
                <a:gd name="connsiteY68-2786" fmla="*/ 829759 h 2556892"/>
                <a:gd name="connsiteX69-2787" fmla="*/ 1145780 w 2887263"/>
                <a:gd name="connsiteY69-2788" fmla="*/ 462450 h 2556892"/>
                <a:gd name="connsiteX70-2789" fmla="*/ 1238182 w 2887263"/>
                <a:gd name="connsiteY70-2790" fmla="*/ 327755 h 2556892"/>
                <a:gd name="connsiteX71-2791" fmla="*/ 1398621 w 2887263"/>
                <a:gd name="connsiteY71-2792" fmla="*/ 243628 h 2556892"/>
                <a:gd name="connsiteX72-2793" fmla="*/ 1538832 w 2887263"/>
                <a:gd name="connsiteY72-2794" fmla="*/ 170074 h 2556892"/>
                <a:gd name="connsiteX73-2795" fmla="*/ 1593998 w 2887263"/>
                <a:gd name="connsiteY73-2796" fmla="*/ 129160 h 2556892"/>
                <a:gd name="connsiteX74-2797" fmla="*/ 1684362 w 2887263"/>
                <a:gd name="connsiteY74-2798" fmla="*/ 35759 h 2556892"/>
                <a:gd name="connsiteX75-2799" fmla="*/ 1778802 w 2887263"/>
                <a:gd name="connsiteY75-2800" fmla="*/ 139274 h 2556892"/>
                <a:gd name="connsiteX76-2801" fmla="*/ 1913038 w 2887263"/>
                <a:gd name="connsiteY76-2802" fmla="*/ 215126 h 2556892"/>
                <a:gd name="connsiteX77-2803" fmla="*/ 1956806 w 2887263"/>
                <a:gd name="connsiteY77-2804" fmla="*/ 233819 h 2556892"/>
                <a:gd name="connsiteX78-2805" fmla="*/ 1967743 w 2887263"/>
                <a:gd name="connsiteY78-2806" fmla="*/ 230756 h 2556892"/>
                <a:gd name="connsiteX79-2807" fmla="*/ 1970387 w 2887263"/>
                <a:gd name="connsiteY79-2808" fmla="*/ 230053 h 2556892"/>
                <a:gd name="connsiteX80-2809" fmla="*/ 2020150 w 2887263"/>
                <a:gd name="connsiteY80-2810" fmla="*/ 186624 h 2556892"/>
                <a:gd name="connsiteX81-2811" fmla="*/ 2083131 w 2887263"/>
                <a:gd name="connsiteY81-2812" fmla="*/ 93762 h 2556892"/>
                <a:gd name="connsiteX82-2813" fmla="*/ 2088041 w 2887263"/>
                <a:gd name="connsiteY82-2814" fmla="*/ 0 h 2556892"/>
                <a:gd name="connsiteX0-2815" fmla="*/ 2502386 w 2887263"/>
                <a:gd name="connsiteY0-2816" fmla="*/ 1100528 h 2556892"/>
                <a:gd name="connsiteX1-2817" fmla="*/ 2493192 w 2887263"/>
                <a:gd name="connsiteY1-2818" fmla="*/ 1180518 h 2556892"/>
                <a:gd name="connsiteX2-2819" fmla="*/ 2465609 w 2887263"/>
                <a:gd name="connsiteY2-2820" fmla="*/ 1293147 h 2556892"/>
                <a:gd name="connsiteX3-2821" fmla="*/ 2453657 w 2887263"/>
                <a:gd name="connsiteY3-2822" fmla="*/ 1314294 h 2556892"/>
                <a:gd name="connsiteX4-2823" fmla="*/ 2454117 w 2887263"/>
                <a:gd name="connsiteY4-2824" fmla="*/ 1317972 h 2556892"/>
                <a:gd name="connsiteX5-2825" fmla="*/ 2453197 w 2887263"/>
                <a:gd name="connsiteY5-2826" fmla="*/ 1334981 h 2556892"/>
                <a:gd name="connsiteX6-2827" fmla="*/ 2487675 w 2887263"/>
                <a:gd name="connsiteY6-2828" fmla="*/ 1298204 h 2556892"/>
                <a:gd name="connsiteX7-2829" fmla="*/ 2519396 w 2887263"/>
                <a:gd name="connsiteY7-2830" fmla="*/ 1266944 h 2556892"/>
                <a:gd name="connsiteX8-2831" fmla="*/ 2527210 w 2887263"/>
                <a:gd name="connsiteY8-2832" fmla="*/ 1243499 h 2556892"/>
                <a:gd name="connsiteX9-2833" fmla="*/ 2506983 w 2887263"/>
                <a:gd name="connsiteY9-2834" fmla="*/ 1129031 h 2556892"/>
                <a:gd name="connsiteX10-2835" fmla="*/ 2502386 w 2887263"/>
                <a:gd name="connsiteY10-2836" fmla="*/ 1100528 h 2556892"/>
                <a:gd name="connsiteX11-2837" fmla="*/ 2088041 w 2887263"/>
                <a:gd name="connsiteY11-2838" fmla="*/ 0 h 2556892"/>
                <a:gd name="connsiteX12-2839" fmla="*/ 2147031 w 2887263"/>
                <a:gd name="connsiteY12-2840" fmla="*/ 92843 h 2556892"/>
                <a:gd name="connsiteX13-2841" fmla="*/ 2146811 w 2887263"/>
                <a:gd name="connsiteY13-2842" fmla="*/ 95772 h 2556892"/>
                <a:gd name="connsiteX14-2843" fmla="*/ 2343326 w 2887263"/>
                <a:gd name="connsiteY14-2844" fmla="*/ 146169 h 2556892"/>
                <a:gd name="connsiteX15-2845" fmla="*/ 2510201 w 2887263"/>
                <a:gd name="connsiteY15-2846" fmla="*/ 214666 h 2556892"/>
                <a:gd name="connsiteX16-2847" fmla="*/ 2626968 w 2887263"/>
                <a:gd name="connsiteY16-2848" fmla="*/ 296494 h 2556892"/>
                <a:gd name="connsiteX17-2849" fmla="*/ 2693166 w 2887263"/>
                <a:gd name="connsiteY17-2850" fmla="*/ 382460 h 2556892"/>
                <a:gd name="connsiteX18-2851" fmla="*/ 2731322 w 2887263"/>
                <a:gd name="connsiteY18-2852" fmla="*/ 459692 h 2556892"/>
                <a:gd name="connsiteX19-2853" fmla="*/ 2762123 w 2887263"/>
                <a:gd name="connsiteY19-2854" fmla="*/ 561747 h 2556892"/>
                <a:gd name="connsiteX20-2855" fmla="*/ 2785108 w 2887263"/>
                <a:gd name="connsiteY20-2856" fmla="*/ 666102 h 2556892"/>
                <a:gd name="connsiteX21-2857" fmla="*/ 2804876 w 2887263"/>
                <a:gd name="connsiteY21-2858" fmla="*/ 779650 h 2556892"/>
                <a:gd name="connsiteX22-2859" fmla="*/ 2823264 w 2887263"/>
                <a:gd name="connsiteY22-2860" fmla="*/ 882626 h 2556892"/>
                <a:gd name="connsiteX23-2861" fmla="*/ 2830160 w 2887263"/>
                <a:gd name="connsiteY23-2862" fmla="*/ 938251 h 2556892"/>
                <a:gd name="connsiteX24-2863" fmla="*/ 2853145 w 2887263"/>
                <a:gd name="connsiteY24-2864" fmla="*/ 1122135 h 2556892"/>
                <a:gd name="connsiteX25-2865" fmla="*/ 2870614 w 2887263"/>
                <a:gd name="connsiteY25-2866" fmla="*/ 1265565 h 2556892"/>
                <a:gd name="connsiteX26-2867" fmla="*/ 2880728 w 2887263"/>
                <a:gd name="connsiteY26-2868" fmla="*/ 1355208 h 2556892"/>
                <a:gd name="connsiteX27-2869" fmla="*/ 2887164 w 2887263"/>
                <a:gd name="connsiteY27-2870" fmla="*/ 1424625 h 2556892"/>
                <a:gd name="connsiteX28-2871" fmla="*/ 2873373 w 2887263"/>
                <a:gd name="connsiteY28-2872" fmla="*/ 1444852 h 2556892"/>
                <a:gd name="connsiteX29-2873" fmla="*/ 2661446 w 2887263"/>
                <a:gd name="connsiteY29-2874" fmla="*/ 1543690 h 2556892"/>
                <a:gd name="connsiteX30-2875" fmla="*/ 2448600 w 2887263"/>
                <a:gd name="connsiteY30-2876" fmla="*/ 1641608 h 2556892"/>
                <a:gd name="connsiteX31-2877" fmla="*/ 2447681 w 2887263"/>
                <a:gd name="connsiteY31-2878" fmla="*/ 1783659 h 2556892"/>
                <a:gd name="connsiteX32-2879" fmla="*/ 2452278 w 2887263"/>
                <a:gd name="connsiteY32-2880" fmla="*/ 2127522 h 2556892"/>
                <a:gd name="connsiteX33-2881" fmla="*/ 2458714 w 2887263"/>
                <a:gd name="connsiteY33-2882" fmla="*/ 2556892 h 2556892"/>
                <a:gd name="connsiteX34-2883" fmla="*/ 1263006 w 2887263"/>
                <a:gd name="connsiteY34-2884" fmla="*/ 2556892 h 2556892"/>
                <a:gd name="connsiteX35-2885" fmla="*/ 1282774 w 2887263"/>
                <a:gd name="connsiteY35-2886" fmla="*/ 2299914 h 2556892"/>
                <a:gd name="connsiteX36-2887" fmla="*/ 1307598 w 2887263"/>
                <a:gd name="connsiteY36-2888" fmla="*/ 2083390 h 2556892"/>
                <a:gd name="connsiteX37-2889" fmla="*/ 1331503 w 2887263"/>
                <a:gd name="connsiteY37-2890" fmla="*/ 1927088 h 2556892"/>
                <a:gd name="connsiteX38-2891" fmla="*/ 1373796 w 2887263"/>
                <a:gd name="connsiteY38-2892" fmla="*/ 1718839 h 2556892"/>
                <a:gd name="connsiteX39-2893" fmla="*/ 1407355 w 2887263"/>
                <a:gd name="connsiteY39-2894" fmla="*/ 1619082 h 2556892"/>
                <a:gd name="connsiteX40-2895" fmla="*/ 1414711 w 2887263"/>
                <a:gd name="connsiteY40-2896" fmla="*/ 1591040 h 2556892"/>
                <a:gd name="connsiteX41-2897" fmla="*/ 1407355 w 2887263"/>
                <a:gd name="connsiteY41-2898" fmla="*/ 1583225 h 2556892"/>
                <a:gd name="connsiteX42-2899" fmla="*/ 1380692 w 2887263"/>
                <a:gd name="connsiteY42-2900" fmla="*/ 1470596 h 2556892"/>
                <a:gd name="connsiteX43-2901" fmla="*/ 1359086 w 2887263"/>
                <a:gd name="connsiteY43-2902" fmla="*/ 1374516 h 2556892"/>
                <a:gd name="connsiteX44-2903" fmla="*/ 1320470 w 2887263"/>
                <a:gd name="connsiteY44-2904" fmla="*/ 1212698 h 2556892"/>
                <a:gd name="connsiteX45-2905" fmla="*/ 1297484 w 2887263"/>
                <a:gd name="connsiteY45-2906" fmla="*/ 1106964 h 2556892"/>
                <a:gd name="connsiteX46-2907" fmla="*/ 1288750 w 2887263"/>
                <a:gd name="connsiteY46-2908" fmla="*/ 1086737 h 2556892"/>
                <a:gd name="connsiteX47-2909" fmla="*/ 1127391 w 2887263"/>
                <a:gd name="connsiteY47-2910" fmla="*/ 1342336 h 2556892"/>
                <a:gd name="connsiteX48-2911" fmla="*/ 962355 w 2887263"/>
                <a:gd name="connsiteY48-2912" fmla="*/ 1506453 h 2556892"/>
                <a:gd name="connsiteX49-2913" fmla="*/ 851105 w 2887263"/>
                <a:gd name="connsiteY49-2914" fmla="*/ 1587362 h 2556892"/>
                <a:gd name="connsiteX50-2915" fmla="*/ 766059 w 2887263"/>
                <a:gd name="connsiteY50-2916" fmla="*/ 1636091 h 2556892"/>
                <a:gd name="connsiteX51-2917" fmla="*/ 494829 w 2887263"/>
                <a:gd name="connsiteY51-2918" fmla="*/ 1753318 h 2556892"/>
                <a:gd name="connsiteX52-2919" fmla="*/ 387717 w 2887263"/>
                <a:gd name="connsiteY52-2920" fmla="*/ 1777223 h 2556892"/>
                <a:gd name="connsiteX53-2921" fmla="*/ 272789 w 2887263"/>
                <a:gd name="connsiteY53-2922" fmla="*/ 1791474 h 2556892"/>
                <a:gd name="connsiteX54-2923" fmla="*/ 104995 w 2887263"/>
                <a:gd name="connsiteY54-2924" fmla="*/ 1804345 h 2556892"/>
                <a:gd name="connsiteX55-2925" fmla="*/ 82929 w 2887263"/>
                <a:gd name="connsiteY55-2926" fmla="*/ 1787336 h 2556892"/>
                <a:gd name="connsiteX56-2927" fmla="*/ 77872 w 2887263"/>
                <a:gd name="connsiteY56-2928" fmla="*/ 1783199 h 2556892"/>
                <a:gd name="connsiteX57-2929" fmla="*/ 61322 w 2887263"/>
                <a:gd name="connsiteY57-2930" fmla="*/ 1758374 h 2556892"/>
                <a:gd name="connsiteX58-2931" fmla="*/ 15811 w 2887263"/>
                <a:gd name="connsiteY58-2932" fmla="*/ 1637471 h 2556892"/>
                <a:gd name="connsiteX59-2933" fmla="*/ 5237 w 2887263"/>
                <a:gd name="connsiteY59-2934" fmla="*/ 1612646 h 2556892"/>
                <a:gd name="connsiteX60-2935" fmla="*/ 1100 w 2887263"/>
                <a:gd name="connsiteY60-2936" fmla="*/ 1591499 h 2556892"/>
                <a:gd name="connsiteX61-2937" fmla="*/ 48450 w 2887263"/>
                <a:gd name="connsiteY61-2938" fmla="*/ 1572192 h 2556892"/>
                <a:gd name="connsiteX62-2939" fmla="*/ 308187 w 2887263"/>
                <a:gd name="connsiteY62-2940" fmla="*/ 1484387 h 2556892"/>
                <a:gd name="connsiteX63-2941" fmla="*/ 418058 w 2887263"/>
                <a:gd name="connsiteY63-2942" fmla="*/ 1438416 h 2556892"/>
                <a:gd name="connsiteX64-2943" fmla="*/ 576658 w 2887263"/>
                <a:gd name="connsiteY64-2944" fmla="*/ 1349692 h 2556892"/>
                <a:gd name="connsiteX65-2945" fmla="*/ 783528 w 2887263"/>
                <a:gd name="connsiteY65-2946" fmla="*/ 1212698 h 2556892"/>
                <a:gd name="connsiteX66-2947" fmla="*/ 835935 w 2887263"/>
                <a:gd name="connsiteY66-2948" fmla="*/ 1149718 h 2556892"/>
                <a:gd name="connsiteX67-2949" fmla="*/ 1003729 w 2887263"/>
                <a:gd name="connsiteY67-2950" fmla="*/ 829759 h 2556892"/>
                <a:gd name="connsiteX68-2951" fmla="*/ 1145780 w 2887263"/>
                <a:gd name="connsiteY68-2952" fmla="*/ 462450 h 2556892"/>
                <a:gd name="connsiteX69-2953" fmla="*/ 1238182 w 2887263"/>
                <a:gd name="connsiteY69-2954" fmla="*/ 327755 h 2556892"/>
                <a:gd name="connsiteX70-2955" fmla="*/ 1398621 w 2887263"/>
                <a:gd name="connsiteY70-2956" fmla="*/ 243628 h 2556892"/>
                <a:gd name="connsiteX71-2957" fmla="*/ 1538832 w 2887263"/>
                <a:gd name="connsiteY71-2958" fmla="*/ 170074 h 2556892"/>
                <a:gd name="connsiteX72-2959" fmla="*/ 1593998 w 2887263"/>
                <a:gd name="connsiteY72-2960" fmla="*/ 129160 h 2556892"/>
                <a:gd name="connsiteX73-2961" fmla="*/ 1684362 w 2887263"/>
                <a:gd name="connsiteY73-2962" fmla="*/ 35759 h 2556892"/>
                <a:gd name="connsiteX74-2963" fmla="*/ 1778802 w 2887263"/>
                <a:gd name="connsiteY74-2964" fmla="*/ 139274 h 2556892"/>
                <a:gd name="connsiteX75-2965" fmla="*/ 1913038 w 2887263"/>
                <a:gd name="connsiteY75-2966" fmla="*/ 215126 h 2556892"/>
                <a:gd name="connsiteX76-2967" fmla="*/ 1956806 w 2887263"/>
                <a:gd name="connsiteY76-2968" fmla="*/ 233819 h 2556892"/>
                <a:gd name="connsiteX77-2969" fmla="*/ 1967743 w 2887263"/>
                <a:gd name="connsiteY77-2970" fmla="*/ 230756 h 2556892"/>
                <a:gd name="connsiteX78-2971" fmla="*/ 1970387 w 2887263"/>
                <a:gd name="connsiteY78-2972" fmla="*/ 230053 h 2556892"/>
                <a:gd name="connsiteX79-2973" fmla="*/ 2020150 w 2887263"/>
                <a:gd name="connsiteY79-2974" fmla="*/ 186624 h 2556892"/>
                <a:gd name="connsiteX80-2975" fmla="*/ 2083131 w 2887263"/>
                <a:gd name="connsiteY80-2976" fmla="*/ 93762 h 2556892"/>
                <a:gd name="connsiteX81-2977" fmla="*/ 2088041 w 2887263"/>
                <a:gd name="connsiteY81-2978" fmla="*/ 0 h 2556892"/>
                <a:gd name="connsiteX0-2979" fmla="*/ 2502386 w 2887263"/>
                <a:gd name="connsiteY0-2980" fmla="*/ 1100528 h 2556892"/>
                <a:gd name="connsiteX1-2981" fmla="*/ 2493192 w 2887263"/>
                <a:gd name="connsiteY1-2982" fmla="*/ 1180518 h 2556892"/>
                <a:gd name="connsiteX2-2983" fmla="*/ 2465609 w 2887263"/>
                <a:gd name="connsiteY2-2984" fmla="*/ 1293147 h 2556892"/>
                <a:gd name="connsiteX3-2985" fmla="*/ 2453657 w 2887263"/>
                <a:gd name="connsiteY3-2986" fmla="*/ 1314294 h 2556892"/>
                <a:gd name="connsiteX4-2987" fmla="*/ 2454117 w 2887263"/>
                <a:gd name="connsiteY4-2988" fmla="*/ 1317972 h 2556892"/>
                <a:gd name="connsiteX5-2989" fmla="*/ 2453197 w 2887263"/>
                <a:gd name="connsiteY5-2990" fmla="*/ 1334981 h 2556892"/>
                <a:gd name="connsiteX6-2991" fmla="*/ 2487675 w 2887263"/>
                <a:gd name="connsiteY6-2992" fmla="*/ 1298204 h 2556892"/>
                <a:gd name="connsiteX7-2993" fmla="*/ 2519396 w 2887263"/>
                <a:gd name="connsiteY7-2994" fmla="*/ 1266944 h 2556892"/>
                <a:gd name="connsiteX8-2995" fmla="*/ 2527210 w 2887263"/>
                <a:gd name="connsiteY8-2996" fmla="*/ 1243499 h 2556892"/>
                <a:gd name="connsiteX9-2997" fmla="*/ 2506983 w 2887263"/>
                <a:gd name="connsiteY9-2998" fmla="*/ 1129031 h 2556892"/>
                <a:gd name="connsiteX10-2999" fmla="*/ 2502386 w 2887263"/>
                <a:gd name="connsiteY10-3000" fmla="*/ 1100528 h 2556892"/>
                <a:gd name="connsiteX11-3001" fmla="*/ 2088041 w 2887263"/>
                <a:gd name="connsiteY11-3002" fmla="*/ 0 h 2556892"/>
                <a:gd name="connsiteX12-3003" fmla="*/ 2147031 w 2887263"/>
                <a:gd name="connsiteY12-3004" fmla="*/ 92843 h 2556892"/>
                <a:gd name="connsiteX13-3005" fmla="*/ 2146811 w 2887263"/>
                <a:gd name="connsiteY13-3006" fmla="*/ 95772 h 2556892"/>
                <a:gd name="connsiteX14-3007" fmla="*/ 2343326 w 2887263"/>
                <a:gd name="connsiteY14-3008" fmla="*/ 146169 h 2556892"/>
                <a:gd name="connsiteX15-3009" fmla="*/ 2510201 w 2887263"/>
                <a:gd name="connsiteY15-3010" fmla="*/ 214666 h 2556892"/>
                <a:gd name="connsiteX16-3011" fmla="*/ 2626968 w 2887263"/>
                <a:gd name="connsiteY16-3012" fmla="*/ 296494 h 2556892"/>
                <a:gd name="connsiteX17-3013" fmla="*/ 2693166 w 2887263"/>
                <a:gd name="connsiteY17-3014" fmla="*/ 382460 h 2556892"/>
                <a:gd name="connsiteX18-3015" fmla="*/ 2731322 w 2887263"/>
                <a:gd name="connsiteY18-3016" fmla="*/ 459692 h 2556892"/>
                <a:gd name="connsiteX19-3017" fmla="*/ 2762123 w 2887263"/>
                <a:gd name="connsiteY19-3018" fmla="*/ 561747 h 2556892"/>
                <a:gd name="connsiteX20-3019" fmla="*/ 2785108 w 2887263"/>
                <a:gd name="connsiteY20-3020" fmla="*/ 666102 h 2556892"/>
                <a:gd name="connsiteX21-3021" fmla="*/ 2804876 w 2887263"/>
                <a:gd name="connsiteY21-3022" fmla="*/ 779650 h 2556892"/>
                <a:gd name="connsiteX22-3023" fmla="*/ 2823264 w 2887263"/>
                <a:gd name="connsiteY22-3024" fmla="*/ 882626 h 2556892"/>
                <a:gd name="connsiteX23-3025" fmla="*/ 2830160 w 2887263"/>
                <a:gd name="connsiteY23-3026" fmla="*/ 938251 h 2556892"/>
                <a:gd name="connsiteX24-3027" fmla="*/ 2853145 w 2887263"/>
                <a:gd name="connsiteY24-3028" fmla="*/ 1122135 h 2556892"/>
                <a:gd name="connsiteX25-3029" fmla="*/ 2870614 w 2887263"/>
                <a:gd name="connsiteY25-3030" fmla="*/ 1265565 h 2556892"/>
                <a:gd name="connsiteX26-3031" fmla="*/ 2880728 w 2887263"/>
                <a:gd name="connsiteY26-3032" fmla="*/ 1355208 h 2556892"/>
                <a:gd name="connsiteX27-3033" fmla="*/ 2887164 w 2887263"/>
                <a:gd name="connsiteY27-3034" fmla="*/ 1424625 h 2556892"/>
                <a:gd name="connsiteX28-3035" fmla="*/ 2873373 w 2887263"/>
                <a:gd name="connsiteY28-3036" fmla="*/ 1444852 h 2556892"/>
                <a:gd name="connsiteX29-3037" fmla="*/ 2661446 w 2887263"/>
                <a:gd name="connsiteY29-3038" fmla="*/ 1543690 h 2556892"/>
                <a:gd name="connsiteX30-3039" fmla="*/ 2448600 w 2887263"/>
                <a:gd name="connsiteY30-3040" fmla="*/ 1641608 h 2556892"/>
                <a:gd name="connsiteX31-3041" fmla="*/ 2447681 w 2887263"/>
                <a:gd name="connsiteY31-3042" fmla="*/ 1783659 h 2556892"/>
                <a:gd name="connsiteX32-3043" fmla="*/ 2452278 w 2887263"/>
                <a:gd name="connsiteY32-3044" fmla="*/ 2127522 h 2556892"/>
                <a:gd name="connsiteX33-3045" fmla="*/ 2458714 w 2887263"/>
                <a:gd name="connsiteY33-3046" fmla="*/ 2556892 h 2556892"/>
                <a:gd name="connsiteX34-3047" fmla="*/ 1263006 w 2887263"/>
                <a:gd name="connsiteY34-3048" fmla="*/ 2556892 h 2556892"/>
                <a:gd name="connsiteX35-3049" fmla="*/ 1282774 w 2887263"/>
                <a:gd name="connsiteY35-3050" fmla="*/ 2299914 h 2556892"/>
                <a:gd name="connsiteX36-3051" fmla="*/ 1307598 w 2887263"/>
                <a:gd name="connsiteY36-3052" fmla="*/ 2083390 h 2556892"/>
                <a:gd name="connsiteX37-3053" fmla="*/ 1331503 w 2887263"/>
                <a:gd name="connsiteY37-3054" fmla="*/ 1927088 h 2556892"/>
                <a:gd name="connsiteX38-3055" fmla="*/ 1373796 w 2887263"/>
                <a:gd name="connsiteY38-3056" fmla="*/ 1718839 h 2556892"/>
                <a:gd name="connsiteX39-3057" fmla="*/ 1407355 w 2887263"/>
                <a:gd name="connsiteY39-3058" fmla="*/ 1619082 h 2556892"/>
                <a:gd name="connsiteX40-3059" fmla="*/ 1414711 w 2887263"/>
                <a:gd name="connsiteY40-3060" fmla="*/ 1591040 h 2556892"/>
                <a:gd name="connsiteX41-3061" fmla="*/ 1407355 w 2887263"/>
                <a:gd name="connsiteY41-3062" fmla="*/ 1583225 h 2556892"/>
                <a:gd name="connsiteX42-3063" fmla="*/ 1380692 w 2887263"/>
                <a:gd name="connsiteY42-3064" fmla="*/ 1470596 h 2556892"/>
                <a:gd name="connsiteX43-3065" fmla="*/ 1359086 w 2887263"/>
                <a:gd name="connsiteY43-3066" fmla="*/ 1374516 h 2556892"/>
                <a:gd name="connsiteX44-3067" fmla="*/ 1320470 w 2887263"/>
                <a:gd name="connsiteY44-3068" fmla="*/ 1212698 h 2556892"/>
                <a:gd name="connsiteX45-3069" fmla="*/ 1297484 w 2887263"/>
                <a:gd name="connsiteY45-3070" fmla="*/ 1106964 h 2556892"/>
                <a:gd name="connsiteX46-3071" fmla="*/ 1288750 w 2887263"/>
                <a:gd name="connsiteY46-3072" fmla="*/ 1086737 h 2556892"/>
                <a:gd name="connsiteX47-3073" fmla="*/ 1127391 w 2887263"/>
                <a:gd name="connsiteY47-3074" fmla="*/ 1342336 h 2556892"/>
                <a:gd name="connsiteX48-3075" fmla="*/ 962355 w 2887263"/>
                <a:gd name="connsiteY48-3076" fmla="*/ 1506453 h 2556892"/>
                <a:gd name="connsiteX49-3077" fmla="*/ 766059 w 2887263"/>
                <a:gd name="connsiteY49-3078" fmla="*/ 1636091 h 2556892"/>
                <a:gd name="connsiteX50-3079" fmla="*/ 494829 w 2887263"/>
                <a:gd name="connsiteY50-3080" fmla="*/ 1753318 h 2556892"/>
                <a:gd name="connsiteX51-3081" fmla="*/ 387717 w 2887263"/>
                <a:gd name="connsiteY51-3082" fmla="*/ 1777223 h 2556892"/>
                <a:gd name="connsiteX52-3083" fmla="*/ 272789 w 2887263"/>
                <a:gd name="connsiteY52-3084" fmla="*/ 1791474 h 2556892"/>
                <a:gd name="connsiteX53-3085" fmla="*/ 104995 w 2887263"/>
                <a:gd name="connsiteY53-3086" fmla="*/ 1804345 h 2556892"/>
                <a:gd name="connsiteX54-3087" fmla="*/ 82929 w 2887263"/>
                <a:gd name="connsiteY54-3088" fmla="*/ 1787336 h 2556892"/>
                <a:gd name="connsiteX55-3089" fmla="*/ 77872 w 2887263"/>
                <a:gd name="connsiteY55-3090" fmla="*/ 1783199 h 2556892"/>
                <a:gd name="connsiteX56-3091" fmla="*/ 61322 w 2887263"/>
                <a:gd name="connsiteY56-3092" fmla="*/ 1758374 h 2556892"/>
                <a:gd name="connsiteX57-3093" fmla="*/ 15811 w 2887263"/>
                <a:gd name="connsiteY57-3094" fmla="*/ 1637471 h 2556892"/>
                <a:gd name="connsiteX58-3095" fmla="*/ 5237 w 2887263"/>
                <a:gd name="connsiteY58-3096" fmla="*/ 1612646 h 2556892"/>
                <a:gd name="connsiteX59-3097" fmla="*/ 1100 w 2887263"/>
                <a:gd name="connsiteY59-3098" fmla="*/ 1591499 h 2556892"/>
                <a:gd name="connsiteX60-3099" fmla="*/ 48450 w 2887263"/>
                <a:gd name="connsiteY60-3100" fmla="*/ 1572192 h 2556892"/>
                <a:gd name="connsiteX61-3101" fmla="*/ 308187 w 2887263"/>
                <a:gd name="connsiteY61-3102" fmla="*/ 1484387 h 2556892"/>
                <a:gd name="connsiteX62-3103" fmla="*/ 418058 w 2887263"/>
                <a:gd name="connsiteY62-3104" fmla="*/ 1438416 h 2556892"/>
                <a:gd name="connsiteX63-3105" fmla="*/ 576658 w 2887263"/>
                <a:gd name="connsiteY63-3106" fmla="*/ 1349692 h 2556892"/>
                <a:gd name="connsiteX64-3107" fmla="*/ 783528 w 2887263"/>
                <a:gd name="connsiteY64-3108" fmla="*/ 1212698 h 2556892"/>
                <a:gd name="connsiteX65-3109" fmla="*/ 835935 w 2887263"/>
                <a:gd name="connsiteY65-3110" fmla="*/ 1149718 h 2556892"/>
                <a:gd name="connsiteX66-3111" fmla="*/ 1003729 w 2887263"/>
                <a:gd name="connsiteY66-3112" fmla="*/ 829759 h 2556892"/>
                <a:gd name="connsiteX67-3113" fmla="*/ 1145780 w 2887263"/>
                <a:gd name="connsiteY67-3114" fmla="*/ 462450 h 2556892"/>
                <a:gd name="connsiteX68-3115" fmla="*/ 1238182 w 2887263"/>
                <a:gd name="connsiteY68-3116" fmla="*/ 327755 h 2556892"/>
                <a:gd name="connsiteX69-3117" fmla="*/ 1398621 w 2887263"/>
                <a:gd name="connsiteY69-3118" fmla="*/ 243628 h 2556892"/>
                <a:gd name="connsiteX70-3119" fmla="*/ 1538832 w 2887263"/>
                <a:gd name="connsiteY70-3120" fmla="*/ 170074 h 2556892"/>
                <a:gd name="connsiteX71-3121" fmla="*/ 1593998 w 2887263"/>
                <a:gd name="connsiteY71-3122" fmla="*/ 129160 h 2556892"/>
                <a:gd name="connsiteX72-3123" fmla="*/ 1684362 w 2887263"/>
                <a:gd name="connsiteY72-3124" fmla="*/ 35759 h 2556892"/>
                <a:gd name="connsiteX73-3125" fmla="*/ 1778802 w 2887263"/>
                <a:gd name="connsiteY73-3126" fmla="*/ 139274 h 2556892"/>
                <a:gd name="connsiteX74-3127" fmla="*/ 1913038 w 2887263"/>
                <a:gd name="connsiteY74-3128" fmla="*/ 215126 h 2556892"/>
                <a:gd name="connsiteX75-3129" fmla="*/ 1956806 w 2887263"/>
                <a:gd name="connsiteY75-3130" fmla="*/ 233819 h 2556892"/>
                <a:gd name="connsiteX76-3131" fmla="*/ 1967743 w 2887263"/>
                <a:gd name="connsiteY76-3132" fmla="*/ 230756 h 2556892"/>
                <a:gd name="connsiteX77-3133" fmla="*/ 1970387 w 2887263"/>
                <a:gd name="connsiteY77-3134" fmla="*/ 230053 h 2556892"/>
                <a:gd name="connsiteX78-3135" fmla="*/ 2020150 w 2887263"/>
                <a:gd name="connsiteY78-3136" fmla="*/ 186624 h 2556892"/>
                <a:gd name="connsiteX79-3137" fmla="*/ 2083131 w 2887263"/>
                <a:gd name="connsiteY79-3138" fmla="*/ 93762 h 2556892"/>
                <a:gd name="connsiteX80-3139" fmla="*/ 2088041 w 2887263"/>
                <a:gd name="connsiteY80-3140" fmla="*/ 0 h 2556892"/>
                <a:gd name="connsiteX0-3141" fmla="*/ 2502386 w 2887263"/>
                <a:gd name="connsiteY0-3142" fmla="*/ 1100528 h 2556892"/>
                <a:gd name="connsiteX1-3143" fmla="*/ 2493192 w 2887263"/>
                <a:gd name="connsiteY1-3144" fmla="*/ 1180518 h 2556892"/>
                <a:gd name="connsiteX2-3145" fmla="*/ 2465609 w 2887263"/>
                <a:gd name="connsiteY2-3146" fmla="*/ 1293147 h 2556892"/>
                <a:gd name="connsiteX3-3147" fmla="*/ 2453657 w 2887263"/>
                <a:gd name="connsiteY3-3148" fmla="*/ 1314294 h 2556892"/>
                <a:gd name="connsiteX4-3149" fmla="*/ 2454117 w 2887263"/>
                <a:gd name="connsiteY4-3150" fmla="*/ 1317972 h 2556892"/>
                <a:gd name="connsiteX5-3151" fmla="*/ 2453197 w 2887263"/>
                <a:gd name="connsiteY5-3152" fmla="*/ 1334981 h 2556892"/>
                <a:gd name="connsiteX6-3153" fmla="*/ 2487675 w 2887263"/>
                <a:gd name="connsiteY6-3154" fmla="*/ 1298204 h 2556892"/>
                <a:gd name="connsiteX7-3155" fmla="*/ 2519396 w 2887263"/>
                <a:gd name="connsiteY7-3156" fmla="*/ 1266944 h 2556892"/>
                <a:gd name="connsiteX8-3157" fmla="*/ 2527210 w 2887263"/>
                <a:gd name="connsiteY8-3158" fmla="*/ 1243499 h 2556892"/>
                <a:gd name="connsiteX9-3159" fmla="*/ 2506983 w 2887263"/>
                <a:gd name="connsiteY9-3160" fmla="*/ 1129031 h 2556892"/>
                <a:gd name="connsiteX10-3161" fmla="*/ 2502386 w 2887263"/>
                <a:gd name="connsiteY10-3162" fmla="*/ 1100528 h 2556892"/>
                <a:gd name="connsiteX11-3163" fmla="*/ 2088041 w 2887263"/>
                <a:gd name="connsiteY11-3164" fmla="*/ 0 h 2556892"/>
                <a:gd name="connsiteX12-3165" fmla="*/ 2147031 w 2887263"/>
                <a:gd name="connsiteY12-3166" fmla="*/ 92843 h 2556892"/>
                <a:gd name="connsiteX13-3167" fmla="*/ 2146811 w 2887263"/>
                <a:gd name="connsiteY13-3168" fmla="*/ 95772 h 2556892"/>
                <a:gd name="connsiteX14-3169" fmla="*/ 2343326 w 2887263"/>
                <a:gd name="connsiteY14-3170" fmla="*/ 146169 h 2556892"/>
                <a:gd name="connsiteX15-3171" fmla="*/ 2510201 w 2887263"/>
                <a:gd name="connsiteY15-3172" fmla="*/ 214666 h 2556892"/>
                <a:gd name="connsiteX16-3173" fmla="*/ 2626968 w 2887263"/>
                <a:gd name="connsiteY16-3174" fmla="*/ 296494 h 2556892"/>
                <a:gd name="connsiteX17-3175" fmla="*/ 2693166 w 2887263"/>
                <a:gd name="connsiteY17-3176" fmla="*/ 382460 h 2556892"/>
                <a:gd name="connsiteX18-3177" fmla="*/ 2731322 w 2887263"/>
                <a:gd name="connsiteY18-3178" fmla="*/ 459692 h 2556892"/>
                <a:gd name="connsiteX19-3179" fmla="*/ 2762123 w 2887263"/>
                <a:gd name="connsiteY19-3180" fmla="*/ 561747 h 2556892"/>
                <a:gd name="connsiteX20-3181" fmla="*/ 2785108 w 2887263"/>
                <a:gd name="connsiteY20-3182" fmla="*/ 666102 h 2556892"/>
                <a:gd name="connsiteX21-3183" fmla="*/ 2804876 w 2887263"/>
                <a:gd name="connsiteY21-3184" fmla="*/ 779650 h 2556892"/>
                <a:gd name="connsiteX22-3185" fmla="*/ 2823264 w 2887263"/>
                <a:gd name="connsiteY22-3186" fmla="*/ 882626 h 2556892"/>
                <a:gd name="connsiteX23-3187" fmla="*/ 2830160 w 2887263"/>
                <a:gd name="connsiteY23-3188" fmla="*/ 938251 h 2556892"/>
                <a:gd name="connsiteX24-3189" fmla="*/ 2853145 w 2887263"/>
                <a:gd name="connsiteY24-3190" fmla="*/ 1122135 h 2556892"/>
                <a:gd name="connsiteX25-3191" fmla="*/ 2870614 w 2887263"/>
                <a:gd name="connsiteY25-3192" fmla="*/ 1265565 h 2556892"/>
                <a:gd name="connsiteX26-3193" fmla="*/ 2880728 w 2887263"/>
                <a:gd name="connsiteY26-3194" fmla="*/ 1355208 h 2556892"/>
                <a:gd name="connsiteX27-3195" fmla="*/ 2887164 w 2887263"/>
                <a:gd name="connsiteY27-3196" fmla="*/ 1424625 h 2556892"/>
                <a:gd name="connsiteX28-3197" fmla="*/ 2873373 w 2887263"/>
                <a:gd name="connsiteY28-3198" fmla="*/ 1444852 h 2556892"/>
                <a:gd name="connsiteX29-3199" fmla="*/ 2661446 w 2887263"/>
                <a:gd name="connsiteY29-3200" fmla="*/ 1543690 h 2556892"/>
                <a:gd name="connsiteX30-3201" fmla="*/ 2448600 w 2887263"/>
                <a:gd name="connsiteY30-3202" fmla="*/ 1641608 h 2556892"/>
                <a:gd name="connsiteX31-3203" fmla="*/ 2447681 w 2887263"/>
                <a:gd name="connsiteY31-3204" fmla="*/ 1783659 h 2556892"/>
                <a:gd name="connsiteX32-3205" fmla="*/ 2452278 w 2887263"/>
                <a:gd name="connsiteY32-3206" fmla="*/ 2127522 h 2556892"/>
                <a:gd name="connsiteX33-3207" fmla="*/ 2458714 w 2887263"/>
                <a:gd name="connsiteY33-3208" fmla="*/ 2556892 h 2556892"/>
                <a:gd name="connsiteX34-3209" fmla="*/ 1263006 w 2887263"/>
                <a:gd name="connsiteY34-3210" fmla="*/ 2556892 h 2556892"/>
                <a:gd name="connsiteX35-3211" fmla="*/ 1282774 w 2887263"/>
                <a:gd name="connsiteY35-3212" fmla="*/ 2299914 h 2556892"/>
                <a:gd name="connsiteX36-3213" fmla="*/ 1307598 w 2887263"/>
                <a:gd name="connsiteY36-3214" fmla="*/ 2083390 h 2556892"/>
                <a:gd name="connsiteX37-3215" fmla="*/ 1331503 w 2887263"/>
                <a:gd name="connsiteY37-3216" fmla="*/ 1927088 h 2556892"/>
                <a:gd name="connsiteX38-3217" fmla="*/ 1373796 w 2887263"/>
                <a:gd name="connsiteY38-3218" fmla="*/ 1718839 h 2556892"/>
                <a:gd name="connsiteX39-3219" fmla="*/ 1407355 w 2887263"/>
                <a:gd name="connsiteY39-3220" fmla="*/ 1619082 h 2556892"/>
                <a:gd name="connsiteX40-3221" fmla="*/ 1414711 w 2887263"/>
                <a:gd name="connsiteY40-3222" fmla="*/ 1591040 h 2556892"/>
                <a:gd name="connsiteX41-3223" fmla="*/ 1407355 w 2887263"/>
                <a:gd name="connsiteY41-3224" fmla="*/ 1583225 h 2556892"/>
                <a:gd name="connsiteX42-3225" fmla="*/ 1380692 w 2887263"/>
                <a:gd name="connsiteY42-3226" fmla="*/ 1470596 h 2556892"/>
                <a:gd name="connsiteX43-3227" fmla="*/ 1359086 w 2887263"/>
                <a:gd name="connsiteY43-3228" fmla="*/ 1374516 h 2556892"/>
                <a:gd name="connsiteX44-3229" fmla="*/ 1320470 w 2887263"/>
                <a:gd name="connsiteY44-3230" fmla="*/ 1212698 h 2556892"/>
                <a:gd name="connsiteX45-3231" fmla="*/ 1297484 w 2887263"/>
                <a:gd name="connsiteY45-3232" fmla="*/ 1106964 h 2556892"/>
                <a:gd name="connsiteX46-3233" fmla="*/ 1288750 w 2887263"/>
                <a:gd name="connsiteY46-3234" fmla="*/ 1086737 h 2556892"/>
                <a:gd name="connsiteX47-3235" fmla="*/ 1127391 w 2887263"/>
                <a:gd name="connsiteY47-3236" fmla="*/ 1342336 h 2556892"/>
                <a:gd name="connsiteX48-3237" fmla="*/ 962355 w 2887263"/>
                <a:gd name="connsiteY48-3238" fmla="*/ 1506453 h 2556892"/>
                <a:gd name="connsiteX49-3239" fmla="*/ 766059 w 2887263"/>
                <a:gd name="connsiteY49-3240" fmla="*/ 1636091 h 2556892"/>
                <a:gd name="connsiteX50-3241" fmla="*/ 494829 w 2887263"/>
                <a:gd name="connsiteY50-3242" fmla="*/ 1753318 h 2556892"/>
                <a:gd name="connsiteX51-3243" fmla="*/ 272789 w 2887263"/>
                <a:gd name="connsiteY51-3244" fmla="*/ 1791474 h 2556892"/>
                <a:gd name="connsiteX52-3245" fmla="*/ 104995 w 2887263"/>
                <a:gd name="connsiteY52-3246" fmla="*/ 1804345 h 2556892"/>
                <a:gd name="connsiteX53-3247" fmla="*/ 82929 w 2887263"/>
                <a:gd name="connsiteY53-3248" fmla="*/ 1787336 h 2556892"/>
                <a:gd name="connsiteX54-3249" fmla="*/ 77872 w 2887263"/>
                <a:gd name="connsiteY54-3250" fmla="*/ 1783199 h 2556892"/>
                <a:gd name="connsiteX55-3251" fmla="*/ 61322 w 2887263"/>
                <a:gd name="connsiteY55-3252" fmla="*/ 1758374 h 2556892"/>
                <a:gd name="connsiteX56-3253" fmla="*/ 15811 w 2887263"/>
                <a:gd name="connsiteY56-3254" fmla="*/ 1637471 h 2556892"/>
                <a:gd name="connsiteX57-3255" fmla="*/ 5237 w 2887263"/>
                <a:gd name="connsiteY57-3256" fmla="*/ 1612646 h 2556892"/>
                <a:gd name="connsiteX58-3257" fmla="*/ 1100 w 2887263"/>
                <a:gd name="connsiteY58-3258" fmla="*/ 1591499 h 2556892"/>
                <a:gd name="connsiteX59-3259" fmla="*/ 48450 w 2887263"/>
                <a:gd name="connsiteY59-3260" fmla="*/ 1572192 h 2556892"/>
                <a:gd name="connsiteX60-3261" fmla="*/ 308187 w 2887263"/>
                <a:gd name="connsiteY60-3262" fmla="*/ 1484387 h 2556892"/>
                <a:gd name="connsiteX61-3263" fmla="*/ 418058 w 2887263"/>
                <a:gd name="connsiteY61-3264" fmla="*/ 1438416 h 2556892"/>
                <a:gd name="connsiteX62-3265" fmla="*/ 576658 w 2887263"/>
                <a:gd name="connsiteY62-3266" fmla="*/ 1349692 h 2556892"/>
                <a:gd name="connsiteX63-3267" fmla="*/ 783528 w 2887263"/>
                <a:gd name="connsiteY63-3268" fmla="*/ 1212698 h 2556892"/>
                <a:gd name="connsiteX64-3269" fmla="*/ 835935 w 2887263"/>
                <a:gd name="connsiteY64-3270" fmla="*/ 1149718 h 2556892"/>
                <a:gd name="connsiteX65-3271" fmla="*/ 1003729 w 2887263"/>
                <a:gd name="connsiteY65-3272" fmla="*/ 829759 h 2556892"/>
                <a:gd name="connsiteX66-3273" fmla="*/ 1145780 w 2887263"/>
                <a:gd name="connsiteY66-3274" fmla="*/ 462450 h 2556892"/>
                <a:gd name="connsiteX67-3275" fmla="*/ 1238182 w 2887263"/>
                <a:gd name="connsiteY67-3276" fmla="*/ 327755 h 2556892"/>
                <a:gd name="connsiteX68-3277" fmla="*/ 1398621 w 2887263"/>
                <a:gd name="connsiteY68-3278" fmla="*/ 243628 h 2556892"/>
                <a:gd name="connsiteX69-3279" fmla="*/ 1538832 w 2887263"/>
                <a:gd name="connsiteY69-3280" fmla="*/ 170074 h 2556892"/>
                <a:gd name="connsiteX70-3281" fmla="*/ 1593998 w 2887263"/>
                <a:gd name="connsiteY70-3282" fmla="*/ 129160 h 2556892"/>
                <a:gd name="connsiteX71-3283" fmla="*/ 1684362 w 2887263"/>
                <a:gd name="connsiteY71-3284" fmla="*/ 35759 h 2556892"/>
                <a:gd name="connsiteX72-3285" fmla="*/ 1778802 w 2887263"/>
                <a:gd name="connsiteY72-3286" fmla="*/ 139274 h 2556892"/>
                <a:gd name="connsiteX73-3287" fmla="*/ 1913038 w 2887263"/>
                <a:gd name="connsiteY73-3288" fmla="*/ 215126 h 2556892"/>
                <a:gd name="connsiteX74-3289" fmla="*/ 1956806 w 2887263"/>
                <a:gd name="connsiteY74-3290" fmla="*/ 233819 h 2556892"/>
                <a:gd name="connsiteX75-3291" fmla="*/ 1967743 w 2887263"/>
                <a:gd name="connsiteY75-3292" fmla="*/ 230756 h 2556892"/>
                <a:gd name="connsiteX76-3293" fmla="*/ 1970387 w 2887263"/>
                <a:gd name="connsiteY76-3294" fmla="*/ 230053 h 2556892"/>
                <a:gd name="connsiteX77-3295" fmla="*/ 2020150 w 2887263"/>
                <a:gd name="connsiteY77-3296" fmla="*/ 186624 h 2556892"/>
                <a:gd name="connsiteX78-3297" fmla="*/ 2083131 w 2887263"/>
                <a:gd name="connsiteY78-3298" fmla="*/ 93762 h 2556892"/>
                <a:gd name="connsiteX79-3299" fmla="*/ 2088041 w 2887263"/>
                <a:gd name="connsiteY79-3300" fmla="*/ 0 h 2556892"/>
                <a:gd name="connsiteX0-3301" fmla="*/ 2502386 w 2887263"/>
                <a:gd name="connsiteY0-3302" fmla="*/ 1100528 h 2556892"/>
                <a:gd name="connsiteX1-3303" fmla="*/ 2493192 w 2887263"/>
                <a:gd name="connsiteY1-3304" fmla="*/ 1180518 h 2556892"/>
                <a:gd name="connsiteX2-3305" fmla="*/ 2465609 w 2887263"/>
                <a:gd name="connsiteY2-3306" fmla="*/ 1293147 h 2556892"/>
                <a:gd name="connsiteX3-3307" fmla="*/ 2453657 w 2887263"/>
                <a:gd name="connsiteY3-3308" fmla="*/ 1314294 h 2556892"/>
                <a:gd name="connsiteX4-3309" fmla="*/ 2454117 w 2887263"/>
                <a:gd name="connsiteY4-3310" fmla="*/ 1317972 h 2556892"/>
                <a:gd name="connsiteX5-3311" fmla="*/ 2453197 w 2887263"/>
                <a:gd name="connsiteY5-3312" fmla="*/ 1334981 h 2556892"/>
                <a:gd name="connsiteX6-3313" fmla="*/ 2487675 w 2887263"/>
                <a:gd name="connsiteY6-3314" fmla="*/ 1298204 h 2556892"/>
                <a:gd name="connsiteX7-3315" fmla="*/ 2519396 w 2887263"/>
                <a:gd name="connsiteY7-3316" fmla="*/ 1266944 h 2556892"/>
                <a:gd name="connsiteX8-3317" fmla="*/ 2527210 w 2887263"/>
                <a:gd name="connsiteY8-3318" fmla="*/ 1243499 h 2556892"/>
                <a:gd name="connsiteX9-3319" fmla="*/ 2506983 w 2887263"/>
                <a:gd name="connsiteY9-3320" fmla="*/ 1129031 h 2556892"/>
                <a:gd name="connsiteX10-3321" fmla="*/ 2502386 w 2887263"/>
                <a:gd name="connsiteY10-3322" fmla="*/ 1100528 h 2556892"/>
                <a:gd name="connsiteX11-3323" fmla="*/ 2088041 w 2887263"/>
                <a:gd name="connsiteY11-3324" fmla="*/ 0 h 2556892"/>
                <a:gd name="connsiteX12-3325" fmla="*/ 2147031 w 2887263"/>
                <a:gd name="connsiteY12-3326" fmla="*/ 92843 h 2556892"/>
                <a:gd name="connsiteX13-3327" fmla="*/ 2146811 w 2887263"/>
                <a:gd name="connsiteY13-3328" fmla="*/ 95772 h 2556892"/>
                <a:gd name="connsiteX14-3329" fmla="*/ 2343326 w 2887263"/>
                <a:gd name="connsiteY14-3330" fmla="*/ 146169 h 2556892"/>
                <a:gd name="connsiteX15-3331" fmla="*/ 2510201 w 2887263"/>
                <a:gd name="connsiteY15-3332" fmla="*/ 214666 h 2556892"/>
                <a:gd name="connsiteX16-3333" fmla="*/ 2626968 w 2887263"/>
                <a:gd name="connsiteY16-3334" fmla="*/ 296494 h 2556892"/>
                <a:gd name="connsiteX17-3335" fmla="*/ 2693166 w 2887263"/>
                <a:gd name="connsiteY17-3336" fmla="*/ 382460 h 2556892"/>
                <a:gd name="connsiteX18-3337" fmla="*/ 2731322 w 2887263"/>
                <a:gd name="connsiteY18-3338" fmla="*/ 459692 h 2556892"/>
                <a:gd name="connsiteX19-3339" fmla="*/ 2762123 w 2887263"/>
                <a:gd name="connsiteY19-3340" fmla="*/ 561747 h 2556892"/>
                <a:gd name="connsiteX20-3341" fmla="*/ 2785108 w 2887263"/>
                <a:gd name="connsiteY20-3342" fmla="*/ 666102 h 2556892"/>
                <a:gd name="connsiteX21-3343" fmla="*/ 2804876 w 2887263"/>
                <a:gd name="connsiteY21-3344" fmla="*/ 779650 h 2556892"/>
                <a:gd name="connsiteX22-3345" fmla="*/ 2823264 w 2887263"/>
                <a:gd name="connsiteY22-3346" fmla="*/ 882626 h 2556892"/>
                <a:gd name="connsiteX23-3347" fmla="*/ 2830160 w 2887263"/>
                <a:gd name="connsiteY23-3348" fmla="*/ 938251 h 2556892"/>
                <a:gd name="connsiteX24-3349" fmla="*/ 2853145 w 2887263"/>
                <a:gd name="connsiteY24-3350" fmla="*/ 1122135 h 2556892"/>
                <a:gd name="connsiteX25-3351" fmla="*/ 2870614 w 2887263"/>
                <a:gd name="connsiteY25-3352" fmla="*/ 1265565 h 2556892"/>
                <a:gd name="connsiteX26-3353" fmla="*/ 2880728 w 2887263"/>
                <a:gd name="connsiteY26-3354" fmla="*/ 1355208 h 2556892"/>
                <a:gd name="connsiteX27-3355" fmla="*/ 2887164 w 2887263"/>
                <a:gd name="connsiteY27-3356" fmla="*/ 1424625 h 2556892"/>
                <a:gd name="connsiteX28-3357" fmla="*/ 2873373 w 2887263"/>
                <a:gd name="connsiteY28-3358" fmla="*/ 1444852 h 2556892"/>
                <a:gd name="connsiteX29-3359" fmla="*/ 2661446 w 2887263"/>
                <a:gd name="connsiteY29-3360" fmla="*/ 1543690 h 2556892"/>
                <a:gd name="connsiteX30-3361" fmla="*/ 2448600 w 2887263"/>
                <a:gd name="connsiteY30-3362" fmla="*/ 1641608 h 2556892"/>
                <a:gd name="connsiteX31-3363" fmla="*/ 2447681 w 2887263"/>
                <a:gd name="connsiteY31-3364" fmla="*/ 1783659 h 2556892"/>
                <a:gd name="connsiteX32-3365" fmla="*/ 2452278 w 2887263"/>
                <a:gd name="connsiteY32-3366" fmla="*/ 2127522 h 2556892"/>
                <a:gd name="connsiteX33-3367" fmla="*/ 2458714 w 2887263"/>
                <a:gd name="connsiteY33-3368" fmla="*/ 2556892 h 2556892"/>
                <a:gd name="connsiteX34-3369" fmla="*/ 1263006 w 2887263"/>
                <a:gd name="connsiteY34-3370" fmla="*/ 2556892 h 2556892"/>
                <a:gd name="connsiteX35-3371" fmla="*/ 1282774 w 2887263"/>
                <a:gd name="connsiteY35-3372" fmla="*/ 2299914 h 2556892"/>
                <a:gd name="connsiteX36-3373" fmla="*/ 1307598 w 2887263"/>
                <a:gd name="connsiteY36-3374" fmla="*/ 2083390 h 2556892"/>
                <a:gd name="connsiteX37-3375" fmla="*/ 1331503 w 2887263"/>
                <a:gd name="connsiteY37-3376" fmla="*/ 1927088 h 2556892"/>
                <a:gd name="connsiteX38-3377" fmla="*/ 1373796 w 2887263"/>
                <a:gd name="connsiteY38-3378" fmla="*/ 1718839 h 2556892"/>
                <a:gd name="connsiteX39-3379" fmla="*/ 1407355 w 2887263"/>
                <a:gd name="connsiteY39-3380" fmla="*/ 1619082 h 2556892"/>
                <a:gd name="connsiteX40-3381" fmla="*/ 1414711 w 2887263"/>
                <a:gd name="connsiteY40-3382" fmla="*/ 1591040 h 2556892"/>
                <a:gd name="connsiteX41-3383" fmla="*/ 1407355 w 2887263"/>
                <a:gd name="connsiteY41-3384" fmla="*/ 1583225 h 2556892"/>
                <a:gd name="connsiteX42-3385" fmla="*/ 1380692 w 2887263"/>
                <a:gd name="connsiteY42-3386" fmla="*/ 1470596 h 2556892"/>
                <a:gd name="connsiteX43-3387" fmla="*/ 1359086 w 2887263"/>
                <a:gd name="connsiteY43-3388" fmla="*/ 1374516 h 2556892"/>
                <a:gd name="connsiteX44-3389" fmla="*/ 1320470 w 2887263"/>
                <a:gd name="connsiteY44-3390" fmla="*/ 1212698 h 2556892"/>
                <a:gd name="connsiteX45-3391" fmla="*/ 1297484 w 2887263"/>
                <a:gd name="connsiteY45-3392" fmla="*/ 1106964 h 2556892"/>
                <a:gd name="connsiteX46-3393" fmla="*/ 1288750 w 2887263"/>
                <a:gd name="connsiteY46-3394" fmla="*/ 1086737 h 2556892"/>
                <a:gd name="connsiteX47-3395" fmla="*/ 1127391 w 2887263"/>
                <a:gd name="connsiteY47-3396" fmla="*/ 1342336 h 2556892"/>
                <a:gd name="connsiteX48-3397" fmla="*/ 962355 w 2887263"/>
                <a:gd name="connsiteY48-3398" fmla="*/ 1506453 h 2556892"/>
                <a:gd name="connsiteX49-3399" fmla="*/ 766059 w 2887263"/>
                <a:gd name="connsiteY49-3400" fmla="*/ 1636091 h 2556892"/>
                <a:gd name="connsiteX50-3401" fmla="*/ 494829 w 2887263"/>
                <a:gd name="connsiteY50-3402" fmla="*/ 1753318 h 2556892"/>
                <a:gd name="connsiteX51-3403" fmla="*/ 272789 w 2887263"/>
                <a:gd name="connsiteY51-3404" fmla="*/ 1791474 h 2556892"/>
                <a:gd name="connsiteX52-3405" fmla="*/ 104995 w 2887263"/>
                <a:gd name="connsiteY52-3406" fmla="*/ 1804345 h 2556892"/>
                <a:gd name="connsiteX53-3407" fmla="*/ 82929 w 2887263"/>
                <a:gd name="connsiteY53-3408" fmla="*/ 1787336 h 2556892"/>
                <a:gd name="connsiteX54-3409" fmla="*/ 77872 w 2887263"/>
                <a:gd name="connsiteY54-3410" fmla="*/ 1783199 h 2556892"/>
                <a:gd name="connsiteX55-3411" fmla="*/ 61322 w 2887263"/>
                <a:gd name="connsiteY55-3412" fmla="*/ 1758374 h 2556892"/>
                <a:gd name="connsiteX56-3413" fmla="*/ 5237 w 2887263"/>
                <a:gd name="connsiteY56-3414" fmla="*/ 1612646 h 2556892"/>
                <a:gd name="connsiteX57-3415" fmla="*/ 1100 w 2887263"/>
                <a:gd name="connsiteY57-3416" fmla="*/ 1591499 h 2556892"/>
                <a:gd name="connsiteX58-3417" fmla="*/ 48450 w 2887263"/>
                <a:gd name="connsiteY58-3418" fmla="*/ 1572192 h 2556892"/>
                <a:gd name="connsiteX59-3419" fmla="*/ 308187 w 2887263"/>
                <a:gd name="connsiteY59-3420" fmla="*/ 1484387 h 2556892"/>
                <a:gd name="connsiteX60-3421" fmla="*/ 418058 w 2887263"/>
                <a:gd name="connsiteY60-3422" fmla="*/ 1438416 h 2556892"/>
                <a:gd name="connsiteX61-3423" fmla="*/ 576658 w 2887263"/>
                <a:gd name="connsiteY61-3424" fmla="*/ 1349692 h 2556892"/>
                <a:gd name="connsiteX62-3425" fmla="*/ 783528 w 2887263"/>
                <a:gd name="connsiteY62-3426" fmla="*/ 1212698 h 2556892"/>
                <a:gd name="connsiteX63-3427" fmla="*/ 835935 w 2887263"/>
                <a:gd name="connsiteY63-3428" fmla="*/ 1149718 h 2556892"/>
                <a:gd name="connsiteX64-3429" fmla="*/ 1003729 w 2887263"/>
                <a:gd name="connsiteY64-3430" fmla="*/ 829759 h 2556892"/>
                <a:gd name="connsiteX65-3431" fmla="*/ 1145780 w 2887263"/>
                <a:gd name="connsiteY65-3432" fmla="*/ 462450 h 2556892"/>
                <a:gd name="connsiteX66-3433" fmla="*/ 1238182 w 2887263"/>
                <a:gd name="connsiteY66-3434" fmla="*/ 327755 h 2556892"/>
                <a:gd name="connsiteX67-3435" fmla="*/ 1398621 w 2887263"/>
                <a:gd name="connsiteY67-3436" fmla="*/ 243628 h 2556892"/>
                <a:gd name="connsiteX68-3437" fmla="*/ 1538832 w 2887263"/>
                <a:gd name="connsiteY68-3438" fmla="*/ 170074 h 2556892"/>
                <a:gd name="connsiteX69-3439" fmla="*/ 1593998 w 2887263"/>
                <a:gd name="connsiteY69-3440" fmla="*/ 129160 h 2556892"/>
                <a:gd name="connsiteX70-3441" fmla="*/ 1684362 w 2887263"/>
                <a:gd name="connsiteY70-3442" fmla="*/ 35759 h 2556892"/>
                <a:gd name="connsiteX71-3443" fmla="*/ 1778802 w 2887263"/>
                <a:gd name="connsiteY71-3444" fmla="*/ 139274 h 2556892"/>
                <a:gd name="connsiteX72-3445" fmla="*/ 1913038 w 2887263"/>
                <a:gd name="connsiteY72-3446" fmla="*/ 215126 h 2556892"/>
                <a:gd name="connsiteX73-3447" fmla="*/ 1956806 w 2887263"/>
                <a:gd name="connsiteY73-3448" fmla="*/ 233819 h 2556892"/>
                <a:gd name="connsiteX74-3449" fmla="*/ 1967743 w 2887263"/>
                <a:gd name="connsiteY74-3450" fmla="*/ 230756 h 2556892"/>
                <a:gd name="connsiteX75-3451" fmla="*/ 1970387 w 2887263"/>
                <a:gd name="connsiteY75-3452" fmla="*/ 230053 h 2556892"/>
                <a:gd name="connsiteX76-3453" fmla="*/ 2020150 w 2887263"/>
                <a:gd name="connsiteY76-3454" fmla="*/ 186624 h 2556892"/>
                <a:gd name="connsiteX77-3455" fmla="*/ 2083131 w 2887263"/>
                <a:gd name="connsiteY77-3456" fmla="*/ 93762 h 2556892"/>
                <a:gd name="connsiteX78-3457" fmla="*/ 2088041 w 2887263"/>
                <a:gd name="connsiteY78-3458" fmla="*/ 0 h 2556892"/>
                <a:gd name="connsiteX0-3459" fmla="*/ 2501286 w 2886163"/>
                <a:gd name="connsiteY0-3460" fmla="*/ 1100528 h 2556892"/>
                <a:gd name="connsiteX1-3461" fmla="*/ 2492092 w 2886163"/>
                <a:gd name="connsiteY1-3462" fmla="*/ 1180518 h 2556892"/>
                <a:gd name="connsiteX2-3463" fmla="*/ 2464509 w 2886163"/>
                <a:gd name="connsiteY2-3464" fmla="*/ 1293147 h 2556892"/>
                <a:gd name="connsiteX3-3465" fmla="*/ 2452557 w 2886163"/>
                <a:gd name="connsiteY3-3466" fmla="*/ 1314294 h 2556892"/>
                <a:gd name="connsiteX4-3467" fmla="*/ 2453017 w 2886163"/>
                <a:gd name="connsiteY4-3468" fmla="*/ 1317972 h 2556892"/>
                <a:gd name="connsiteX5-3469" fmla="*/ 2452097 w 2886163"/>
                <a:gd name="connsiteY5-3470" fmla="*/ 1334981 h 2556892"/>
                <a:gd name="connsiteX6-3471" fmla="*/ 2486575 w 2886163"/>
                <a:gd name="connsiteY6-3472" fmla="*/ 1298204 h 2556892"/>
                <a:gd name="connsiteX7-3473" fmla="*/ 2518296 w 2886163"/>
                <a:gd name="connsiteY7-3474" fmla="*/ 1266944 h 2556892"/>
                <a:gd name="connsiteX8-3475" fmla="*/ 2526110 w 2886163"/>
                <a:gd name="connsiteY8-3476" fmla="*/ 1243499 h 2556892"/>
                <a:gd name="connsiteX9-3477" fmla="*/ 2505883 w 2886163"/>
                <a:gd name="connsiteY9-3478" fmla="*/ 1129031 h 2556892"/>
                <a:gd name="connsiteX10-3479" fmla="*/ 2501286 w 2886163"/>
                <a:gd name="connsiteY10-3480" fmla="*/ 1100528 h 2556892"/>
                <a:gd name="connsiteX11-3481" fmla="*/ 2086941 w 2886163"/>
                <a:gd name="connsiteY11-3482" fmla="*/ 0 h 2556892"/>
                <a:gd name="connsiteX12-3483" fmla="*/ 2145931 w 2886163"/>
                <a:gd name="connsiteY12-3484" fmla="*/ 92843 h 2556892"/>
                <a:gd name="connsiteX13-3485" fmla="*/ 2145711 w 2886163"/>
                <a:gd name="connsiteY13-3486" fmla="*/ 95772 h 2556892"/>
                <a:gd name="connsiteX14-3487" fmla="*/ 2342226 w 2886163"/>
                <a:gd name="connsiteY14-3488" fmla="*/ 146169 h 2556892"/>
                <a:gd name="connsiteX15-3489" fmla="*/ 2509101 w 2886163"/>
                <a:gd name="connsiteY15-3490" fmla="*/ 214666 h 2556892"/>
                <a:gd name="connsiteX16-3491" fmla="*/ 2625868 w 2886163"/>
                <a:gd name="connsiteY16-3492" fmla="*/ 296494 h 2556892"/>
                <a:gd name="connsiteX17-3493" fmla="*/ 2692066 w 2886163"/>
                <a:gd name="connsiteY17-3494" fmla="*/ 382460 h 2556892"/>
                <a:gd name="connsiteX18-3495" fmla="*/ 2730222 w 2886163"/>
                <a:gd name="connsiteY18-3496" fmla="*/ 459692 h 2556892"/>
                <a:gd name="connsiteX19-3497" fmla="*/ 2761023 w 2886163"/>
                <a:gd name="connsiteY19-3498" fmla="*/ 561747 h 2556892"/>
                <a:gd name="connsiteX20-3499" fmla="*/ 2784008 w 2886163"/>
                <a:gd name="connsiteY20-3500" fmla="*/ 666102 h 2556892"/>
                <a:gd name="connsiteX21-3501" fmla="*/ 2803776 w 2886163"/>
                <a:gd name="connsiteY21-3502" fmla="*/ 779650 h 2556892"/>
                <a:gd name="connsiteX22-3503" fmla="*/ 2822164 w 2886163"/>
                <a:gd name="connsiteY22-3504" fmla="*/ 882626 h 2556892"/>
                <a:gd name="connsiteX23-3505" fmla="*/ 2829060 w 2886163"/>
                <a:gd name="connsiteY23-3506" fmla="*/ 938251 h 2556892"/>
                <a:gd name="connsiteX24-3507" fmla="*/ 2852045 w 2886163"/>
                <a:gd name="connsiteY24-3508" fmla="*/ 1122135 h 2556892"/>
                <a:gd name="connsiteX25-3509" fmla="*/ 2869514 w 2886163"/>
                <a:gd name="connsiteY25-3510" fmla="*/ 1265565 h 2556892"/>
                <a:gd name="connsiteX26-3511" fmla="*/ 2879628 w 2886163"/>
                <a:gd name="connsiteY26-3512" fmla="*/ 1355208 h 2556892"/>
                <a:gd name="connsiteX27-3513" fmla="*/ 2886064 w 2886163"/>
                <a:gd name="connsiteY27-3514" fmla="*/ 1424625 h 2556892"/>
                <a:gd name="connsiteX28-3515" fmla="*/ 2872273 w 2886163"/>
                <a:gd name="connsiteY28-3516" fmla="*/ 1444852 h 2556892"/>
                <a:gd name="connsiteX29-3517" fmla="*/ 2660346 w 2886163"/>
                <a:gd name="connsiteY29-3518" fmla="*/ 1543690 h 2556892"/>
                <a:gd name="connsiteX30-3519" fmla="*/ 2447500 w 2886163"/>
                <a:gd name="connsiteY30-3520" fmla="*/ 1641608 h 2556892"/>
                <a:gd name="connsiteX31-3521" fmla="*/ 2446581 w 2886163"/>
                <a:gd name="connsiteY31-3522" fmla="*/ 1783659 h 2556892"/>
                <a:gd name="connsiteX32-3523" fmla="*/ 2451178 w 2886163"/>
                <a:gd name="connsiteY32-3524" fmla="*/ 2127522 h 2556892"/>
                <a:gd name="connsiteX33-3525" fmla="*/ 2457614 w 2886163"/>
                <a:gd name="connsiteY33-3526" fmla="*/ 2556892 h 2556892"/>
                <a:gd name="connsiteX34-3527" fmla="*/ 1261906 w 2886163"/>
                <a:gd name="connsiteY34-3528" fmla="*/ 2556892 h 2556892"/>
                <a:gd name="connsiteX35-3529" fmla="*/ 1281674 w 2886163"/>
                <a:gd name="connsiteY35-3530" fmla="*/ 2299914 h 2556892"/>
                <a:gd name="connsiteX36-3531" fmla="*/ 1306498 w 2886163"/>
                <a:gd name="connsiteY36-3532" fmla="*/ 2083390 h 2556892"/>
                <a:gd name="connsiteX37-3533" fmla="*/ 1330403 w 2886163"/>
                <a:gd name="connsiteY37-3534" fmla="*/ 1927088 h 2556892"/>
                <a:gd name="connsiteX38-3535" fmla="*/ 1372696 w 2886163"/>
                <a:gd name="connsiteY38-3536" fmla="*/ 1718839 h 2556892"/>
                <a:gd name="connsiteX39-3537" fmla="*/ 1406255 w 2886163"/>
                <a:gd name="connsiteY39-3538" fmla="*/ 1619082 h 2556892"/>
                <a:gd name="connsiteX40-3539" fmla="*/ 1413611 w 2886163"/>
                <a:gd name="connsiteY40-3540" fmla="*/ 1591040 h 2556892"/>
                <a:gd name="connsiteX41-3541" fmla="*/ 1406255 w 2886163"/>
                <a:gd name="connsiteY41-3542" fmla="*/ 1583225 h 2556892"/>
                <a:gd name="connsiteX42-3543" fmla="*/ 1379592 w 2886163"/>
                <a:gd name="connsiteY42-3544" fmla="*/ 1470596 h 2556892"/>
                <a:gd name="connsiteX43-3545" fmla="*/ 1357986 w 2886163"/>
                <a:gd name="connsiteY43-3546" fmla="*/ 1374516 h 2556892"/>
                <a:gd name="connsiteX44-3547" fmla="*/ 1319370 w 2886163"/>
                <a:gd name="connsiteY44-3548" fmla="*/ 1212698 h 2556892"/>
                <a:gd name="connsiteX45-3549" fmla="*/ 1296384 w 2886163"/>
                <a:gd name="connsiteY45-3550" fmla="*/ 1106964 h 2556892"/>
                <a:gd name="connsiteX46-3551" fmla="*/ 1287650 w 2886163"/>
                <a:gd name="connsiteY46-3552" fmla="*/ 1086737 h 2556892"/>
                <a:gd name="connsiteX47-3553" fmla="*/ 1126291 w 2886163"/>
                <a:gd name="connsiteY47-3554" fmla="*/ 1342336 h 2556892"/>
                <a:gd name="connsiteX48-3555" fmla="*/ 961255 w 2886163"/>
                <a:gd name="connsiteY48-3556" fmla="*/ 1506453 h 2556892"/>
                <a:gd name="connsiteX49-3557" fmla="*/ 764959 w 2886163"/>
                <a:gd name="connsiteY49-3558" fmla="*/ 1636091 h 2556892"/>
                <a:gd name="connsiteX50-3559" fmla="*/ 493729 w 2886163"/>
                <a:gd name="connsiteY50-3560" fmla="*/ 1753318 h 2556892"/>
                <a:gd name="connsiteX51-3561" fmla="*/ 271689 w 2886163"/>
                <a:gd name="connsiteY51-3562" fmla="*/ 1791474 h 2556892"/>
                <a:gd name="connsiteX52-3563" fmla="*/ 103895 w 2886163"/>
                <a:gd name="connsiteY52-3564" fmla="*/ 1804345 h 2556892"/>
                <a:gd name="connsiteX53-3565" fmla="*/ 81829 w 2886163"/>
                <a:gd name="connsiteY53-3566" fmla="*/ 1787336 h 2556892"/>
                <a:gd name="connsiteX54-3567" fmla="*/ 76772 w 2886163"/>
                <a:gd name="connsiteY54-3568" fmla="*/ 1783199 h 2556892"/>
                <a:gd name="connsiteX55-3569" fmla="*/ 60222 w 2886163"/>
                <a:gd name="connsiteY55-3570" fmla="*/ 1758374 h 2556892"/>
                <a:gd name="connsiteX56-3571" fmla="*/ 0 w 2886163"/>
                <a:gd name="connsiteY56-3572" fmla="*/ 1591499 h 2556892"/>
                <a:gd name="connsiteX57-3573" fmla="*/ 47350 w 2886163"/>
                <a:gd name="connsiteY57-3574" fmla="*/ 1572192 h 2556892"/>
                <a:gd name="connsiteX58-3575" fmla="*/ 307087 w 2886163"/>
                <a:gd name="connsiteY58-3576" fmla="*/ 1484387 h 2556892"/>
                <a:gd name="connsiteX59-3577" fmla="*/ 416958 w 2886163"/>
                <a:gd name="connsiteY59-3578" fmla="*/ 1438416 h 2556892"/>
                <a:gd name="connsiteX60-3579" fmla="*/ 575558 w 2886163"/>
                <a:gd name="connsiteY60-3580" fmla="*/ 1349692 h 2556892"/>
                <a:gd name="connsiteX61-3581" fmla="*/ 782428 w 2886163"/>
                <a:gd name="connsiteY61-3582" fmla="*/ 1212698 h 2556892"/>
                <a:gd name="connsiteX62-3583" fmla="*/ 834835 w 2886163"/>
                <a:gd name="connsiteY62-3584" fmla="*/ 1149718 h 2556892"/>
                <a:gd name="connsiteX63-3585" fmla="*/ 1002629 w 2886163"/>
                <a:gd name="connsiteY63-3586" fmla="*/ 829759 h 2556892"/>
                <a:gd name="connsiteX64-3587" fmla="*/ 1144680 w 2886163"/>
                <a:gd name="connsiteY64-3588" fmla="*/ 462450 h 2556892"/>
                <a:gd name="connsiteX65-3589" fmla="*/ 1237082 w 2886163"/>
                <a:gd name="connsiteY65-3590" fmla="*/ 327755 h 2556892"/>
                <a:gd name="connsiteX66-3591" fmla="*/ 1397521 w 2886163"/>
                <a:gd name="connsiteY66-3592" fmla="*/ 243628 h 2556892"/>
                <a:gd name="connsiteX67-3593" fmla="*/ 1537732 w 2886163"/>
                <a:gd name="connsiteY67-3594" fmla="*/ 170074 h 2556892"/>
                <a:gd name="connsiteX68-3595" fmla="*/ 1592898 w 2886163"/>
                <a:gd name="connsiteY68-3596" fmla="*/ 129160 h 2556892"/>
                <a:gd name="connsiteX69-3597" fmla="*/ 1683262 w 2886163"/>
                <a:gd name="connsiteY69-3598" fmla="*/ 35759 h 2556892"/>
                <a:gd name="connsiteX70-3599" fmla="*/ 1777702 w 2886163"/>
                <a:gd name="connsiteY70-3600" fmla="*/ 139274 h 2556892"/>
                <a:gd name="connsiteX71-3601" fmla="*/ 1911938 w 2886163"/>
                <a:gd name="connsiteY71-3602" fmla="*/ 215126 h 2556892"/>
                <a:gd name="connsiteX72-3603" fmla="*/ 1955706 w 2886163"/>
                <a:gd name="connsiteY72-3604" fmla="*/ 233819 h 2556892"/>
                <a:gd name="connsiteX73-3605" fmla="*/ 1966643 w 2886163"/>
                <a:gd name="connsiteY73-3606" fmla="*/ 230756 h 2556892"/>
                <a:gd name="connsiteX74-3607" fmla="*/ 1969287 w 2886163"/>
                <a:gd name="connsiteY74-3608" fmla="*/ 230053 h 2556892"/>
                <a:gd name="connsiteX75-3609" fmla="*/ 2019050 w 2886163"/>
                <a:gd name="connsiteY75-3610" fmla="*/ 186624 h 2556892"/>
                <a:gd name="connsiteX76-3611" fmla="*/ 2082031 w 2886163"/>
                <a:gd name="connsiteY76-3612" fmla="*/ 93762 h 2556892"/>
                <a:gd name="connsiteX77-3613" fmla="*/ 2086941 w 2886163"/>
                <a:gd name="connsiteY77-3614" fmla="*/ 0 h 2556892"/>
                <a:gd name="connsiteX0-3615" fmla="*/ 2501286 w 2886163"/>
                <a:gd name="connsiteY0-3616" fmla="*/ 1100528 h 2556892"/>
                <a:gd name="connsiteX1-3617" fmla="*/ 2492092 w 2886163"/>
                <a:gd name="connsiteY1-3618" fmla="*/ 1180518 h 2556892"/>
                <a:gd name="connsiteX2-3619" fmla="*/ 2464509 w 2886163"/>
                <a:gd name="connsiteY2-3620" fmla="*/ 1293147 h 2556892"/>
                <a:gd name="connsiteX3-3621" fmla="*/ 2452557 w 2886163"/>
                <a:gd name="connsiteY3-3622" fmla="*/ 1314294 h 2556892"/>
                <a:gd name="connsiteX4-3623" fmla="*/ 2453017 w 2886163"/>
                <a:gd name="connsiteY4-3624" fmla="*/ 1317972 h 2556892"/>
                <a:gd name="connsiteX5-3625" fmla="*/ 2452097 w 2886163"/>
                <a:gd name="connsiteY5-3626" fmla="*/ 1334981 h 2556892"/>
                <a:gd name="connsiteX6-3627" fmla="*/ 2486575 w 2886163"/>
                <a:gd name="connsiteY6-3628" fmla="*/ 1298204 h 2556892"/>
                <a:gd name="connsiteX7-3629" fmla="*/ 2518296 w 2886163"/>
                <a:gd name="connsiteY7-3630" fmla="*/ 1266944 h 2556892"/>
                <a:gd name="connsiteX8-3631" fmla="*/ 2526110 w 2886163"/>
                <a:gd name="connsiteY8-3632" fmla="*/ 1243499 h 2556892"/>
                <a:gd name="connsiteX9-3633" fmla="*/ 2505883 w 2886163"/>
                <a:gd name="connsiteY9-3634" fmla="*/ 1129031 h 2556892"/>
                <a:gd name="connsiteX10-3635" fmla="*/ 2501286 w 2886163"/>
                <a:gd name="connsiteY10-3636" fmla="*/ 1100528 h 2556892"/>
                <a:gd name="connsiteX11-3637" fmla="*/ 2086941 w 2886163"/>
                <a:gd name="connsiteY11-3638" fmla="*/ 0 h 2556892"/>
                <a:gd name="connsiteX12-3639" fmla="*/ 2145931 w 2886163"/>
                <a:gd name="connsiteY12-3640" fmla="*/ 92843 h 2556892"/>
                <a:gd name="connsiteX13-3641" fmla="*/ 2145711 w 2886163"/>
                <a:gd name="connsiteY13-3642" fmla="*/ 95772 h 2556892"/>
                <a:gd name="connsiteX14-3643" fmla="*/ 2342226 w 2886163"/>
                <a:gd name="connsiteY14-3644" fmla="*/ 146169 h 2556892"/>
                <a:gd name="connsiteX15-3645" fmla="*/ 2509101 w 2886163"/>
                <a:gd name="connsiteY15-3646" fmla="*/ 214666 h 2556892"/>
                <a:gd name="connsiteX16-3647" fmla="*/ 2625868 w 2886163"/>
                <a:gd name="connsiteY16-3648" fmla="*/ 296494 h 2556892"/>
                <a:gd name="connsiteX17-3649" fmla="*/ 2692066 w 2886163"/>
                <a:gd name="connsiteY17-3650" fmla="*/ 382460 h 2556892"/>
                <a:gd name="connsiteX18-3651" fmla="*/ 2730222 w 2886163"/>
                <a:gd name="connsiteY18-3652" fmla="*/ 459692 h 2556892"/>
                <a:gd name="connsiteX19-3653" fmla="*/ 2761023 w 2886163"/>
                <a:gd name="connsiteY19-3654" fmla="*/ 561747 h 2556892"/>
                <a:gd name="connsiteX20-3655" fmla="*/ 2784008 w 2886163"/>
                <a:gd name="connsiteY20-3656" fmla="*/ 666102 h 2556892"/>
                <a:gd name="connsiteX21-3657" fmla="*/ 2803776 w 2886163"/>
                <a:gd name="connsiteY21-3658" fmla="*/ 779650 h 2556892"/>
                <a:gd name="connsiteX22-3659" fmla="*/ 2822164 w 2886163"/>
                <a:gd name="connsiteY22-3660" fmla="*/ 882626 h 2556892"/>
                <a:gd name="connsiteX23-3661" fmla="*/ 2829060 w 2886163"/>
                <a:gd name="connsiteY23-3662" fmla="*/ 938251 h 2556892"/>
                <a:gd name="connsiteX24-3663" fmla="*/ 2852045 w 2886163"/>
                <a:gd name="connsiteY24-3664" fmla="*/ 1122135 h 2556892"/>
                <a:gd name="connsiteX25-3665" fmla="*/ 2869514 w 2886163"/>
                <a:gd name="connsiteY25-3666" fmla="*/ 1265565 h 2556892"/>
                <a:gd name="connsiteX26-3667" fmla="*/ 2879628 w 2886163"/>
                <a:gd name="connsiteY26-3668" fmla="*/ 1355208 h 2556892"/>
                <a:gd name="connsiteX27-3669" fmla="*/ 2886064 w 2886163"/>
                <a:gd name="connsiteY27-3670" fmla="*/ 1424625 h 2556892"/>
                <a:gd name="connsiteX28-3671" fmla="*/ 2872273 w 2886163"/>
                <a:gd name="connsiteY28-3672" fmla="*/ 1444852 h 2556892"/>
                <a:gd name="connsiteX29-3673" fmla="*/ 2660346 w 2886163"/>
                <a:gd name="connsiteY29-3674" fmla="*/ 1543690 h 2556892"/>
                <a:gd name="connsiteX30-3675" fmla="*/ 2447500 w 2886163"/>
                <a:gd name="connsiteY30-3676" fmla="*/ 1641608 h 2556892"/>
                <a:gd name="connsiteX31-3677" fmla="*/ 2446581 w 2886163"/>
                <a:gd name="connsiteY31-3678" fmla="*/ 1783659 h 2556892"/>
                <a:gd name="connsiteX32-3679" fmla="*/ 2451178 w 2886163"/>
                <a:gd name="connsiteY32-3680" fmla="*/ 2127522 h 2556892"/>
                <a:gd name="connsiteX33-3681" fmla="*/ 2457614 w 2886163"/>
                <a:gd name="connsiteY33-3682" fmla="*/ 2556892 h 2556892"/>
                <a:gd name="connsiteX34-3683" fmla="*/ 1261906 w 2886163"/>
                <a:gd name="connsiteY34-3684" fmla="*/ 2556892 h 2556892"/>
                <a:gd name="connsiteX35-3685" fmla="*/ 1281674 w 2886163"/>
                <a:gd name="connsiteY35-3686" fmla="*/ 2299914 h 2556892"/>
                <a:gd name="connsiteX36-3687" fmla="*/ 1306498 w 2886163"/>
                <a:gd name="connsiteY36-3688" fmla="*/ 2083390 h 2556892"/>
                <a:gd name="connsiteX37-3689" fmla="*/ 1330403 w 2886163"/>
                <a:gd name="connsiteY37-3690" fmla="*/ 1927088 h 2556892"/>
                <a:gd name="connsiteX38-3691" fmla="*/ 1372696 w 2886163"/>
                <a:gd name="connsiteY38-3692" fmla="*/ 1718839 h 2556892"/>
                <a:gd name="connsiteX39-3693" fmla="*/ 1406255 w 2886163"/>
                <a:gd name="connsiteY39-3694" fmla="*/ 1619082 h 2556892"/>
                <a:gd name="connsiteX40-3695" fmla="*/ 1413611 w 2886163"/>
                <a:gd name="connsiteY40-3696" fmla="*/ 1591040 h 2556892"/>
                <a:gd name="connsiteX41-3697" fmla="*/ 1406255 w 2886163"/>
                <a:gd name="connsiteY41-3698" fmla="*/ 1583225 h 2556892"/>
                <a:gd name="connsiteX42-3699" fmla="*/ 1379592 w 2886163"/>
                <a:gd name="connsiteY42-3700" fmla="*/ 1470596 h 2556892"/>
                <a:gd name="connsiteX43-3701" fmla="*/ 1357986 w 2886163"/>
                <a:gd name="connsiteY43-3702" fmla="*/ 1374516 h 2556892"/>
                <a:gd name="connsiteX44-3703" fmla="*/ 1319370 w 2886163"/>
                <a:gd name="connsiteY44-3704" fmla="*/ 1212698 h 2556892"/>
                <a:gd name="connsiteX45-3705" fmla="*/ 1296384 w 2886163"/>
                <a:gd name="connsiteY45-3706" fmla="*/ 1106964 h 2556892"/>
                <a:gd name="connsiteX46-3707" fmla="*/ 1287650 w 2886163"/>
                <a:gd name="connsiteY46-3708" fmla="*/ 1086737 h 2556892"/>
                <a:gd name="connsiteX47-3709" fmla="*/ 1126291 w 2886163"/>
                <a:gd name="connsiteY47-3710" fmla="*/ 1342336 h 2556892"/>
                <a:gd name="connsiteX48-3711" fmla="*/ 961255 w 2886163"/>
                <a:gd name="connsiteY48-3712" fmla="*/ 1506453 h 2556892"/>
                <a:gd name="connsiteX49-3713" fmla="*/ 764959 w 2886163"/>
                <a:gd name="connsiteY49-3714" fmla="*/ 1636091 h 2556892"/>
                <a:gd name="connsiteX50-3715" fmla="*/ 493729 w 2886163"/>
                <a:gd name="connsiteY50-3716" fmla="*/ 1753318 h 2556892"/>
                <a:gd name="connsiteX51-3717" fmla="*/ 271689 w 2886163"/>
                <a:gd name="connsiteY51-3718" fmla="*/ 1791474 h 2556892"/>
                <a:gd name="connsiteX52-3719" fmla="*/ 103895 w 2886163"/>
                <a:gd name="connsiteY52-3720" fmla="*/ 1804345 h 2556892"/>
                <a:gd name="connsiteX53-3721" fmla="*/ 81829 w 2886163"/>
                <a:gd name="connsiteY53-3722" fmla="*/ 1787336 h 2556892"/>
                <a:gd name="connsiteX54-3723" fmla="*/ 76772 w 2886163"/>
                <a:gd name="connsiteY54-3724" fmla="*/ 1783199 h 2556892"/>
                <a:gd name="connsiteX55-3725" fmla="*/ 0 w 2886163"/>
                <a:gd name="connsiteY55-3726" fmla="*/ 1591499 h 2556892"/>
                <a:gd name="connsiteX56-3727" fmla="*/ 47350 w 2886163"/>
                <a:gd name="connsiteY56-3728" fmla="*/ 1572192 h 2556892"/>
                <a:gd name="connsiteX57-3729" fmla="*/ 307087 w 2886163"/>
                <a:gd name="connsiteY57-3730" fmla="*/ 1484387 h 2556892"/>
                <a:gd name="connsiteX58-3731" fmla="*/ 416958 w 2886163"/>
                <a:gd name="connsiteY58-3732" fmla="*/ 1438416 h 2556892"/>
                <a:gd name="connsiteX59-3733" fmla="*/ 575558 w 2886163"/>
                <a:gd name="connsiteY59-3734" fmla="*/ 1349692 h 2556892"/>
                <a:gd name="connsiteX60-3735" fmla="*/ 782428 w 2886163"/>
                <a:gd name="connsiteY60-3736" fmla="*/ 1212698 h 2556892"/>
                <a:gd name="connsiteX61-3737" fmla="*/ 834835 w 2886163"/>
                <a:gd name="connsiteY61-3738" fmla="*/ 1149718 h 2556892"/>
                <a:gd name="connsiteX62-3739" fmla="*/ 1002629 w 2886163"/>
                <a:gd name="connsiteY62-3740" fmla="*/ 829759 h 2556892"/>
                <a:gd name="connsiteX63-3741" fmla="*/ 1144680 w 2886163"/>
                <a:gd name="connsiteY63-3742" fmla="*/ 462450 h 2556892"/>
                <a:gd name="connsiteX64-3743" fmla="*/ 1237082 w 2886163"/>
                <a:gd name="connsiteY64-3744" fmla="*/ 327755 h 2556892"/>
                <a:gd name="connsiteX65-3745" fmla="*/ 1397521 w 2886163"/>
                <a:gd name="connsiteY65-3746" fmla="*/ 243628 h 2556892"/>
                <a:gd name="connsiteX66-3747" fmla="*/ 1537732 w 2886163"/>
                <a:gd name="connsiteY66-3748" fmla="*/ 170074 h 2556892"/>
                <a:gd name="connsiteX67-3749" fmla="*/ 1592898 w 2886163"/>
                <a:gd name="connsiteY67-3750" fmla="*/ 129160 h 2556892"/>
                <a:gd name="connsiteX68-3751" fmla="*/ 1683262 w 2886163"/>
                <a:gd name="connsiteY68-3752" fmla="*/ 35759 h 2556892"/>
                <a:gd name="connsiteX69-3753" fmla="*/ 1777702 w 2886163"/>
                <a:gd name="connsiteY69-3754" fmla="*/ 139274 h 2556892"/>
                <a:gd name="connsiteX70-3755" fmla="*/ 1911938 w 2886163"/>
                <a:gd name="connsiteY70-3756" fmla="*/ 215126 h 2556892"/>
                <a:gd name="connsiteX71-3757" fmla="*/ 1955706 w 2886163"/>
                <a:gd name="connsiteY71-3758" fmla="*/ 233819 h 2556892"/>
                <a:gd name="connsiteX72-3759" fmla="*/ 1966643 w 2886163"/>
                <a:gd name="connsiteY72-3760" fmla="*/ 230756 h 2556892"/>
                <a:gd name="connsiteX73-3761" fmla="*/ 1969287 w 2886163"/>
                <a:gd name="connsiteY73-3762" fmla="*/ 230053 h 2556892"/>
                <a:gd name="connsiteX74-3763" fmla="*/ 2019050 w 2886163"/>
                <a:gd name="connsiteY74-3764" fmla="*/ 186624 h 2556892"/>
                <a:gd name="connsiteX75-3765" fmla="*/ 2082031 w 2886163"/>
                <a:gd name="connsiteY75-3766" fmla="*/ 93762 h 2556892"/>
                <a:gd name="connsiteX76-3767" fmla="*/ 2086941 w 2886163"/>
                <a:gd name="connsiteY76-3768" fmla="*/ 0 h 2556892"/>
                <a:gd name="connsiteX0-3769" fmla="*/ 2501286 w 2886163"/>
                <a:gd name="connsiteY0-3770" fmla="*/ 1100528 h 2556892"/>
                <a:gd name="connsiteX1-3771" fmla="*/ 2492092 w 2886163"/>
                <a:gd name="connsiteY1-3772" fmla="*/ 1180518 h 2556892"/>
                <a:gd name="connsiteX2-3773" fmla="*/ 2464509 w 2886163"/>
                <a:gd name="connsiteY2-3774" fmla="*/ 1293147 h 2556892"/>
                <a:gd name="connsiteX3-3775" fmla="*/ 2452557 w 2886163"/>
                <a:gd name="connsiteY3-3776" fmla="*/ 1314294 h 2556892"/>
                <a:gd name="connsiteX4-3777" fmla="*/ 2453017 w 2886163"/>
                <a:gd name="connsiteY4-3778" fmla="*/ 1317972 h 2556892"/>
                <a:gd name="connsiteX5-3779" fmla="*/ 2452097 w 2886163"/>
                <a:gd name="connsiteY5-3780" fmla="*/ 1334981 h 2556892"/>
                <a:gd name="connsiteX6-3781" fmla="*/ 2486575 w 2886163"/>
                <a:gd name="connsiteY6-3782" fmla="*/ 1298204 h 2556892"/>
                <a:gd name="connsiteX7-3783" fmla="*/ 2518296 w 2886163"/>
                <a:gd name="connsiteY7-3784" fmla="*/ 1266944 h 2556892"/>
                <a:gd name="connsiteX8-3785" fmla="*/ 2526110 w 2886163"/>
                <a:gd name="connsiteY8-3786" fmla="*/ 1243499 h 2556892"/>
                <a:gd name="connsiteX9-3787" fmla="*/ 2505883 w 2886163"/>
                <a:gd name="connsiteY9-3788" fmla="*/ 1129031 h 2556892"/>
                <a:gd name="connsiteX10-3789" fmla="*/ 2501286 w 2886163"/>
                <a:gd name="connsiteY10-3790" fmla="*/ 1100528 h 2556892"/>
                <a:gd name="connsiteX11-3791" fmla="*/ 2086941 w 2886163"/>
                <a:gd name="connsiteY11-3792" fmla="*/ 0 h 2556892"/>
                <a:gd name="connsiteX12-3793" fmla="*/ 2145931 w 2886163"/>
                <a:gd name="connsiteY12-3794" fmla="*/ 92843 h 2556892"/>
                <a:gd name="connsiteX13-3795" fmla="*/ 2145711 w 2886163"/>
                <a:gd name="connsiteY13-3796" fmla="*/ 95772 h 2556892"/>
                <a:gd name="connsiteX14-3797" fmla="*/ 2342226 w 2886163"/>
                <a:gd name="connsiteY14-3798" fmla="*/ 146169 h 2556892"/>
                <a:gd name="connsiteX15-3799" fmla="*/ 2509101 w 2886163"/>
                <a:gd name="connsiteY15-3800" fmla="*/ 214666 h 2556892"/>
                <a:gd name="connsiteX16-3801" fmla="*/ 2625868 w 2886163"/>
                <a:gd name="connsiteY16-3802" fmla="*/ 296494 h 2556892"/>
                <a:gd name="connsiteX17-3803" fmla="*/ 2692066 w 2886163"/>
                <a:gd name="connsiteY17-3804" fmla="*/ 382460 h 2556892"/>
                <a:gd name="connsiteX18-3805" fmla="*/ 2730222 w 2886163"/>
                <a:gd name="connsiteY18-3806" fmla="*/ 459692 h 2556892"/>
                <a:gd name="connsiteX19-3807" fmla="*/ 2761023 w 2886163"/>
                <a:gd name="connsiteY19-3808" fmla="*/ 561747 h 2556892"/>
                <a:gd name="connsiteX20-3809" fmla="*/ 2784008 w 2886163"/>
                <a:gd name="connsiteY20-3810" fmla="*/ 666102 h 2556892"/>
                <a:gd name="connsiteX21-3811" fmla="*/ 2803776 w 2886163"/>
                <a:gd name="connsiteY21-3812" fmla="*/ 779650 h 2556892"/>
                <a:gd name="connsiteX22-3813" fmla="*/ 2822164 w 2886163"/>
                <a:gd name="connsiteY22-3814" fmla="*/ 882626 h 2556892"/>
                <a:gd name="connsiteX23-3815" fmla="*/ 2829060 w 2886163"/>
                <a:gd name="connsiteY23-3816" fmla="*/ 938251 h 2556892"/>
                <a:gd name="connsiteX24-3817" fmla="*/ 2852045 w 2886163"/>
                <a:gd name="connsiteY24-3818" fmla="*/ 1122135 h 2556892"/>
                <a:gd name="connsiteX25-3819" fmla="*/ 2869514 w 2886163"/>
                <a:gd name="connsiteY25-3820" fmla="*/ 1265565 h 2556892"/>
                <a:gd name="connsiteX26-3821" fmla="*/ 2879628 w 2886163"/>
                <a:gd name="connsiteY26-3822" fmla="*/ 1355208 h 2556892"/>
                <a:gd name="connsiteX27-3823" fmla="*/ 2886064 w 2886163"/>
                <a:gd name="connsiteY27-3824" fmla="*/ 1424625 h 2556892"/>
                <a:gd name="connsiteX28-3825" fmla="*/ 2872273 w 2886163"/>
                <a:gd name="connsiteY28-3826" fmla="*/ 1444852 h 2556892"/>
                <a:gd name="connsiteX29-3827" fmla="*/ 2660346 w 2886163"/>
                <a:gd name="connsiteY29-3828" fmla="*/ 1543690 h 2556892"/>
                <a:gd name="connsiteX30-3829" fmla="*/ 2447500 w 2886163"/>
                <a:gd name="connsiteY30-3830" fmla="*/ 1641608 h 2556892"/>
                <a:gd name="connsiteX31-3831" fmla="*/ 2446581 w 2886163"/>
                <a:gd name="connsiteY31-3832" fmla="*/ 1783659 h 2556892"/>
                <a:gd name="connsiteX32-3833" fmla="*/ 2451178 w 2886163"/>
                <a:gd name="connsiteY32-3834" fmla="*/ 2127522 h 2556892"/>
                <a:gd name="connsiteX33-3835" fmla="*/ 2457614 w 2886163"/>
                <a:gd name="connsiteY33-3836" fmla="*/ 2556892 h 2556892"/>
                <a:gd name="connsiteX34-3837" fmla="*/ 1261906 w 2886163"/>
                <a:gd name="connsiteY34-3838" fmla="*/ 2556892 h 2556892"/>
                <a:gd name="connsiteX35-3839" fmla="*/ 1281674 w 2886163"/>
                <a:gd name="connsiteY35-3840" fmla="*/ 2299914 h 2556892"/>
                <a:gd name="connsiteX36-3841" fmla="*/ 1306498 w 2886163"/>
                <a:gd name="connsiteY36-3842" fmla="*/ 2083390 h 2556892"/>
                <a:gd name="connsiteX37-3843" fmla="*/ 1330403 w 2886163"/>
                <a:gd name="connsiteY37-3844" fmla="*/ 1927088 h 2556892"/>
                <a:gd name="connsiteX38-3845" fmla="*/ 1372696 w 2886163"/>
                <a:gd name="connsiteY38-3846" fmla="*/ 1718839 h 2556892"/>
                <a:gd name="connsiteX39-3847" fmla="*/ 1406255 w 2886163"/>
                <a:gd name="connsiteY39-3848" fmla="*/ 1619082 h 2556892"/>
                <a:gd name="connsiteX40-3849" fmla="*/ 1413611 w 2886163"/>
                <a:gd name="connsiteY40-3850" fmla="*/ 1591040 h 2556892"/>
                <a:gd name="connsiteX41-3851" fmla="*/ 1406255 w 2886163"/>
                <a:gd name="connsiteY41-3852" fmla="*/ 1583225 h 2556892"/>
                <a:gd name="connsiteX42-3853" fmla="*/ 1379592 w 2886163"/>
                <a:gd name="connsiteY42-3854" fmla="*/ 1470596 h 2556892"/>
                <a:gd name="connsiteX43-3855" fmla="*/ 1357986 w 2886163"/>
                <a:gd name="connsiteY43-3856" fmla="*/ 1374516 h 2556892"/>
                <a:gd name="connsiteX44-3857" fmla="*/ 1319370 w 2886163"/>
                <a:gd name="connsiteY44-3858" fmla="*/ 1212698 h 2556892"/>
                <a:gd name="connsiteX45-3859" fmla="*/ 1296384 w 2886163"/>
                <a:gd name="connsiteY45-3860" fmla="*/ 1106964 h 2556892"/>
                <a:gd name="connsiteX46-3861" fmla="*/ 1287650 w 2886163"/>
                <a:gd name="connsiteY46-3862" fmla="*/ 1086737 h 2556892"/>
                <a:gd name="connsiteX47-3863" fmla="*/ 1126291 w 2886163"/>
                <a:gd name="connsiteY47-3864" fmla="*/ 1342336 h 2556892"/>
                <a:gd name="connsiteX48-3865" fmla="*/ 961255 w 2886163"/>
                <a:gd name="connsiteY48-3866" fmla="*/ 1506453 h 2556892"/>
                <a:gd name="connsiteX49-3867" fmla="*/ 764959 w 2886163"/>
                <a:gd name="connsiteY49-3868" fmla="*/ 1636091 h 2556892"/>
                <a:gd name="connsiteX50-3869" fmla="*/ 493729 w 2886163"/>
                <a:gd name="connsiteY50-3870" fmla="*/ 1753318 h 2556892"/>
                <a:gd name="connsiteX51-3871" fmla="*/ 271689 w 2886163"/>
                <a:gd name="connsiteY51-3872" fmla="*/ 1791474 h 2556892"/>
                <a:gd name="connsiteX52-3873" fmla="*/ 103895 w 2886163"/>
                <a:gd name="connsiteY52-3874" fmla="*/ 1804345 h 2556892"/>
                <a:gd name="connsiteX53-3875" fmla="*/ 81829 w 2886163"/>
                <a:gd name="connsiteY53-3876" fmla="*/ 1787336 h 2556892"/>
                <a:gd name="connsiteX54-3877" fmla="*/ 0 w 2886163"/>
                <a:gd name="connsiteY54-3878" fmla="*/ 1591499 h 2556892"/>
                <a:gd name="connsiteX55-3879" fmla="*/ 47350 w 2886163"/>
                <a:gd name="connsiteY55-3880" fmla="*/ 1572192 h 2556892"/>
                <a:gd name="connsiteX56-3881" fmla="*/ 307087 w 2886163"/>
                <a:gd name="connsiteY56-3882" fmla="*/ 1484387 h 2556892"/>
                <a:gd name="connsiteX57-3883" fmla="*/ 416958 w 2886163"/>
                <a:gd name="connsiteY57-3884" fmla="*/ 1438416 h 2556892"/>
                <a:gd name="connsiteX58-3885" fmla="*/ 575558 w 2886163"/>
                <a:gd name="connsiteY58-3886" fmla="*/ 1349692 h 2556892"/>
                <a:gd name="connsiteX59-3887" fmla="*/ 782428 w 2886163"/>
                <a:gd name="connsiteY59-3888" fmla="*/ 1212698 h 2556892"/>
                <a:gd name="connsiteX60-3889" fmla="*/ 834835 w 2886163"/>
                <a:gd name="connsiteY60-3890" fmla="*/ 1149718 h 2556892"/>
                <a:gd name="connsiteX61-3891" fmla="*/ 1002629 w 2886163"/>
                <a:gd name="connsiteY61-3892" fmla="*/ 829759 h 2556892"/>
                <a:gd name="connsiteX62-3893" fmla="*/ 1144680 w 2886163"/>
                <a:gd name="connsiteY62-3894" fmla="*/ 462450 h 2556892"/>
                <a:gd name="connsiteX63-3895" fmla="*/ 1237082 w 2886163"/>
                <a:gd name="connsiteY63-3896" fmla="*/ 327755 h 2556892"/>
                <a:gd name="connsiteX64-3897" fmla="*/ 1397521 w 2886163"/>
                <a:gd name="connsiteY64-3898" fmla="*/ 243628 h 2556892"/>
                <a:gd name="connsiteX65-3899" fmla="*/ 1537732 w 2886163"/>
                <a:gd name="connsiteY65-3900" fmla="*/ 170074 h 2556892"/>
                <a:gd name="connsiteX66-3901" fmla="*/ 1592898 w 2886163"/>
                <a:gd name="connsiteY66-3902" fmla="*/ 129160 h 2556892"/>
                <a:gd name="connsiteX67-3903" fmla="*/ 1683262 w 2886163"/>
                <a:gd name="connsiteY67-3904" fmla="*/ 35759 h 2556892"/>
                <a:gd name="connsiteX68-3905" fmla="*/ 1777702 w 2886163"/>
                <a:gd name="connsiteY68-3906" fmla="*/ 139274 h 2556892"/>
                <a:gd name="connsiteX69-3907" fmla="*/ 1911938 w 2886163"/>
                <a:gd name="connsiteY69-3908" fmla="*/ 215126 h 2556892"/>
                <a:gd name="connsiteX70-3909" fmla="*/ 1955706 w 2886163"/>
                <a:gd name="connsiteY70-3910" fmla="*/ 233819 h 2556892"/>
                <a:gd name="connsiteX71-3911" fmla="*/ 1966643 w 2886163"/>
                <a:gd name="connsiteY71-3912" fmla="*/ 230756 h 2556892"/>
                <a:gd name="connsiteX72-3913" fmla="*/ 1969287 w 2886163"/>
                <a:gd name="connsiteY72-3914" fmla="*/ 230053 h 2556892"/>
                <a:gd name="connsiteX73-3915" fmla="*/ 2019050 w 2886163"/>
                <a:gd name="connsiteY73-3916" fmla="*/ 186624 h 2556892"/>
                <a:gd name="connsiteX74-3917" fmla="*/ 2082031 w 2886163"/>
                <a:gd name="connsiteY74-3918" fmla="*/ 93762 h 2556892"/>
                <a:gd name="connsiteX75-3919" fmla="*/ 2086941 w 2886163"/>
                <a:gd name="connsiteY75-3920" fmla="*/ 0 h 2556892"/>
                <a:gd name="connsiteX0-3921" fmla="*/ 2501286 w 2886163"/>
                <a:gd name="connsiteY0-3922" fmla="*/ 1100528 h 2556892"/>
                <a:gd name="connsiteX1-3923" fmla="*/ 2492092 w 2886163"/>
                <a:gd name="connsiteY1-3924" fmla="*/ 1180518 h 2556892"/>
                <a:gd name="connsiteX2-3925" fmla="*/ 2464509 w 2886163"/>
                <a:gd name="connsiteY2-3926" fmla="*/ 1293147 h 2556892"/>
                <a:gd name="connsiteX3-3927" fmla="*/ 2452557 w 2886163"/>
                <a:gd name="connsiteY3-3928" fmla="*/ 1314294 h 2556892"/>
                <a:gd name="connsiteX4-3929" fmla="*/ 2453017 w 2886163"/>
                <a:gd name="connsiteY4-3930" fmla="*/ 1317972 h 2556892"/>
                <a:gd name="connsiteX5-3931" fmla="*/ 2452097 w 2886163"/>
                <a:gd name="connsiteY5-3932" fmla="*/ 1334981 h 2556892"/>
                <a:gd name="connsiteX6-3933" fmla="*/ 2486575 w 2886163"/>
                <a:gd name="connsiteY6-3934" fmla="*/ 1298204 h 2556892"/>
                <a:gd name="connsiteX7-3935" fmla="*/ 2518296 w 2886163"/>
                <a:gd name="connsiteY7-3936" fmla="*/ 1266944 h 2556892"/>
                <a:gd name="connsiteX8-3937" fmla="*/ 2526110 w 2886163"/>
                <a:gd name="connsiteY8-3938" fmla="*/ 1243499 h 2556892"/>
                <a:gd name="connsiteX9-3939" fmla="*/ 2505883 w 2886163"/>
                <a:gd name="connsiteY9-3940" fmla="*/ 1129031 h 2556892"/>
                <a:gd name="connsiteX10-3941" fmla="*/ 2501286 w 2886163"/>
                <a:gd name="connsiteY10-3942" fmla="*/ 1100528 h 2556892"/>
                <a:gd name="connsiteX11-3943" fmla="*/ 2086941 w 2886163"/>
                <a:gd name="connsiteY11-3944" fmla="*/ 0 h 2556892"/>
                <a:gd name="connsiteX12-3945" fmla="*/ 2145931 w 2886163"/>
                <a:gd name="connsiteY12-3946" fmla="*/ 92843 h 2556892"/>
                <a:gd name="connsiteX13-3947" fmla="*/ 2145711 w 2886163"/>
                <a:gd name="connsiteY13-3948" fmla="*/ 95772 h 2556892"/>
                <a:gd name="connsiteX14-3949" fmla="*/ 2342226 w 2886163"/>
                <a:gd name="connsiteY14-3950" fmla="*/ 146169 h 2556892"/>
                <a:gd name="connsiteX15-3951" fmla="*/ 2509101 w 2886163"/>
                <a:gd name="connsiteY15-3952" fmla="*/ 214666 h 2556892"/>
                <a:gd name="connsiteX16-3953" fmla="*/ 2625868 w 2886163"/>
                <a:gd name="connsiteY16-3954" fmla="*/ 296494 h 2556892"/>
                <a:gd name="connsiteX17-3955" fmla="*/ 2692066 w 2886163"/>
                <a:gd name="connsiteY17-3956" fmla="*/ 382460 h 2556892"/>
                <a:gd name="connsiteX18-3957" fmla="*/ 2730222 w 2886163"/>
                <a:gd name="connsiteY18-3958" fmla="*/ 459692 h 2556892"/>
                <a:gd name="connsiteX19-3959" fmla="*/ 2761023 w 2886163"/>
                <a:gd name="connsiteY19-3960" fmla="*/ 561747 h 2556892"/>
                <a:gd name="connsiteX20-3961" fmla="*/ 2784008 w 2886163"/>
                <a:gd name="connsiteY20-3962" fmla="*/ 666102 h 2556892"/>
                <a:gd name="connsiteX21-3963" fmla="*/ 2803776 w 2886163"/>
                <a:gd name="connsiteY21-3964" fmla="*/ 779650 h 2556892"/>
                <a:gd name="connsiteX22-3965" fmla="*/ 2822164 w 2886163"/>
                <a:gd name="connsiteY22-3966" fmla="*/ 882626 h 2556892"/>
                <a:gd name="connsiteX23-3967" fmla="*/ 2829060 w 2886163"/>
                <a:gd name="connsiteY23-3968" fmla="*/ 938251 h 2556892"/>
                <a:gd name="connsiteX24-3969" fmla="*/ 2852045 w 2886163"/>
                <a:gd name="connsiteY24-3970" fmla="*/ 1122135 h 2556892"/>
                <a:gd name="connsiteX25-3971" fmla="*/ 2869514 w 2886163"/>
                <a:gd name="connsiteY25-3972" fmla="*/ 1265565 h 2556892"/>
                <a:gd name="connsiteX26-3973" fmla="*/ 2879628 w 2886163"/>
                <a:gd name="connsiteY26-3974" fmla="*/ 1355208 h 2556892"/>
                <a:gd name="connsiteX27-3975" fmla="*/ 2886064 w 2886163"/>
                <a:gd name="connsiteY27-3976" fmla="*/ 1424625 h 2556892"/>
                <a:gd name="connsiteX28-3977" fmla="*/ 2872273 w 2886163"/>
                <a:gd name="connsiteY28-3978" fmla="*/ 1444852 h 2556892"/>
                <a:gd name="connsiteX29-3979" fmla="*/ 2660346 w 2886163"/>
                <a:gd name="connsiteY29-3980" fmla="*/ 1543690 h 2556892"/>
                <a:gd name="connsiteX30-3981" fmla="*/ 2447500 w 2886163"/>
                <a:gd name="connsiteY30-3982" fmla="*/ 1641608 h 2556892"/>
                <a:gd name="connsiteX31-3983" fmla="*/ 2446581 w 2886163"/>
                <a:gd name="connsiteY31-3984" fmla="*/ 1783659 h 2556892"/>
                <a:gd name="connsiteX32-3985" fmla="*/ 2451178 w 2886163"/>
                <a:gd name="connsiteY32-3986" fmla="*/ 2127522 h 2556892"/>
                <a:gd name="connsiteX33-3987" fmla="*/ 2457614 w 2886163"/>
                <a:gd name="connsiteY33-3988" fmla="*/ 2556892 h 2556892"/>
                <a:gd name="connsiteX34-3989" fmla="*/ 1261906 w 2886163"/>
                <a:gd name="connsiteY34-3990" fmla="*/ 2556892 h 2556892"/>
                <a:gd name="connsiteX35-3991" fmla="*/ 1281674 w 2886163"/>
                <a:gd name="connsiteY35-3992" fmla="*/ 2299914 h 2556892"/>
                <a:gd name="connsiteX36-3993" fmla="*/ 1306498 w 2886163"/>
                <a:gd name="connsiteY36-3994" fmla="*/ 2083390 h 2556892"/>
                <a:gd name="connsiteX37-3995" fmla="*/ 1330403 w 2886163"/>
                <a:gd name="connsiteY37-3996" fmla="*/ 1927088 h 2556892"/>
                <a:gd name="connsiteX38-3997" fmla="*/ 1372696 w 2886163"/>
                <a:gd name="connsiteY38-3998" fmla="*/ 1718839 h 2556892"/>
                <a:gd name="connsiteX39-3999" fmla="*/ 1406255 w 2886163"/>
                <a:gd name="connsiteY39-4000" fmla="*/ 1619082 h 2556892"/>
                <a:gd name="connsiteX40-4001" fmla="*/ 1413611 w 2886163"/>
                <a:gd name="connsiteY40-4002" fmla="*/ 1591040 h 2556892"/>
                <a:gd name="connsiteX41-4003" fmla="*/ 1406255 w 2886163"/>
                <a:gd name="connsiteY41-4004" fmla="*/ 1583225 h 2556892"/>
                <a:gd name="connsiteX42-4005" fmla="*/ 1379592 w 2886163"/>
                <a:gd name="connsiteY42-4006" fmla="*/ 1470596 h 2556892"/>
                <a:gd name="connsiteX43-4007" fmla="*/ 1357986 w 2886163"/>
                <a:gd name="connsiteY43-4008" fmla="*/ 1374516 h 2556892"/>
                <a:gd name="connsiteX44-4009" fmla="*/ 1319370 w 2886163"/>
                <a:gd name="connsiteY44-4010" fmla="*/ 1212698 h 2556892"/>
                <a:gd name="connsiteX45-4011" fmla="*/ 1296384 w 2886163"/>
                <a:gd name="connsiteY45-4012" fmla="*/ 1106964 h 2556892"/>
                <a:gd name="connsiteX46-4013" fmla="*/ 1287650 w 2886163"/>
                <a:gd name="connsiteY46-4014" fmla="*/ 1086737 h 2556892"/>
                <a:gd name="connsiteX47-4015" fmla="*/ 1126291 w 2886163"/>
                <a:gd name="connsiteY47-4016" fmla="*/ 1342336 h 2556892"/>
                <a:gd name="connsiteX48-4017" fmla="*/ 961255 w 2886163"/>
                <a:gd name="connsiteY48-4018" fmla="*/ 1506453 h 2556892"/>
                <a:gd name="connsiteX49-4019" fmla="*/ 764959 w 2886163"/>
                <a:gd name="connsiteY49-4020" fmla="*/ 1636091 h 2556892"/>
                <a:gd name="connsiteX50-4021" fmla="*/ 493729 w 2886163"/>
                <a:gd name="connsiteY50-4022" fmla="*/ 1753318 h 2556892"/>
                <a:gd name="connsiteX51-4023" fmla="*/ 271689 w 2886163"/>
                <a:gd name="connsiteY51-4024" fmla="*/ 1791474 h 2556892"/>
                <a:gd name="connsiteX52-4025" fmla="*/ 81829 w 2886163"/>
                <a:gd name="connsiteY52-4026" fmla="*/ 1787336 h 2556892"/>
                <a:gd name="connsiteX53-4027" fmla="*/ 0 w 2886163"/>
                <a:gd name="connsiteY53-4028" fmla="*/ 1591499 h 2556892"/>
                <a:gd name="connsiteX54-4029" fmla="*/ 47350 w 2886163"/>
                <a:gd name="connsiteY54-4030" fmla="*/ 1572192 h 2556892"/>
                <a:gd name="connsiteX55-4031" fmla="*/ 307087 w 2886163"/>
                <a:gd name="connsiteY55-4032" fmla="*/ 1484387 h 2556892"/>
                <a:gd name="connsiteX56-4033" fmla="*/ 416958 w 2886163"/>
                <a:gd name="connsiteY56-4034" fmla="*/ 1438416 h 2556892"/>
                <a:gd name="connsiteX57-4035" fmla="*/ 575558 w 2886163"/>
                <a:gd name="connsiteY57-4036" fmla="*/ 1349692 h 2556892"/>
                <a:gd name="connsiteX58-4037" fmla="*/ 782428 w 2886163"/>
                <a:gd name="connsiteY58-4038" fmla="*/ 1212698 h 2556892"/>
                <a:gd name="connsiteX59-4039" fmla="*/ 834835 w 2886163"/>
                <a:gd name="connsiteY59-4040" fmla="*/ 1149718 h 2556892"/>
                <a:gd name="connsiteX60-4041" fmla="*/ 1002629 w 2886163"/>
                <a:gd name="connsiteY60-4042" fmla="*/ 829759 h 2556892"/>
                <a:gd name="connsiteX61-4043" fmla="*/ 1144680 w 2886163"/>
                <a:gd name="connsiteY61-4044" fmla="*/ 462450 h 2556892"/>
                <a:gd name="connsiteX62-4045" fmla="*/ 1237082 w 2886163"/>
                <a:gd name="connsiteY62-4046" fmla="*/ 327755 h 2556892"/>
                <a:gd name="connsiteX63-4047" fmla="*/ 1397521 w 2886163"/>
                <a:gd name="connsiteY63-4048" fmla="*/ 243628 h 2556892"/>
                <a:gd name="connsiteX64-4049" fmla="*/ 1537732 w 2886163"/>
                <a:gd name="connsiteY64-4050" fmla="*/ 170074 h 2556892"/>
                <a:gd name="connsiteX65-4051" fmla="*/ 1592898 w 2886163"/>
                <a:gd name="connsiteY65-4052" fmla="*/ 129160 h 2556892"/>
                <a:gd name="connsiteX66-4053" fmla="*/ 1683262 w 2886163"/>
                <a:gd name="connsiteY66-4054" fmla="*/ 35759 h 2556892"/>
                <a:gd name="connsiteX67-4055" fmla="*/ 1777702 w 2886163"/>
                <a:gd name="connsiteY67-4056" fmla="*/ 139274 h 2556892"/>
                <a:gd name="connsiteX68-4057" fmla="*/ 1911938 w 2886163"/>
                <a:gd name="connsiteY68-4058" fmla="*/ 215126 h 2556892"/>
                <a:gd name="connsiteX69-4059" fmla="*/ 1955706 w 2886163"/>
                <a:gd name="connsiteY69-4060" fmla="*/ 233819 h 2556892"/>
                <a:gd name="connsiteX70-4061" fmla="*/ 1966643 w 2886163"/>
                <a:gd name="connsiteY70-4062" fmla="*/ 230756 h 2556892"/>
                <a:gd name="connsiteX71-4063" fmla="*/ 1969287 w 2886163"/>
                <a:gd name="connsiteY71-4064" fmla="*/ 230053 h 2556892"/>
                <a:gd name="connsiteX72-4065" fmla="*/ 2019050 w 2886163"/>
                <a:gd name="connsiteY72-4066" fmla="*/ 186624 h 2556892"/>
                <a:gd name="connsiteX73-4067" fmla="*/ 2082031 w 2886163"/>
                <a:gd name="connsiteY73-4068" fmla="*/ 93762 h 2556892"/>
                <a:gd name="connsiteX74-4069" fmla="*/ 2086941 w 2886163"/>
                <a:gd name="connsiteY74-4070" fmla="*/ 0 h 2556892"/>
                <a:gd name="connsiteX0-4071" fmla="*/ 2501286 w 2886163"/>
                <a:gd name="connsiteY0-4072" fmla="*/ 1100528 h 2556892"/>
                <a:gd name="connsiteX1-4073" fmla="*/ 2492092 w 2886163"/>
                <a:gd name="connsiteY1-4074" fmla="*/ 1180518 h 2556892"/>
                <a:gd name="connsiteX2-4075" fmla="*/ 2464509 w 2886163"/>
                <a:gd name="connsiteY2-4076" fmla="*/ 1293147 h 2556892"/>
                <a:gd name="connsiteX3-4077" fmla="*/ 2452557 w 2886163"/>
                <a:gd name="connsiteY3-4078" fmla="*/ 1314294 h 2556892"/>
                <a:gd name="connsiteX4-4079" fmla="*/ 2453017 w 2886163"/>
                <a:gd name="connsiteY4-4080" fmla="*/ 1317972 h 2556892"/>
                <a:gd name="connsiteX5-4081" fmla="*/ 2452097 w 2886163"/>
                <a:gd name="connsiteY5-4082" fmla="*/ 1334981 h 2556892"/>
                <a:gd name="connsiteX6-4083" fmla="*/ 2486575 w 2886163"/>
                <a:gd name="connsiteY6-4084" fmla="*/ 1298204 h 2556892"/>
                <a:gd name="connsiteX7-4085" fmla="*/ 2518296 w 2886163"/>
                <a:gd name="connsiteY7-4086" fmla="*/ 1266944 h 2556892"/>
                <a:gd name="connsiteX8-4087" fmla="*/ 2526110 w 2886163"/>
                <a:gd name="connsiteY8-4088" fmla="*/ 1243499 h 2556892"/>
                <a:gd name="connsiteX9-4089" fmla="*/ 2505883 w 2886163"/>
                <a:gd name="connsiteY9-4090" fmla="*/ 1129031 h 2556892"/>
                <a:gd name="connsiteX10-4091" fmla="*/ 2501286 w 2886163"/>
                <a:gd name="connsiteY10-4092" fmla="*/ 1100528 h 2556892"/>
                <a:gd name="connsiteX11-4093" fmla="*/ 2086941 w 2886163"/>
                <a:gd name="connsiteY11-4094" fmla="*/ 0 h 2556892"/>
                <a:gd name="connsiteX12-4095" fmla="*/ 2145931 w 2886163"/>
                <a:gd name="connsiteY12-4096" fmla="*/ 92843 h 2556892"/>
                <a:gd name="connsiteX13-4097" fmla="*/ 2145711 w 2886163"/>
                <a:gd name="connsiteY13-4098" fmla="*/ 95772 h 2556892"/>
                <a:gd name="connsiteX14-4099" fmla="*/ 2342226 w 2886163"/>
                <a:gd name="connsiteY14-4100" fmla="*/ 146169 h 2556892"/>
                <a:gd name="connsiteX15-4101" fmla="*/ 2509101 w 2886163"/>
                <a:gd name="connsiteY15-4102" fmla="*/ 214666 h 2556892"/>
                <a:gd name="connsiteX16-4103" fmla="*/ 2625868 w 2886163"/>
                <a:gd name="connsiteY16-4104" fmla="*/ 296494 h 2556892"/>
                <a:gd name="connsiteX17-4105" fmla="*/ 2692066 w 2886163"/>
                <a:gd name="connsiteY17-4106" fmla="*/ 382460 h 2556892"/>
                <a:gd name="connsiteX18-4107" fmla="*/ 2730222 w 2886163"/>
                <a:gd name="connsiteY18-4108" fmla="*/ 459692 h 2556892"/>
                <a:gd name="connsiteX19-4109" fmla="*/ 2761023 w 2886163"/>
                <a:gd name="connsiteY19-4110" fmla="*/ 561747 h 2556892"/>
                <a:gd name="connsiteX20-4111" fmla="*/ 2784008 w 2886163"/>
                <a:gd name="connsiteY20-4112" fmla="*/ 666102 h 2556892"/>
                <a:gd name="connsiteX21-4113" fmla="*/ 2803776 w 2886163"/>
                <a:gd name="connsiteY21-4114" fmla="*/ 779650 h 2556892"/>
                <a:gd name="connsiteX22-4115" fmla="*/ 2822164 w 2886163"/>
                <a:gd name="connsiteY22-4116" fmla="*/ 882626 h 2556892"/>
                <a:gd name="connsiteX23-4117" fmla="*/ 2829060 w 2886163"/>
                <a:gd name="connsiteY23-4118" fmla="*/ 938251 h 2556892"/>
                <a:gd name="connsiteX24-4119" fmla="*/ 2852045 w 2886163"/>
                <a:gd name="connsiteY24-4120" fmla="*/ 1122135 h 2556892"/>
                <a:gd name="connsiteX25-4121" fmla="*/ 2869514 w 2886163"/>
                <a:gd name="connsiteY25-4122" fmla="*/ 1265565 h 2556892"/>
                <a:gd name="connsiteX26-4123" fmla="*/ 2879628 w 2886163"/>
                <a:gd name="connsiteY26-4124" fmla="*/ 1355208 h 2556892"/>
                <a:gd name="connsiteX27-4125" fmla="*/ 2886064 w 2886163"/>
                <a:gd name="connsiteY27-4126" fmla="*/ 1424625 h 2556892"/>
                <a:gd name="connsiteX28-4127" fmla="*/ 2872273 w 2886163"/>
                <a:gd name="connsiteY28-4128" fmla="*/ 1444852 h 2556892"/>
                <a:gd name="connsiteX29-4129" fmla="*/ 2660346 w 2886163"/>
                <a:gd name="connsiteY29-4130" fmla="*/ 1543690 h 2556892"/>
                <a:gd name="connsiteX30-4131" fmla="*/ 2447500 w 2886163"/>
                <a:gd name="connsiteY30-4132" fmla="*/ 1641608 h 2556892"/>
                <a:gd name="connsiteX31-4133" fmla="*/ 2446581 w 2886163"/>
                <a:gd name="connsiteY31-4134" fmla="*/ 1783659 h 2556892"/>
                <a:gd name="connsiteX32-4135" fmla="*/ 2451178 w 2886163"/>
                <a:gd name="connsiteY32-4136" fmla="*/ 2127522 h 2556892"/>
                <a:gd name="connsiteX33-4137" fmla="*/ 2457614 w 2886163"/>
                <a:gd name="connsiteY33-4138" fmla="*/ 2556892 h 2556892"/>
                <a:gd name="connsiteX34-4139" fmla="*/ 1261906 w 2886163"/>
                <a:gd name="connsiteY34-4140" fmla="*/ 2556892 h 2556892"/>
                <a:gd name="connsiteX35-4141" fmla="*/ 1281674 w 2886163"/>
                <a:gd name="connsiteY35-4142" fmla="*/ 2299914 h 2556892"/>
                <a:gd name="connsiteX36-4143" fmla="*/ 1306498 w 2886163"/>
                <a:gd name="connsiteY36-4144" fmla="*/ 2083390 h 2556892"/>
                <a:gd name="connsiteX37-4145" fmla="*/ 1330403 w 2886163"/>
                <a:gd name="connsiteY37-4146" fmla="*/ 1927088 h 2556892"/>
                <a:gd name="connsiteX38-4147" fmla="*/ 1372696 w 2886163"/>
                <a:gd name="connsiteY38-4148" fmla="*/ 1718839 h 2556892"/>
                <a:gd name="connsiteX39-4149" fmla="*/ 1406255 w 2886163"/>
                <a:gd name="connsiteY39-4150" fmla="*/ 1619082 h 2556892"/>
                <a:gd name="connsiteX40-4151" fmla="*/ 1413611 w 2886163"/>
                <a:gd name="connsiteY40-4152" fmla="*/ 1591040 h 2556892"/>
                <a:gd name="connsiteX41-4153" fmla="*/ 1406255 w 2886163"/>
                <a:gd name="connsiteY41-4154" fmla="*/ 1583225 h 2556892"/>
                <a:gd name="connsiteX42-4155" fmla="*/ 1379592 w 2886163"/>
                <a:gd name="connsiteY42-4156" fmla="*/ 1470596 h 2556892"/>
                <a:gd name="connsiteX43-4157" fmla="*/ 1357986 w 2886163"/>
                <a:gd name="connsiteY43-4158" fmla="*/ 1374516 h 2556892"/>
                <a:gd name="connsiteX44-4159" fmla="*/ 1319370 w 2886163"/>
                <a:gd name="connsiteY44-4160" fmla="*/ 1212698 h 2556892"/>
                <a:gd name="connsiteX45-4161" fmla="*/ 1296384 w 2886163"/>
                <a:gd name="connsiteY45-4162" fmla="*/ 1106964 h 2556892"/>
                <a:gd name="connsiteX46-4163" fmla="*/ 1287650 w 2886163"/>
                <a:gd name="connsiteY46-4164" fmla="*/ 1086737 h 2556892"/>
                <a:gd name="connsiteX47-4165" fmla="*/ 1126291 w 2886163"/>
                <a:gd name="connsiteY47-4166" fmla="*/ 1342336 h 2556892"/>
                <a:gd name="connsiteX48-4167" fmla="*/ 961255 w 2886163"/>
                <a:gd name="connsiteY48-4168" fmla="*/ 1506453 h 2556892"/>
                <a:gd name="connsiteX49-4169" fmla="*/ 764959 w 2886163"/>
                <a:gd name="connsiteY49-4170" fmla="*/ 1636091 h 2556892"/>
                <a:gd name="connsiteX50-4171" fmla="*/ 493729 w 2886163"/>
                <a:gd name="connsiteY50-4172" fmla="*/ 1753318 h 2556892"/>
                <a:gd name="connsiteX51-4173" fmla="*/ 271689 w 2886163"/>
                <a:gd name="connsiteY51-4174" fmla="*/ 1791474 h 2556892"/>
                <a:gd name="connsiteX52-4175" fmla="*/ 81829 w 2886163"/>
                <a:gd name="connsiteY52-4176" fmla="*/ 1787336 h 2556892"/>
                <a:gd name="connsiteX53-4177" fmla="*/ 0 w 2886163"/>
                <a:gd name="connsiteY53-4178" fmla="*/ 1591499 h 2556892"/>
                <a:gd name="connsiteX54-4179" fmla="*/ 47350 w 2886163"/>
                <a:gd name="connsiteY54-4180" fmla="*/ 1572192 h 2556892"/>
                <a:gd name="connsiteX55-4181" fmla="*/ 307087 w 2886163"/>
                <a:gd name="connsiteY55-4182" fmla="*/ 1484387 h 2556892"/>
                <a:gd name="connsiteX56-4183" fmla="*/ 416958 w 2886163"/>
                <a:gd name="connsiteY56-4184" fmla="*/ 1438416 h 2556892"/>
                <a:gd name="connsiteX57-4185" fmla="*/ 575558 w 2886163"/>
                <a:gd name="connsiteY57-4186" fmla="*/ 1349692 h 2556892"/>
                <a:gd name="connsiteX58-4187" fmla="*/ 782428 w 2886163"/>
                <a:gd name="connsiteY58-4188" fmla="*/ 1212698 h 2556892"/>
                <a:gd name="connsiteX59-4189" fmla="*/ 834835 w 2886163"/>
                <a:gd name="connsiteY59-4190" fmla="*/ 1149718 h 2556892"/>
                <a:gd name="connsiteX60-4191" fmla="*/ 1002629 w 2886163"/>
                <a:gd name="connsiteY60-4192" fmla="*/ 829759 h 2556892"/>
                <a:gd name="connsiteX61-4193" fmla="*/ 1144680 w 2886163"/>
                <a:gd name="connsiteY61-4194" fmla="*/ 462450 h 2556892"/>
                <a:gd name="connsiteX62-4195" fmla="*/ 1237082 w 2886163"/>
                <a:gd name="connsiteY62-4196" fmla="*/ 327755 h 2556892"/>
                <a:gd name="connsiteX63-4197" fmla="*/ 1397521 w 2886163"/>
                <a:gd name="connsiteY63-4198" fmla="*/ 243628 h 2556892"/>
                <a:gd name="connsiteX64-4199" fmla="*/ 1537732 w 2886163"/>
                <a:gd name="connsiteY64-4200" fmla="*/ 170074 h 2556892"/>
                <a:gd name="connsiteX65-4201" fmla="*/ 1592898 w 2886163"/>
                <a:gd name="connsiteY65-4202" fmla="*/ 129160 h 2556892"/>
                <a:gd name="connsiteX66-4203" fmla="*/ 1683262 w 2886163"/>
                <a:gd name="connsiteY66-4204" fmla="*/ 35759 h 2556892"/>
                <a:gd name="connsiteX67-4205" fmla="*/ 1777702 w 2886163"/>
                <a:gd name="connsiteY67-4206" fmla="*/ 139274 h 2556892"/>
                <a:gd name="connsiteX68-4207" fmla="*/ 1911938 w 2886163"/>
                <a:gd name="connsiteY68-4208" fmla="*/ 215126 h 2556892"/>
                <a:gd name="connsiteX69-4209" fmla="*/ 1955706 w 2886163"/>
                <a:gd name="connsiteY69-4210" fmla="*/ 233819 h 2556892"/>
                <a:gd name="connsiteX70-4211" fmla="*/ 1966643 w 2886163"/>
                <a:gd name="connsiteY70-4212" fmla="*/ 230756 h 2556892"/>
                <a:gd name="connsiteX71-4213" fmla="*/ 1969287 w 2886163"/>
                <a:gd name="connsiteY71-4214" fmla="*/ 230053 h 2556892"/>
                <a:gd name="connsiteX72-4215" fmla="*/ 2019050 w 2886163"/>
                <a:gd name="connsiteY72-4216" fmla="*/ 186624 h 2556892"/>
                <a:gd name="connsiteX73-4217" fmla="*/ 2082031 w 2886163"/>
                <a:gd name="connsiteY73-4218" fmla="*/ 93762 h 2556892"/>
                <a:gd name="connsiteX74-4219" fmla="*/ 2086941 w 2886163"/>
                <a:gd name="connsiteY74-4220" fmla="*/ 0 h 2556892"/>
                <a:gd name="connsiteX0-4221" fmla="*/ 2501286 w 2886163"/>
                <a:gd name="connsiteY0-4222" fmla="*/ 1100528 h 2556892"/>
                <a:gd name="connsiteX1-4223" fmla="*/ 2492092 w 2886163"/>
                <a:gd name="connsiteY1-4224" fmla="*/ 1180518 h 2556892"/>
                <a:gd name="connsiteX2-4225" fmla="*/ 2464509 w 2886163"/>
                <a:gd name="connsiteY2-4226" fmla="*/ 1293147 h 2556892"/>
                <a:gd name="connsiteX3-4227" fmla="*/ 2452557 w 2886163"/>
                <a:gd name="connsiteY3-4228" fmla="*/ 1314294 h 2556892"/>
                <a:gd name="connsiteX4-4229" fmla="*/ 2453017 w 2886163"/>
                <a:gd name="connsiteY4-4230" fmla="*/ 1317972 h 2556892"/>
                <a:gd name="connsiteX5-4231" fmla="*/ 2452097 w 2886163"/>
                <a:gd name="connsiteY5-4232" fmla="*/ 1334981 h 2556892"/>
                <a:gd name="connsiteX6-4233" fmla="*/ 2486575 w 2886163"/>
                <a:gd name="connsiteY6-4234" fmla="*/ 1298204 h 2556892"/>
                <a:gd name="connsiteX7-4235" fmla="*/ 2518296 w 2886163"/>
                <a:gd name="connsiteY7-4236" fmla="*/ 1266944 h 2556892"/>
                <a:gd name="connsiteX8-4237" fmla="*/ 2526110 w 2886163"/>
                <a:gd name="connsiteY8-4238" fmla="*/ 1243499 h 2556892"/>
                <a:gd name="connsiteX9-4239" fmla="*/ 2505883 w 2886163"/>
                <a:gd name="connsiteY9-4240" fmla="*/ 1129031 h 2556892"/>
                <a:gd name="connsiteX10-4241" fmla="*/ 2501286 w 2886163"/>
                <a:gd name="connsiteY10-4242" fmla="*/ 1100528 h 2556892"/>
                <a:gd name="connsiteX11-4243" fmla="*/ 2086941 w 2886163"/>
                <a:gd name="connsiteY11-4244" fmla="*/ 0 h 2556892"/>
                <a:gd name="connsiteX12-4245" fmla="*/ 2145931 w 2886163"/>
                <a:gd name="connsiteY12-4246" fmla="*/ 92843 h 2556892"/>
                <a:gd name="connsiteX13-4247" fmla="*/ 2145711 w 2886163"/>
                <a:gd name="connsiteY13-4248" fmla="*/ 95772 h 2556892"/>
                <a:gd name="connsiteX14-4249" fmla="*/ 2342226 w 2886163"/>
                <a:gd name="connsiteY14-4250" fmla="*/ 146169 h 2556892"/>
                <a:gd name="connsiteX15-4251" fmla="*/ 2509101 w 2886163"/>
                <a:gd name="connsiteY15-4252" fmla="*/ 214666 h 2556892"/>
                <a:gd name="connsiteX16-4253" fmla="*/ 2625868 w 2886163"/>
                <a:gd name="connsiteY16-4254" fmla="*/ 296494 h 2556892"/>
                <a:gd name="connsiteX17-4255" fmla="*/ 2692066 w 2886163"/>
                <a:gd name="connsiteY17-4256" fmla="*/ 382460 h 2556892"/>
                <a:gd name="connsiteX18-4257" fmla="*/ 2730222 w 2886163"/>
                <a:gd name="connsiteY18-4258" fmla="*/ 459692 h 2556892"/>
                <a:gd name="connsiteX19-4259" fmla="*/ 2761023 w 2886163"/>
                <a:gd name="connsiteY19-4260" fmla="*/ 561747 h 2556892"/>
                <a:gd name="connsiteX20-4261" fmla="*/ 2784008 w 2886163"/>
                <a:gd name="connsiteY20-4262" fmla="*/ 666102 h 2556892"/>
                <a:gd name="connsiteX21-4263" fmla="*/ 2803776 w 2886163"/>
                <a:gd name="connsiteY21-4264" fmla="*/ 779650 h 2556892"/>
                <a:gd name="connsiteX22-4265" fmla="*/ 2822164 w 2886163"/>
                <a:gd name="connsiteY22-4266" fmla="*/ 882626 h 2556892"/>
                <a:gd name="connsiteX23-4267" fmla="*/ 2829060 w 2886163"/>
                <a:gd name="connsiteY23-4268" fmla="*/ 938251 h 2556892"/>
                <a:gd name="connsiteX24-4269" fmla="*/ 2852045 w 2886163"/>
                <a:gd name="connsiteY24-4270" fmla="*/ 1122135 h 2556892"/>
                <a:gd name="connsiteX25-4271" fmla="*/ 2869514 w 2886163"/>
                <a:gd name="connsiteY25-4272" fmla="*/ 1265565 h 2556892"/>
                <a:gd name="connsiteX26-4273" fmla="*/ 2879628 w 2886163"/>
                <a:gd name="connsiteY26-4274" fmla="*/ 1355208 h 2556892"/>
                <a:gd name="connsiteX27-4275" fmla="*/ 2886064 w 2886163"/>
                <a:gd name="connsiteY27-4276" fmla="*/ 1424625 h 2556892"/>
                <a:gd name="connsiteX28-4277" fmla="*/ 2872273 w 2886163"/>
                <a:gd name="connsiteY28-4278" fmla="*/ 1444852 h 2556892"/>
                <a:gd name="connsiteX29-4279" fmla="*/ 2660346 w 2886163"/>
                <a:gd name="connsiteY29-4280" fmla="*/ 1543690 h 2556892"/>
                <a:gd name="connsiteX30-4281" fmla="*/ 2447500 w 2886163"/>
                <a:gd name="connsiteY30-4282" fmla="*/ 1641608 h 2556892"/>
                <a:gd name="connsiteX31-4283" fmla="*/ 2446581 w 2886163"/>
                <a:gd name="connsiteY31-4284" fmla="*/ 1783659 h 2556892"/>
                <a:gd name="connsiteX32-4285" fmla="*/ 2451178 w 2886163"/>
                <a:gd name="connsiteY32-4286" fmla="*/ 2127522 h 2556892"/>
                <a:gd name="connsiteX33-4287" fmla="*/ 2457614 w 2886163"/>
                <a:gd name="connsiteY33-4288" fmla="*/ 2556892 h 2556892"/>
                <a:gd name="connsiteX34-4289" fmla="*/ 1261906 w 2886163"/>
                <a:gd name="connsiteY34-4290" fmla="*/ 2556892 h 2556892"/>
                <a:gd name="connsiteX35-4291" fmla="*/ 1281674 w 2886163"/>
                <a:gd name="connsiteY35-4292" fmla="*/ 2299914 h 2556892"/>
                <a:gd name="connsiteX36-4293" fmla="*/ 1306498 w 2886163"/>
                <a:gd name="connsiteY36-4294" fmla="*/ 2083390 h 2556892"/>
                <a:gd name="connsiteX37-4295" fmla="*/ 1330403 w 2886163"/>
                <a:gd name="connsiteY37-4296" fmla="*/ 1927088 h 2556892"/>
                <a:gd name="connsiteX38-4297" fmla="*/ 1372696 w 2886163"/>
                <a:gd name="connsiteY38-4298" fmla="*/ 1718839 h 2556892"/>
                <a:gd name="connsiteX39-4299" fmla="*/ 1406255 w 2886163"/>
                <a:gd name="connsiteY39-4300" fmla="*/ 1619082 h 2556892"/>
                <a:gd name="connsiteX40-4301" fmla="*/ 1413611 w 2886163"/>
                <a:gd name="connsiteY40-4302" fmla="*/ 1591040 h 2556892"/>
                <a:gd name="connsiteX41-4303" fmla="*/ 1406255 w 2886163"/>
                <a:gd name="connsiteY41-4304" fmla="*/ 1583225 h 2556892"/>
                <a:gd name="connsiteX42-4305" fmla="*/ 1379592 w 2886163"/>
                <a:gd name="connsiteY42-4306" fmla="*/ 1470596 h 2556892"/>
                <a:gd name="connsiteX43-4307" fmla="*/ 1357986 w 2886163"/>
                <a:gd name="connsiteY43-4308" fmla="*/ 1374516 h 2556892"/>
                <a:gd name="connsiteX44-4309" fmla="*/ 1319370 w 2886163"/>
                <a:gd name="connsiteY44-4310" fmla="*/ 1212698 h 2556892"/>
                <a:gd name="connsiteX45-4311" fmla="*/ 1296384 w 2886163"/>
                <a:gd name="connsiteY45-4312" fmla="*/ 1106964 h 2556892"/>
                <a:gd name="connsiteX46-4313" fmla="*/ 1287650 w 2886163"/>
                <a:gd name="connsiteY46-4314" fmla="*/ 1086737 h 2556892"/>
                <a:gd name="connsiteX47-4315" fmla="*/ 1126291 w 2886163"/>
                <a:gd name="connsiteY47-4316" fmla="*/ 1342336 h 2556892"/>
                <a:gd name="connsiteX48-4317" fmla="*/ 961255 w 2886163"/>
                <a:gd name="connsiteY48-4318" fmla="*/ 1506453 h 2556892"/>
                <a:gd name="connsiteX49-4319" fmla="*/ 764959 w 2886163"/>
                <a:gd name="connsiteY49-4320" fmla="*/ 1636091 h 2556892"/>
                <a:gd name="connsiteX50-4321" fmla="*/ 493729 w 2886163"/>
                <a:gd name="connsiteY50-4322" fmla="*/ 1753318 h 2556892"/>
                <a:gd name="connsiteX51-4323" fmla="*/ 271689 w 2886163"/>
                <a:gd name="connsiteY51-4324" fmla="*/ 1791474 h 2556892"/>
                <a:gd name="connsiteX52-4325" fmla="*/ 81829 w 2886163"/>
                <a:gd name="connsiteY52-4326" fmla="*/ 1787336 h 2556892"/>
                <a:gd name="connsiteX53-4327" fmla="*/ 0 w 2886163"/>
                <a:gd name="connsiteY53-4328" fmla="*/ 1591499 h 2556892"/>
                <a:gd name="connsiteX54-4329" fmla="*/ 47350 w 2886163"/>
                <a:gd name="connsiteY54-4330" fmla="*/ 1572192 h 2556892"/>
                <a:gd name="connsiteX55-4331" fmla="*/ 307087 w 2886163"/>
                <a:gd name="connsiteY55-4332" fmla="*/ 1484387 h 2556892"/>
                <a:gd name="connsiteX56-4333" fmla="*/ 416958 w 2886163"/>
                <a:gd name="connsiteY56-4334" fmla="*/ 1438416 h 2556892"/>
                <a:gd name="connsiteX57-4335" fmla="*/ 575558 w 2886163"/>
                <a:gd name="connsiteY57-4336" fmla="*/ 1349692 h 2556892"/>
                <a:gd name="connsiteX58-4337" fmla="*/ 782428 w 2886163"/>
                <a:gd name="connsiteY58-4338" fmla="*/ 1212698 h 2556892"/>
                <a:gd name="connsiteX59-4339" fmla="*/ 834835 w 2886163"/>
                <a:gd name="connsiteY59-4340" fmla="*/ 1149718 h 2556892"/>
                <a:gd name="connsiteX60-4341" fmla="*/ 1002629 w 2886163"/>
                <a:gd name="connsiteY60-4342" fmla="*/ 829759 h 2556892"/>
                <a:gd name="connsiteX61-4343" fmla="*/ 1144680 w 2886163"/>
                <a:gd name="connsiteY61-4344" fmla="*/ 462450 h 2556892"/>
                <a:gd name="connsiteX62-4345" fmla="*/ 1237082 w 2886163"/>
                <a:gd name="connsiteY62-4346" fmla="*/ 327755 h 2556892"/>
                <a:gd name="connsiteX63-4347" fmla="*/ 1397521 w 2886163"/>
                <a:gd name="connsiteY63-4348" fmla="*/ 243628 h 2556892"/>
                <a:gd name="connsiteX64-4349" fmla="*/ 1537732 w 2886163"/>
                <a:gd name="connsiteY64-4350" fmla="*/ 170074 h 2556892"/>
                <a:gd name="connsiteX65-4351" fmla="*/ 1592898 w 2886163"/>
                <a:gd name="connsiteY65-4352" fmla="*/ 129160 h 2556892"/>
                <a:gd name="connsiteX66-4353" fmla="*/ 1683262 w 2886163"/>
                <a:gd name="connsiteY66-4354" fmla="*/ 35759 h 2556892"/>
                <a:gd name="connsiteX67-4355" fmla="*/ 1777702 w 2886163"/>
                <a:gd name="connsiteY67-4356" fmla="*/ 139274 h 2556892"/>
                <a:gd name="connsiteX68-4357" fmla="*/ 1911938 w 2886163"/>
                <a:gd name="connsiteY68-4358" fmla="*/ 215126 h 2556892"/>
                <a:gd name="connsiteX69-4359" fmla="*/ 1955706 w 2886163"/>
                <a:gd name="connsiteY69-4360" fmla="*/ 233819 h 2556892"/>
                <a:gd name="connsiteX70-4361" fmla="*/ 1966643 w 2886163"/>
                <a:gd name="connsiteY70-4362" fmla="*/ 230756 h 2556892"/>
                <a:gd name="connsiteX71-4363" fmla="*/ 1969287 w 2886163"/>
                <a:gd name="connsiteY71-4364" fmla="*/ 230053 h 2556892"/>
                <a:gd name="connsiteX72-4365" fmla="*/ 2019050 w 2886163"/>
                <a:gd name="connsiteY72-4366" fmla="*/ 186624 h 2556892"/>
                <a:gd name="connsiteX73-4367" fmla="*/ 2082031 w 2886163"/>
                <a:gd name="connsiteY73-4368" fmla="*/ 93762 h 2556892"/>
                <a:gd name="connsiteX74-4369" fmla="*/ 2086941 w 2886163"/>
                <a:gd name="connsiteY74-4370" fmla="*/ 0 h 2556892"/>
                <a:gd name="connsiteX0-4371" fmla="*/ 2501286 w 2886163"/>
                <a:gd name="connsiteY0-4372" fmla="*/ 1100528 h 2556892"/>
                <a:gd name="connsiteX1-4373" fmla="*/ 2492092 w 2886163"/>
                <a:gd name="connsiteY1-4374" fmla="*/ 1180518 h 2556892"/>
                <a:gd name="connsiteX2-4375" fmla="*/ 2464509 w 2886163"/>
                <a:gd name="connsiteY2-4376" fmla="*/ 1293147 h 2556892"/>
                <a:gd name="connsiteX3-4377" fmla="*/ 2452557 w 2886163"/>
                <a:gd name="connsiteY3-4378" fmla="*/ 1314294 h 2556892"/>
                <a:gd name="connsiteX4-4379" fmla="*/ 2453017 w 2886163"/>
                <a:gd name="connsiteY4-4380" fmla="*/ 1317972 h 2556892"/>
                <a:gd name="connsiteX5-4381" fmla="*/ 2452097 w 2886163"/>
                <a:gd name="connsiteY5-4382" fmla="*/ 1334981 h 2556892"/>
                <a:gd name="connsiteX6-4383" fmla="*/ 2486575 w 2886163"/>
                <a:gd name="connsiteY6-4384" fmla="*/ 1298204 h 2556892"/>
                <a:gd name="connsiteX7-4385" fmla="*/ 2518296 w 2886163"/>
                <a:gd name="connsiteY7-4386" fmla="*/ 1266944 h 2556892"/>
                <a:gd name="connsiteX8-4387" fmla="*/ 2526110 w 2886163"/>
                <a:gd name="connsiteY8-4388" fmla="*/ 1243499 h 2556892"/>
                <a:gd name="connsiteX9-4389" fmla="*/ 2505883 w 2886163"/>
                <a:gd name="connsiteY9-4390" fmla="*/ 1129031 h 2556892"/>
                <a:gd name="connsiteX10-4391" fmla="*/ 2501286 w 2886163"/>
                <a:gd name="connsiteY10-4392" fmla="*/ 1100528 h 2556892"/>
                <a:gd name="connsiteX11-4393" fmla="*/ 2086941 w 2886163"/>
                <a:gd name="connsiteY11-4394" fmla="*/ 0 h 2556892"/>
                <a:gd name="connsiteX12-4395" fmla="*/ 2145931 w 2886163"/>
                <a:gd name="connsiteY12-4396" fmla="*/ 92843 h 2556892"/>
                <a:gd name="connsiteX13-4397" fmla="*/ 2145711 w 2886163"/>
                <a:gd name="connsiteY13-4398" fmla="*/ 95772 h 2556892"/>
                <a:gd name="connsiteX14-4399" fmla="*/ 2342226 w 2886163"/>
                <a:gd name="connsiteY14-4400" fmla="*/ 146169 h 2556892"/>
                <a:gd name="connsiteX15-4401" fmla="*/ 2509101 w 2886163"/>
                <a:gd name="connsiteY15-4402" fmla="*/ 214666 h 2556892"/>
                <a:gd name="connsiteX16-4403" fmla="*/ 2625868 w 2886163"/>
                <a:gd name="connsiteY16-4404" fmla="*/ 296494 h 2556892"/>
                <a:gd name="connsiteX17-4405" fmla="*/ 2692066 w 2886163"/>
                <a:gd name="connsiteY17-4406" fmla="*/ 382460 h 2556892"/>
                <a:gd name="connsiteX18-4407" fmla="*/ 2730222 w 2886163"/>
                <a:gd name="connsiteY18-4408" fmla="*/ 459692 h 2556892"/>
                <a:gd name="connsiteX19-4409" fmla="*/ 2761023 w 2886163"/>
                <a:gd name="connsiteY19-4410" fmla="*/ 561747 h 2556892"/>
                <a:gd name="connsiteX20-4411" fmla="*/ 2784008 w 2886163"/>
                <a:gd name="connsiteY20-4412" fmla="*/ 666102 h 2556892"/>
                <a:gd name="connsiteX21-4413" fmla="*/ 2803776 w 2886163"/>
                <a:gd name="connsiteY21-4414" fmla="*/ 779650 h 2556892"/>
                <a:gd name="connsiteX22-4415" fmla="*/ 2822164 w 2886163"/>
                <a:gd name="connsiteY22-4416" fmla="*/ 882626 h 2556892"/>
                <a:gd name="connsiteX23-4417" fmla="*/ 2829060 w 2886163"/>
                <a:gd name="connsiteY23-4418" fmla="*/ 938251 h 2556892"/>
                <a:gd name="connsiteX24-4419" fmla="*/ 2852045 w 2886163"/>
                <a:gd name="connsiteY24-4420" fmla="*/ 1122135 h 2556892"/>
                <a:gd name="connsiteX25-4421" fmla="*/ 2869514 w 2886163"/>
                <a:gd name="connsiteY25-4422" fmla="*/ 1265565 h 2556892"/>
                <a:gd name="connsiteX26-4423" fmla="*/ 2879628 w 2886163"/>
                <a:gd name="connsiteY26-4424" fmla="*/ 1355208 h 2556892"/>
                <a:gd name="connsiteX27-4425" fmla="*/ 2886064 w 2886163"/>
                <a:gd name="connsiteY27-4426" fmla="*/ 1424625 h 2556892"/>
                <a:gd name="connsiteX28-4427" fmla="*/ 2872273 w 2886163"/>
                <a:gd name="connsiteY28-4428" fmla="*/ 1444852 h 2556892"/>
                <a:gd name="connsiteX29-4429" fmla="*/ 2660346 w 2886163"/>
                <a:gd name="connsiteY29-4430" fmla="*/ 1543690 h 2556892"/>
                <a:gd name="connsiteX30-4431" fmla="*/ 2447500 w 2886163"/>
                <a:gd name="connsiteY30-4432" fmla="*/ 1641608 h 2556892"/>
                <a:gd name="connsiteX31-4433" fmla="*/ 2446581 w 2886163"/>
                <a:gd name="connsiteY31-4434" fmla="*/ 1783659 h 2556892"/>
                <a:gd name="connsiteX32-4435" fmla="*/ 2451178 w 2886163"/>
                <a:gd name="connsiteY32-4436" fmla="*/ 2127522 h 2556892"/>
                <a:gd name="connsiteX33-4437" fmla="*/ 2457614 w 2886163"/>
                <a:gd name="connsiteY33-4438" fmla="*/ 2556892 h 2556892"/>
                <a:gd name="connsiteX34-4439" fmla="*/ 1261906 w 2886163"/>
                <a:gd name="connsiteY34-4440" fmla="*/ 2556892 h 2556892"/>
                <a:gd name="connsiteX35-4441" fmla="*/ 1281674 w 2886163"/>
                <a:gd name="connsiteY35-4442" fmla="*/ 2299914 h 2556892"/>
                <a:gd name="connsiteX36-4443" fmla="*/ 1306498 w 2886163"/>
                <a:gd name="connsiteY36-4444" fmla="*/ 2083390 h 2556892"/>
                <a:gd name="connsiteX37-4445" fmla="*/ 1330403 w 2886163"/>
                <a:gd name="connsiteY37-4446" fmla="*/ 1927088 h 2556892"/>
                <a:gd name="connsiteX38-4447" fmla="*/ 1372696 w 2886163"/>
                <a:gd name="connsiteY38-4448" fmla="*/ 1718839 h 2556892"/>
                <a:gd name="connsiteX39-4449" fmla="*/ 1406255 w 2886163"/>
                <a:gd name="connsiteY39-4450" fmla="*/ 1619082 h 2556892"/>
                <a:gd name="connsiteX40-4451" fmla="*/ 1413611 w 2886163"/>
                <a:gd name="connsiteY40-4452" fmla="*/ 1591040 h 2556892"/>
                <a:gd name="connsiteX41-4453" fmla="*/ 1379592 w 2886163"/>
                <a:gd name="connsiteY41-4454" fmla="*/ 1470596 h 2556892"/>
                <a:gd name="connsiteX42-4455" fmla="*/ 1357986 w 2886163"/>
                <a:gd name="connsiteY42-4456" fmla="*/ 1374516 h 2556892"/>
                <a:gd name="connsiteX43-4457" fmla="*/ 1319370 w 2886163"/>
                <a:gd name="connsiteY43-4458" fmla="*/ 1212698 h 2556892"/>
                <a:gd name="connsiteX44-4459" fmla="*/ 1296384 w 2886163"/>
                <a:gd name="connsiteY44-4460" fmla="*/ 1106964 h 2556892"/>
                <a:gd name="connsiteX45-4461" fmla="*/ 1287650 w 2886163"/>
                <a:gd name="connsiteY45-4462" fmla="*/ 1086737 h 2556892"/>
                <a:gd name="connsiteX46-4463" fmla="*/ 1126291 w 2886163"/>
                <a:gd name="connsiteY46-4464" fmla="*/ 1342336 h 2556892"/>
                <a:gd name="connsiteX47-4465" fmla="*/ 961255 w 2886163"/>
                <a:gd name="connsiteY47-4466" fmla="*/ 1506453 h 2556892"/>
                <a:gd name="connsiteX48-4467" fmla="*/ 764959 w 2886163"/>
                <a:gd name="connsiteY48-4468" fmla="*/ 1636091 h 2556892"/>
                <a:gd name="connsiteX49-4469" fmla="*/ 493729 w 2886163"/>
                <a:gd name="connsiteY49-4470" fmla="*/ 1753318 h 2556892"/>
                <a:gd name="connsiteX50-4471" fmla="*/ 271689 w 2886163"/>
                <a:gd name="connsiteY50-4472" fmla="*/ 1791474 h 2556892"/>
                <a:gd name="connsiteX51-4473" fmla="*/ 81829 w 2886163"/>
                <a:gd name="connsiteY51-4474" fmla="*/ 1787336 h 2556892"/>
                <a:gd name="connsiteX52-4475" fmla="*/ 0 w 2886163"/>
                <a:gd name="connsiteY52-4476" fmla="*/ 1591499 h 2556892"/>
                <a:gd name="connsiteX53-4477" fmla="*/ 47350 w 2886163"/>
                <a:gd name="connsiteY53-4478" fmla="*/ 1572192 h 2556892"/>
                <a:gd name="connsiteX54-4479" fmla="*/ 307087 w 2886163"/>
                <a:gd name="connsiteY54-4480" fmla="*/ 1484387 h 2556892"/>
                <a:gd name="connsiteX55-4481" fmla="*/ 416958 w 2886163"/>
                <a:gd name="connsiteY55-4482" fmla="*/ 1438416 h 2556892"/>
                <a:gd name="connsiteX56-4483" fmla="*/ 575558 w 2886163"/>
                <a:gd name="connsiteY56-4484" fmla="*/ 1349692 h 2556892"/>
                <a:gd name="connsiteX57-4485" fmla="*/ 782428 w 2886163"/>
                <a:gd name="connsiteY57-4486" fmla="*/ 1212698 h 2556892"/>
                <a:gd name="connsiteX58-4487" fmla="*/ 834835 w 2886163"/>
                <a:gd name="connsiteY58-4488" fmla="*/ 1149718 h 2556892"/>
                <a:gd name="connsiteX59-4489" fmla="*/ 1002629 w 2886163"/>
                <a:gd name="connsiteY59-4490" fmla="*/ 829759 h 2556892"/>
                <a:gd name="connsiteX60-4491" fmla="*/ 1144680 w 2886163"/>
                <a:gd name="connsiteY60-4492" fmla="*/ 462450 h 2556892"/>
                <a:gd name="connsiteX61-4493" fmla="*/ 1237082 w 2886163"/>
                <a:gd name="connsiteY61-4494" fmla="*/ 327755 h 2556892"/>
                <a:gd name="connsiteX62-4495" fmla="*/ 1397521 w 2886163"/>
                <a:gd name="connsiteY62-4496" fmla="*/ 243628 h 2556892"/>
                <a:gd name="connsiteX63-4497" fmla="*/ 1537732 w 2886163"/>
                <a:gd name="connsiteY63-4498" fmla="*/ 170074 h 2556892"/>
                <a:gd name="connsiteX64-4499" fmla="*/ 1592898 w 2886163"/>
                <a:gd name="connsiteY64-4500" fmla="*/ 129160 h 2556892"/>
                <a:gd name="connsiteX65-4501" fmla="*/ 1683262 w 2886163"/>
                <a:gd name="connsiteY65-4502" fmla="*/ 35759 h 2556892"/>
                <a:gd name="connsiteX66-4503" fmla="*/ 1777702 w 2886163"/>
                <a:gd name="connsiteY66-4504" fmla="*/ 139274 h 2556892"/>
                <a:gd name="connsiteX67-4505" fmla="*/ 1911938 w 2886163"/>
                <a:gd name="connsiteY67-4506" fmla="*/ 215126 h 2556892"/>
                <a:gd name="connsiteX68-4507" fmla="*/ 1955706 w 2886163"/>
                <a:gd name="connsiteY68-4508" fmla="*/ 233819 h 2556892"/>
                <a:gd name="connsiteX69-4509" fmla="*/ 1966643 w 2886163"/>
                <a:gd name="connsiteY69-4510" fmla="*/ 230756 h 2556892"/>
                <a:gd name="connsiteX70-4511" fmla="*/ 1969287 w 2886163"/>
                <a:gd name="connsiteY70-4512" fmla="*/ 230053 h 2556892"/>
                <a:gd name="connsiteX71-4513" fmla="*/ 2019050 w 2886163"/>
                <a:gd name="connsiteY71-4514" fmla="*/ 186624 h 2556892"/>
                <a:gd name="connsiteX72-4515" fmla="*/ 2082031 w 2886163"/>
                <a:gd name="connsiteY72-4516" fmla="*/ 93762 h 2556892"/>
                <a:gd name="connsiteX73-4517" fmla="*/ 2086941 w 2886163"/>
                <a:gd name="connsiteY73-4518" fmla="*/ 0 h 2556892"/>
                <a:gd name="connsiteX0-4519" fmla="*/ 2501286 w 2886163"/>
                <a:gd name="connsiteY0-4520" fmla="*/ 1100528 h 2556892"/>
                <a:gd name="connsiteX1-4521" fmla="*/ 2492092 w 2886163"/>
                <a:gd name="connsiteY1-4522" fmla="*/ 1180518 h 2556892"/>
                <a:gd name="connsiteX2-4523" fmla="*/ 2464509 w 2886163"/>
                <a:gd name="connsiteY2-4524" fmla="*/ 1293147 h 2556892"/>
                <a:gd name="connsiteX3-4525" fmla="*/ 2452557 w 2886163"/>
                <a:gd name="connsiteY3-4526" fmla="*/ 1314294 h 2556892"/>
                <a:gd name="connsiteX4-4527" fmla="*/ 2453017 w 2886163"/>
                <a:gd name="connsiteY4-4528" fmla="*/ 1317972 h 2556892"/>
                <a:gd name="connsiteX5-4529" fmla="*/ 2452097 w 2886163"/>
                <a:gd name="connsiteY5-4530" fmla="*/ 1334981 h 2556892"/>
                <a:gd name="connsiteX6-4531" fmla="*/ 2486575 w 2886163"/>
                <a:gd name="connsiteY6-4532" fmla="*/ 1298204 h 2556892"/>
                <a:gd name="connsiteX7-4533" fmla="*/ 2518296 w 2886163"/>
                <a:gd name="connsiteY7-4534" fmla="*/ 1266944 h 2556892"/>
                <a:gd name="connsiteX8-4535" fmla="*/ 2526110 w 2886163"/>
                <a:gd name="connsiteY8-4536" fmla="*/ 1243499 h 2556892"/>
                <a:gd name="connsiteX9-4537" fmla="*/ 2505883 w 2886163"/>
                <a:gd name="connsiteY9-4538" fmla="*/ 1129031 h 2556892"/>
                <a:gd name="connsiteX10-4539" fmla="*/ 2501286 w 2886163"/>
                <a:gd name="connsiteY10-4540" fmla="*/ 1100528 h 2556892"/>
                <a:gd name="connsiteX11-4541" fmla="*/ 2086941 w 2886163"/>
                <a:gd name="connsiteY11-4542" fmla="*/ 0 h 2556892"/>
                <a:gd name="connsiteX12-4543" fmla="*/ 2145931 w 2886163"/>
                <a:gd name="connsiteY12-4544" fmla="*/ 92843 h 2556892"/>
                <a:gd name="connsiteX13-4545" fmla="*/ 2145711 w 2886163"/>
                <a:gd name="connsiteY13-4546" fmla="*/ 95772 h 2556892"/>
                <a:gd name="connsiteX14-4547" fmla="*/ 2342226 w 2886163"/>
                <a:gd name="connsiteY14-4548" fmla="*/ 146169 h 2556892"/>
                <a:gd name="connsiteX15-4549" fmla="*/ 2509101 w 2886163"/>
                <a:gd name="connsiteY15-4550" fmla="*/ 214666 h 2556892"/>
                <a:gd name="connsiteX16-4551" fmla="*/ 2625868 w 2886163"/>
                <a:gd name="connsiteY16-4552" fmla="*/ 296494 h 2556892"/>
                <a:gd name="connsiteX17-4553" fmla="*/ 2692066 w 2886163"/>
                <a:gd name="connsiteY17-4554" fmla="*/ 382460 h 2556892"/>
                <a:gd name="connsiteX18-4555" fmla="*/ 2730222 w 2886163"/>
                <a:gd name="connsiteY18-4556" fmla="*/ 459692 h 2556892"/>
                <a:gd name="connsiteX19-4557" fmla="*/ 2761023 w 2886163"/>
                <a:gd name="connsiteY19-4558" fmla="*/ 561747 h 2556892"/>
                <a:gd name="connsiteX20-4559" fmla="*/ 2784008 w 2886163"/>
                <a:gd name="connsiteY20-4560" fmla="*/ 666102 h 2556892"/>
                <a:gd name="connsiteX21-4561" fmla="*/ 2803776 w 2886163"/>
                <a:gd name="connsiteY21-4562" fmla="*/ 779650 h 2556892"/>
                <a:gd name="connsiteX22-4563" fmla="*/ 2822164 w 2886163"/>
                <a:gd name="connsiteY22-4564" fmla="*/ 882626 h 2556892"/>
                <a:gd name="connsiteX23-4565" fmla="*/ 2829060 w 2886163"/>
                <a:gd name="connsiteY23-4566" fmla="*/ 938251 h 2556892"/>
                <a:gd name="connsiteX24-4567" fmla="*/ 2852045 w 2886163"/>
                <a:gd name="connsiteY24-4568" fmla="*/ 1122135 h 2556892"/>
                <a:gd name="connsiteX25-4569" fmla="*/ 2869514 w 2886163"/>
                <a:gd name="connsiteY25-4570" fmla="*/ 1265565 h 2556892"/>
                <a:gd name="connsiteX26-4571" fmla="*/ 2879628 w 2886163"/>
                <a:gd name="connsiteY26-4572" fmla="*/ 1355208 h 2556892"/>
                <a:gd name="connsiteX27-4573" fmla="*/ 2886064 w 2886163"/>
                <a:gd name="connsiteY27-4574" fmla="*/ 1424625 h 2556892"/>
                <a:gd name="connsiteX28-4575" fmla="*/ 2872273 w 2886163"/>
                <a:gd name="connsiteY28-4576" fmla="*/ 1444852 h 2556892"/>
                <a:gd name="connsiteX29-4577" fmla="*/ 2660346 w 2886163"/>
                <a:gd name="connsiteY29-4578" fmla="*/ 1543690 h 2556892"/>
                <a:gd name="connsiteX30-4579" fmla="*/ 2447500 w 2886163"/>
                <a:gd name="connsiteY30-4580" fmla="*/ 1641608 h 2556892"/>
                <a:gd name="connsiteX31-4581" fmla="*/ 2446581 w 2886163"/>
                <a:gd name="connsiteY31-4582" fmla="*/ 1783659 h 2556892"/>
                <a:gd name="connsiteX32-4583" fmla="*/ 2451178 w 2886163"/>
                <a:gd name="connsiteY32-4584" fmla="*/ 2127522 h 2556892"/>
                <a:gd name="connsiteX33-4585" fmla="*/ 2457614 w 2886163"/>
                <a:gd name="connsiteY33-4586" fmla="*/ 2556892 h 2556892"/>
                <a:gd name="connsiteX34-4587" fmla="*/ 1261906 w 2886163"/>
                <a:gd name="connsiteY34-4588" fmla="*/ 2556892 h 2556892"/>
                <a:gd name="connsiteX35-4589" fmla="*/ 1281674 w 2886163"/>
                <a:gd name="connsiteY35-4590" fmla="*/ 2299914 h 2556892"/>
                <a:gd name="connsiteX36-4591" fmla="*/ 1306498 w 2886163"/>
                <a:gd name="connsiteY36-4592" fmla="*/ 2083390 h 2556892"/>
                <a:gd name="connsiteX37-4593" fmla="*/ 1330403 w 2886163"/>
                <a:gd name="connsiteY37-4594" fmla="*/ 1927088 h 2556892"/>
                <a:gd name="connsiteX38-4595" fmla="*/ 1372696 w 2886163"/>
                <a:gd name="connsiteY38-4596" fmla="*/ 1718839 h 2556892"/>
                <a:gd name="connsiteX39-4597" fmla="*/ 1406255 w 2886163"/>
                <a:gd name="connsiteY39-4598" fmla="*/ 1619082 h 2556892"/>
                <a:gd name="connsiteX40-4599" fmla="*/ 1413611 w 2886163"/>
                <a:gd name="connsiteY40-4600" fmla="*/ 1591040 h 2556892"/>
                <a:gd name="connsiteX41-4601" fmla="*/ 1357986 w 2886163"/>
                <a:gd name="connsiteY41-4602" fmla="*/ 1374516 h 2556892"/>
                <a:gd name="connsiteX42-4603" fmla="*/ 1319370 w 2886163"/>
                <a:gd name="connsiteY42-4604" fmla="*/ 1212698 h 2556892"/>
                <a:gd name="connsiteX43-4605" fmla="*/ 1296384 w 2886163"/>
                <a:gd name="connsiteY43-4606" fmla="*/ 1106964 h 2556892"/>
                <a:gd name="connsiteX44-4607" fmla="*/ 1287650 w 2886163"/>
                <a:gd name="connsiteY44-4608" fmla="*/ 1086737 h 2556892"/>
                <a:gd name="connsiteX45-4609" fmla="*/ 1126291 w 2886163"/>
                <a:gd name="connsiteY45-4610" fmla="*/ 1342336 h 2556892"/>
                <a:gd name="connsiteX46-4611" fmla="*/ 961255 w 2886163"/>
                <a:gd name="connsiteY46-4612" fmla="*/ 1506453 h 2556892"/>
                <a:gd name="connsiteX47-4613" fmla="*/ 764959 w 2886163"/>
                <a:gd name="connsiteY47-4614" fmla="*/ 1636091 h 2556892"/>
                <a:gd name="connsiteX48-4615" fmla="*/ 493729 w 2886163"/>
                <a:gd name="connsiteY48-4616" fmla="*/ 1753318 h 2556892"/>
                <a:gd name="connsiteX49-4617" fmla="*/ 271689 w 2886163"/>
                <a:gd name="connsiteY49-4618" fmla="*/ 1791474 h 2556892"/>
                <a:gd name="connsiteX50-4619" fmla="*/ 81829 w 2886163"/>
                <a:gd name="connsiteY50-4620" fmla="*/ 1787336 h 2556892"/>
                <a:gd name="connsiteX51-4621" fmla="*/ 0 w 2886163"/>
                <a:gd name="connsiteY51-4622" fmla="*/ 1591499 h 2556892"/>
                <a:gd name="connsiteX52-4623" fmla="*/ 47350 w 2886163"/>
                <a:gd name="connsiteY52-4624" fmla="*/ 1572192 h 2556892"/>
                <a:gd name="connsiteX53-4625" fmla="*/ 307087 w 2886163"/>
                <a:gd name="connsiteY53-4626" fmla="*/ 1484387 h 2556892"/>
                <a:gd name="connsiteX54-4627" fmla="*/ 416958 w 2886163"/>
                <a:gd name="connsiteY54-4628" fmla="*/ 1438416 h 2556892"/>
                <a:gd name="connsiteX55-4629" fmla="*/ 575558 w 2886163"/>
                <a:gd name="connsiteY55-4630" fmla="*/ 1349692 h 2556892"/>
                <a:gd name="connsiteX56-4631" fmla="*/ 782428 w 2886163"/>
                <a:gd name="connsiteY56-4632" fmla="*/ 1212698 h 2556892"/>
                <a:gd name="connsiteX57-4633" fmla="*/ 834835 w 2886163"/>
                <a:gd name="connsiteY57-4634" fmla="*/ 1149718 h 2556892"/>
                <a:gd name="connsiteX58-4635" fmla="*/ 1002629 w 2886163"/>
                <a:gd name="connsiteY58-4636" fmla="*/ 829759 h 2556892"/>
                <a:gd name="connsiteX59-4637" fmla="*/ 1144680 w 2886163"/>
                <a:gd name="connsiteY59-4638" fmla="*/ 462450 h 2556892"/>
                <a:gd name="connsiteX60-4639" fmla="*/ 1237082 w 2886163"/>
                <a:gd name="connsiteY60-4640" fmla="*/ 327755 h 2556892"/>
                <a:gd name="connsiteX61-4641" fmla="*/ 1397521 w 2886163"/>
                <a:gd name="connsiteY61-4642" fmla="*/ 243628 h 2556892"/>
                <a:gd name="connsiteX62-4643" fmla="*/ 1537732 w 2886163"/>
                <a:gd name="connsiteY62-4644" fmla="*/ 170074 h 2556892"/>
                <a:gd name="connsiteX63-4645" fmla="*/ 1592898 w 2886163"/>
                <a:gd name="connsiteY63-4646" fmla="*/ 129160 h 2556892"/>
                <a:gd name="connsiteX64-4647" fmla="*/ 1683262 w 2886163"/>
                <a:gd name="connsiteY64-4648" fmla="*/ 35759 h 2556892"/>
                <a:gd name="connsiteX65-4649" fmla="*/ 1777702 w 2886163"/>
                <a:gd name="connsiteY65-4650" fmla="*/ 139274 h 2556892"/>
                <a:gd name="connsiteX66-4651" fmla="*/ 1911938 w 2886163"/>
                <a:gd name="connsiteY66-4652" fmla="*/ 215126 h 2556892"/>
                <a:gd name="connsiteX67-4653" fmla="*/ 1955706 w 2886163"/>
                <a:gd name="connsiteY67-4654" fmla="*/ 233819 h 2556892"/>
                <a:gd name="connsiteX68-4655" fmla="*/ 1966643 w 2886163"/>
                <a:gd name="connsiteY68-4656" fmla="*/ 230756 h 2556892"/>
                <a:gd name="connsiteX69-4657" fmla="*/ 1969287 w 2886163"/>
                <a:gd name="connsiteY69-4658" fmla="*/ 230053 h 2556892"/>
                <a:gd name="connsiteX70-4659" fmla="*/ 2019050 w 2886163"/>
                <a:gd name="connsiteY70-4660" fmla="*/ 186624 h 2556892"/>
                <a:gd name="connsiteX71-4661" fmla="*/ 2082031 w 2886163"/>
                <a:gd name="connsiteY71-4662" fmla="*/ 93762 h 2556892"/>
                <a:gd name="connsiteX72-4663" fmla="*/ 2086941 w 2886163"/>
                <a:gd name="connsiteY72-4664" fmla="*/ 0 h 2556892"/>
                <a:gd name="connsiteX0-4665" fmla="*/ 2501286 w 2886163"/>
                <a:gd name="connsiteY0-4666" fmla="*/ 1100528 h 2556892"/>
                <a:gd name="connsiteX1-4667" fmla="*/ 2492092 w 2886163"/>
                <a:gd name="connsiteY1-4668" fmla="*/ 1180518 h 2556892"/>
                <a:gd name="connsiteX2-4669" fmla="*/ 2464509 w 2886163"/>
                <a:gd name="connsiteY2-4670" fmla="*/ 1293147 h 2556892"/>
                <a:gd name="connsiteX3-4671" fmla="*/ 2452557 w 2886163"/>
                <a:gd name="connsiteY3-4672" fmla="*/ 1314294 h 2556892"/>
                <a:gd name="connsiteX4-4673" fmla="*/ 2453017 w 2886163"/>
                <a:gd name="connsiteY4-4674" fmla="*/ 1317972 h 2556892"/>
                <a:gd name="connsiteX5-4675" fmla="*/ 2452097 w 2886163"/>
                <a:gd name="connsiteY5-4676" fmla="*/ 1334981 h 2556892"/>
                <a:gd name="connsiteX6-4677" fmla="*/ 2486575 w 2886163"/>
                <a:gd name="connsiteY6-4678" fmla="*/ 1298204 h 2556892"/>
                <a:gd name="connsiteX7-4679" fmla="*/ 2518296 w 2886163"/>
                <a:gd name="connsiteY7-4680" fmla="*/ 1266944 h 2556892"/>
                <a:gd name="connsiteX8-4681" fmla="*/ 2526110 w 2886163"/>
                <a:gd name="connsiteY8-4682" fmla="*/ 1243499 h 2556892"/>
                <a:gd name="connsiteX9-4683" fmla="*/ 2505883 w 2886163"/>
                <a:gd name="connsiteY9-4684" fmla="*/ 1129031 h 2556892"/>
                <a:gd name="connsiteX10-4685" fmla="*/ 2501286 w 2886163"/>
                <a:gd name="connsiteY10-4686" fmla="*/ 1100528 h 2556892"/>
                <a:gd name="connsiteX11-4687" fmla="*/ 2086941 w 2886163"/>
                <a:gd name="connsiteY11-4688" fmla="*/ 0 h 2556892"/>
                <a:gd name="connsiteX12-4689" fmla="*/ 2145931 w 2886163"/>
                <a:gd name="connsiteY12-4690" fmla="*/ 92843 h 2556892"/>
                <a:gd name="connsiteX13-4691" fmla="*/ 2145711 w 2886163"/>
                <a:gd name="connsiteY13-4692" fmla="*/ 95772 h 2556892"/>
                <a:gd name="connsiteX14-4693" fmla="*/ 2342226 w 2886163"/>
                <a:gd name="connsiteY14-4694" fmla="*/ 146169 h 2556892"/>
                <a:gd name="connsiteX15-4695" fmla="*/ 2509101 w 2886163"/>
                <a:gd name="connsiteY15-4696" fmla="*/ 214666 h 2556892"/>
                <a:gd name="connsiteX16-4697" fmla="*/ 2625868 w 2886163"/>
                <a:gd name="connsiteY16-4698" fmla="*/ 296494 h 2556892"/>
                <a:gd name="connsiteX17-4699" fmla="*/ 2692066 w 2886163"/>
                <a:gd name="connsiteY17-4700" fmla="*/ 382460 h 2556892"/>
                <a:gd name="connsiteX18-4701" fmla="*/ 2730222 w 2886163"/>
                <a:gd name="connsiteY18-4702" fmla="*/ 459692 h 2556892"/>
                <a:gd name="connsiteX19-4703" fmla="*/ 2761023 w 2886163"/>
                <a:gd name="connsiteY19-4704" fmla="*/ 561747 h 2556892"/>
                <a:gd name="connsiteX20-4705" fmla="*/ 2784008 w 2886163"/>
                <a:gd name="connsiteY20-4706" fmla="*/ 666102 h 2556892"/>
                <a:gd name="connsiteX21-4707" fmla="*/ 2803776 w 2886163"/>
                <a:gd name="connsiteY21-4708" fmla="*/ 779650 h 2556892"/>
                <a:gd name="connsiteX22-4709" fmla="*/ 2822164 w 2886163"/>
                <a:gd name="connsiteY22-4710" fmla="*/ 882626 h 2556892"/>
                <a:gd name="connsiteX23-4711" fmla="*/ 2829060 w 2886163"/>
                <a:gd name="connsiteY23-4712" fmla="*/ 938251 h 2556892"/>
                <a:gd name="connsiteX24-4713" fmla="*/ 2852045 w 2886163"/>
                <a:gd name="connsiteY24-4714" fmla="*/ 1122135 h 2556892"/>
                <a:gd name="connsiteX25-4715" fmla="*/ 2869514 w 2886163"/>
                <a:gd name="connsiteY25-4716" fmla="*/ 1265565 h 2556892"/>
                <a:gd name="connsiteX26-4717" fmla="*/ 2879628 w 2886163"/>
                <a:gd name="connsiteY26-4718" fmla="*/ 1355208 h 2556892"/>
                <a:gd name="connsiteX27-4719" fmla="*/ 2886064 w 2886163"/>
                <a:gd name="connsiteY27-4720" fmla="*/ 1424625 h 2556892"/>
                <a:gd name="connsiteX28-4721" fmla="*/ 2872273 w 2886163"/>
                <a:gd name="connsiteY28-4722" fmla="*/ 1444852 h 2556892"/>
                <a:gd name="connsiteX29-4723" fmla="*/ 2660346 w 2886163"/>
                <a:gd name="connsiteY29-4724" fmla="*/ 1543690 h 2556892"/>
                <a:gd name="connsiteX30-4725" fmla="*/ 2447500 w 2886163"/>
                <a:gd name="connsiteY30-4726" fmla="*/ 1641608 h 2556892"/>
                <a:gd name="connsiteX31-4727" fmla="*/ 2446581 w 2886163"/>
                <a:gd name="connsiteY31-4728" fmla="*/ 1783659 h 2556892"/>
                <a:gd name="connsiteX32-4729" fmla="*/ 2451178 w 2886163"/>
                <a:gd name="connsiteY32-4730" fmla="*/ 2127522 h 2556892"/>
                <a:gd name="connsiteX33-4731" fmla="*/ 2457614 w 2886163"/>
                <a:gd name="connsiteY33-4732" fmla="*/ 2556892 h 2556892"/>
                <a:gd name="connsiteX34-4733" fmla="*/ 1261906 w 2886163"/>
                <a:gd name="connsiteY34-4734" fmla="*/ 2556892 h 2556892"/>
                <a:gd name="connsiteX35-4735" fmla="*/ 1281674 w 2886163"/>
                <a:gd name="connsiteY35-4736" fmla="*/ 2299914 h 2556892"/>
                <a:gd name="connsiteX36-4737" fmla="*/ 1306498 w 2886163"/>
                <a:gd name="connsiteY36-4738" fmla="*/ 2083390 h 2556892"/>
                <a:gd name="connsiteX37-4739" fmla="*/ 1330403 w 2886163"/>
                <a:gd name="connsiteY37-4740" fmla="*/ 1927088 h 2556892"/>
                <a:gd name="connsiteX38-4741" fmla="*/ 1372696 w 2886163"/>
                <a:gd name="connsiteY38-4742" fmla="*/ 1718839 h 2556892"/>
                <a:gd name="connsiteX39-4743" fmla="*/ 1406255 w 2886163"/>
                <a:gd name="connsiteY39-4744" fmla="*/ 1619082 h 2556892"/>
                <a:gd name="connsiteX40-4745" fmla="*/ 1413611 w 2886163"/>
                <a:gd name="connsiteY40-4746" fmla="*/ 1591040 h 2556892"/>
                <a:gd name="connsiteX41-4747" fmla="*/ 1319370 w 2886163"/>
                <a:gd name="connsiteY41-4748" fmla="*/ 1212698 h 2556892"/>
                <a:gd name="connsiteX42-4749" fmla="*/ 1296384 w 2886163"/>
                <a:gd name="connsiteY42-4750" fmla="*/ 1106964 h 2556892"/>
                <a:gd name="connsiteX43-4751" fmla="*/ 1287650 w 2886163"/>
                <a:gd name="connsiteY43-4752" fmla="*/ 1086737 h 2556892"/>
                <a:gd name="connsiteX44-4753" fmla="*/ 1126291 w 2886163"/>
                <a:gd name="connsiteY44-4754" fmla="*/ 1342336 h 2556892"/>
                <a:gd name="connsiteX45-4755" fmla="*/ 961255 w 2886163"/>
                <a:gd name="connsiteY45-4756" fmla="*/ 1506453 h 2556892"/>
                <a:gd name="connsiteX46-4757" fmla="*/ 764959 w 2886163"/>
                <a:gd name="connsiteY46-4758" fmla="*/ 1636091 h 2556892"/>
                <a:gd name="connsiteX47-4759" fmla="*/ 493729 w 2886163"/>
                <a:gd name="connsiteY47-4760" fmla="*/ 1753318 h 2556892"/>
                <a:gd name="connsiteX48-4761" fmla="*/ 271689 w 2886163"/>
                <a:gd name="connsiteY48-4762" fmla="*/ 1791474 h 2556892"/>
                <a:gd name="connsiteX49-4763" fmla="*/ 81829 w 2886163"/>
                <a:gd name="connsiteY49-4764" fmla="*/ 1787336 h 2556892"/>
                <a:gd name="connsiteX50-4765" fmla="*/ 0 w 2886163"/>
                <a:gd name="connsiteY50-4766" fmla="*/ 1591499 h 2556892"/>
                <a:gd name="connsiteX51-4767" fmla="*/ 47350 w 2886163"/>
                <a:gd name="connsiteY51-4768" fmla="*/ 1572192 h 2556892"/>
                <a:gd name="connsiteX52-4769" fmla="*/ 307087 w 2886163"/>
                <a:gd name="connsiteY52-4770" fmla="*/ 1484387 h 2556892"/>
                <a:gd name="connsiteX53-4771" fmla="*/ 416958 w 2886163"/>
                <a:gd name="connsiteY53-4772" fmla="*/ 1438416 h 2556892"/>
                <a:gd name="connsiteX54-4773" fmla="*/ 575558 w 2886163"/>
                <a:gd name="connsiteY54-4774" fmla="*/ 1349692 h 2556892"/>
                <a:gd name="connsiteX55-4775" fmla="*/ 782428 w 2886163"/>
                <a:gd name="connsiteY55-4776" fmla="*/ 1212698 h 2556892"/>
                <a:gd name="connsiteX56-4777" fmla="*/ 834835 w 2886163"/>
                <a:gd name="connsiteY56-4778" fmla="*/ 1149718 h 2556892"/>
                <a:gd name="connsiteX57-4779" fmla="*/ 1002629 w 2886163"/>
                <a:gd name="connsiteY57-4780" fmla="*/ 829759 h 2556892"/>
                <a:gd name="connsiteX58-4781" fmla="*/ 1144680 w 2886163"/>
                <a:gd name="connsiteY58-4782" fmla="*/ 462450 h 2556892"/>
                <a:gd name="connsiteX59-4783" fmla="*/ 1237082 w 2886163"/>
                <a:gd name="connsiteY59-4784" fmla="*/ 327755 h 2556892"/>
                <a:gd name="connsiteX60-4785" fmla="*/ 1397521 w 2886163"/>
                <a:gd name="connsiteY60-4786" fmla="*/ 243628 h 2556892"/>
                <a:gd name="connsiteX61-4787" fmla="*/ 1537732 w 2886163"/>
                <a:gd name="connsiteY61-4788" fmla="*/ 170074 h 2556892"/>
                <a:gd name="connsiteX62-4789" fmla="*/ 1592898 w 2886163"/>
                <a:gd name="connsiteY62-4790" fmla="*/ 129160 h 2556892"/>
                <a:gd name="connsiteX63-4791" fmla="*/ 1683262 w 2886163"/>
                <a:gd name="connsiteY63-4792" fmla="*/ 35759 h 2556892"/>
                <a:gd name="connsiteX64-4793" fmla="*/ 1777702 w 2886163"/>
                <a:gd name="connsiteY64-4794" fmla="*/ 139274 h 2556892"/>
                <a:gd name="connsiteX65-4795" fmla="*/ 1911938 w 2886163"/>
                <a:gd name="connsiteY65-4796" fmla="*/ 215126 h 2556892"/>
                <a:gd name="connsiteX66-4797" fmla="*/ 1955706 w 2886163"/>
                <a:gd name="connsiteY66-4798" fmla="*/ 233819 h 2556892"/>
                <a:gd name="connsiteX67-4799" fmla="*/ 1966643 w 2886163"/>
                <a:gd name="connsiteY67-4800" fmla="*/ 230756 h 2556892"/>
                <a:gd name="connsiteX68-4801" fmla="*/ 1969287 w 2886163"/>
                <a:gd name="connsiteY68-4802" fmla="*/ 230053 h 2556892"/>
                <a:gd name="connsiteX69-4803" fmla="*/ 2019050 w 2886163"/>
                <a:gd name="connsiteY69-4804" fmla="*/ 186624 h 2556892"/>
                <a:gd name="connsiteX70-4805" fmla="*/ 2082031 w 2886163"/>
                <a:gd name="connsiteY70-4806" fmla="*/ 93762 h 2556892"/>
                <a:gd name="connsiteX71-4807" fmla="*/ 2086941 w 2886163"/>
                <a:gd name="connsiteY71-4808" fmla="*/ 0 h 2556892"/>
                <a:gd name="connsiteX0-4809" fmla="*/ 2501286 w 2886163"/>
                <a:gd name="connsiteY0-4810" fmla="*/ 1100528 h 2556892"/>
                <a:gd name="connsiteX1-4811" fmla="*/ 2492092 w 2886163"/>
                <a:gd name="connsiteY1-4812" fmla="*/ 1180518 h 2556892"/>
                <a:gd name="connsiteX2-4813" fmla="*/ 2464509 w 2886163"/>
                <a:gd name="connsiteY2-4814" fmla="*/ 1293147 h 2556892"/>
                <a:gd name="connsiteX3-4815" fmla="*/ 2452557 w 2886163"/>
                <a:gd name="connsiteY3-4816" fmla="*/ 1314294 h 2556892"/>
                <a:gd name="connsiteX4-4817" fmla="*/ 2453017 w 2886163"/>
                <a:gd name="connsiteY4-4818" fmla="*/ 1317972 h 2556892"/>
                <a:gd name="connsiteX5-4819" fmla="*/ 2452097 w 2886163"/>
                <a:gd name="connsiteY5-4820" fmla="*/ 1334981 h 2556892"/>
                <a:gd name="connsiteX6-4821" fmla="*/ 2486575 w 2886163"/>
                <a:gd name="connsiteY6-4822" fmla="*/ 1298204 h 2556892"/>
                <a:gd name="connsiteX7-4823" fmla="*/ 2518296 w 2886163"/>
                <a:gd name="connsiteY7-4824" fmla="*/ 1266944 h 2556892"/>
                <a:gd name="connsiteX8-4825" fmla="*/ 2526110 w 2886163"/>
                <a:gd name="connsiteY8-4826" fmla="*/ 1243499 h 2556892"/>
                <a:gd name="connsiteX9-4827" fmla="*/ 2505883 w 2886163"/>
                <a:gd name="connsiteY9-4828" fmla="*/ 1129031 h 2556892"/>
                <a:gd name="connsiteX10-4829" fmla="*/ 2501286 w 2886163"/>
                <a:gd name="connsiteY10-4830" fmla="*/ 1100528 h 2556892"/>
                <a:gd name="connsiteX11-4831" fmla="*/ 2086941 w 2886163"/>
                <a:gd name="connsiteY11-4832" fmla="*/ 0 h 2556892"/>
                <a:gd name="connsiteX12-4833" fmla="*/ 2145931 w 2886163"/>
                <a:gd name="connsiteY12-4834" fmla="*/ 92843 h 2556892"/>
                <a:gd name="connsiteX13-4835" fmla="*/ 2145711 w 2886163"/>
                <a:gd name="connsiteY13-4836" fmla="*/ 95772 h 2556892"/>
                <a:gd name="connsiteX14-4837" fmla="*/ 2342226 w 2886163"/>
                <a:gd name="connsiteY14-4838" fmla="*/ 146169 h 2556892"/>
                <a:gd name="connsiteX15-4839" fmla="*/ 2509101 w 2886163"/>
                <a:gd name="connsiteY15-4840" fmla="*/ 214666 h 2556892"/>
                <a:gd name="connsiteX16-4841" fmla="*/ 2625868 w 2886163"/>
                <a:gd name="connsiteY16-4842" fmla="*/ 296494 h 2556892"/>
                <a:gd name="connsiteX17-4843" fmla="*/ 2692066 w 2886163"/>
                <a:gd name="connsiteY17-4844" fmla="*/ 382460 h 2556892"/>
                <a:gd name="connsiteX18-4845" fmla="*/ 2730222 w 2886163"/>
                <a:gd name="connsiteY18-4846" fmla="*/ 459692 h 2556892"/>
                <a:gd name="connsiteX19-4847" fmla="*/ 2761023 w 2886163"/>
                <a:gd name="connsiteY19-4848" fmla="*/ 561747 h 2556892"/>
                <a:gd name="connsiteX20-4849" fmla="*/ 2784008 w 2886163"/>
                <a:gd name="connsiteY20-4850" fmla="*/ 666102 h 2556892"/>
                <a:gd name="connsiteX21-4851" fmla="*/ 2803776 w 2886163"/>
                <a:gd name="connsiteY21-4852" fmla="*/ 779650 h 2556892"/>
                <a:gd name="connsiteX22-4853" fmla="*/ 2822164 w 2886163"/>
                <a:gd name="connsiteY22-4854" fmla="*/ 882626 h 2556892"/>
                <a:gd name="connsiteX23-4855" fmla="*/ 2829060 w 2886163"/>
                <a:gd name="connsiteY23-4856" fmla="*/ 938251 h 2556892"/>
                <a:gd name="connsiteX24-4857" fmla="*/ 2852045 w 2886163"/>
                <a:gd name="connsiteY24-4858" fmla="*/ 1122135 h 2556892"/>
                <a:gd name="connsiteX25-4859" fmla="*/ 2869514 w 2886163"/>
                <a:gd name="connsiteY25-4860" fmla="*/ 1265565 h 2556892"/>
                <a:gd name="connsiteX26-4861" fmla="*/ 2879628 w 2886163"/>
                <a:gd name="connsiteY26-4862" fmla="*/ 1355208 h 2556892"/>
                <a:gd name="connsiteX27-4863" fmla="*/ 2886064 w 2886163"/>
                <a:gd name="connsiteY27-4864" fmla="*/ 1424625 h 2556892"/>
                <a:gd name="connsiteX28-4865" fmla="*/ 2872273 w 2886163"/>
                <a:gd name="connsiteY28-4866" fmla="*/ 1444852 h 2556892"/>
                <a:gd name="connsiteX29-4867" fmla="*/ 2660346 w 2886163"/>
                <a:gd name="connsiteY29-4868" fmla="*/ 1543690 h 2556892"/>
                <a:gd name="connsiteX30-4869" fmla="*/ 2447500 w 2886163"/>
                <a:gd name="connsiteY30-4870" fmla="*/ 1641608 h 2556892"/>
                <a:gd name="connsiteX31-4871" fmla="*/ 2446581 w 2886163"/>
                <a:gd name="connsiteY31-4872" fmla="*/ 1783659 h 2556892"/>
                <a:gd name="connsiteX32-4873" fmla="*/ 2451178 w 2886163"/>
                <a:gd name="connsiteY32-4874" fmla="*/ 2127522 h 2556892"/>
                <a:gd name="connsiteX33-4875" fmla="*/ 2457614 w 2886163"/>
                <a:gd name="connsiteY33-4876" fmla="*/ 2556892 h 2556892"/>
                <a:gd name="connsiteX34-4877" fmla="*/ 1261906 w 2886163"/>
                <a:gd name="connsiteY34-4878" fmla="*/ 2556892 h 2556892"/>
                <a:gd name="connsiteX35-4879" fmla="*/ 1281674 w 2886163"/>
                <a:gd name="connsiteY35-4880" fmla="*/ 2299914 h 2556892"/>
                <a:gd name="connsiteX36-4881" fmla="*/ 1306498 w 2886163"/>
                <a:gd name="connsiteY36-4882" fmla="*/ 2083390 h 2556892"/>
                <a:gd name="connsiteX37-4883" fmla="*/ 1330403 w 2886163"/>
                <a:gd name="connsiteY37-4884" fmla="*/ 1927088 h 2556892"/>
                <a:gd name="connsiteX38-4885" fmla="*/ 1372696 w 2886163"/>
                <a:gd name="connsiteY38-4886" fmla="*/ 1718839 h 2556892"/>
                <a:gd name="connsiteX39-4887" fmla="*/ 1406255 w 2886163"/>
                <a:gd name="connsiteY39-4888" fmla="*/ 1619082 h 2556892"/>
                <a:gd name="connsiteX40-4889" fmla="*/ 1413611 w 2886163"/>
                <a:gd name="connsiteY40-4890" fmla="*/ 1591040 h 2556892"/>
                <a:gd name="connsiteX41-4891" fmla="*/ 1319370 w 2886163"/>
                <a:gd name="connsiteY41-4892" fmla="*/ 1212698 h 2556892"/>
                <a:gd name="connsiteX42-4893" fmla="*/ 1287650 w 2886163"/>
                <a:gd name="connsiteY42-4894" fmla="*/ 1086737 h 2556892"/>
                <a:gd name="connsiteX43-4895" fmla="*/ 1126291 w 2886163"/>
                <a:gd name="connsiteY43-4896" fmla="*/ 1342336 h 2556892"/>
                <a:gd name="connsiteX44-4897" fmla="*/ 961255 w 2886163"/>
                <a:gd name="connsiteY44-4898" fmla="*/ 1506453 h 2556892"/>
                <a:gd name="connsiteX45-4899" fmla="*/ 764959 w 2886163"/>
                <a:gd name="connsiteY45-4900" fmla="*/ 1636091 h 2556892"/>
                <a:gd name="connsiteX46-4901" fmla="*/ 493729 w 2886163"/>
                <a:gd name="connsiteY46-4902" fmla="*/ 1753318 h 2556892"/>
                <a:gd name="connsiteX47-4903" fmla="*/ 271689 w 2886163"/>
                <a:gd name="connsiteY47-4904" fmla="*/ 1791474 h 2556892"/>
                <a:gd name="connsiteX48-4905" fmla="*/ 81829 w 2886163"/>
                <a:gd name="connsiteY48-4906" fmla="*/ 1787336 h 2556892"/>
                <a:gd name="connsiteX49-4907" fmla="*/ 0 w 2886163"/>
                <a:gd name="connsiteY49-4908" fmla="*/ 1591499 h 2556892"/>
                <a:gd name="connsiteX50-4909" fmla="*/ 47350 w 2886163"/>
                <a:gd name="connsiteY50-4910" fmla="*/ 1572192 h 2556892"/>
                <a:gd name="connsiteX51-4911" fmla="*/ 307087 w 2886163"/>
                <a:gd name="connsiteY51-4912" fmla="*/ 1484387 h 2556892"/>
                <a:gd name="connsiteX52-4913" fmla="*/ 416958 w 2886163"/>
                <a:gd name="connsiteY52-4914" fmla="*/ 1438416 h 2556892"/>
                <a:gd name="connsiteX53-4915" fmla="*/ 575558 w 2886163"/>
                <a:gd name="connsiteY53-4916" fmla="*/ 1349692 h 2556892"/>
                <a:gd name="connsiteX54-4917" fmla="*/ 782428 w 2886163"/>
                <a:gd name="connsiteY54-4918" fmla="*/ 1212698 h 2556892"/>
                <a:gd name="connsiteX55-4919" fmla="*/ 834835 w 2886163"/>
                <a:gd name="connsiteY55-4920" fmla="*/ 1149718 h 2556892"/>
                <a:gd name="connsiteX56-4921" fmla="*/ 1002629 w 2886163"/>
                <a:gd name="connsiteY56-4922" fmla="*/ 829759 h 2556892"/>
                <a:gd name="connsiteX57-4923" fmla="*/ 1144680 w 2886163"/>
                <a:gd name="connsiteY57-4924" fmla="*/ 462450 h 2556892"/>
                <a:gd name="connsiteX58-4925" fmla="*/ 1237082 w 2886163"/>
                <a:gd name="connsiteY58-4926" fmla="*/ 327755 h 2556892"/>
                <a:gd name="connsiteX59-4927" fmla="*/ 1397521 w 2886163"/>
                <a:gd name="connsiteY59-4928" fmla="*/ 243628 h 2556892"/>
                <a:gd name="connsiteX60-4929" fmla="*/ 1537732 w 2886163"/>
                <a:gd name="connsiteY60-4930" fmla="*/ 170074 h 2556892"/>
                <a:gd name="connsiteX61-4931" fmla="*/ 1592898 w 2886163"/>
                <a:gd name="connsiteY61-4932" fmla="*/ 129160 h 2556892"/>
                <a:gd name="connsiteX62-4933" fmla="*/ 1683262 w 2886163"/>
                <a:gd name="connsiteY62-4934" fmla="*/ 35759 h 2556892"/>
                <a:gd name="connsiteX63-4935" fmla="*/ 1777702 w 2886163"/>
                <a:gd name="connsiteY63-4936" fmla="*/ 139274 h 2556892"/>
                <a:gd name="connsiteX64-4937" fmla="*/ 1911938 w 2886163"/>
                <a:gd name="connsiteY64-4938" fmla="*/ 215126 h 2556892"/>
                <a:gd name="connsiteX65-4939" fmla="*/ 1955706 w 2886163"/>
                <a:gd name="connsiteY65-4940" fmla="*/ 233819 h 2556892"/>
                <a:gd name="connsiteX66-4941" fmla="*/ 1966643 w 2886163"/>
                <a:gd name="connsiteY66-4942" fmla="*/ 230756 h 2556892"/>
                <a:gd name="connsiteX67-4943" fmla="*/ 1969287 w 2886163"/>
                <a:gd name="connsiteY67-4944" fmla="*/ 230053 h 2556892"/>
                <a:gd name="connsiteX68-4945" fmla="*/ 2019050 w 2886163"/>
                <a:gd name="connsiteY68-4946" fmla="*/ 186624 h 2556892"/>
                <a:gd name="connsiteX69-4947" fmla="*/ 2082031 w 2886163"/>
                <a:gd name="connsiteY69-4948" fmla="*/ 93762 h 2556892"/>
                <a:gd name="connsiteX70-4949" fmla="*/ 2086941 w 2886163"/>
                <a:gd name="connsiteY70-4950" fmla="*/ 0 h 2556892"/>
                <a:gd name="connsiteX0-4951" fmla="*/ 2501286 w 2886163"/>
                <a:gd name="connsiteY0-4952" fmla="*/ 1100528 h 2556892"/>
                <a:gd name="connsiteX1-4953" fmla="*/ 2492092 w 2886163"/>
                <a:gd name="connsiteY1-4954" fmla="*/ 1180518 h 2556892"/>
                <a:gd name="connsiteX2-4955" fmla="*/ 2464509 w 2886163"/>
                <a:gd name="connsiteY2-4956" fmla="*/ 1293147 h 2556892"/>
                <a:gd name="connsiteX3-4957" fmla="*/ 2452557 w 2886163"/>
                <a:gd name="connsiteY3-4958" fmla="*/ 1314294 h 2556892"/>
                <a:gd name="connsiteX4-4959" fmla="*/ 2453017 w 2886163"/>
                <a:gd name="connsiteY4-4960" fmla="*/ 1317972 h 2556892"/>
                <a:gd name="connsiteX5-4961" fmla="*/ 2452097 w 2886163"/>
                <a:gd name="connsiteY5-4962" fmla="*/ 1334981 h 2556892"/>
                <a:gd name="connsiteX6-4963" fmla="*/ 2486575 w 2886163"/>
                <a:gd name="connsiteY6-4964" fmla="*/ 1298204 h 2556892"/>
                <a:gd name="connsiteX7-4965" fmla="*/ 2518296 w 2886163"/>
                <a:gd name="connsiteY7-4966" fmla="*/ 1266944 h 2556892"/>
                <a:gd name="connsiteX8-4967" fmla="*/ 2526110 w 2886163"/>
                <a:gd name="connsiteY8-4968" fmla="*/ 1243499 h 2556892"/>
                <a:gd name="connsiteX9-4969" fmla="*/ 2505883 w 2886163"/>
                <a:gd name="connsiteY9-4970" fmla="*/ 1129031 h 2556892"/>
                <a:gd name="connsiteX10-4971" fmla="*/ 2501286 w 2886163"/>
                <a:gd name="connsiteY10-4972" fmla="*/ 1100528 h 2556892"/>
                <a:gd name="connsiteX11-4973" fmla="*/ 2086941 w 2886163"/>
                <a:gd name="connsiteY11-4974" fmla="*/ 0 h 2556892"/>
                <a:gd name="connsiteX12-4975" fmla="*/ 2145931 w 2886163"/>
                <a:gd name="connsiteY12-4976" fmla="*/ 92843 h 2556892"/>
                <a:gd name="connsiteX13-4977" fmla="*/ 2145711 w 2886163"/>
                <a:gd name="connsiteY13-4978" fmla="*/ 95772 h 2556892"/>
                <a:gd name="connsiteX14-4979" fmla="*/ 2342226 w 2886163"/>
                <a:gd name="connsiteY14-4980" fmla="*/ 146169 h 2556892"/>
                <a:gd name="connsiteX15-4981" fmla="*/ 2509101 w 2886163"/>
                <a:gd name="connsiteY15-4982" fmla="*/ 214666 h 2556892"/>
                <a:gd name="connsiteX16-4983" fmla="*/ 2625868 w 2886163"/>
                <a:gd name="connsiteY16-4984" fmla="*/ 296494 h 2556892"/>
                <a:gd name="connsiteX17-4985" fmla="*/ 2692066 w 2886163"/>
                <a:gd name="connsiteY17-4986" fmla="*/ 382460 h 2556892"/>
                <a:gd name="connsiteX18-4987" fmla="*/ 2730222 w 2886163"/>
                <a:gd name="connsiteY18-4988" fmla="*/ 459692 h 2556892"/>
                <a:gd name="connsiteX19-4989" fmla="*/ 2761023 w 2886163"/>
                <a:gd name="connsiteY19-4990" fmla="*/ 561747 h 2556892"/>
                <a:gd name="connsiteX20-4991" fmla="*/ 2784008 w 2886163"/>
                <a:gd name="connsiteY20-4992" fmla="*/ 666102 h 2556892"/>
                <a:gd name="connsiteX21-4993" fmla="*/ 2803776 w 2886163"/>
                <a:gd name="connsiteY21-4994" fmla="*/ 779650 h 2556892"/>
                <a:gd name="connsiteX22-4995" fmla="*/ 2822164 w 2886163"/>
                <a:gd name="connsiteY22-4996" fmla="*/ 882626 h 2556892"/>
                <a:gd name="connsiteX23-4997" fmla="*/ 2829060 w 2886163"/>
                <a:gd name="connsiteY23-4998" fmla="*/ 938251 h 2556892"/>
                <a:gd name="connsiteX24-4999" fmla="*/ 2852045 w 2886163"/>
                <a:gd name="connsiteY24-5000" fmla="*/ 1122135 h 2556892"/>
                <a:gd name="connsiteX25-5001" fmla="*/ 2869514 w 2886163"/>
                <a:gd name="connsiteY25-5002" fmla="*/ 1265565 h 2556892"/>
                <a:gd name="connsiteX26-5003" fmla="*/ 2879628 w 2886163"/>
                <a:gd name="connsiteY26-5004" fmla="*/ 1355208 h 2556892"/>
                <a:gd name="connsiteX27-5005" fmla="*/ 2886064 w 2886163"/>
                <a:gd name="connsiteY27-5006" fmla="*/ 1424625 h 2556892"/>
                <a:gd name="connsiteX28-5007" fmla="*/ 2872273 w 2886163"/>
                <a:gd name="connsiteY28-5008" fmla="*/ 1444852 h 2556892"/>
                <a:gd name="connsiteX29-5009" fmla="*/ 2660346 w 2886163"/>
                <a:gd name="connsiteY29-5010" fmla="*/ 1543690 h 2556892"/>
                <a:gd name="connsiteX30-5011" fmla="*/ 2447500 w 2886163"/>
                <a:gd name="connsiteY30-5012" fmla="*/ 1641608 h 2556892"/>
                <a:gd name="connsiteX31-5013" fmla="*/ 2446581 w 2886163"/>
                <a:gd name="connsiteY31-5014" fmla="*/ 1783659 h 2556892"/>
                <a:gd name="connsiteX32-5015" fmla="*/ 2451178 w 2886163"/>
                <a:gd name="connsiteY32-5016" fmla="*/ 2127522 h 2556892"/>
                <a:gd name="connsiteX33-5017" fmla="*/ 2457614 w 2886163"/>
                <a:gd name="connsiteY33-5018" fmla="*/ 2556892 h 2556892"/>
                <a:gd name="connsiteX34-5019" fmla="*/ 1261906 w 2886163"/>
                <a:gd name="connsiteY34-5020" fmla="*/ 2556892 h 2556892"/>
                <a:gd name="connsiteX35-5021" fmla="*/ 1281674 w 2886163"/>
                <a:gd name="connsiteY35-5022" fmla="*/ 2299914 h 2556892"/>
                <a:gd name="connsiteX36-5023" fmla="*/ 1306498 w 2886163"/>
                <a:gd name="connsiteY36-5024" fmla="*/ 2083390 h 2556892"/>
                <a:gd name="connsiteX37-5025" fmla="*/ 1330403 w 2886163"/>
                <a:gd name="connsiteY37-5026" fmla="*/ 1927088 h 2556892"/>
                <a:gd name="connsiteX38-5027" fmla="*/ 1372696 w 2886163"/>
                <a:gd name="connsiteY38-5028" fmla="*/ 1718839 h 2556892"/>
                <a:gd name="connsiteX39-5029" fmla="*/ 1406255 w 2886163"/>
                <a:gd name="connsiteY39-5030" fmla="*/ 1619082 h 2556892"/>
                <a:gd name="connsiteX40-5031" fmla="*/ 1413611 w 2886163"/>
                <a:gd name="connsiteY40-5032" fmla="*/ 1591040 h 2556892"/>
                <a:gd name="connsiteX41-5033" fmla="*/ 1319370 w 2886163"/>
                <a:gd name="connsiteY41-5034" fmla="*/ 1212698 h 2556892"/>
                <a:gd name="connsiteX42-5035" fmla="*/ 1287650 w 2886163"/>
                <a:gd name="connsiteY42-5036" fmla="*/ 1086737 h 2556892"/>
                <a:gd name="connsiteX43-5037" fmla="*/ 1126291 w 2886163"/>
                <a:gd name="connsiteY43-5038" fmla="*/ 1342336 h 2556892"/>
                <a:gd name="connsiteX44-5039" fmla="*/ 961255 w 2886163"/>
                <a:gd name="connsiteY44-5040" fmla="*/ 1506453 h 2556892"/>
                <a:gd name="connsiteX45-5041" fmla="*/ 764959 w 2886163"/>
                <a:gd name="connsiteY45-5042" fmla="*/ 1636091 h 2556892"/>
                <a:gd name="connsiteX46-5043" fmla="*/ 493729 w 2886163"/>
                <a:gd name="connsiteY46-5044" fmla="*/ 1753318 h 2556892"/>
                <a:gd name="connsiteX47-5045" fmla="*/ 271689 w 2886163"/>
                <a:gd name="connsiteY47-5046" fmla="*/ 1791474 h 2556892"/>
                <a:gd name="connsiteX48-5047" fmla="*/ 81829 w 2886163"/>
                <a:gd name="connsiteY48-5048" fmla="*/ 1787336 h 2556892"/>
                <a:gd name="connsiteX49-5049" fmla="*/ 0 w 2886163"/>
                <a:gd name="connsiteY49-5050" fmla="*/ 1591499 h 2556892"/>
                <a:gd name="connsiteX50-5051" fmla="*/ 47350 w 2886163"/>
                <a:gd name="connsiteY50-5052" fmla="*/ 1572192 h 2556892"/>
                <a:gd name="connsiteX51-5053" fmla="*/ 307087 w 2886163"/>
                <a:gd name="connsiteY51-5054" fmla="*/ 1484387 h 2556892"/>
                <a:gd name="connsiteX52-5055" fmla="*/ 416958 w 2886163"/>
                <a:gd name="connsiteY52-5056" fmla="*/ 1438416 h 2556892"/>
                <a:gd name="connsiteX53-5057" fmla="*/ 575558 w 2886163"/>
                <a:gd name="connsiteY53-5058" fmla="*/ 1349692 h 2556892"/>
                <a:gd name="connsiteX54-5059" fmla="*/ 782428 w 2886163"/>
                <a:gd name="connsiteY54-5060" fmla="*/ 1212698 h 2556892"/>
                <a:gd name="connsiteX55-5061" fmla="*/ 834835 w 2886163"/>
                <a:gd name="connsiteY55-5062" fmla="*/ 1149718 h 2556892"/>
                <a:gd name="connsiteX56-5063" fmla="*/ 1002629 w 2886163"/>
                <a:gd name="connsiteY56-5064" fmla="*/ 829759 h 2556892"/>
                <a:gd name="connsiteX57-5065" fmla="*/ 1144680 w 2886163"/>
                <a:gd name="connsiteY57-5066" fmla="*/ 462450 h 2556892"/>
                <a:gd name="connsiteX58-5067" fmla="*/ 1237082 w 2886163"/>
                <a:gd name="connsiteY58-5068" fmla="*/ 327755 h 2556892"/>
                <a:gd name="connsiteX59-5069" fmla="*/ 1397521 w 2886163"/>
                <a:gd name="connsiteY59-5070" fmla="*/ 243628 h 2556892"/>
                <a:gd name="connsiteX60-5071" fmla="*/ 1537732 w 2886163"/>
                <a:gd name="connsiteY60-5072" fmla="*/ 170074 h 2556892"/>
                <a:gd name="connsiteX61-5073" fmla="*/ 1592898 w 2886163"/>
                <a:gd name="connsiteY61-5074" fmla="*/ 129160 h 2556892"/>
                <a:gd name="connsiteX62-5075" fmla="*/ 1683262 w 2886163"/>
                <a:gd name="connsiteY62-5076" fmla="*/ 35759 h 2556892"/>
                <a:gd name="connsiteX63-5077" fmla="*/ 1777702 w 2886163"/>
                <a:gd name="connsiteY63-5078" fmla="*/ 139274 h 2556892"/>
                <a:gd name="connsiteX64-5079" fmla="*/ 1911938 w 2886163"/>
                <a:gd name="connsiteY64-5080" fmla="*/ 215126 h 2556892"/>
                <a:gd name="connsiteX65-5081" fmla="*/ 1955706 w 2886163"/>
                <a:gd name="connsiteY65-5082" fmla="*/ 233819 h 2556892"/>
                <a:gd name="connsiteX66-5083" fmla="*/ 1966643 w 2886163"/>
                <a:gd name="connsiteY66-5084" fmla="*/ 230756 h 2556892"/>
                <a:gd name="connsiteX67-5085" fmla="*/ 1969287 w 2886163"/>
                <a:gd name="connsiteY67-5086" fmla="*/ 230053 h 2556892"/>
                <a:gd name="connsiteX68-5087" fmla="*/ 2019050 w 2886163"/>
                <a:gd name="connsiteY68-5088" fmla="*/ 186624 h 2556892"/>
                <a:gd name="connsiteX69-5089" fmla="*/ 2082031 w 2886163"/>
                <a:gd name="connsiteY69-5090" fmla="*/ 93762 h 2556892"/>
                <a:gd name="connsiteX70-5091" fmla="*/ 2086941 w 2886163"/>
                <a:gd name="connsiteY70-5092" fmla="*/ 0 h 2556892"/>
                <a:gd name="connsiteX0-5093" fmla="*/ 2501286 w 2886163"/>
                <a:gd name="connsiteY0-5094" fmla="*/ 1100528 h 2556892"/>
                <a:gd name="connsiteX1-5095" fmla="*/ 2492092 w 2886163"/>
                <a:gd name="connsiteY1-5096" fmla="*/ 1180518 h 2556892"/>
                <a:gd name="connsiteX2-5097" fmla="*/ 2464509 w 2886163"/>
                <a:gd name="connsiteY2-5098" fmla="*/ 1293147 h 2556892"/>
                <a:gd name="connsiteX3-5099" fmla="*/ 2452557 w 2886163"/>
                <a:gd name="connsiteY3-5100" fmla="*/ 1314294 h 2556892"/>
                <a:gd name="connsiteX4-5101" fmla="*/ 2452097 w 2886163"/>
                <a:gd name="connsiteY4-5102" fmla="*/ 1334981 h 2556892"/>
                <a:gd name="connsiteX5-5103" fmla="*/ 2486575 w 2886163"/>
                <a:gd name="connsiteY5-5104" fmla="*/ 1298204 h 2556892"/>
                <a:gd name="connsiteX6-5105" fmla="*/ 2518296 w 2886163"/>
                <a:gd name="connsiteY6-5106" fmla="*/ 1266944 h 2556892"/>
                <a:gd name="connsiteX7-5107" fmla="*/ 2526110 w 2886163"/>
                <a:gd name="connsiteY7-5108" fmla="*/ 1243499 h 2556892"/>
                <a:gd name="connsiteX8-5109" fmla="*/ 2505883 w 2886163"/>
                <a:gd name="connsiteY8-5110" fmla="*/ 1129031 h 2556892"/>
                <a:gd name="connsiteX9-5111" fmla="*/ 2501286 w 2886163"/>
                <a:gd name="connsiteY9-5112" fmla="*/ 1100528 h 2556892"/>
                <a:gd name="connsiteX10-5113" fmla="*/ 2086941 w 2886163"/>
                <a:gd name="connsiteY10-5114" fmla="*/ 0 h 2556892"/>
                <a:gd name="connsiteX11-5115" fmla="*/ 2145931 w 2886163"/>
                <a:gd name="connsiteY11-5116" fmla="*/ 92843 h 2556892"/>
                <a:gd name="connsiteX12-5117" fmla="*/ 2145711 w 2886163"/>
                <a:gd name="connsiteY12-5118" fmla="*/ 95772 h 2556892"/>
                <a:gd name="connsiteX13-5119" fmla="*/ 2342226 w 2886163"/>
                <a:gd name="connsiteY13-5120" fmla="*/ 146169 h 2556892"/>
                <a:gd name="connsiteX14-5121" fmla="*/ 2509101 w 2886163"/>
                <a:gd name="connsiteY14-5122" fmla="*/ 214666 h 2556892"/>
                <a:gd name="connsiteX15-5123" fmla="*/ 2625868 w 2886163"/>
                <a:gd name="connsiteY15-5124" fmla="*/ 296494 h 2556892"/>
                <a:gd name="connsiteX16-5125" fmla="*/ 2692066 w 2886163"/>
                <a:gd name="connsiteY16-5126" fmla="*/ 382460 h 2556892"/>
                <a:gd name="connsiteX17-5127" fmla="*/ 2730222 w 2886163"/>
                <a:gd name="connsiteY17-5128" fmla="*/ 459692 h 2556892"/>
                <a:gd name="connsiteX18-5129" fmla="*/ 2761023 w 2886163"/>
                <a:gd name="connsiteY18-5130" fmla="*/ 561747 h 2556892"/>
                <a:gd name="connsiteX19-5131" fmla="*/ 2784008 w 2886163"/>
                <a:gd name="connsiteY19-5132" fmla="*/ 666102 h 2556892"/>
                <a:gd name="connsiteX20-5133" fmla="*/ 2803776 w 2886163"/>
                <a:gd name="connsiteY20-5134" fmla="*/ 779650 h 2556892"/>
                <a:gd name="connsiteX21-5135" fmla="*/ 2822164 w 2886163"/>
                <a:gd name="connsiteY21-5136" fmla="*/ 882626 h 2556892"/>
                <a:gd name="connsiteX22-5137" fmla="*/ 2829060 w 2886163"/>
                <a:gd name="connsiteY22-5138" fmla="*/ 938251 h 2556892"/>
                <a:gd name="connsiteX23-5139" fmla="*/ 2852045 w 2886163"/>
                <a:gd name="connsiteY23-5140" fmla="*/ 1122135 h 2556892"/>
                <a:gd name="connsiteX24-5141" fmla="*/ 2869514 w 2886163"/>
                <a:gd name="connsiteY24-5142" fmla="*/ 1265565 h 2556892"/>
                <a:gd name="connsiteX25-5143" fmla="*/ 2879628 w 2886163"/>
                <a:gd name="connsiteY25-5144" fmla="*/ 1355208 h 2556892"/>
                <a:gd name="connsiteX26-5145" fmla="*/ 2886064 w 2886163"/>
                <a:gd name="connsiteY26-5146" fmla="*/ 1424625 h 2556892"/>
                <a:gd name="connsiteX27-5147" fmla="*/ 2872273 w 2886163"/>
                <a:gd name="connsiteY27-5148" fmla="*/ 1444852 h 2556892"/>
                <a:gd name="connsiteX28-5149" fmla="*/ 2660346 w 2886163"/>
                <a:gd name="connsiteY28-5150" fmla="*/ 1543690 h 2556892"/>
                <a:gd name="connsiteX29-5151" fmla="*/ 2447500 w 2886163"/>
                <a:gd name="connsiteY29-5152" fmla="*/ 1641608 h 2556892"/>
                <a:gd name="connsiteX30-5153" fmla="*/ 2446581 w 2886163"/>
                <a:gd name="connsiteY30-5154" fmla="*/ 1783659 h 2556892"/>
                <a:gd name="connsiteX31-5155" fmla="*/ 2451178 w 2886163"/>
                <a:gd name="connsiteY31-5156" fmla="*/ 2127522 h 2556892"/>
                <a:gd name="connsiteX32-5157" fmla="*/ 2457614 w 2886163"/>
                <a:gd name="connsiteY32-5158" fmla="*/ 2556892 h 2556892"/>
                <a:gd name="connsiteX33-5159" fmla="*/ 1261906 w 2886163"/>
                <a:gd name="connsiteY33-5160" fmla="*/ 2556892 h 2556892"/>
                <a:gd name="connsiteX34-5161" fmla="*/ 1281674 w 2886163"/>
                <a:gd name="connsiteY34-5162" fmla="*/ 2299914 h 2556892"/>
                <a:gd name="connsiteX35-5163" fmla="*/ 1306498 w 2886163"/>
                <a:gd name="connsiteY35-5164" fmla="*/ 2083390 h 2556892"/>
                <a:gd name="connsiteX36-5165" fmla="*/ 1330403 w 2886163"/>
                <a:gd name="connsiteY36-5166" fmla="*/ 1927088 h 2556892"/>
                <a:gd name="connsiteX37-5167" fmla="*/ 1372696 w 2886163"/>
                <a:gd name="connsiteY37-5168" fmla="*/ 1718839 h 2556892"/>
                <a:gd name="connsiteX38-5169" fmla="*/ 1406255 w 2886163"/>
                <a:gd name="connsiteY38-5170" fmla="*/ 1619082 h 2556892"/>
                <a:gd name="connsiteX39-5171" fmla="*/ 1413611 w 2886163"/>
                <a:gd name="connsiteY39-5172" fmla="*/ 1591040 h 2556892"/>
                <a:gd name="connsiteX40-5173" fmla="*/ 1319370 w 2886163"/>
                <a:gd name="connsiteY40-5174" fmla="*/ 1212698 h 2556892"/>
                <a:gd name="connsiteX41-5175" fmla="*/ 1287650 w 2886163"/>
                <a:gd name="connsiteY41-5176" fmla="*/ 1086737 h 2556892"/>
                <a:gd name="connsiteX42-5177" fmla="*/ 1126291 w 2886163"/>
                <a:gd name="connsiteY42-5178" fmla="*/ 1342336 h 2556892"/>
                <a:gd name="connsiteX43-5179" fmla="*/ 961255 w 2886163"/>
                <a:gd name="connsiteY43-5180" fmla="*/ 1506453 h 2556892"/>
                <a:gd name="connsiteX44-5181" fmla="*/ 764959 w 2886163"/>
                <a:gd name="connsiteY44-5182" fmla="*/ 1636091 h 2556892"/>
                <a:gd name="connsiteX45-5183" fmla="*/ 493729 w 2886163"/>
                <a:gd name="connsiteY45-5184" fmla="*/ 1753318 h 2556892"/>
                <a:gd name="connsiteX46-5185" fmla="*/ 271689 w 2886163"/>
                <a:gd name="connsiteY46-5186" fmla="*/ 1791474 h 2556892"/>
                <a:gd name="connsiteX47-5187" fmla="*/ 81829 w 2886163"/>
                <a:gd name="connsiteY47-5188" fmla="*/ 1787336 h 2556892"/>
                <a:gd name="connsiteX48-5189" fmla="*/ 0 w 2886163"/>
                <a:gd name="connsiteY48-5190" fmla="*/ 1591499 h 2556892"/>
                <a:gd name="connsiteX49-5191" fmla="*/ 47350 w 2886163"/>
                <a:gd name="connsiteY49-5192" fmla="*/ 1572192 h 2556892"/>
                <a:gd name="connsiteX50-5193" fmla="*/ 307087 w 2886163"/>
                <a:gd name="connsiteY50-5194" fmla="*/ 1484387 h 2556892"/>
                <a:gd name="connsiteX51-5195" fmla="*/ 416958 w 2886163"/>
                <a:gd name="connsiteY51-5196" fmla="*/ 1438416 h 2556892"/>
                <a:gd name="connsiteX52-5197" fmla="*/ 575558 w 2886163"/>
                <a:gd name="connsiteY52-5198" fmla="*/ 1349692 h 2556892"/>
                <a:gd name="connsiteX53-5199" fmla="*/ 782428 w 2886163"/>
                <a:gd name="connsiteY53-5200" fmla="*/ 1212698 h 2556892"/>
                <a:gd name="connsiteX54-5201" fmla="*/ 834835 w 2886163"/>
                <a:gd name="connsiteY54-5202" fmla="*/ 1149718 h 2556892"/>
                <a:gd name="connsiteX55-5203" fmla="*/ 1002629 w 2886163"/>
                <a:gd name="connsiteY55-5204" fmla="*/ 829759 h 2556892"/>
                <a:gd name="connsiteX56-5205" fmla="*/ 1144680 w 2886163"/>
                <a:gd name="connsiteY56-5206" fmla="*/ 462450 h 2556892"/>
                <a:gd name="connsiteX57-5207" fmla="*/ 1237082 w 2886163"/>
                <a:gd name="connsiteY57-5208" fmla="*/ 327755 h 2556892"/>
                <a:gd name="connsiteX58-5209" fmla="*/ 1397521 w 2886163"/>
                <a:gd name="connsiteY58-5210" fmla="*/ 243628 h 2556892"/>
                <a:gd name="connsiteX59-5211" fmla="*/ 1537732 w 2886163"/>
                <a:gd name="connsiteY59-5212" fmla="*/ 170074 h 2556892"/>
                <a:gd name="connsiteX60-5213" fmla="*/ 1592898 w 2886163"/>
                <a:gd name="connsiteY60-5214" fmla="*/ 129160 h 2556892"/>
                <a:gd name="connsiteX61-5215" fmla="*/ 1683262 w 2886163"/>
                <a:gd name="connsiteY61-5216" fmla="*/ 35759 h 2556892"/>
                <a:gd name="connsiteX62-5217" fmla="*/ 1777702 w 2886163"/>
                <a:gd name="connsiteY62-5218" fmla="*/ 139274 h 2556892"/>
                <a:gd name="connsiteX63-5219" fmla="*/ 1911938 w 2886163"/>
                <a:gd name="connsiteY63-5220" fmla="*/ 215126 h 2556892"/>
                <a:gd name="connsiteX64-5221" fmla="*/ 1955706 w 2886163"/>
                <a:gd name="connsiteY64-5222" fmla="*/ 233819 h 2556892"/>
                <a:gd name="connsiteX65-5223" fmla="*/ 1966643 w 2886163"/>
                <a:gd name="connsiteY65-5224" fmla="*/ 230756 h 2556892"/>
                <a:gd name="connsiteX66-5225" fmla="*/ 1969287 w 2886163"/>
                <a:gd name="connsiteY66-5226" fmla="*/ 230053 h 2556892"/>
                <a:gd name="connsiteX67-5227" fmla="*/ 2019050 w 2886163"/>
                <a:gd name="connsiteY67-5228" fmla="*/ 186624 h 2556892"/>
                <a:gd name="connsiteX68-5229" fmla="*/ 2082031 w 2886163"/>
                <a:gd name="connsiteY68-5230" fmla="*/ 93762 h 2556892"/>
                <a:gd name="connsiteX69-5231" fmla="*/ 2086941 w 2886163"/>
                <a:gd name="connsiteY69-5232" fmla="*/ 0 h 2556892"/>
                <a:gd name="connsiteX0-5233" fmla="*/ 2501286 w 2886163"/>
                <a:gd name="connsiteY0-5234" fmla="*/ 1100528 h 2556892"/>
                <a:gd name="connsiteX1-5235" fmla="*/ 2492092 w 2886163"/>
                <a:gd name="connsiteY1-5236" fmla="*/ 1180518 h 2556892"/>
                <a:gd name="connsiteX2-5237" fmla="*/ 2464509 w 2886163"/>
                <a:gd name="connsiteY2-5238" fmla="*/ 1293147 h 2556892"/>
                <a:gd name="connsiteX3-5239" fmla="*/ 2452097 w 2886163"/>
                <a:gd name="connsiteY3-5240" fmla="*/ 1334981 h 2556892"/>
                <a:gd name="connsiteX4-5241" fmla="*/ 2486575 w 2886163"/>
                <a:gd name="connsiteY4-5242" fmla="*/ 1298204 h 2556892"/>
                <a:gd name="connsiteX5-5243" fmla="*/ 2518296 w 2886163"/>
                <a:gd name="connsiteY5-5244" fmla="*/ 1266944 h 2556892"/>
                <a:gd name="connsiteX6-5245" fmla="*/ 2526110 w 2886163"/>
                <a:gd name="connsiteY6-5246" fmla="*/ 1243499 h 2556892"/>
                <a:gd name="connsiteX7-5247" fmla="*/ 2505883 w 2886163"/>
                <a:gd name="connsiteY7-5248" fmla="*/ 1129031 h 2556892"/>
                <a:gd name="connsiteX8-5249" fmla="*/ 2501286 w 2886163"/>
                <a:gd name="connsiteY8-5250" fmla="*/ 1100528 h 2556892"/>
                <a:gd name="connsiteX9-5251" fmla="*/ 2086941 w 2886163"/>
                <a:gd name="connsiteY9-5252" fmla="*/ 0 h 2556892"/>
                <a:gd name="connsiteX10-5253" fmla="*/ 2145931 w 2886163"/>
                <a:gd name="connsiteY10-5254" fmla="*/ 92843 h 2556892"/>
                <a:gd name="connsiteX11-5255" fmla="*/ 2145711 w 2886163"/>
                <a:gd name="connsiteY11-5256" fmla="*/ 95772 h 2556892"/>
                <a:gd name="connsiteX12-5257" fmla="*/ 2342226 w 2886163"/>
                <a:gd name="connsiteY12-5258" fmla="*/ 146169 h 2556892"/>
                <a:gd name="connsiteX13-5259" fmla="*/ 2509101 w 2886163"/>
                <a:gd name="connsiteY13-5260" fmla="*/ 214666 h 2556892"/>
                <a:gd name="connsiteX14-5261" fmla="*/ 2625868 w 2886163"/>
                <a:gd name="connsiteY14-5262" fmla="*/ 296494 h 2556892"/>
                <a:gd name="connsiteX15-5263" fmla="*/ 2692066 w 2886163"/>
                <a:gd name="connsiteY15-5264" fmla="*/ 382460 h 2556892"/>
                <a:gd name="connsiteX16-5265" fmla="*/ 2730222 w 2886163"/>
                <a:gd name="connsiteY16-5266" fmla="*/ 459692 h 2556892"/>
                <a:gd name="connsiteX17-5267" fmla="*/ 2761023 w 2886163"/>
                <a:gd name="connsiteY17-5268" fmla="*/ 561747 h 2556892"/>
                <a:gd name="connsiteX18-5269" fmla="*/ 2784008 w 2886163"/>
                <a:gd name="connsiteY18-5270" fmla="*/ 666102 h 2556892"/>
                <a:gd name="connsiteX19-5271" fmla="*/ 2803776 w 2886163"/>
                <a:gd name="connsiteY19-5272" fmla="*/ 779650 h 2556892"/>
                <a:gd name="connsiteX20-5273" fmla="*/ 2822164 w 2886163"/>
                <a:gd name="connsiteY20-5274" fmla="*/ 882626 h 2556892"/>
                <a:gd name="connsiteX21-5275" fmla="*/ 2829060 w 2886163"/>
                <a:gd name="connsiteY21-5276" fmla="*/ 938251 h 2556892"/>
                <a:gd name="connsiteX22-5277" fmla="*/ 2852045 w 2886163"/>
                <a:gd name="connsiteY22-5278" fmla="*/ 1122135 h 2556892"/>
                <a:gd name="connsiteX23-5279" fmla="*/ 2869514 w 2886163"/>
                <a:gd name="connsiteY23-5280" fmla="*/ 1265565 h 2556892"/>
                <a:gd name="connsiteX24-5281" fmla="*/ 2879628 w 2886163"/>
                <a:gd name="connsiteY24-5282" fmla="*/ 1355208 h 2556892"/>
                <a:gd name="connsiteX25-5283" fmla="*/ 2886064 w 2886163"/>
                <a:gd name="connsiteY25-5284" fmla="*/ 1424625 h 2556892"/>
                <a:gd name="connsiteX26-5285" fmla="*/ 2872273 w 2886163"/>
                <a:gd name="connsiteY26-5286" fmla="*/ 1444852 h 2556892"/>
                <a:gd name="connsiteX27-5287" fmla="*/ 2660346 w 2886163"/>
                <a:gd name="connsiteY27-5288" fmla="*/ 1543690 h 2556892"/>
                <a:gd name="connsiteX28-5289" fmla="*/ 2447500 w 2886163"/>
                <a:gd name="connsiteY28-5290" fmla="*/ 1641608 h 2556892"/>
                <a:gd name="connsiteX29-5291" fmla="*/ 2446581 w 2886163"/>
                <a:gd name="connsiteY29-5292" fmla="*/ 1783659 h 2556892"/>
                <a:gd name="connsiteX30-5293" fmla="*/ 2451178 w 2886163"/>
                <a:gd name="connsiteY30-5294" fmla="*/ 2127522 h 2556892"/>
                <a:gd name="connsiteX31-5295" fmla="*/ 2457614 w 2886163"/>
                <a:gd name="connsiteY31-5296" fmla="*/ 2556892 h 2556892"/>
                <a:gd name="connsiteX32-5297" fmla="*/ 1261906 w 2886163"/>
                <a:gd name="connsiteY32-5298" fmla="*/ 2556892 h 2556892"/>
                <a:gd name="connsiteX33-5299" fmla="*/ 1281674 w 2886163"/>
                <a:gd name="connsiteY33-5300" fmla="*/ 2299914 h 2556892"/>
                <a:gd name="connsiteX34-5301" fmla="*/ 1306498 w 2886163"/>
                <a:gd name="connsiteY34-5302" fmla="*/ 2083390 h 2556892"/>
                <a:gd name="connsiteX35-5303" fmla="*/ 1330403 w 2886163"/>
                <a:gd name="connsiteY35-5304" fmla="*/ 1927088 h 2556892"/>
                <a:gd name="connsiteX36-5305" fmla="*/ 1372696 w 2886163"/>
                <a:gd name="connsiteY36-5306" fmla="*/ 1718839 h 2556892"/>
                <a:gd name="connsiteX37-5307" fmla="*/ 1406255 w 2886163"/>
                <a:gd name="connsiteY37-5308" fmla="*/ 1619082 h 2556892"/>
                <a:gd name="connsiteX38-5309" fmla="*/ 1413611 w 2886163"/>
                <a:gd name="connsiteY38-5310" fmla="*/ 1591040 h 2556892"/>
                <a:gd name="connsiteX39-5311" fmla="*/ 1319370 w 2886163"/>
                <a:gd name="connsiteY39-5312" fmla="*/ 1212698 h 2556892"/>
                <a:gd name="connsiteX40-5313" fmla="*/ 1287650 w 2886163"/>
                <a:gd name="connsiteY40-5314" fmla="*/ 1086737 h 2556892"/>
                <a:gd name="connsiteX41-5315" fmla="*/ 1126291 w 2886163"/>
                <a:gd name="connsiteY41-5316" fmla="*/ 1342336 h 2556892"/>
                <a:gd name="connsiteX42-5317" fmla="*/ 961255 w 2886163"/>
                <a:gd name="connsiteY42-5318" fmla="*/ 1506453 h 2556892"/>
                <a:gd name="connsiteX43-5319" fmla="*/ 764959 w 2886163"/>
                <a:gd name="connsiteY43-5320" fmla="*/ 1636091 h 2556892"/>
                <a:gd name="connsiteX44-5321" fmla="*/ 493729 w 2886163"/>
                <a:gd name="connsiteY44-5322" fmla="*/ 1753318 h 2556892"/>
                <a:gd name="connsiteX45-5323" fmla="*/ 271689 w 2886163"/>
                <a:gd name="connsiteY45-5324" fmla="*/ 1791474 h 2556892"/>
                <a:gd name="connsiteX46-5325" fmla="*/ 81829 w 2886163"/>
                <a:gd name="connsiteY46-5326" fmla="*/ 1787336 h 2556892"/>
                <a:gd name="connsiteX47-5327" fmla="*/ 0 w 2886163"/>
                <a:gd name="connsiteY47-5328" fmla="*/ 1591499 h 2556892"/>
                <a:gd name="connsiteX48-5329" fmla="*/ 47350 w 2886163"/>
                <a:gd name="connsiteY48-5330" fmla="*/ 1572192 h 2556892"/>
                <a:gd name="connsiteX49-5331" fmla="*/ 307087 w 2886163"/>
                <a:gd name="connsiteY49-5332" fmla="*/ 1484387 h 2556892"/>
                <a:gd name="connsiteX50-5333" fmla="*/ 416958 w 2886163"/>
                <a:gd name="connsiteY50-5334" fmla="*/ 1438416 h 2556892"/>
                <a:gd name="connsiteX51-5335" fmla="*/ 575558 w 2886163"/>
                <a:gd name="connsiteY51-5336" fmla="*/ 1349692 h 2556892"/>
                <a:gd name="connsiteX52-5337" fmla="*/ 782428 w 2886163"/>
                <a:gd name="connsiteY52-5338" fmla="*/ 1212698 h 2556892"/>
                <a:gd name="connsiteX53-5339" fmla="*/ 834835 w 2886163"/>
                <a:gd name="connsiteY53-5340" fmla="*/ 1149718 h 2556892"/>
                <a:gd name="connsiteX54-5341" fmla="*/ 1002629 w 2886163"/>
                <a:gd name="connsiteY54-5342" fmla="*/ 829759 h 2556892"/>
                <a:gd name="connsiteX55-5343" fmla="*/ 1144680 w 2886163"/>
                <a:gd name="connsiteY55-5344" fmla="*/ 462450 h 2556892"/>
                <a:gd name="connsiteX56-5345" fmla="*/ 1237082 w 2886163"/>
                <a:gd name="connsiteY56-5346" fmla="*/ 327755 h 2556892"/>
                <a:gd name="connsiteX57-5347" fmla="*/ 1397521 w 2886163"/>
                <a:gd name="connsiteY57-5348" fmla="*/ 243628 h 2556892"/>
                <a:gd name="connsiteX58-5349" fmla="*/ 1537732 w 2886163"/>
                <a:gd name="connsiteY58-5350" fmla="*/ 170074 h 2556892"/>
                <a:gd name="connsiteX59-5351" fmla="*/ 1592898 w 2886163"/>
                <a:gd name="connsiteY59-5352" fmla="*/ 129160 h 2556892"/>
                <a:gd name="connsiteX60-5353" fmla="*/ 1683262 w 2886163"/>
                <a:gd name="connsiteY60-5354" fmla="*/ 35759 h 2556892"/>
                <a:gd name="connsiteX61-5355" fmla="*/ 1777702 w 2886163"/>
                <a:gd name="connsiteY61-5356" fmla="*/ 139274 h 2556892"/>
                <a:gd name="connsiteX62-5357" fmla="*/ 1911938 w 2886163"/>
                <a:gd name="connsiteY62-5358" fmla="*/ 215126 h 2556892"/>
                <a:gd name="connsiteX63-5359" fmla="*/ 1955706 w 2886163"/>
                <a:gd name="connsiteY63-5360" fmla="*/ 233819 h 2556892"/>
                <a:gd name="connsiteX64-5361" fmla="*/ 1966643 w 2886163"/>
                <a:gd name="connsiteY64-5362" fmla="*/ 230756 h 2556892"/>
                <a:gd name="connsiteX65-5363" fmla="*/ 1969287 w 2886163"/>
                <a:gd name="connsiteY65-5364" fmla="*/ 230053 h 2556892"/>
                <a:gd name="connsiteX66-5365" fmla="*/ 2019050 w 2886163"/>
                <a:gd name="connsiteY66-5366" fmla="*/ 186624 h 2556892"/>
                <a:gd name="connsiteX67-5367" fmla="*/ 2082031 w 2886163"/>
                <a:gd name="connsiteY67-5368" fmla="*/ 93762 h 2556892"/>
                <a:gd name="connsiteX68-5369" fmla="*/ 2086941 w 2886163"/>
                <a:gd name="connsiteY68-5370" fmla="*/ 0 h 2556892"/>
                <a:gd name="connsiteX0-5371" fmla="*/ 2501286 w 2886163"/>
                <a:gd name="connsiteY0-5372" fmla="*/ 1100528 h 2556892"/>
                <a:gd name="connsiteX1-5373" fmla="*/ 2492092 w 2886163"/>
                <a:gd name="connsiteY1-5374" fmla="*/ 1180518 h 2556892"/>
                <a:gd name="connsiteX2-5375" fmla="*/ 2452097 w 2886163"/>
                <a:gd name="connsiteY2-5376" fmla="*/ 1334981 h 2556892"/>
                <a:gd name="connsiteX3-5377" fmla="*/ 2486575 w 2886163"/>
                <a:gd name="connsiteY3-5378" fmla="*/ 1298204 h 2556892"/>
                <a:gd name="connsiteX4-5379" fmla="*/ 2518296 w 2886163"/>
                <a:gd name="connsiteY4-5380" fmla="*/ 1266944 h 2556892"/>
                <a:gd name="connsiteX5-5381" fmla="*/ 2526110 w 2886163"/>
                <a:gd name="connsiteY5-5382" fmla="*/ 1243499 h 2556892"/>
                <a:gd name="connsiteX6-5383" fmla="*/ 2505883 w 2886163"/>
                <a:gd name="connsiteY6-5384" fmla="*/ 1129031 h 2556892"/>
                <a:gd name="connsiteX7-5385" fmla="*/ 2501286 w 2886163"/>
                <a:gd name="connsiteY7-5386" fmla="*/ 1100528 h 2556892"/>
                <a:gd name="connsiteX8-5387" fmla="*/ 2086941 w 2886163"/>
                <a:gd name="connsiteY8-5388" fmla="*/ 0 h 2556892"/>
                <a:gd name="connsiteX9-5389" fmla="*/ 2145931 w 2886163"/>
                <a:gd name="connsiteY9-5390" fmla="*/ 92843 h 2556892"/>
                <a:gd name="connsiteX10-5391" fmla="*/ 2145711 w 2886163"/>
                <a:gd name="connsiteY10-5392" fmla="*/ 95772 h 2556892"/>
                <a:gd name="connsiteX11-5393" fmla="*/ 2342226 w 2886163"/>
                <a:gd name="connsiteY11-5394" fmla="*/ 146169 h 2556892"/>
                <a:gd name="connsiteX12-5395" fmla="*/ 2509101 w 2886163"/>
                <a:gd name="connsiteY12-5396" fmla="*/ 214666 h 2556892"/>
                <a:gd name="connsiteX13-5397" fmla="*/ 2625868 w 2886163"/>
                <a:gd name="connsiteY13-5398" fmla="*/ 296494 h 2556892"/>
                <a:gd name="connsiteX14-5399" fmla="*/ 2692066 w 2886163"/>
                <a:gd name="connsiteY14-5400" fmla="*/ 382460 h 2556892"/>
                <a:gd name="connsiteX15-5401" fmla="*/ 2730222 w 2886163"/>
                <a:gd name="connsiteY15-5402" fmla="*/ 459692 h 2556892"/>
                <a:gd name="connsiteX16-5403" fmla="*/ 2761023 w 2886163"/>
                <a:gd name="connsiteY16-5404" fmla="*/ 561747 h 2556892"/>
                <a:gd name="connsiteX17-5405" fmla="*/ 2784008 w 2886163"/>
                <a:gd name="connsiteY17-5406" fmla="*/ 666102 h 2556892"/>
                <a:gd name="connsiteX18-5407" fmla="*/ 2803776 w 2886163"/>
                <a:gd name="connsiteY18-5408" fmla="*/ 779650 h 2556892"/>
                <a:gd name="connsiteX19-5409" fmla="*/ 2822164 w 2886163"/>
                <a:gd name="connsiteY19-5410" fmla="*/ 882626 h 2556892"/>
                <a:gd name="connsiteX20-5411" fmla="*/ 2829060 w 2886163"/>
                <a:gd name="connsiteY20-5412" fmla="*/ 938251 h 2556892"/>
                <a:gd name="connsiteX21-5413" fmla="*/ 2852045 w 2886163"/>
                <a:gd name="connsiteY21-5414" fmla="*/ 1122135 h 2556892"/>
                <a:gd name="connsiteX22-5415" fmla="*/ 2869514 w 2886163"/>
                <a:gd name="connsiteY22-5416" fmla="*/ 1265565 h 2556892"/>
                <a:gd name="connsiteX23-5417" fmla="*/ 2879628 w 2886163"/>
                <a:gd name="connsiteY23-5418" fmla="*/ 1355208 h 2556892"/>
                <a:gd name="connsiteX24-5419" fmla="*/ 2886064 w 2886163"/>
                <a:gd name="connsiteY24-5420" fmla="*/ 1424625 h 2556892"/>
                <a:gd name="connsiteX25-5421" fmla="*/ 2872273 w 2886163"/>
                <a:gd name="connsiteY25-5422" fmla="*/ 1444852 h 2556892"/>
                <a:gd name="connsiteX26-5423" fmla="*/ 2660346 w 2886163"/>
                <a:gd name="connsiteY26-5424" fmla="*/ 1543690 h 2556892"/>
                <a:gd name="connsiteX27-5425" fmla="*/ 2447500 w 2886163"/>
                <a:gd name="connsiteY27-5426" fmla="*/ 1641608 h 2556892"/>
                <a:gd name="connsiteX28-5427" fmla="*/ 2446581 w 2886163"/>
                <a:gd name="connsiteY28-5428" fmla="*/ 1783659 h 2556892"/>
                <a:gd name="connsiteX29-5429" fmla="*/ 2451178 w 2886163"/>
                <a:gd name="connsiteY29-5430" fmla="*/ 2127522 h 2556892"/>
                <a:gd name="connsiteX30-5431" fmla="*/ 2457614 w 2886163"/>
                <a:gd name="connsiteY30-5432" fmla="*/ 2556892 h 2556892"/>
                <a:gd name="connsiteX31-5433" fmla="*/ 1261906 w 2886163"/>
                <a:gd name="connsiteY31-5434" fmla="*/ 2556892 h 2556892"/>
                <a:gd name="connsiteX32-5435" fmla="*/ 1281674 w 2886163"/>
                <a:gd name="connsiteY32-5436" fmla="*/ 2299914 h 2556892"/>
                <a:gd name="connsiteX33-5437" fmla="*/ 1306498 w 2886163"/>
                <a:gd name="connsiteY33-5438" fmla="*/ 2083390 h 2556892"/>
                <a:gd name="connsiteX34-5439" fmla="*/ 1330403 w 2886163"/>
                <a:gd name="connsiteY34-5440" fmla="*/ 1927088 h 2556892"/>
                <a:gd name="connsiteX35-5441" fmla="*/ 1372696 w 2886163"/>
                <a:gd name="connsiteY35-5442" fmla="*/ 1718839 h 2556892"/>
                <a:gd name="connsiteX36-5443" fmla="*/ 1406255 w 2886163"/>
                <a:gd name="connsiteY36-5444" fmla="*/ 1619082 h 2556892"/>
                <a:gd name="connsiteX37-5445" fmla="*/ 1413611 w 2886163"/>
                <a:gd name="connsiteY37-5446" fmla="*/ 1591040 h 2556892"/>
                <a:gd name="connsiteX38-5447" fmla="*/ 1319370 w 2886163"/>
                <a:gd name="connsiteY38-5448" fmla="*/ 1212698 h 2556892"/>
                <a:gd name="connsiteX39-5449" fmla="*/ 1287650 w 2886163"/>
                <a:gd name="connsiteY39-5450" fmla="*/ 1086737 h 2556892"/>
                <a:gd name="connsiteX40-5451" fmla="*/ 1126291 w 2886163"/>
                <a:gd name="connsiteY40-5452" fmla="*/ 1342336 h 2556892"/>
                <a:gd name="connsiteX41-5453" fmla="*/ 961255 w 2886163"/>
                <a:gd name="connsiteY41-5454" fmla="*/ 1506453 h 2556892"/>
                <a:gd name="connsiteX42-5455" fmla="*/ 764959 w 2886163"/>
                <a:gd name="connsiteY42-5456" fmla="*/ 1636091 h 2556892"/>
                <a:gd name="connsiteX43-5457" fmla="*/ 493729 w 2886163"/>
                <a:gd name="connsiteY43-5458" fmla="*/ 1753318 h 2556892"/>
                <a:gd name="connsiteX44-5459" fmla="*/ 271689 w 2886163"/>
                <a:gd name="connsiteY44-5460" fmla="*/ 1791474 h 2556892"/>
                <a:gd name="connsiteX45-5461" fmla="*/ 81829 w 2886163"/>
                <a:gd name="connsiteY45-5462" fmla="*/ 1787336 h 2556892"/>
                <a:gd name="connsiteX46-5463" fmla="*/ 0 w 2886163"/>
                <a:gd name="connsiteY46-5464" fmla="*/ 1591499 h 2556892"/>
                <a:gd name="connsiteX47-5465" fmla="*/ 47350 w 2886163"/>
                <a:gd name="connsiteY47-5466" fmla="*/ 1572192 h 2556892"/>
                <a:gd name="connsiteX48-5467" fmla="*/ 307087 w 2886163"/>
                <a:gd name="connsiteY48-5468" fmla="*/ 1484387 h 2556892"/>
                <a:gd name="connsiteX49-5469" fmla="*/ 416958 w 2886163"/>
                <a:gd name="connsiteY49-5470" fmla="*/ 1438416 h 2556892"/>
                <a:gd name="connsiteX50-5471" fmla="*/ 575558 w 2886163"/>
                <a:gd name="connsiteY50-5472" fmla="*/ 1349692 h 2556892"/>
                <a:gd name="connsiteX51-5473" fmla="*/ 782428 w 2886163"/>
                <a:gd name="connsiteY51-5474" fmla="*/ 1212698 h 2556892"/>
                <a:gd name="connsiteX52-5475" fmla="*/ 834835 w 2886163"/>
                <a:gd name="connsiteY52-5476" fmla="*/ 1149718 h 2556892"/>
                <a:gd name="connsiteX53-5477" fmla="*/ 1002629 w 2886163"/>
                <a:gd name="connsiteY53-5478" fmla="*/ 829759 h 2556892"/>
                <a:gd name="connsiteX54-5479" fmla="*/ 1144680 w 2886163"/>
                <a:gd name="connsiteY54-5480" fmla="*/ 462450 h 2556892"/>
                <a:gd name="connsiteX55-5481" fmla="*/ 1237082 w 2886163"/>
                <a:gd name="connsiteY55-5482" fmla="*/ 327755 h 2556892"/>
                <a:gd name="connsiteX56-5483" fmla="*/ 1397521 w 2886163"/>
                <a:gd name="connsiteY56-5484" fmla="*/ 243628 h 2556892"/>
                <a:gd name="connsiteX57-5485" fmla="*/ 1537732 w 2886163"/>
                <a:gd name="connsiteY57-5486" fmla="*/ 170074 h 2556892"/>
                <a:gd name="connsiteX58-5487" fmla="*/ 1592898 w 2886163"/>
                <a:gd name="connsiteY58-5488" fmla="*/ 129160 h 2556892"/>
                <a:gd name="connsiteX59-5489" fmla="*/ 1683262 w 2886163"/>
                <a:gd name="connsiteY59-5490" fmla="*/ 35759 h 2556892"/>
                <a:gd name="connsiteX60-5491" fmla="*/ 1777702 w 2886163"/>
                <a:gd name="connsiteY60-5492" fmla="*/ 139274 h 2556892"/>
                <a:gd name="connsiteX61-5493" fmla="*/ 1911938 w 2886163"/>
                <a:gd name="connsiteY61-5494" fmla="*/ 215126 h 2556892"/>
                <a:gd name="connsiteX62-5495" fmla="*/ 1955706 w 2886163"/>
                <a:gd name="connsiteY62-5496" fmla="*/ 233819 h 2556892"/>
                <a:gd name="connsiteX63-5497" fmla="*/ 1966643 w 2886163"/>
                <a:gd name="connsiteY63-5498" fmla="*/ 230756 h 2556892"/>
                <a:gd name="connsiteX64-5499" fmla="*/ 1969287 w 2886163"/>
                <a:gd name="connsiteY64-5500" fmla="*/ 230053 h 2556892"/>
                <a:gd name="connsiteX65-5501" fmla="*/ 2019050 w 2886163"/>
                <a:gd name="connsiteY65-5502" fmla="*/ 186624 h 2556892"/>
                <a:gd name="connsiteX66-5503" fmla="*/ 2082031 w 2886163"/>
                <a:gd name="connsiteY66-5504" fmla="*/ 93762 h 2556892"/>
                <a:gd name="connsiteX67-5505" fmla="*/ 2086941 w 2886163"/>
                <a:gd name="connsiteY67-5506" fmla="*/ 0 h 2556892"/>
                <a:gd name="connsiteX0-5507" fmla="*/ 2501286 w 2886163"/>
                <a:gd name="connsiteY0-5508" fmla="*/ 1100528 h 2556892"/>
                <a:gd name="connsiteX1-5509" fmla="*/ 2492092 w 2886163"/>
                <a:gd name="connsiteY1-5510" fmla="*/ 1180518 h 2556892"/>
                <a:gd name="connsiteX2-5511" fmla="*/ 2452097 w 2886163"/>
                <a:gd name="connsiteY2-5512" fmla="*/ 1334981 h 2556892"/>
                <a:gd name="connsiteX3-5513" fmla="*/ 2486575 w 2886163"/>
                <a:gd name="connsiteY3-5514" fmla="*/ 1298204 h 2556892"/>
                <a:gd name="connsiteX4-5515" fmla="*/ 2526110 w 2886163"/>
                <a:gd name="connsiteY4-5516" fmla="*/ 1243499 h 2556892"/>
                <a:gd name="connsiteX5-5517" fmla="*/ 2505883 w 2886163"/>
                <a:gd name="connsiteY5-5518" fmla="*/ 1129031 h 2556892"/>
                <a:gd name="connsiteX6-5519" fmla="*/ 2501286 w 2886163"/>
                <a:gd name="connsiteY6-5520" fmla="*/ 1100528 h 2556892"/>
                <a:gd name="connsiteX7-5521" fmla="*/ 2086941 w 2886163"/>
                <a:gd name="connsiteY7-5522" fmla="*/ 0 h 2556892"/>
                <a:gd name="connsiteX8-5523" fmla="*/ 2145931 w 2886163"/>
                <a:gd name="connsiteY8-5524" fmla="*/ 92843 h 2556892"/>
                <a:gd name="connsiteX9-5525" fmla="*/ 2145711 w 2886163"/>
                <a:gd name="connsiteY9-5526" fmla="*/ 95772 h 2556892"/>
                <a:gd name="connsiteX10-5527" fmla="*/ 2342226 w 2886163"/>
                <a:gd name="connsiteY10-5528" fmla="*/ 146169 h 2556892"/>
                <a:gd name="connsiteX11-5529" fmla="*/ 2509101 w 2886163"/>
                <a:gd name="connsiteY11-5530" fmla="*/ 214666 h 2556892"/>
                <a:gd name="connsiteX12-5531" fmla="*/ 2625868 w 2886163"/>
                <a:gd name="connsiteY12-5532" fmla="*/ 296494 h 2556892"/>
                <a:gd name="connsiteX13-5533" fmla="*/ 2692066 w 2886163"/>
                <a:gd name="connsiteY13-5534" fmla="*/ 382460 h 2556892"/>
                <a:gd name="connsiteX14-5535" fmla="*/ 2730222 w 2886163"/>
                <a:gd name="connsiteY14-5536" fmla="*/ 459692 h 2556892"/>
                <a:gd name="connsiteX15-5537" fmla="*/ 2761023 w 2886163"/>
                <a:gd name="connsiteY15-5538" fmla="*/ 561747 h 2556892"/>
                <a:gd name="connsiteX16-5539" fmla="*/ 2784008 w 2886163"/>
                <a:gd name="connsiteY16-5540" fmla="*/ 666102 h 2556892"/>
                <a:gd name="connsiteX17-5541" fmla="*/ 2803776 w 2886163"/>
                <a:gd name="connsiteY17-5542" fmla="*/ 779650 h 2556892"/>
                <a:gd name="connsiteX18-5543" fmla="*/ 2822164 w 2886163"/>
                <a:gd name="connsiteY18-5544" fmla="*/ 882626 h 2556892"/>
                <a:gd name="connsiteX19-5545" fmla="*/ 2829060 w 2886163"/>
                <a:gd name="connsiteY19-5546" fmla="*/ 938251 h 2556892"/>
                <a:gd name="connsiteX20-5547" fmla="*/ 2852045 w 2886163"/>
                <a:gd name="connsiteY20-5548" fmla="*/ 1122135 h 2556892"/>
                <a:gd name="connsiteX21-5549" fmla="*/ 2869514 w 2886163"/>
                <a:gd name="connsiteY21-5550" fmla="*/ 1265565 h 2556892"/>
                <a:gd name="connsiteX22-5551" fmla="*/ 2879628 w 2886163"/>
                <a:gd name="connsiteY22-5552" fmla="*/ 1355208 h 2556892"/>
                <a:gd name="connsiteX23-5553" fmla="*/ 2886064 w 2886163"/>
                <a:gd name="connsiteY23-5554" fmla="*/ 1424625 h 2556892"/>
                <a:gd name="connsiteX24-5555" fmla="*/ 2872273 w 2886163"/>
                <a:gd name="connsiteY24-5556" fmla="*/ 1444852 h 2556892"/>
                <a:gd name="connsiteX25-5557" fmla="*/ 2660346 w 2886163"/>
                <a:gd name="connsiteY25-5558" fmla="*/ 1543690 h 2556892"/>
                <a:gd name="connsiteX26-5559" fmla="*/ 2447500 w 2886163"/>
                <a:gd name="connsiteY26-5560" fmla="*/ 1641608 h 2556892"/>
                <a:gd name="connsiteX27-5561" fmla="*/ 2446581 w 2886163"/>
                <a:gd name="connsiteY27-5562" fmla="*/ 1783659 h 2556892"/>
                <a:gd name="connsiteX28-5563" fmla="*/ 2451178 w 2886163"/>
                <a:gd name="connsiteY28-5564" fmla="*/ 2127522 h 2556892"/>
                <a:gd name="connsiteX29-5565" fmla="*/ 2457614 w 2886163"/>
                <a:gd name="connsiteY29-5566" fmla="*/ 2556892 h 2556892"/>
                <a:gd name="connsiteX30-5567" fmla="*/ 1261906 w 2886163"/>
                <a:gd name="connsiteY30-5568" fmla="*/ 2556892 h 2556892"/>
                <a:gd name="connsiteX31-5569" fmla="*/ 1281674 w 2886163"/>
                <a:gd name="connsiteY31-5570" fmla="*/ 2299914 h 2556892"/>
                <a:gd name="connsiteX32-5571" fmla="*/ 1306498 w 2886163"/>
                <a:gd name="connsiteY32-5572" fmla="*/ 2083390 h 2556892"/>
                <a:gd name="connsiteX33-5573" fmla="*/ 1330403 w 2886163"/>
                <a:gd name="connsiteY33-5574" fmla="*/ 1927088 h 2556892"/>
                <a:gd name="connsiteX34-5575" fmla="*/ 1372696 w 2886163"/>
                <a:gd name="connsiteY34-5576" fmla="*/ 1718839 h 2556892"/>
                <a:gd name="connsiteX35-5577" fmla="*/ 1406255 w 2886163"/>
                <a:gd name="connsiteY35-5578" fmla="*/ 1619082 h 2556892"/>
                <a:gd name="connsiteX36-5579" fmla="*/ 1413611 w 2886163"/>
                <a:gd name="connsiteY36-5580" fmla="*/ 1591040 h 2556892"/>
                <a:gd name="connsiteX37-5581" fmla="*/ 1319370 w 2886163"/>
                <a:gd name="connsiteY37-5582" fmla="*/ 1212698 h 2556892"/>
                <a:gd name="connsiteX38-5583" fmla="*/ 1287650 w 2886163"/>
                <a:gd name="connsiteY38-5584" fmla="*/ 1086737 h 2556892"/>
                <a:gd name="connsiteX39-5585" fmla="*/ 1126291 w 2886163"/>
                <a:gd name="connsiteY39-5586" fmla="*/ 1342336 h 2556892"/>
                <a:gd name="connsiteX40-5587" fmla="*/ 961255 w 2886163"/>
                <a:gd name="connsiteY40-5588" fmla="*/ 1506453 h 2556892"/>
                <a:gd name="connsiteX41-5589" fmla="*/ 764959 w 2886163"/>
                <a:gd name="connsiteY41-5590" fmla="*/ 1636091 h 2556892"/>
                <a:gd name="connsiteX42-5591" fmla="*/ 493729 w 2886163"/>
                <a:gd name="connsiteY42-5592" fmla="*/ 1753318 h 2556892"/>
                <a:gd name="connsiteX43-5593" fmla="*/ 271689 w 2886163"/>
                <a:gd name="connsiteY43-5594" fmla="*/ 1791474 h 2556892"/>
                <a:gd name="connsiteX44-5595" fmla="*/ 81829 w 2886163"/>
                <a:gd name="connsiteY44-5596" fmla="*/ 1787336 h 2556892"/>
                <a:gd name="connsiteX45-5597" fmla="*/ 0 w 2886163"/>
                <a:gd name="connsiteY45-5598" fmla="*/ 1591499 h 2556892"/>
                <a:gd name="connsiteX46-5599" fmla="*/ 47350 w 2886163"/>
                <a:gd name="connsiteY46-5600" fmla="*/ 1572192 h 2556892"/>
                <a:gd name="connsiteX47-5601" fmla="*/ 307087 w 2886163"/>
                <a:gd name="connsiteY47-5602" fmla="*/ 1484387 h 2556892"/>
                <a:gd name="connsiteX48-5603" fmla="*/ 416958 w 2886163"/>
                <a:gd name="connsiteY48-5604" fmla="*/ 1438416 h 2556892"/>
                <a:gd name="connsiteX49-5605" fmla="*/ 575558 w 2886163"/>
                <a:gd name="connsiteY49-5606" fmla="*/ 1349692 h 2556892"/>
                <a:gd name="connsiteX50-5607" fmla="*/ 782428 w 2886163"/>
                <a:gd name="connsiteY50-5608" fmla="*/ 1212698 h 2556892"/>
                <a:gd name="connsiteX51-5609" fmla="*/ 834835 w 2886163"/>
                <a:gd name="connsiteY51-5610" fmla="*/ 1149718 h 2556892"/>
                <a:gd name="connsiteX52-5611" fmla="*/ 1002629 w 2886163"/>
                <a:gd name="connsiteY52-5612" fmla="*/ 829759 h 2556892"/>
                <a:gd name="connsiteX53-5613" fmla="*/ 1144680 w 2886163"/>
                <a:gd name="connsiteY53-5614" fmla="*/ 462450 h 2556892"/>
                <a:gd name="connsiteX54-5615" fmla="*/ 1237082 w 2886163"/>
                <a:gd name="connsiteY54-5616" fmla="*/ 327755 h 2556892"/>
                <a:gd name="connsiteX55-5617" fmla="*/ 1397521 w 2886163"/>
                <a:gd name="connsiteY55-5618" fmla="*/ 243628 h 2556892"/>
                <a:gd name="connsiteX56-5619" fmla="*/ 1537732 w 2886163"/>
                <a:gd name="connsiteY56-5620" fmla="*/ 170074 h 2556892"/>
                <a:gd name="connsiteX57-5621" fmla="*/ 1592898 w 2886163"/>
                <a:gd name="connsiteY57-5622" fmla="*/ 129160 h 2556892"/>
                <a:gd name="connsiteX58-5623" fmla="*/ 1683262 w 2886163"/>
                <a:gd name="connsiteY58-5624" fmla="*/ 35759 h 2556892"/>
                <a:gd name="connsiteX59-5625" fmla="*/ 1777702 w 2886163"/>
                <a:gd name="connsiteY59-5626" fmla="*/ 139274 h 2556892"/>
                <a:gd name="connsiteX60-5627" fmla="*/ 1911938 w 2886163"/>
                <a:gd name="connsiteY60-5628" fmla="*/ 215126 h 2556892"/>
                <a:gd name="connsiteX61-5629" fmla="*/ 1955706 w 2886163"/>
                <a:gd name="connsiteY61-5630" fmla="*/ 233819 h 2556892"/>
                <a:gd name="connsiteX62-5631" fmla="*/ 1966643 w 2886163"/>
                <a:gd name="connsiteY62-5632" fmla="*/ 230756 h 2556892"/>
                <a:gd name="connsiteX63-5633" fmla="*/ 1969287 w 2886163"/>
                <a:gd name="connsiteY63-5634" fmla="*/ 230053 h 2556892"/>
                <a:gd name="connsiteX64-5635" fmla="*/ 2019050 w 2886163"/>
                <a:gd name="connsiteY64-5636" fmla="*/ 186624 h 2556892"/>
                <a:gd name="connsiteX65-5637" fmla="*/ 2082031 w 2886163"/>
                <a:gd name="connsiteY65-5638" fmla="*/ 93762 h 2556892"/>
                <a:gd name="connsiteX66-5639" fmla="*/ 2086941 w 2886163"/>
                <a:gd name="connsiteY66-5640" fmla="*/ 0 h 2556892"/>
                <a:gd name="connsiteX0-5641" fmla="*/ 2501286 w 2886163"/>
                <a:gd name="connsiteY0-5642" fmla="*/ 1100528 h 2556892"/>
                <a:gd name="connsiteX1-5643" fmla="*/ 2492092 w 2886163"/>
                <a:gd name="connsiteY1-5644" fmla="*/ 1180518 h 2556892"/>
                <a:gd name="connsiteX2-5645" fmla="*/ 2452097 w 2886163"/>
                <a:gd name="connsiteY2-5646" fmla="*/ 1334981 h 2556892"/>
                <a:gd name="connsiteX3-5647" fmla="*/ 2526110 w 2886163"/>
                <a:gd name="connsiteY3-5648" fmla="*/ 1243499 h 2556892"/>
                <a:gd name="connsiteX4-5649" fmla="*/ 2505883 w 2886163"/>
                <a:gd name="connsiteY4-5650" fmla="*/ 1129031 h 2556892"/>
                <a:gd name="connsiteX5-5651" fmla="*/ 2501286 w 2886163"/>
                <a:gd name="connsiteY5-5652" fmla="*/ 1100528 h 2556892"/>
                <a:gd name="connsiteX6-5653" fmla="*/ 2086941 w 2886163"/>
                <a:gd name="connsiteY6-5654" fmla="*/ 0 h 2556892"/>
                <a:gd name="connsiteX7-5655" fmla="*/ 2145931 w 2886163"/>
                <a:gd name="connsiteY7-5656" fmla="*/ 92843 h 2556892"/>
                <a:gd name="connsiteX8-5657" fmla="*/ 2145711 w 2886163"/>
                <a:gd name="connsiteY8-5658" fmla="*/ 95772 h 2556892"/>
                <a:gd name="connsiteX9-5659" fmla="*/ 2342226 w 2886163"/>
                <a:gd name="connsiteY9-5660" fmla="*/ 146169 h 2556892"/>
                <a:gd name="connsiteX10-5661" fmla="*/ 2509101 w 2886163"/>
                <a:gd name="connsiteY10-5662" fmla="*/ 214666 h 2556892"/>
                <a:gd name="connsiteX11-5663" fmla="*/ 2625868 w 2886163"/>
                <a:gd name="connsiteY11-5664" fmla="*/ 296494 h 2556892"/>
                <a:gd name="connsiteX12-5665" fmla="*/ 2692066 w 2886163"/>
                <a:gd name="connsiteY12-5666" fmla="*/ 382460 h 2556892"/>
                <a:gd name="connsiteX13-5667" fmla="*/ 2730222 w 2886163"/>
                <a:gd name="connsiteY13-5668" fmla="*/ 459692 h 2556892"/>
                <a:gd name="connsiteX14-5669" fmla="*/ 2761023 w 2886163"/>
                <a:gd name="connsiteY14-5670" fmla="*/ 561747 h 2556892"/>
                <a:gd name="connsiteX15-5671" fmla="*/ 2784008 w 2886163"/>
                <a:gd name="connsiteY15-5672" fmla="*/ 666102 h 2556892"/>
                <a:gd name="connsiteX16-5673" fmla="*/ 2803776 w 2886163"/>
                <a:gd name="connsiteY16-5674" fmla="*/ 779650 h 2556892"/>
                <a:gd name="connsiteX17-5675" fmla="*/ 2822164 w 2886163"/>
                <a:gd name="connsiteY17-5676" fmla="*/ 882626 h 2556892"/>
                <a:gd name="connsiteX18-5677" fmla="*/ 2829060 w 2886163"/>
                <a:gd name="connsiteY18-5678" fmla="*/ 938251 h 2556892"/>
                <a:gd name="connsiteX19-5679" fmla="*/ 2852045 w 2886163"/>
                <a:gd name="connsiteY19-5680" fmla="*/ 1122135 h 2556892"/>
                <a:gd name="connsiteX20-5681" fmla="*/ 2869514 w 2886163"/>
                <a:gd name="connsiteY20-5682" fmla="*/ 1265565 h 2556892"/>
                <a:gd name="connsiteX21-5683" fmla="*/ 2879628 w 2886163"/>
                <a:gd name="connsiteY21-5684" fmla="*/ 1355208 h 2556892"/>
                <a:gd name="connsiteX22-5685" fmla="*/ 2886064 w 2886163"/>
                <a:gd name="connsiteY22-5686" fmla="*/ 1424625 h 2556892"/>
                <a:gd name="connsiteX23-5687" fmla="*/ 2872273 w 2886163"/>
                <a:gd name="connsiteY23-5688" fmla="*/ 1444852 h 2556892"/>
                <a:gd name="connsiteX24-5689" fmla="*/ 2660346 w 2886163"/>
                <a:gd name="connsiteY24-5690" fmla="*/ 1543690 h 2556892"/>
                <a:gd name="connsiteX25-5691" fmla="*/ 2447500 w 2886163"/>
                <a:gd name="connsiteY25-5692" fmla="*/ 1641608 h 2556892"/>
                <a:gd name="connsiteX26-5693" fmla="*/ 2446581 w 2886163"/>
                <a:gd name="connsiteY26-5694" fmla="*/ 1783659 h 2556892"/>
                <a:gd name="connsiteX27-5695" fmla="*/ 2451178 w 2886163"/>
                <a:gd name="connsiteY27-5696" fmla="*/ 2127522 h 2556892"/>
                <a:gd name="connsiteX28-5697" fmla="*/ 2457614 w 2886163"/>
                <a:gd name="connsiteY28-5698" fmla="*/ 2556892 h 2556892"/>
                <a:gd name="connsiteX29-5699" fmla="*/ 1261906 w 2886163"/>
                <a:gd name="connsiteY29-5700" fmla="*/ 2556892 h 2556892"/>
                <a:gd name="connsiteX30-5701" fmla="*/ 1281674 w 2886163"/>
                <a:gd name="connsiteY30-5702" fmla="*/ 2299914 h 2556892"/>
                <a:gd name="connsiteX31-5703" fmla="*/ 1306498 w 2886163"/>
                <a:gd name="connsiteY31-5704" fmla="*/ 2083390 h 2556892"/>
                <a:gd name="connsiteX32-5705" fmla="*/ 1330403 w 2886163"/>
                <a:gd name="connsiteY32-5706" fmla="*/ 1927088 h 2556892"/>
                <a:gd name="connsiteX33-5707" fmla="*/ 1372696 w 2886163"/>
                <a:gd name="connsiteY33-5708" fmla="*/ 1718839 h 2556892"/>
                <a:gd name="connsiteX34-5709" fmla="*/ 1406255 w 2886163"/>
                <a:gd name="connsiteY34-5710" fmla="*/ 1619082 h 2556892"/>
                <a:gd name="connsiteX35-5711" fmla="*/ 1413611 w 2886163"/>
                <a:gd name="connsiteY35-5712" fmla="*/ 1591040 h 2556892"/>
                <a:gd name="connsiteX36-5713" fmla="*/ 1319370 w 2886163"/>
                <a:gd name="connsiteY36-5714" fmla="*/ 1212698 h 2556892"/>
                <a:gd name="connsiteX37-5715" fmla="*/ 1287650 w 2886163"/>
                <a:gd name="connsiteY37-5716" fmla="*/ 1086737 h 2556892"/>
                <a:gd name="connsiteX38-5717" fmla="*/ 1126291 w 2886163"/>
                <a:gd name="connsiteY38-5718" fmla="*/ 1342336 h 2556892"/>
                <a:gd name="connsiteX39-5719" fmla="*/ 961255 w 2886163"/>
                <a:gd name="connsiteY39-5720" fmla="*/ 1506453 h 2556892"/>
                <a:gd name="connsiteX40-5721" fmla="*/ 764959 w 2886163"/>
                <a:gd name="connsiteY40-5722" fmla="*/ 1636091 h 2556892"/>
                <a:gd name="connsiteX41-5723" fmla="*/ 493729 w 2886163"/>
                <a:gd name="connsiteY41-5724" fmla="*/ 1753318 h 2556892"/>
                <a:gd name="connsiteX42-5725" fmla="*/ 271689 w 2886163"/>
                <a:gd name="connsiteY42-5726" fmla="*/ 1791474 h 2556892"/>
                <a:gd name="connsiteX43-5727" fmla="*/ 81829 w 2886163"/>
                <a:gd name="connsiteY43-5728" fmla="*/ 1787336 h 2556892"/>
                <a:gd name="connsiteX44-5729" fmla="*/ 0 w 2886163"/>
                <a:gd name="connsiteY44-5730" fmla="*/ 1591499 h 2556892"/>
                <a:gd name="connsiteX45-5731" fmla="*/ 47350 w 2886163"/>
                <a:gd name="connsiteY45-5732" fmla="*/ 1572192 h 2556892"/>
                <a:gd name="connsiteX46-5733" fmla="*/ 307087 w 2886163"/>
                <a:gd name="connsiteY46-5734" fmla="*/ 1484387 h 2556892"/>
                <a:gd name="connsiteX47-5735" fmla="*/ 416958 w 2886163"/>
                <a:gd name="connsiteY47-5736" fmla="*/ 1438416 h 2556892"/>
                <a:gd name="connsiteX48-5737" fmla="*/ 575558 w 2886163"/>
                <a:gd name="connsiteY48-5738" fmla="*/ 1349692 h 2556892"/>
                <a:gd name="connsiteX49-5739" fmla="*/ 782428 w 2886163"/>
                <a:gd name="connsiteY49-5740" fmla="*/ 1212698 h 2556892"/>
                <a:gd name="connsiteX50-5741" fmla="*/ 834835 w 2886163"/>
                <a:gd name="connsiteY50-5742" fmla="*/ 1149718 h 2556892"/>
                <a:gd name="connsiteX51-5743" fmla="*/ 1002629 w 2886163"/>
                <a:gd name="connsiteY51-5744" fmla="*/ 829759 h 2556892"/>
                <a:gd name="connsiteX52-5745" fmla="*/ 1144680 w 2886163"/>
                <a:gd name="connsiteY52-5746" fmla="*/ 462450 h 2556892"/>
                <a:gd name="connsiteX53-5747" fmla="*/ 1237082 w 2886163"/>
                <a:gd name="connsiteY53-5748" fmla="*/ 327755 h 2556892"/>
                <a:gd name="connsiteX54-5749" fmla="*/ 1397521 w 2886163"/>
                <a:gd name="connsiteY54-5750" fmla="*/ 243628 h 2556892"/>
                <a:gd name="connsiteX55-5751" fmla="*/ 1537732 w 2886163"/>
                <a:gd name="connsiteY55-5752" fmla="*/ 170074 h 2556892"/>
                <a:gd name="connsiteX56-5753" fmla="*/ 1592898 w 2886163"/>
                <a:gd name="connsiteY56-5754" fmla="*/ 129160 h 2556892"/>
                <a:gd name="connsiteX57-5755" fmla="*/ 1683262 w 2886163"/>
                <a:gd name="connsiteY57-5756" fmla="*/ 35759 h 2556892"/>
                <a:gd name="connsiteX58-5757" fmla="*/ 1777702 w 2886163"/>
                <a:gd name="connsiteY58-5758" fmla="*/ 139274 h 2556892"/>
                <a:gd name="connsiteX59-5759" fmla="*/ 1911938 w 2886163"/>
                <a:gd name="connsiteY59-5760" fmla="*/ 215126 h 2556892"/>
                <a:gd name="connsiteX60-5761" fmla="*/ 1955706 w 2886163"/>
                <a:gd name="connsiteY60-5762" fmla="*/ 233819 h 2556892"/>
                <a:gd name="connsiteX61-5763" fmla="*/ 1966643 w 2886163"/>
                <a:gd name="connsiteY61-5764" fmla="*/ 230756 h 2556892"/>
                <a:gd name="connsiteX62-5765" fmla="*/ 1969287 w 2886163"/>
                <a:gd name="connsiteY62-5766" fmla="*/ 230053 h 2556892"/>
                <a:gd name="connsiteX63-5767" fmla="*/ 2019050 w 2886163"/>
                <a:gd name="connsiteY63-5768" fmla="*/ 186624 h 2556892"/>
                <a:gd name="connsiteX64-5769" fmla="*/ 2082031 w 2886163"/>
                <a:gd name="connsiteY64-5770" fmla="*/ 93762 h 2556892"/>
                <a:gd name="connsiteX65-5771" fmla="*/ 2086941 w 2886163"/>
                <a:gd name="connsiteY65-5772" fmla="*/ 0 h 2556892"/>
                <a:gd name="connsiteX0-5773" fmla="*/ 2501286 w 2909014"/>
                <a:gd name="connsiteY0-5774" fmla="*/ 1100528 h 2556892"/>
                <a:gd name="connsiteX1-5775" fmla="*/ 2492092 w 2909014"/>
                <a:gd name="connsiteY1-5776" fmla="*/ 1180518 h 2556892"/>
                <a:gd name="connsiteX2-5777" fmla="*/ 2452097 w 2909014"/>
                <a:gd name="connsiteY2-5778" fmla="*/ 1334981 h 2556892"/>
                <a:gd name="connsiteX3-5779" fmla="*/ 2526110 w 2909014"/>
                <a:gd name="connsiteY3-5780" fmla="*/ 1243499 h 2556892"/>
                <a:gd name="connsiteX4-5781" fmla="*/ 2505883 w 2909014"/>
                <a:gd name="connsiteY4-5782" fmla="*/ 1129031 h 2556892"/>
                <a:gd name="connsiteX5-5783" fmla="*/ 2501286 w 2909014"/>
                <a:gd name="connsiteY5-5784" fmla="*/ 1100528 h 2556892"/>
                <a:gd name="connsiteX6-5785" fmla="*/ 2086941 w 2909014"/>
                <a:gd name="connsiteY6-5786" fmla="*/ 0 h 2556892"/>
                <a:gd name="connsiteX7-5787" fmla="*/ 2145931 w 2909014"/>
                <a:gd name="connsiteY7-5788" fmla="*/ 92843 h 2556892"/>
                <a:gd name="connsiteX8-5789" fmla="*/ 2145711 w 2909014"/>
                <a:gd name="connsiteY8-5790" fmla="*/ 95772 h 2556892"/>
                <a:gd name="connsiteX9-5791" fmla="*/ 2342226 w 2909014"/>
                <a:gd name="connsiteY9-5792" fmla="*/ 146169 h 2556892"/>
                <a:gd name="connsiteX10-5793" fmla="*/ 2509101 w 2909014"/>
                <a:gd name="connsiteY10-5794" fmla="*/ 214666 h 2556892"/>
                <a:gd name="connsiteX11-5795" fmla="*/ 2625868 w 2909014"/>
                <a:gd name="connsiteY11-5796" fmla="*/ 296494 h 2556892"/>
                <a:gd name="connsiteX12-5797" fmla="*/ 2692066 w 2909014"/>
                <a:gd name="connsiteY12-5798" fmla="*/ 382460 h 2556892"/>
                <a:gd name="connsiteX13-5799" fmla="*/ 2730222 w 2909014"/>
                <a:gd name="connsiteY13-5800" fmla="*/ 459692 h 2556892"/>
                <a:gd name="connsiteX14-5801" fmla="*/ 2761023 w 2909014"/>
                <a:gd name="connsiteY14-5802" fmla="*/ 561747 h 2556892"/>
                <a:gd name="connsiteX15-5803" fmla="*/ 2784008 w 2909014"/>
                <a:gd name="connsiteY15-5804" fmla="*/ 666102 h 2556892"/>
                <a:gd name="connsiteX16-5805" fmla="*/ 2803776 w 2909014"/>
                <a:gd name="connsiteY16-5806" fmla="*/ 779650 h 2556892"/>
                <a:gd name="connsiteX17-5807" fmla="*/ 2822164 w 2909014"/>
                <a:gd name="connsiteY17-5808" fmla="*/ 882626 h 2556892"/>
                <a:gd name="connsiteX18-5809" fmla="*/ 2829060 w 2909014"/>
                <a:gd name="connsiteY18-5810" fmla="*/ 938251 h 2556892"/>
                <a:gd name="connsiteX19-5811" fmla="*/ 2852045 w 2909014"/>
                <a:gd name="connsiteY19-5812" fmla="*/ 1122135 h 2556892"/>
                <a:gd name="connsiteX20-5813" fmla="*/ 2869514 w 2909014"/>
                <a:gd name="connsiteY20-5814" fmla="*/ 1265565 h 2556892"/>
                <a:gd name="connsiteX21-5815" fmla="*/ 2879628 w 2909014"/>
                <a:gd name="connsiteY21-5816" fmla="*/ 1355208 h 2556892"/>
                <a:gd name="connsiteX22-5817" fmla="*/ 2886064 w 2909014"/>
                <a:gd name="connsiteY22-5818" fmla="*/ 1424625 h 2556892"/>
                <a:gd name="connsiteX23-5819" fmla="*/ 2872273 w 2909014"/>
                <a:gd name="connsiteY23-5820" fmla="*/ 1444852 h 2556892"/>
                <a:gd name="connsiteX24-5821" fmla="*/ 2447500 w 2909014"/>
                <a:gd name="connsiteY24-5822" fmla="*/ 1641608 h 2556892"/>
                <a:gd name="connsiteX25-5823" fmla="*/ 2446581 w 2909014"/>
                <a:gd name="connsiteY25-5824" fmla="*/ 1783659 h 2556892"/>
                <a:gd name="connsiteX26-5825" fmla="*/ 2451178 w 2909014"/>
                <a:gd name="connsiteY26-5826" fmla="*/ 2127522 h 2556892"/>
                <a:gd name="connsiteX27-5827" fmla="*/ 2457614 w 2909014"/>
                <a:gd name="connsiteY27-5828" fmla="*/ 2556892 h 2556892"/>
                <a:gd name="connsiteX28-5829" fmla="*/ 1261906 w 2909014"/>
                <a:gd name="connsiteY28-5830" fmla="*/ 2556892 h 2556892"/>
                <a:gd name="connsiteX29-5831" fmla="*/ 1281674 w 2909014"/>
                <a:gd name="connsiteY29-5832" fmla="*/ 2299914 h 2556892"/>
                <a:gd name="connsiteX30-5833" fmla="*/ 1306498 w 2909014"/>
                <a:gd name="connsiteY30-5834" fmla="*/ 2083390 h 2556892"/>
                <a:gd name="connsiteX31-5835" fmla="*/ 1330403 w 2909014"/>
                <a:gd name="connsiteY31-5836" fmla="*/ 1927088 h 2556892"/>
                <a:gd name="connsiteX32-5837" fmla="*/ 1372696 w 2909014"/>
                <a:gd name="connsiteY32-5838" fmla="*/ 1718839 h 2556892"/>
                <a:gd name="connsiteX33-5839" fmla="*/ 1406255 w 2909014"/>
                <a:gd name="connsiteY33-5840" fmla="*/ 1619082 h 2556892"/>
                <a:gd name="connsiteX34-5841" fmla="*/ 1413611 w 2909014"/>
                <a:gd name="connsiteY34-5842" fmla="*/ 1591040 h 2556892"/>
                <a:gd name="connsiteX35-5843" fmla="*/ 1319370 w 2909014"/>
                <a:gd name="connsiteY35-5844" fmla="*/ 1212698 h 2556892"/>
                <a:gd name="connsiteX36-5845" fmla="*/ 1287650 w 2909014"/>
                <a:gd name="connsiteY36-5846" fmla="*/ 1086737 h 2556892"/>
                <a:gd name="connsiteX37-5847" fmla="*/ 1126291 w 2909014"/>
                <a:gd name="connsiteY37-5848" fmla="*/ 1342336 h 2556892"/>
                <a:gd name="connsiteX38-5849" fmla="*/ 961255 w 2909014"/>
                <a:gd name="connsiteY38-5850" fmla="*/ 1506453 h 2556892"/>
                <a:gd name="connsiteX39-5851" fmla="*/ 764959 w 2909014"/>
                <a:gd name="connsiteY39-5852" fmla="*/ 1636091 h 2556892"/>
                <a:gd name="connsiteX40-5853" fmla="*/ 493729 w 2909014"/>
                <a:gd name="connsiteY40-5854" fmla="*/ 1753318 h 2556892"/>
                <a:gd name="connsiteX41-5855" fmla="*/ 271689 w 2909014"/>
                <a:gd name="connsiteY41-5856" fmla="*/ 1791474 h 2556892"/>
                <a:gd name="connsiteX42-5857" fmla="*/ 81829 w 2909014"/>
                <a:gd name="connsiteY42-5858" fmla="*/ 1787336 h 2556892"/>
                <a:gd name="connsiteX43-5859" fmla="*/ 0 w 2909014"/>
                <a:gd name="connsiteY43-5860" fmla="*/ 1591499 h 2556892"/>
                <a:gd name="connsiteX44-5861" fmla="*/ 47350 w 2909014"/>
                <a:gd name="connsiteY44-5862" fmla="*/ 1572192 h 2556892"/>
                <a:gd name="connsiteX45-5863" fmla="*/ 307087 w 2909014"/>
                <a:gd name="connsiteY45-5864" fmla="*/ 1484387 h 2556892"/>
                <a:gd name="connsiteX46-5865" fmla="*/ 416958 w 2909014"/>
                <a:gd name="connsiteY46-5866" fmla="*/ 1438416 h 2556892"/>
                <a:gd name="connsiteX47-5867" fmla="*/ 575558 w 2909014"/>
                <a:gd name="connsiteY47-5868" fmla="*/ 1349692 h 2556892"/>
                <a:gd name="connsiteX48-5869" fmla="*/ 782428 w 2909014"/>
                <a:gd name="connsiteY48-5870" fmla="*/ 1212698 h 2556892"/>
                <a:gd name="connsiteX49-5871" fmla="*/ 834835 w 2909014"/>
                <a:gd name="connsiteY49-5872" fmla="*/ 1149718 h 2556892"/>
                <a:gd name="connsiteX50-5873" fmla="*/ 1002629 w 2909014"/>
                <a:gd name="connsiteY50-5874" fmla="*/ 829759 h 2556892"/>
                <a:gd name="connsiteX51-5875" fmla="*/ 1144680 w 2909014"/>
                <a:gd name="connsiteY51-5876" fmla="*/ 462450 h 2556892"/>
                <a:gd name="connsiteX52-5877" fmla="*/ 1237082 w 2909014"/>
                <a:gd name="connsiteY52-5878" fmla="*/ 327755 h 2556892"/>
                <a:gd name="connsiteX53-5879" fmla="*/ 1397521 w 2909014"/>
                <a:gd name="connsiteY53-5880" fmla="*/ 243628 h 2556892"/>
                <a:gd name="connsiteX54-5881" fmla="*/ 1537732 w 2909014"/>
                <a:gd name="connsiteY54-5882" fmla="*/ 170074 h 2556892"/>
                <a:gd name="connsiteX55-5883" fmla="*/ 1592898 w 2909014"/>
                <a:gd name="connsiteY55-5884" fmla="*/ 129160 h 2556892"/>
                <a:gd name="connsiteX56-5885" fmla="*/ 1683262 w 2909014"/>
                <a:gd name="connsiteY56-5886" fmla="*/ 35759 h 2556892"/>
                <a:gd name="connsiteX57-5887" fmla="*/ 1777702 w 2909014"/>
                <a:gd name="connsiteY57-5888" fmla="*/ 139274 h 2556892"/>
                <a:gd name="connsiteX58-5889" fmla="*/ 1911938 w 2909014"/>
                <a:gd name="connsiteY58-5890" fmla="*/ 215126 h 2556892"/>
                <a:gd name="connsiteX59-5891" fmla="*/ 1955706 w 2909014"/>
                <a:gd name="connsiteY59-5892" fmla="*/ 233819 h 2556892"/>
                <a:gd name="connsiteX60-5893" fmla="*/ 1966643 w 2909014"/>
                <a:gd name="connsiteY60-5894" fmla="*/ 230756 h 2556892"/>
                <a:gd name="connsiteX61-5895" fmla="*/ 1969287 w 2909014"/>
                <a:gd name="connsiteY61-5896" fmla="*/ 230053 h 2556892"/>
                <a:gd name="connsiteX62-5897" fmla="*/ 2019050 w 2909014"/>
                <a:gd name="connsiteY62-5898" fmla="*/ 186624 h 2556892"/>
                <a:gd name="connsiteX63-5899" fmla="*/ 2082031 w 2909014"/>
                <a:gd name="connsiteY63-5900" fmla="*/ 93762 h 2556892"/>
                <a:gd name="connsiteX64-5901" fmla="*/ 2086941 w 2909014"/>
                <a:gd name="connsiteY64-5902" fmla="*/ 0 h 2556892"/>
                <a:gd name="connsiteX0-5903" fmla="*/ 2501286 w 2909014"/>
                <a:gd name="connsiteY0-5904" fmla="*/ 1100528 h 2556892"/>
                <a:gd name="connsiteX1-5905" fmla="*/ 2492092 w 2909014"/>
                <a:gd name="connsiteY1-5906" fmla="*/ 1180518 h 2556892"/>
                <a:gd name="connsiteX2-5907" fmla="*/ 2452097 w 2909014"/>
                <a:gd name="connsiteY2-5908" fmla="*/ 1334981 h 2556892"/>
                <a:gd name="connsiteX3-5909" fmla="*/ 2526110 w 2909014"/>
                <a:gd name="connsiteY3-5910" fmla="*/ 1243499 h 2556892"/>
                <a:gd name="connsiteX4-5911" fmla="*/ 2505883 w 2909014"/>
                <a:gd name="connsiteY4-5912" fmla="*/ 1129031 h 2556892"/>
                <a:gd name="connsiteX5-5913" fmla="*/ 2501286 w 2909014"/>
                <a:gd name="connsiteY5-5914" fmla="*/ 1100528 h 2556892"/>
                <a:gd name="connsiteX6-5915" fmla="*/ 2086941 w 2909014"/>
                <a:gd name="connsiteY6-5916" fmla="*/ 0 h 2556892"/>
                <a:gd name="connsiteX7-5917" fmla="*/ 2145931 w 2909014"/>
                <a:gd name="connsiteY7-5918" fmla="*/ 92843 h 2556892"/>
                <a:gd name="connsiteX8-5919" fmla="*/ 2145711 w 2909014"/>
                <a:gd name="connsiteY8-5920" fmla="*/ 95772 h 2556892"/>
                <a:gd name="connsiteX9-5921" fmla="*/ 2342226 w 2909014"/>
                <a:gd name="connsiteY9-5922" fmla="*/ 146169 h 2556892"/>
                <a:gd name="connsiteX10-5923" fmla="*/ 2509101 w 2909014"/>
                <a:gd name="connsiteY10-5924" fmla="*/ 214666 h 2556892"/>
                <a:gd name="connsiteX11-5925" fmla="*/ 2625868 w 2909014"/>
                <a:gd name="connsiteY11-5926" fmla="*/ 296494 h 2556892"/>
                <a:gd name="connsiteX12-5927" fmla="*/ 2692066 w 2909014"/>
                <a:gd name="connsiteY12-5928" fmla="*/ 382460 h 2556892"/>
                <a:gd name="connsiteX13-5929" fmla="*/ 2730222 w 2909014"/>
                <a:gd name="connsiteY13-5930" fmla="*/ 459692 h 2556892"/>
                <a:gd name="connsiteX14-5931" fmla="*/ 2761023 w 2909014"/>
                <a:gd name="connsiteY14-5932" fmla="*/ 561747 h 2556892"/>
                <a:gd name="connsiteX15-5933" fmla="*/ 2784008 w 2909014"/>
                <a:gd name="connsiteY15-5934" fmla="*/ 666102 h 2556892"/>
                <a:gd name="connsiteX16-5935" fmla="*/ 2803776 w 2909014"/>
                <a:gd name="connsiteY16-5936" fmla="*/ 779650 h 2556892"/>
                <a:gd name="connsiteX17-5937" fmla="*/ 2822164 w 2909014"/>
                <a:gd name="connsiteY17-5938" fmla="*/ 882626 h 2556892"/>
                <a:gd name="connsiteX18-5939" fmla="*/ 2829060 w 2909014"/>
                <a:gd name="connsiteY18-5940" fmla="*/ 938251 h 2556892"/>
                <a:gd name="connsiteX19-5941" fmla="*/ 2852045 w 2909014"/>
                <a:gd name="connsiteY19-5942" fmla="*/ 1122135 h 2556892"/>
                <a:gd name="connsiteX20-5943" fmla="*/ 2869514 w 2909014"/>
                <a:gd name="connsiteY20-5944" fmla="*/ 1265565 h 2556892"/>
                <a:gd name="connsiteX21-5945" fmla="*/ 2879628 w 2909014"/>
                <a:gd name="connsiteY21-5946" fmla="*/ 1355208 h 2556892"/>
                <a:gd name="connsiteX22-5947" fmla="*/ 2886064 w 2909014"/>
                <a:gd name="connsiteY22-5948" fmla="*/ 1424625 h 2556892"/>
                <a:gd name="connsiteX23-5949" fmla="*/ 2872273 w 2909014"/>
                <a:gd name="connsiteY23-5950" fmla="*/ 1444852 h 2556892"/>
                <a:gd name="connsiteX24-5951" fmla="*/ 2447500 w 2909014"/>
                <a:gd name="connsiteY24-5952" fmla="*/ 1641608 h 2556892"/>
                <a:gd name="connsiteX25-5953" fmla="*/ 2446581 w 2909014"/>
                <a:gd name="connsiteY25-5954" fmla="*/ 1783659 h 2556892"/>
                <a:gd name="connsiteX26-5955" fmla="*/ 2451178 w 2909014"/>
                <a:gd name="connsiteY26-5956" fmla="*/ 2127522 h 2556892"/>
                <a:gd name="connsiteX27-5957" fmla="*/ 2457614 w 2909014"/>
                <a:gd name="connsiteY27-5958" fmla="*/ 2556892 h 2556892"/>
                <a:gd name="connsiteX28-5959" fmla="*/ 1261906 w 2909014"/>
                <a:gd name="connsiteY28-5960" fmla="*/ 2556892 h 2556892"/>
                <a:gd name="connsiteX29-5961" fmla="*/ 1281674 w 2909014"/>
                <a:gd name="connsiteY29-5962" fmla="*/ 2299914 h 2556892"/>
                <a:gd name="connsiteX30-5963" fmla="*/ 1306498 w 2909014"/>
                <a:gd name="connsiteY30-5964" fmla="*/ 2083390 h 2556892"/>
                <a:gd name="connsiteX31-5965" fmla="*/ 1330403 w 2909014"/>
                <a:gd name="connsiteY31-5966" fmla="*/ 1927088 h 2556892"/>
                <a:gd name="connsiteX32-5967" fmla="*/ 1372696 w 2909014"/>
                <a:gd name="connsiteY32-5968" fmla="*/ 1718839 h 2556892"/>
                <a:gd name="connsiteX33-5969" fmla="*/ 1406255 w 2909014"/>
                <a:gd name="connsiteY33-5970" fmla="*/ 1619082 h 2556892"/>
                <a:gd name="connsiteX34-5971" fmla="*/ 1413611 w 2909014"/>
                <a:gd name="connsiteY34-5972" fmla="*/ 1591040 h 2556892"/>
                <a:gd name="connsiteX35-5973" fmla="*/ 1319370 w 2909014"/>
                <a:gd name="connsiteY35-5974" fmla="*/ 1212698 h 2556892"/>
                <a:gd name="connsiteX36-5975" fmla="*/ 1287650 w 2909014"/>
                <a:gd name="connsiteY36-5976" fmla="*/ 1086737 h 2556892"/>
                <a:gd name="connsiteX37-5977" fmla="*/ 1126291 w 2909014"/>
                <a:gd name="connsiteY37-5978" fmla="*/ 1342336 h 2556892"/>
                <a:gd name="connsiteX38-5979" fmla="*/ 961255 w 2909014"/>
                <a:gd name="connsiteY38-5980" fmla="*/ 1506453 h 2556892"/>
                <a:gd name="connsiteX39-5981" fmla="*/ 764959 w 2909014"/>
                <a:gd name="connsiteY39-5982" fmla="*/ 1636091 h 2556892"/>
                <a:gd name="connsiteX40-5983" fmla="*/ 493729 w 2909014"/>
                <a:gd name="connsiteY40-5984" fmla="*/ 1753318 h 2556892"/>
                <a:gd name="connsiteX41-5985" fmla="*/ 271689 w 2909014"/>
                <a:gd name="connsiteY41-5986" fmla="*/ 1791474 h 2556892"/>
                <a:gd name="connsiteX42-5987" fmla="*/ 81829 w 2909014"/>
                <a:gd name="connsiteY42-5988" fmla="*/ 1787336 h 2556892"/>
                <a:gd name="connsiteX43-5989" fmla="*/ 0 w 2909014"/>
                <a:gd name="connsiteY43-5990" fmla="*/ 1591499 h 2556892"/>
                <a:gd name="connsiteX44-5991" fmla="*/ 47350 w 2909014"/>
                <a:gd name="connsiteY44-5992" fmla="*/ 1572192 h 2556892"/>
                <a:gd name="connsiteX45-5993" fmla="*/ 307087 w 2909014"/>
                <a:gd name="connsiteY45-5994" fmla="*/ 1484387 h 2556892"/>
                <a:gd name="connsiteX46-5995" fmla="*/ 416958 w 2909014"/>
                <a:gd name="connsiteY46-5996" fmla="*/ 1438416 h 2556892"/>
                <a:gd name="connsiteX47-5997" fmla="*/ 575558 w 2909014"/>
                <a:gd name="connsiteY47-5998" fmla="*/ 1349692 h 2556892"/>
                <a:gd name="connsiteX48-5999" fmla="*/ 782428 w 2909014"/>
                <a:gd name="connsiteY48-6000" fmla="*/ 1212698 h 2556892"/>
                <a:gd name="connsiteX49-6001" fmla="*/ 834835 w 2909014"/>
                <a:gd name="connsiteY49-6002" fmla="*/ 1149718 h 2556892"/>
                <a:gd name="connsiteX50-6003" fmla="*/ 1002629 w 2909014"/>
                <a:gd name="connsiteY50-6004" fmla="*/ 829759 h 2556892"/>
                <a:gd name="connsiteX51-6005" fmla="*/ 1144680 w 2909014"/>
                <a:gd name="connsiteY51-6006" fmla="*/ 462450 h 2556892"/>
                <a:gd name="connsiteX52-6007" fmla="*/ 1237082 w 2909014"/>
                <a:gd name="connsiteY52-6008" fmla="*/ 327755 h 2556892"/>
                <a:gd name="connsiteX53-6009" fmla="*/ 1397521 w 2909014"/>
                <a:gd name="connsiteY53-6010" fmla="*/ 243628 h 2556892"/>
                <a:gd name="connsiteX54-6011" fmla="*/ 1537732 w 2909014"/>
                <a:gd name="connsiteY54-6012" fmla="*/ 170074 h 2556892"/>
                <a:gd name="connsiteX55-6013" fmla="*/ 1592898 w 2909014"/>
                <a:gd name="connsiteY55-6014" fmla="*/ 129160 h 2556892"/>
                <a:gd name="connsiteX56-6015" fmla="*/ 1683262 w 2909014"/>
                <a:gd name="connsiteY56-6016" fmla="*/ 35759 h 2556892"/>
                <a:gd name="connsiteX57-6017" fmla="*/ 1777702 w 2909014"/>
                <a:gd name="connsiteY57-6018" fmla="*/ 139274 h 2556892"/>
                <a:gd name="connsiteX58-6019" fmla="*/ 1911938 w 2909014"/>
                <a:gd name="connsiteY58-6020" fmla="*/ 215126 h 2556892"/>
                <a:gd name="connsiteX59-6021" fmla="*/ 1955706 w 2909014"/>
                <a:gd name="connsiteY59-6022" fmla="*/ 233819 h 2556892"/>
                <a:gd name="connsiteX60-6023" fmla="*/ 1966643 w 2909014"/>
                <a:gd name="connsiteY60-6024" fmla="*/ 230756 h 2556892"/>
                <a:gd name="connsiteX61-6025" fmla="*/ 1969287 w 2909014"/>
                <a:gd name="connsiteY61-6026" fmla="*/ 230053 h 2556892"/>
                <a:gd name="connsiteX62-6027" fmla="*/ 2019050 w 2909014"/>
                <a:gd name="connsiteY62-6028" fmla="*/ 186624 h 2556892"/>
                <a:gd name="connsiteX63-6029" fmla="*/ 2082031 w 2909014"/>
                <a:gd name="connsiteY63-6030" fmla="*/ 93762 h 2556892"/>
                <a:gd name="connsiteX64-6031" fmla="*/ 2086941 w 2909014"/>
                <a:gd name="connsiteY64-6032" fmla="*/ 0 h 2556892"/>
                <a:gd name="connsiteX0-6033" fmla="*/ 2501286 w 2890059"/>
                <a:gd name="connsiteY0-6034" fmla="*/ 1100528 h 2556892"/>
                <a:gd name="connsiteX1-6035" fmla="*/ 2492092 w 2890059"/>
                <a:gd name="connsiteY1-6036" fmla="*/ 1180518 h 2556892"/>
                <a:gd name="connsiteX2-6037" fmla="*/ 2452097 w 2890059"/>
                <a:gd name="connsiteY2-6038" fmla="*/ 1334981 h 2556892"/>
                <a:gd name="connsiteX3-6039" fmla="*/ 2526110 w 2890059"/>
                <a:gd name="connsiteY3-6040" fmla="*/ 1243499 h 2556892"/>
                <a:gd name="connsiteX4-6041" fmla="*/ 2505883 w 2890059"/>
                <a:gd name="connsiteY4-6042" fmla="*/ 1129031 h 2556892"/>
                <a:gd name="connsiteX5-6043" fmla="*/ 2501286 w 2890059"/>
                <a:gd name="connsiteY5-6044" fmla="*/ 1100528 h 2556892"/>
                <a:gd name="connsiteX6-6045" fmla="*/ 2086941 w 2890059"/>
                <a:gd name="connsiteY6-6046" fmla="*/ 0 h 2556892"/>
                <a:gd name="connsiteX7-6047" fmla="*/ 2145931 w 2890059"/>
                <a:gd name="connsiteY7-6048" fmla="*/ 92843 h 2556892"/>
                <a:gd name="connsiteX8-6049" fmla="*/ 2145711 w 2890059"/>
                <a:gd name="connsiteY8-6050" fmla="*/ 95772 h 2556892"/>
                <a:gd name="connsiteX9-6051" fmla="*/ 2342226 w 2890059"/>
                <a:gd name="connsiteY9-6052" fmla="*/ 146169 h 2556892"/>
                <a:gd name="connsiteX10-6053" fmla="*/ 2509101 w 2890059"/>
                <a:gd name="connsiteY10-6054" fmla="*/ 214666 h 2556892"/>
                <a:gd name="connsiteX11-6055" fmla="*/ 2625868 w 2890059"/>
                <a:gd name="connsiteY11-6056" fmla="*/ 296494 h 2556892"/>
                <a:gd name="connsiteX12-6057" fmla="*/ 2692066 w 2890059"/>
                <a:gd name="connsiteY12-6058" fmla="*/ 382460 h 2556892"/>
                <a:gd name="connsiteX13-6059" fmla="*/ 2730222 w 2890059"/>
                <a:gd name="connsiteY13-6060" fmla="*/ 459692 h 2556892"/>
                <a:gd name="connsiteX14-6061" fmla="*/ 2761023 w 2890059"/>
                <a:gd name="connsiteY14-6062" fmla="*/ 561747 h 2556892"/>
                <a:gd name="connsiteX15-6063" fmla="*/ 2784008 w 2890059"/>
                <a:gd name="connsiteY15-6064" fmla="*/ 666102 h 2556892"/>
                <a:gd name="connsiteX16-6065" fmla="*/ 2803776 w 2890059"/>
                <a:gd name="connsiteY16-6066" fmla="*/ 779650 h 2556892"/>
                <a:gd name="connsiteX17-6067" fmla="*/ 2822164 w 2890059"/>
                <a:gd name="connsiteY17-6068" fmla="*/ 882626 h 2556892"/>
                <a:gd name="connsiteX18-6069" fmla="*/ 2829060 w 2890059"/>
                <a:gd name="connsiteY18-6070" fmla="*/ 938251 h 2556892"/>
                <a:gd name="connsiteX19-6071" fmla="*/ 2852045 w 2890059"/>
                <a:gd name="connsiteY19-6072" fmla="*/ 1122135 h 2556892"/>
                <a:gd name="connsiteX20-6073" fmla="*/ 2869514 w 2890059"/>
                <a:gd name="connsiteY20-6074" fmla="*/ 1265565 h 2556892"/>
                <a:gd name="connsiteX21-6075" fmla="*/ 2879628 w 2890059"/>
                <a:gd name="connsiteY21-6076" fmla="*/ 1355208 h 2556892"/>
                <a:gd name="connsiteX22-6077" fmla="*/ 2886064 w 2890059"/>
                <a:gd name="connsiteY22-6078" fmla="*/ 1424625 h 2556892"/>
                <a:gd name="connsiteX23-6079" fmla="*/ 2872273 w 2890059"/>
                <a:gd name="connsiteY23-6080" fmla="*/ 1444852 h 2556892"/>
                <a:gd name="connsiteX24-6081" fmla="*/ 2447500 w 2890059"/>
                <a:gd name="connsiteY24-6082" fmla="*/ 1641608 h 2556892"/>
                <a:gd name="connsiteX25-6083" fmla="*/ 2446581 w 2890059"/>
                <a:gd name="connsiteY25-6084" fmla="*/ 1783659 h 2556892"/>
                <a:gd name="connsiteX26-6085" fmla="*/ 2451178 w 2890059"/>
                <a:gd name="connsiteY26-6086" fmla="*/ 2127522 h 2556892"/>
                <a:gd name="connsiteX27-6087" fmla="*/ 2457614 w 2890059"/>
                <a:gd name="connsiteY27-6088" fmla="*/ 2556892 h 2556892"/>
                <a:gd name="connsiteX28-6089" fmla="*/ 1261906 w 2890059"/>
                <a:gd name="connsiteY28-6090" fmla="*/ 2556892 h 2556892"/>
                <a:gd name="connsiteX29-6091" fmla="*/ 1281674 w 2890059"/>
                <a:gd name="connsiteY29-6092" fmla="*/ 2299914 h 2556892"/>
                <a:gd name="connsiteX30-6093" fmla="*/ 1306498 w 2890059"/>
                <a:gd name="connsiteY30-6094" fmla="*/ 2083390 h 2556892"/>
                <a:gd name="connsiteX31-6095" fmla="*/ 1330403 w 2890059"/>
                <a:gd name="connsiteY31-6096" fmla="*/ 1927088 h 2556892"/>
                <a:gd name="connsiteX32-6097" fmla="*/ 1372696 w 2890059"/>
                <a:gd name="connsiteY32-6098" fmla="*/ 1718839 h 2556892"/>
                <a:gd name="connsiteX33-6099" fmla="*/ 1406255 w 2890059"/>
                <a:gd name="connsiteY33-6100" fmla="*/ 1619082 h 2556892"/>
                <a:gd name="connsiteX34-6101" fmla="*/ 1413611 w 2890059"/>
                <a:gd name="connsiteY34-6102" fmla="*/ 1591040 h 2556892"/>
                <a:gd name="connsiteX35-6103" fmla="*/ 1319370 w 2890059"/>
                <a:gd name="connsiteY35-6104" fmla="*/ 1212698 h 2556892"/>
                <a:gd name="connsiteX36-6105" fmla="*/ 1287650 w 2890059"/>
                <a:gd name="connsiteY36-6106" fmla="*/ 1086737 h 2556892"/>
                <a:gd name="connsiteX37-6107" fmla="*/ 1126291 w 2890059"/>
                <a:gd name="connsiteY37-6108" fmla="*/ 1342336 h 2556892"/>
                <a:gd name="connsiteX38-6109" fmla="*/ 961255 w 2890059"/>
                <a:gd name="connsiteY38-6110" fmla="*/ 1506453 h 2556892"/>
                <a:gd name="connsiteX39-6111" fmla="*/ 764959 w 2890059"/>
                <a:gd name="connsiteY39-6112" fmla="*/ 1636091 h 2556892"/>
                <a:gd name="connsiteX40-6113" fmla="*/ 493729 w 2890059"/>
                <a:gd name="connsiteY40-6114" fmla="*/ 1753318 h 2556892"/>
                <a:gd name="connsiteX41-6115" fmla="*/ 271689 w 2890059"/>
                <a:gd name="connsiteY41-6116" fmla="*/ 1791474 h 2556892"/>
                <a:gd name="connsiteX42-6117" fmla="*/ 81829 w 2890059"/>
                <a:gd name="connsiteY42-6118" fmla="*/ 1787336 h 2556892"/>
                <a:gd name="connsiteX43-6119" fmla="*/ 0 w 2890059"/>
                <a:gd name="connsiteY43-6120" fmla="*/ 1591499 h 2556892"/>
                <a:gd name="connsiteX44-6121" fmla="*/ 47350 w 2890059"/>
                <a:gd name="connsiteY44-6122" fmla="*/ 1572192 h 2556892"/>
                <a:gd name="connsiteX45-6123" fmla="*/ 307087 w 2890059"/>
                <a:gd name="connsiteY45-6124" fmla="*/ 1484387 h 2556892"/>
                <a:gd name="connsiteX46-6125" fmla="*/ 416958 w 2890059"/>
                <a:gd name="connsiteY46-6126" fmla="*/ 1438416 h 2556892"/>
                <a:gd name="connsiteX47-6127" fmla="*/ 575558 w 2890059"/>
                <a:gd name="connsiteY47-6128" fmla="*/ 1349692 h 2556892"/>
                <a:gd name="connsiteX48-6129" fmla="*/ 782428 w 2890059"/>
                <a:gd name="connsiteY48-6130" fmla="*/ 1212698 h 2556892"/>
                <a:gd name="connsiteX49-6131" fmla="*/ 834835 w 2890059"/>
                <a:gd name="connsiteY49-6132" fmla="*/ 1149718 h 2556892"/>
                <a:gd name="connsiteX50-6133" fmla="*/ 1002629 w 2890059"/>
                <a:gd name="connsiteY50-6134" fmla="*/ 829759 h 2556892"/>
                <a:gd name="connsiteX51-6135" fmla="*/ 1144680 w 2890059"/>
                <a:gd name="connsiteY51-6136" fmla="*/ 462450 h 2556892"/>
                <a:gd name="connsiteX52-6137" fmla="*/ 1237082 w 2890059"/>
                <a:gd name="connsiteY52-6138" fmla="*/ 327755 h 2556892"/>
                <a:gd name="connsiteX53-6139" fmla="*/ 1397521 w 2890059"/>
                <a:gd name="connsiteY53-6140" fmla="*/ 243628 h 2556892"/>
                <a:gd name="connsiteX54-6141" fmla="*/ 1537732 w 2890059"/>
                <a:gd name="connsiteY54-6142" fmla="*/ 170074 h 2556892"/>
                <a:gd name="connsiteX55-6143" fmla="*/ 1592898 w 2890059"/>
                <a:gd name="connsiteY55-6144" fmla="*/ 129160 h 2556892"/>
                <a:gd name="connsiteX56-6145" fmla="*/ 1683262 w 2890059"/>
                <a:gd name="connsiteY56-6146" fmla="*/ 35759 h 2556892"/>
                <a:gd name="connsiteX57-6147" fmla="*/ 1777702 w 2890059"/>
                <a:gd name="connsiteY57-6148" fmla="*/ 139274 h 2556892"/>
                <a:gd name="connsiteX58-6149" fmla="*/ 1911938 w 2890059"/>
                <a:gd name="connsiteY58-6150" fmla="*/ 215126 h 2556892"/>
                <a:gd name="connsiteX59-6151" fmla="*/ 1955706 w 2890059"/>
                <a:gd name="connsiteY59-6152" fmla="*/ 233819 h 2556892"/>
                <a:gd name="connsiteX60-6153" fmla="*/ 1966643 w 2890059"/>
                <a:gd name="connsiteY60-6154" fmla="*/ 230756 h 2556892"/>
                <a:gd name="connsiteX61-6155" fmla="*/ 1969287 w 2890059"/>
                <a:gd name="connsiteY61-6156" fmla="*/ 230053 h 2556892"/>
                <a:gd name="connsiteX62-6157" fmla="*/ 2019050 w 2890059"/>
                <a:gd name="connsiteY62-6158" fmla="*/ 186624 h 2556892"/>
                <a:gd name="connsiteX63-6159" fmla="*/ 2082031 w 2890059"/>
                <a:gd name="connsiteY63-6160" fmla="*/ 93762 h 2556892"/>
                <a:gd name="connsiteX64-6161" fmla="*/ 2086941 w 2890059"/>
                <a:gd name="connsiteY64-6162" fmla="*/ 0 h 2556892"/>
                <a:gd name="connsiteX0-6163" fmla="*/ 2501286 w 2887840"/>
                <a:gd name="connsiteY0-6164" fmla="*/ 1100528 h 2556892"/>
                <a:gd name="connsiteX1-6165" fmla="*/ 2492092 w 2887840"/>
                <a:gd name="connsiteY1-6166" fmla="*/ 1180518 h 2556892"/>
                <a:gd name="connsiteX2-6167" fmla="*/ 2452097 w 2887840"/>
                <a:gd name="connsiteY2-6168" fmla="*/ 1334981 h 2556892"/>
                <a:gd name="connsiteX3-6169" fmla="*/ 2526110 w 2887840"/>
                <a:gd name="connsiteY3-6170" fmla="*/ 1243499 h 2556892"/>
                <a:gd name="connsiteX4-6171" fmla="*/ 2505883 w 2887840"/>
                <a:gd name="connsiteY4-6172" fmla="*/ 1129031 h 2556892"/>
                <a:gd name="connsiteX5-6173" fmla="*/ 2501286 w 2887840"/>
                <a:gd name="connsiteY5-6174" fmla="*/ 1100528 h 2556892"/>
                <a:gd name="connsiteX6-6175" fmla="*/ 2086941 w 2887840"/>
                <a:gd name="connsiteY6-6176" fmla="*/ 0 h 2556892"/>
                <a:gd name="connsiteX7-6177" fmla="*/ 2145931 w 2887840"/>
                <a:gd name="connsiteY7-6178" fmla="*/ 92843 h 2556892"/>
                <a:gd name="connsiteX8-6179" fmla="*/ 2145711 w 2887840"/>
                <a:gd name="connsiteY8-6180" fmla="*/ 95772 h 2556892"/>
                <a:gd name="connsiteX9-6181" fmla="*/ 2342226 w 2887840"/>
                <a:gd name="connsiteY9-6182" fmla="*/ 146169 h 2556892"/>
                <a:gd name="connsiteX10-6183" fmla="*/ 2509101 w 2887840"/>
                <a:gd name="connsiteY10-6184" fmla="*/ 214666 h 2556892"/>
                <a:gd name="connsiteX11-6185" fmla="*/ 2625868 w 2887840"/>
                <a:gd name="connsiteY11-6186" fmla="*/ 296494 h 2556892"/>
                <a:gd name="connsiteX12-6187" fmla="*/ 2692066 w 2887840"/>
                <a:gd name="connsiteY12-6188" fmla="*/ 382460 h 2556892"/>
                <a:gd name="connsiteX13-6189" fmla="*/ 2730222 w 2887840"/>
                <a:gd name="connsiteY13-6190" fmla="*/ 459692 h 2556892"/>
                <a:gd name="connsiteX14-6191" fmla="*/ 2761023 w 2887840"/>
                <a:gd name="connsiteY14-6192" fmla="*/ 561747 h 2556892"/>
                <a:gd name="connsiteX15-6193" fmla="*/ 2784008 w 2887840"/>
                <a:gd name="connsiteY15-6194" fmla="*/ 666102 h 2556892"/>
                <a:gd name="connsiteX16-6195" fmla="*/ 2803776 w 2887840"/>
                <a:gd name="connsiteY16-6196" fmla="*/ 779650 h 2556892"/>
                <a:gd name="connsiteX17-6197" fmla="*/ 2822164 w 2887840"/>
                <a:gd name="connsiteY17-6198" fmla="*/ 882626 h 2556892"/>
                <a:gd name="connsiteX18-6199" fmla="*/ 2829060 w 2887840"/>
                <a:gd name="connsiteY18-6200" fmla="*/ 938251 h 2556892"/>
                <a:gd name="connsiteX19-6201" fmla="*/ 2852045 w 2887840"/>
                <a:gd name="connsiteY19-6202" fmla="*/ 1122135 h 2556892"/>
                <a:gd name="connsiteX20-6203" fmla="*/ 2869514 w 2887840"/>
                <a:gd name="connsiteY20-6204" fmla="*/ 1265565 h 2556892"/>
                <a:gd name="connsiteX21-6205" fmla="*/ 2879628 w 2887840"/>
                <a:gd name="connsiteY21-6206" fmla="*/ 1355208 h 2556892"/>
                <a:gd name="connsiteX22-6207" fmla="*/ 2886064 w 2887840"/>
                <a:gd name="connsiteY22-6208" fmla="*/ 1424625 h 2556892"/>
                <a:gd name="connsiteX23-6209" fmla="*/ 2872273 w 2887840"/>
                <a:gd name="connsiteY23-6210" fmla="*/ 1444852 h 2556892"/>
                <a:gd name="connsiteX24-6211" fmla="*/ 2447500 w 2887840"/>
                <a:gd name="connsiteY24-6212" fmla="*/ 1641608 h 2556892"/>
                <a:gd name="connsiteX25-6213" fmla="*/ 2446581 w 2887840"/>
                <a:gd name="connsiteY25-6214" fmla="*/ 1783659 h 2556892"/>
                <a:gd name="connsiteX26-6215" fmla="*/ 2451178 w 2887840"/>
                <a:gd name="connsiteY26-6216" fmla="*/ 2127522 h 2556892"/>
                <a:gd name="connsiteX27-6217" fmla="*/ 2457614 w 2887840"/>
                <a:gd name="connsiteY27-6218" fmla="*/ 2556892 h 2556892"/>
                <a:gd name="connsiteX28-6219" fmla="*/ 1261906 w 2887840"/>
                <a:gd name="connsiteY28-6220" fmla="*/ 2556892 h 2556892"/>
                <a:gd name="connsiteX29-6221" fmla="*/ 1281674 w 2887840"/>
                <a:gd name="connsiteY29-6222" fmla="*/ 2299914 h 2556892"/>
                <a:gd name="connsiteX30-6223" fmla="*/ 1306498 w 2887840"/>
                <a:gd name="connsiteY30-6224" fmla="*/ 2083390 h 2556892"/>
                <a:gd name="connsiteX31-6225" fmla="*/ 1330403 w 2887840"/>
                <a:gd name="connsiteY31-6226" fmla="*/ 1927088 h 2556892"/>
                <a:gd name="connsiteX32-6227" fmla="*/ 1372696 w 2887840"/>
                <a:gd name="connsiteY32-6228" fmla="*/ 1718839 h 2556892"/>
                <a:gd name="connsiteX33-6229" fmla="*/ 1406255 w 2887840"/>
                <a:gd name="connsiteY33-6230" fmla="*/ 1619082 h 2556892"/>
                <a:gd name="connsiteX34-6231" fmla="*/ 1413611 w 2887840"/>
                <a:gd name="connsiteY34-6232" fmla="*/ 1591040 h 2556892"/>
                <a:gd name="connsiteX35-6233" fmla="*/ 1319370 w 2887840"/>
                <a:gd name="connsiteY35-6234" fmla="*/ 1212698 h 2556892"/>
                <a:gd name="connsiteX36-6235" fmla="*/ 1287650 w 2887840"/>
                <a:gd name="connsiteY36-6236" fmla="*/ 1086737 h 2556892"/>
                <a:gd name="connsiteX37-6237" fmla="*/ 1126291 w 2887840"/>
                <a:gd name="connsiteY37-6238" fmla="*/ 1342336 h 2556892"/>
                <a:gd name="connsiteX38-6239" fmla="*/ 961255 w 2887840"/>
                <a:gd name="connsiteY38-6240" fmla="*/ 1506453 h 2556892"/>
                <a:gd name="connsiteX39-6241" fmla="*/ 764959 w 2887840"/>
                <a:gd name="connsiteY39-6242" fmla="*/ 1636091 h 2556892"/>
                <a:gd name="connsiteX40-6243" fmla="*/ 493729 w 2887840"/>
                <a:gd name="connsiteY40-6244" fmla="*/ 1753318 h 2556892"/>
                <a:gd name="connsiteX41-6245" fmla="*/ 271689 w 2887840"/>
                <a:gd name="connsiteY41-6246" fmla="*/ 1791474 h 2556892"/>
                <a:gd name="connsiteX42-6247" fmla="*/ 81829 w 2887840"/>
                <a:gd name="connsiteY42-6248" fmla="*/ 1787336 h 2556892"/>
                <a:gd name="connsiteX43-6249" fmla="*/ 0 w 2887840"/>
                <a:gd name="connsiteY43-6250" fmla="*/ 1591499 h 2556892"/>
                <a:gd name="connsiteX44-6251" fmla="*/ 47350 w 2887840"/>
                <a:gd name="connsiteY44-6252" fmla="*/ 1572192 h 2556892"/>
                <a:gd name="connsiteX45-6253" fmla="*/ 307087 w 2887840"/>
                <a:gd name="connsiteY45-6254" fmla="*/ 1484387 h 2556892"/>
                <a:gd name="connsiteX46-6255" fmla="*/ 416958 w 2887840"/>
                <a:gd name="connsiteY46-6256" fmla="*/ 1438416 h 2556892"/>
                <a:gd name="connsiteX47-6257" fmla="*/ 575558 w 2887840"/>
                <a:gd name="connsiteY47-6258" fmla="*/ 1349692 h 2556892"/>
                <a:gd name="connsiteX48-6259" fmla="*/ 782428 w 2887840"/>
                <a:gd name="connsiteY48-6260" fmla="*/ 1212698 h 2556892"/>
                <a:gd name="connsiteX49-6261" fmla="*/ 834835 w 2887840"/>
                <a:gd name="connsiteY49-6262" fmla="*/ 1149718 h 2556892"/>
                <a:gd name="connsiteX50-6263" fmla="*/ 1002629 w 2887840"/>
                <a:gd name="connsiteY50-6264" fmla="*/ 829759 h 2556892"/>
                <a:gd name="connsiteX51-6265" fmla="*/ 1144680 w 2887840"/>
                <a:gd name="connsiteY51-6266" fmla="*/ 462450 h 2556892"/>
                <a:gd name="connsiteX52-6267" fmla="*/ 1237082 w 2887840"/>
                <a:gd name="connsiteY52-6268" fmla="*/ 327755 h 2556892"/>
                <a:gd name="connsiteX53-6269" fmla="*/ 1397521 w 2887840"/>
                <a:gd name="connsiteY53-6270" fmla="*/ 243628 h 2556892"/>
                <a:gd name="connsiteX54-6271" fmla="*/ 1537732 w 2887840"/>
                <a:gd name="connsiteY54-6272" fmla="*/ 170074 h 2556892"/>
                <a:gd name="connsiteX55-6273" fmla="*/ 1592898 w 2887840"/>
                <a:gd name="connsiteY55-6274" fmla="*/ 129160 h 2556892"/>
                <a:gd name="connsiteX56-6275" fmla="*/ 1683262 w 2887840"/>
                <a:gd name="connsiteY56-6276" fmla="*/ 35759 h 2556892"/>
                <a:gd name="connsiteX57-6277" fmla="*/ 1777702 w 2887840"/>
                <a:gd name="connsiteY57-6278" fmla="*/ 139274 h 2556892"/>
                <a:gd name="connsiteX58-6279" fmla="*/ 1911938 w 2887840"/>
                <a:gd name="connsiteY58-6280" fmla="*/ 215126 h 2556892"/>
                <a:gd name="connsiteX59-6281" fmla="*/ 1955706 w 2887840"/>
                <a:gd name="connsiteY59-6282" fmla="*/ 233819 h 2556892"/>
                <a:gd name="connsiteX60-6283" fmla="*/ 1966643 w 2887840"/>
                <a:gd name="connsiteY60-6284" fmla="*/ 230756 h 2556892"/>
                <a:gd name="connsiteX61-6285" fmla="*/ 1969287 w 2887840"/>
                <a:gd name="connsiteY61-6286" fmla="*/ 230053 h 2556892"/>
                <a:gd name="connsiteX62-6287" fmla="*/ 2019050 w 2887840"/>
                <a:gd name="connsiteY62-6288" fmla="*/ 186624 h 2556892"/>
                <a:gd name="connsiteX63-6289" fmla="*/ 2082031 w 2887840"/>
                <a:gd name="connsiteY63-6290" fmla="*/ 93762 h 2556892"/>
                <a:gd name="connsiteX64-6291" fmla="*/ 2086941 w 2887840"/>
                <a:gd name="connsiteY64-6292" fmla="*/ 0 h 2556892"/>
                <a:gd name="connsiteX0-6293" fmla="*/ 2501286 w 2887840"/>
                <a:gd name="connsiteY0-6294" fmla="*/ 1100528 h 2556892"/>
                <a:gd name="connsiteX1-6295" fmla="*/ 2492092 w 2887840"/>
                <a:gd name="connsiteY1-6296" fmla="*/ 1180518 h 2556892"/>
                <a:gd name="connsiteX2-6297" fmla="*/ 2452097 w 2887840"/>
                <a:gd name="connsiteY2-6298" fmla="*/ 1334981 h 2556892"/>
                <a:gd name="connsiteX3-6299" fmla="*/ 2526110 w 2887840"/>
                <a:gd name="connsiteY3-6300" fmla="*/ 1243499 h 2556892"/>
                <a:gd name="connsiteX4-6301" fmla="*/ 2505883 w 2887840"/>
                <a:gd name="connsiteY4-6302" fmla="*/ 1129031 h 2556892"/>
                <a:gd name="connsiteX5-6303" fmla="*/ 2501286 w 2887840"/>
                <a:gd name="connsiteY5-6304" fmla="*/ 1100528 h 2556892"/>
                <a:gd name="connsiteX6-6305" fmla="*/ 2086941 w 2887840"/>
                <a:gd name="connsiteY6-6306" fmla="*/ 0 h 2556892"/>
                <a:gd name="connsiteX7-6307" fmla="*/ 2145931 w 2887840"/>
                <a:gd name="connsiteY7-6308" fmla="*/ 92843 h 2556892"/>
                <a:gd name="connsiteX8-6309" fmla="*/ 2145711 w 2887840"/>
                <a:gd name="connsiteY8-6310" fmla="*/ 95772 h 2556892"/>
                <a:gd name="connsiteX9-6311" fmla="*/ 2342226 w 2887840"/>
                <a:gd name="connsiteY9-6312" fmla="*/ 146169 h 2556892"/>
                <a:gd name="connsiteX10-6313" fmla="*/ 2509101 w 2887840"/>
                <a:gd name="connsiteY10-6314" fmla="*/ 214666 h 2556892"/>
                <a:gd name="connsiteX11-6315" fmla="*/ 2625868 w 2887840"/>
                <a:gd name="connsiteY11-6316" fmla="*/ 296494 h 2556892"/>
                <a:gd name="connsiteX12-6317" fmla="*/ 2692066 w 2887840"/>
                <a:gd name="connsiteY12-6318" fmla="*/ 382460 h 2556892"/>
                <a:gd name="connsiteX13-6319" fmla="*/ 2730222 w 2887840"/>
                <a:gd name="connsiteY13-6320" fmla="*/ 459692 h 2556892"/>
                <a:gd name="connsiteX14-6321" fmla="*/ 2761023 w 2887840"/>
                <a:gd name="connsiteY14-6322" fmla="*/ 561747 h 2556892"/>
                <a:gd name="connsiteX15-6323" fmla="*/ 2784008 w 2887840"/>
                <a:gd name="connsiteY15-6324" fmla="*/ 666102 h 2556892"/>
                <a:gd name="connsiteX16-6325" fmla="*/ 2803776 w 2887840"/>
                <a:gd name="connsiteY16-6326" fmla="*/ 779650 h 2556892"/>
                <a:gd name="connsiteX17-6327" fmla="*/ 2829060 w 2887840"/>
                <a:gd name="connsiteY17-6328" fmla="*/ 938251 h 2556892"/>
                <a:gd name="connsiteX18-6329" fmla="*/ 2852045 w 2887840"/>
                <a:gd name="connsiteY18-6330" fmla="*/ 1122135 h 2556892"/>
                <a:gd name="connsiteX19-6331" fmla="*/ 2869514 w 2887840"/>
                <a:gd name="connsiteY19-6332" fmla="*/ 1265565 h 2556892"/>
                <a:gd name="connsiteX20-6333" fmla="*/ 2879628 w 2887840"/>
                <a:gd name="connsiteY20-6334" fmla="*/ 1355208 h 2556892"/>
                <a:gd name="connsiteX21-6335" fmla="*/ 2886064 w 2887840"/>
                <a:gd name="connsiteY21-6336" fmla="*/ 1424625 h 2556892"/>
                <a:gd name="connsiteX22-6337" fmla="*/ 2872273 w 2887840"/>
                <a:gd name="connsiteY22-6338" fmla="*/ 1444852 h 2556892"/>
                <a:gd name="connsiteX23-6339" fmla="*/ 2447500 w 2887840"/>
                <a:gd name="connsiteY23-6340" fmla="*/ 1641608 h 2556892"/>
                <a:gd name="connsiteX24-6341" fmla="*/ 2446581 w 2887840"/>
                <a:gd name="connsiteY24-6342" fmla="*/ 1783659 h 2556892"/>
                <a:gd name="connsiteX25-6343" fmla="*/ 2451178 w 2887840"/>
                <a:gd name="connsiteY25-6344" fmla="*/ 2127522 h 2556892"/>
                <a:gd name="connsiteX26-6345" fmla="*/ 2457614 w 2887840"/>
                <a:gd name="connsiteY26-6346" fmla="*/ 2556892 h 2556892"/>
                <a:gd name="connsiteX27-6347" fmla="*/ 1261906 w 2887840"/>
                <a:gd name="connsiteY27-6348" fmla="*/ 2556892 h 2556892"/>
                <a:gd name="connsiteX28-6349" fmla="*/ 1281674 w 2887840"/>
                <a:gd name="connsiteY28-6350" fmla="*/ 2299914 h 2556892"/>
                <a:gd name="connsiteX29-6351" fmla="*/ 1306498 w 2887840"/>
                <a:gd name="connsiteY29-6352" fmla="*/ 2083390 h 2556892"/>
                <a:gd name="connsiteX30-6353" fmla="*/ 1330403 w 2887840"/>
                <a:gd name="connsiteY30-6354" fmla="*/ 1927088 h 2556892"/>
                <a:gd name="connsiteX31-6355" fmla="*/ 1372696 w 2887840"/>
                <a:gd name="connsiteY31-6356" fmla="*/ 1718839 h 2556892"/>
                <a:gd name="connsiteX32-6357" fmla="*/ 1406255 w 2887840"/>
                <a:gd name="connsiteY32-6358" fmla="*/ 1619082 h 2556892"/>
                <a:gd name="connsiteX33-6359" fmla="*/ 1413611 w 2887840"/>
                <a:gd name="connsiteY33-6360" fmla="*/ 1591040 h 2556892"/>
                <a:gd name="connsiteX34-6361" fmla="*/ 1319370 w 2887840"/>
                <a:gd name="connsiteY34-6362" fmla="*/ 1212698 h 2556892"/>
                <a:gd name="connsiteX35-6363" fmla="*/ 1287650 w 2887840"/>
                <a:gd name="connsiteY35-6364" fmla="*/ 1086737 h 2556892"/>
                <a:gd name="connsiteX36-6365" fmla="*/ 1126291 w 2887840"/>
                <a:gd name="connsiteY36-6366" fmla="*/ 1342336 h 2556892"/>
                <a:gd name="connsiteX37-6367" fmla="*/ 961255 w 2887840"/>
                <a:gd name="connsiteY37-6368" fmla="*/ 1506453 h 2556892"/>
                <a:gd name="connsiteX38-6369" fmla="*/ 764959 w 2887840"/>
                <a:gd name="connsiteY38-6370" fmla="*/ 1636091 h 2556892"/>
                <a:gd name="connsiteX39-6371" fmla="*/ 493729 w 2887840"/>
                <a:gd name="connsiteY39-6372" fmla="*/ 1753318 h 2556892"/>
                <a:gd name="connsiteX40-6373" fmla="*/ 271689 w 2887840"/>
                <a:gd name="connsiteY40-6374" fmla="*/ 1791474 h 2556892"/>
                <a:gd name="connsiteX41-6375" fmla="*/ 81829 w 2887840"/>
                <a:gd name="connsiteY41-6376" fmla="*/ 1787336 h 2556892"/>
                <a:gd name="connsiteX42-6377" fmla="*/ 0 w 2887840"/>
                <a:gd name="connsiteY42-6378" fmla="*/ 1591499 h 2556892"/>
                <a:gd name="connsiteX43-6379" fmla="*/ 47350 w 2887840"/>
                <a:gd name="connsiteY43-6380" fmla="*/ 1572192 h 2556892"/>
                <a:gd name="connsiteX44-6381" fmla="*/ 307087 w 2887840"/>
                <a:gd name="connsiteY44-6382" fmla="*/ 1484387 h 2556892"/>
                <a:gd name="connsiteX45-6383" fmla="*/ 416958 w 2887840"/>
                <a:gd name="connsiteY45-6384" fmla="*/ 1438416 h 2556892"/>
                <a:gd name="connsiteX46-6385" fmla="*/ 575558 w 2887840"/>
                <a:gd name="connsiteY46-6386" fmla="*/ 1349692 h 2556892"/>
                <a:gd name="connsiteX47-6387" fmla="*/ 782428 w 2887840"/>
                <a:gd name="connsiteY47-6388" fmla="*/ 1212698 h 2556892"/>
                <a:gd name="connsiteX48-6389" fmla="*/ 834835 w 2887840"/>
                <a:gd name="connsiteY48-6390" fmla="*/ 1149718 h 2556892"/>
                <a:gd name="connsiteX49-6391" fmla="*/ 1002629 w 2887840"/>
                <a:gd name="connsiteY49-6392" fmla="*/ 829759 h 2556892"/>
                <a:gd name="connsiteX50-6393" fmla="*/ 1144680 w 2887840"/>
                <a:gd name="connsiteY50-6394" fmla="*/ 462450 h 2556892"/>
                <a:gd name="connsiteX51-6395" fmla="*/ 1237082 w 2887840"/>
                <a:gd name="connsiteY51-6396" fmla="*/ 327755 h 2556892"/>
                <a:gd name="connsiteX52-6397" fmla="*/ 1397521 w 2887840"/>
                <a:gd name="connsiteY52-6398" fmla="*/ 243628 h 2556892"/>
                <a:gd name="connsiteX53-6399" fmla="*/ 1537732 w 2887840"/>
                <a:gd name="connsiteY53-6400" fmla="*/ 170074 h 2556892"/>
                <a:gd name="connsiteX54-6401" fmla="*/ 1592898 w 2887840"/>
                <a:gd name="connsiteY54-6402" fmla="*/ 129160 h 2556892"/>
                <a:gd name="connsiteX55-6403" fmla="*/ 1683262 w 2887840"/>
                <a:gd name="connsiteY55-6404" fmla="*/ 35759 h 2556892"/>
                <a:gd name="connsiteX56-6405" fmla="*/ 1777702 w 2887840"/>
                <a:gd name="connsiteY56-6406" fmla="*/ 139274 h 2556892"/>
                <a:gd name="connsiteX57-6407" fmla="*/ 1911938 w 2887840"/>
                <a:gd name="connsiteY57-6408" fmla="*/ 215126 h 2556892"/>
                <a:gd name="connsiteX58-6409" fmla="*/ 1955706 w 2887840"/>
                <a:gd name="connsiteY58-6410" fmla="*/ 233819 h 2556892"/>
                <a:gd name="connsiteX59-6411" fmla="*/ 1966643 w 2887840"/>
                <a:gd name="connsiteY59-6412" fmla="*/ 230756 h 2556892"/>
                <a:gd name="connsiteX60-6413" fmla="*/ 1969287 w 2887840"/>
                <a:gd name="connsiteY60-6414" fmla="*/ 230053 h 2556892"/>
                <a:gd name="connsiteX61-6415" fmla="*/ 2019050 w 2887840"/>
                <a:gd name="connsiteY61-6416" fmla="*/ 186624 h 2556892"/>
                <a:gd name="connsiteX62-6417" fmla="*/ 2082031 w 2887840"/>
                <a:gd name="connsiteY62-6418" fmla="*/ 93762 h 2556892"/>
                <a:gd name="connsiteX63-6419" fmla="*/ 2086941 w 2887840"/>
                <a:gd name="connsiteY63-6420" fmla="*/ 0 h 2556892"/>
                <a:gd name="connsiteX0-6421" fmla="*/ 2501286 w 2887840"/>
                <a:gd name="connsiteY0-6422" fmla="*/ 1100528 h 2556892"/>
                <a:gd name="connsiteX1-6423" fmla="*/ 2492092 w 2887840"/>
                <a:gd name="connsiteY1-6424" fmla="*/ 1180518 h 2556892"/>
                <a:gd name="connsiteX2-6425" fmla="*/ 2452097 w 2887840"/>
                <a:gd name="connsiteY2-6426" fmla="*/ 1334981 h 2556892"/>
                <a:gd name="connsiteX3-6427" fmla="*/ 2526110 w 2887840"/>
                <a:gd name="connsiteY3-6428" fmla="*/ 1243499 h 2556892"/>
                <a:gd name="connsiteX4-6429" fmla="*/ 2505883 w 2887840"/>
                <a:gd name="connsiteY4-6430" fmla="*/ 1129031 h 2556892"/>
                <a:gd name="connsiteX5-6431" fmla="*/ 2501286 w 2887840"/>
                <a:gd name="connsiteY5-6432" fmla="*/ 1100528 h 2556892"/>
                <a:gd name="connsiteX6-6433" fmla="*/ 2086941 w 2887840"/>
                <a:gd name="connsiteY6-6434" fmla="*/ 0 h 2556892"/>
                <a:gd name="connsiteX7-6435" fmla="*/ 2145931 w 2887840"/>
                <a:gd name="connsiteY7-6436" fmla="*/ 92843 h 2556892"/>
                <a:gd name="connsiteX8-6437" fmla="*/ 2145711 w 2887840"/>
                <a:gd name="connsiteY8-6438" fmla="*/ 95772 h 2556892"/>
                <a:gd name="connsiteX9-6439" fmla="*/ 2342226 w 2887840"/>
                <a:gd name="connsiteY9-6440" fmla="*/ 146169 h 2556892"/>
                <a:gd name="connsiteX10-6441" fmla="*/ 2509101 w 2887840"/>
                <a:gd name="connsiteY10-6442" fmla="*/ 214666 h 2556892"/>
                <a:gd name="connsiteX11-6443" fmla="*/ 2625868 w 2887840"/>
                <a:gd name="connsiteY11-6444" fmla="*/ 296494 h 2556892"/>
                <a:gd name="connsiteX12-6445" fmla="*/ 2692066 w 2887840"/>
                <a:gd name="connsiteY12-6446" fmla="*/ 382460 h 2556892"/>
                <a:gd name="connsiteX13-6447" fmla="*/ 2730222 w 2887840"/>
                <a:gd name="connsiteY13-6448" fmla="*/ 459692 h 2556892"/>
                <a:gd name="connsiteX14-6449" fmla="*/ 2761023 w 2887840"/>
                <a:gd name="connsiteY14-6450" fmla="*/ 561747 h 2556892"/>
                <a:gd name="connsiteX15-6451" fmla="*/ 2784008 w 2887840"/>
                <a:gd name="connsiteY15-6452" fmla="*/ 666102 h 2556892"/>
                <a:gd name="connsiteX16-6453" fmla="*/ 2829060 w 2887840"/>
                <a:gd name="connsiteY16-6454" fmla="*/ 938251 h 2556892"/>
                <a:gd name="connsiteX17-6455" fmla="*/ 2852045 w 2887840"/>
                <a:gd name="connsiteY17-6456" fmla="*/ 1122135 h 2556892"/>
                <a:gd name="connsiteX18-6457" fmla="*/ 2869514 w 2887840"/>
                <a:gd name="connsiteY18-6458" fmla="*/ 1265565 h 2556892"/>
                <a:gd name="connsiteX19-6459" fmla="*/ 2879628 w 2887840"/>
                <a:gd name="connsiteY19-6460" fmla="*/ 1355208 h 2556892"/>
                <a:gd name="connsiteX20-6461" fmla="*/ 2886064 w 2887840"/>
                <a:gd name="connsiteY20-6462" fmla="*/ 1424625 h 2556892"/>
                <a:gd name="connsiteX21-6463" fmla="*/ 2872273 w 2887840"/>
                <a:gd name="connsiteY21-6464" fmla="*/ 1444852 h 2556892"/>
                <a:gd name="connsiteX22-6465" fmla="*/ 2447500 w 2887840"/>
                <a:gd name="connsiteY22-6466" fmla="*/ 1641608 h 2556892"/>
                <a:gd name="connsiteX23-6467" fmla="*/ 2446581 w 2887840"/>
                <a:gd name="connsiteY23-6468" fmla="*/ 1783659 h 2556892"/>
                <a:gd name="connsiteX24-6469" fmla="*/ 2451178 w 2887840"/>
                <a:gd name="connsiteY24-6470" fmla="*/ 2127522 h 2556892"/>
                <a:gd name="connsiteX25-6471" fmla="*/ 2457614 w 2887840"/>
                <a:gd name="connsiteY25-6472" fmla="*/ 2556892 h 2556892"/>
                <a:gd name="connsiteX26-6473" fmla="*/ 1261906 w 2887840"/>
                <a:gd name="connsiteY26-6474" fmla="*/ 2556892 h 2556892"/>
                <a:gd name="connsiteX27-6475" fmla="*/ 1281674 w 2887840"/>
                <a:gd name="connsiteY27-6476" fmla="*/ 2299914 h 2556892"/>
                <a:gd name="connsiteX28-6477" fmla="*/ 1306498 w 2887840"/>
                <a:gd name="connsiteY28-6478" fmla="*/ 2083390 h 2556892"/>
                <a:gd name="connsiteX29-6479" fmla="*/ 1330403 w 2887840"/>
                <a:gd name="connsiteY29-6480" fmla="*/ 1927088 h 2556892"/>
                <a:gd name="connsiteX30-6481" fmla="*/ 1372696 w 2887840"/>
                <a:gd name="connsiteY30-6482" fmla="*/ 1718839 h 2556892"/>
                <a:gd name="connsiteX31-6483" fmla="*/ 1406255 w 2887840"/>
                <a:gd name="connsiteY31-6484" fmla="*/ 1619082 h 2556892"/>
                <a:gd name="connsiteX32-6485" fmla="*/ 1413611 w 2887840"/>
                <a:gd name="connsiteY32-6486" fmla="*/ 1591040 h 2556892"/>
                <a:gd name="connsiteX33-6487" fmla="*/ 1319370 w 2887840"/>
                <a:gd name="connsiteY33-6488" fmla="*/ 1212698 h 2556892"/>
                <a:gd name="connsiteX34-6489" fmla="*/ 1287650 w 2887840"/>
                <a:gd name="connsiteY34-6490" fmla="*/ 1086737 h 2556892"/>
                <a:gd name="connsiteX35-6491" fmla="*/ 1126291 w 2887840"/>
                <a:gd name="connsiteY35-6492" fmla="*/ 1342336 h 2556892"/>
                <a:gd name="connsiteX36-6493" fmla="*/ 961255 w 2887840"/>
                <a:gd name="connsiteY36-6494" fmla="*/ 1506453 h 2556892"/>
                <a:gd name="connsiteX37-6495" fmla="*/ 764959 w 2887840"/>
                <a:gd name="connsiteY37-6496" fmla="*/ 1636091 h 2556892"/>
                <a:gd name="connsiteX38-6497" fmla="*/ 493729 w 2887840"/>
                <a:gd name="connsiteY38-6498" fmla="*/ 1753318 h 2556892"/>
                <a:gd name="connsiteX39-6499" fmla="*/ 271689 w 2887840"/>
                <a:gd name="connsiteY39-6500" fmla="*/ 1791474 h 2556892"/>
                <a:gd name="connsiteX40-6501" fmla="*/ 81829 w 2887840"/>
                <a:gd name="connsiteY40-6502" fmla="*/ 1787336 h 2556892"/>
                <a:gd name="connsiteX41-6503" fmla="*/ 0 w 2887840"/>
                <a:gd name="connsiteY41-6504" fmla="*/ 1591499 h 2556892"/>
                <a:gd name="connsiteX42-6505" fmla="*/ 47350 w 2887840"/>
                <a:gd name="connsiteY42-6506" fmla="*/ 1572192 h 2556892"/>
                <a:gd name="connsiteX43-6507" fmla="*/ 307087 w 2887840"/>
                <a:gd name="connsiteY43-6508" fmla="*/ 1484387 h 2556892"/>
                <a:gd name="connsiteX44-6509" fmla="*/ 416958 w 2887840"/>
                <a:gd name="connsiteY44-6510" fmla="*/ 1438416 h 2556892"/>
                <a:gd name="connsiteX45-6511" fmla="*/ 575558 w 2887840"/>
                <a:gd name="connsiteY45-6512" fmla="*/ 1349692 h 2556892"/>
                <a:gd name="connsiteX46-6513" fmla="*/ 782428 w 2887840"/>
                <a:gd name="connsiteY46-6514" fmla="*/ 1212698 h 2556892"/>
                <a:gd name="connsiteX47-6515" fmla="*/ 834835 w 2887840"/>
                <a:gd name="connsiteY47-6516" fmla="*/ 1149718 h 2556892"/>
                <a:gd name="connsiteX48-6517" fmla="*/ 1002629 w 2887840"/>
                <a:gd name="connsiteY48-6518" fmla="*/ 829759 h 2556892"/>
                <a:gd name="connsiteX49-6519" fmla="*/ 1144680 w 2887840"/>
                <a:gd name="connsiteY49-6520" fmla="*/ 462450 h 2556892"/>
                <a:gd name="connsiteX50-6521" fmla="*/ 1237082 w 2887840"/>
                <a:gd name="connsiteY50-6522" fmla="*/ 327755 h 2556892"/>
                <a:gd name="connsiteX51-6523" fmla="*/ 1397521 w 2887840"/>
                <a:gd name="connsiteY51-6524" fmla="*/ 243628 h 2556892"/>
                <a:gd name="connsiteX52-6525" fmla="*/ 1537732 w 2887840"/>
                <a:gd name="connsiteY52-6526" fmla="*/ 170074 h 2556892"/>
                <a:gd name="connsiteX53-6527" fmla="*/ 1592898 w 2887840"/>
                <a:gd name="connsiteY53-6528" fmla="*/ 129160 h 2556892"/>
                <a:gd name="connsiteX54-6529" fmla="*/ 1683262 w 2887840"/>
                <a:gd name="connsiteY54-6530" fmla="*/ 35759 h 2556892"/>
                <a:gd name="connsiteX55-6531" fmla="*/ 1777702 w 2887840"/>
                <a:gd name="connsiteY55-6532" fmla="*/ 139274 h 2556892"/>
                <a:gd name="connsiteX56-6533" fmla="*/ 1911938 w 2887840"/>
                <a:gd name="connsiteY56-6534" fmla="*/ 215126 h 2556892"/>
                <a:gd name="connsiteX57-6535" fmla="*/ 1955706 w 2887840"/>
                <a:gd name="connsiteY57-6536" fmla="*/ 233819 h 2556892"/>
                <a:gd name="connsiteX58-6537" fmla="*/ 1966643 w 2887840"/>
                <a:gd name="connsiteY58-6538" fmla="*/ 230756 h 2556892"/>
                <a:gd name="connsiteX59-6539" fmla="*/ 1969287 w 2887840"/>
                <a:gd name="connsiteY59-6540" fmla="*/ 230053 h 2556892"/>
                <a:gd name="connsiteX60-6541" fmla="*/ 2019050 w 2887840"/>
                <a:gd name="connsiteY60-6542" fmla="*/ 186624 h 2556892"/>
                <a:gd name="connsiteX61-6543" fmla="*/ 2082031 w 2887840"/>
                <a:gd name="connsiteY61-6544" fmla="*/ 93762 h 2556892"/>
                <a:gd name="connsiteX62-6545" fmla="*/ 2086941 w 2887840"/>
                <a:gd name="connsiteY62-6546" fmla="*/ 0 h 2556892"/>
                <a:gd name="connsiteX0-6547" fmla="*/ 2501286 w 2887840"/>
                <a:gd name="connsiteY0-6548" fmla="*/ 1100528 h 2556892"/>
                <a:gd name="connsiteX1-6549" fmla="*/ 2492092 w 2887840"/>
                <a:gd name="connsiteY1-6550" fmla="*/ 1180518 h 2556892"/>
                <a:gd name="connsiteX2-6551" fmla="*/ 2452097 w 2887840"/>
                <a:gd name="connsiteY2-6552" fmla="*/ 1334981 h 2556892"/>
                <a:gd name="connsiteX3-6553" fmla="*/ 2526110 w 2887840"/>
                <a:gd name="connsiteY3-6554" fmla="*/ 1243499 h 2556892"/>
                <a:gd name="connsiteX4-6555" fmla="*/ 2505883 w 2887840"/>
                <a:gd name="connsiteY4-6556" fmla="*/ 1129031 h 2556892"/>
                <a:gd name="connsiteX5-6557" fmla="*/ 2501286 w 2887840"/>
                <a:gd name="connsiteY5-6558" fmla="*/ 1100528 h 2556892"/>
                <a:gd name="connsiteX6-6559" fmla="*/ 2086941 w 2887840"/>
                <a:gd name="connsiteY6-6560" fmla="*/ 0 h 2556892"/>
                <a:gd name="connsiteX7-6561" fmla="*/ 2145931 w 2887840"/>
                <a:gd name="connsiteY7-6562" fmla="*/ 92843 h 2556892"/>
                <a:gd name="connsiteX8-6563" fmla="*/ 2145711 w 2887840"/>
                <a:gd name="connsiteY8-6564" fmla="*/ 95772 h 2556892"/>
                <a:gd name="connsiteX9-6565" fmla="*/ 2342226 w 2887840"/>
                <a:gd name="connsiteY9-6566" fmla="*/ 146169 h 2556892"/>
                <a:gd name="connsiteX10-6567" fmla="*/ 2509101 w 2887840"/>
                <a:gd name="connsiteY10-6568" fmla="*/ 214666 h 2556892"/>
                <a:gd name="connsiteX11-6569" fmla="*/ 2625868 w 2887840"/>
                <a:gd name="connsiteY11-6570" fmla="*/ 296494 h 2556892"/>
                <a:gd name="connsiteX12-6571" fmla="*/ 2692066 w 2887840"/>
                <a:gd name="connsiteY12-6572" fmla="*/ 382460 h 2556892"/>
                <a:gd name="connsiteX13-6573" fmla="*/ 2730222 w 2887840"/>
                <a:gd name="connsiteY13-6574" fmla="*/ 459692 h 2556892"/>
                <a:gd name="connsiteX14-6575" fmla="*/ 2761023 w 2887840"/>
                <a:gd name="connsiteY14-6576" fmla="*/ 561747 h 2556892"/>
                <a:gd name="connsiteX15-6577" fmla="*/ 2784008 w 2887840"/>
                <a:gd name="connsiteY15-6578" fmla="*/ 666102 h 2556892"/>
                <a:gd name="connsiteX16-6579" fmla="*/ 2829060 w 2887840"/>
                <a:gd name="connsiteY16-6580" fmla="*/ 938251 h 2556892"/>
                <a:gd name="connsiteX17-6581" fmla="*/ 2869514 w 2887840"/>
                <a:gd name="connsiteY17-6582" fmla="*/ 1265565 h 2556892"/>
                <a:gd name="connsiteX18-6583" fmla="*/ 2879628 w 2887840"/>
                <a:gd name="connsiteY18-6584" fmla="*/ 1355208 h 2556892"/>
                <a:gd name="connsiteX19-6585" fmla="*/ 2886064 w 2887840"/>
                <a:gd name="connsiteY19-6586" fmla="*/ 1424625 h 2556892"/>
                <a:gd name="connsiteX20-6587" fmla="*/ 2872273 w 2887840"/>
                <a:gd name="connsiteY20-6588" fmla="*/ 1444852 h 2556892"/>
                <a:gd name="connsiteX21-6589" fmla="*/ 2447500 w 2887840"/>
                <a:gd name="connsiteY21-6590" fmla="*/ 1641608 h 2556892"/>
                <a:gd name="connsiteX22-6591" fmla="*/ 2446581 w 2887840"/>
                <a:gd name="connsiteY22-6592" fmla="*/ 1783659 h 2556892"/>
                <a:gd name="connsiteX23-6593" fmla="*/ 2451178 w 2887840"/>
                <a:gd name="connsiteY23-6594" fmla="*/ 2127522 h 2556892"/>
                <a:gd name="connsiteX24-6595" fmla="*/ 2457614 w 2887840"/>
                <a:gd name="connsiteY24-6596" fmla="*/ 2556892 h 2556892"/>
                <a:gd name="connsiteX25-6597" fmla="*/ 1261906 w 2887840"/>
                <a:gd name="connsiteY25-6598" fmla="*/ 2556892 h 2556892"/>
                <a:gd name="connsiteX26-6599" fmla="*/ 1281674 w 2887840"/>
                <a:gd name="connsiteY26-6600" fmla="*/ 2299914 h 2556892"/>
                <a:gd name="connsiteX27-6601" fmla="*/ 1306498 w 2887840"/>
                <a:gd name="connsiteY27-6602" fmla="*/ 2083390 h 2556892"/>
                <a:gd name="connsiteX28-6603" fmla="*/ 1330403 w 2887840"/>
                <a:gd name="connsiteY28-6604" fmla="*/ 1927088 h 2556892"/>
                <a:gd name="connsiteX29-6605" fmla="*/ 1372696 w 2887840"/>
                <a:gd name="connsiteY29-6606" fmla="*/ 1718839 h 2556892"/>
                <a:gd name="connsiteX30-6607" fmla="*/ 1406255 w 2887840"/>
                <a:gd name="connsiteY30-6608" fmla="*/ 1619082 h 2556892"/>
                <a:gd name="connsiteX31-6609" fmla="*/ 1413611 w 2887840"/>
                <a:gd name="connsiteY31-6610" fmla="*/ 1591040 h 2556892"/>
                <a:gd name="connsiteX32-6611" fmla="*/ 1319370 w 2887840"/>
                <a:gd name="connsiteY32-6612" fmla="*/ 1212698 h 2556892"/>
                <a:gd name="connsiteX33-6613" fmla="*/ 1287650 w 2887840"/>
                <a:gd name="connsiteY33-6614" fmla="*/ 1086737 h 2556892"/>
                <a:gd name="connsiteX34-6615" fmla="*/ 1126291 w 2887840"/>
                <a:gd name="connsiteY34-6616" fmla="*/ 1342336 h 2556892"/>
                <a:gd name="connsiteX35-6617" fmla="*/ 961255 w 2887840"/>
                <a:gd name="connsiteY35-6618" fmla="*/ 1506453 h 2556892"/>
                <a:gd name="connsiteX36-6619" fmla="*/ 764959 w 2887840"/>
                <a:gd name="connsiteY36-6620" fmla="*/ 1636091 h 2556892"/>
                <a:gd name="connsiteX37-6621" fmla="*/ 493729 w 2887840"/>
                <a:gd name="connsiteY37-6622" fmla="*/ 1753318 h 2556892"/>
                <a:gd name="connsiteX38-6623" fmla="*/ 271689 w 2887840"/>
                <a:gd name="connsiteY38-6624" fmla="*/ 1791474 h 2556892"/>
                <a:gd name="connsiteX39-6625" fmla="*/ 81829 w 2887840"/>
                <a:gd name="connsiteY39-6626" fmla="*/ 1787336 h 2556892"/>
                <a:gd name="connsiteX40-6627" fmla="*/ 0 w 2887840"/>
                <a:gd name="connsiteY40-6628" fmla="*/ 1591499 h 2556892"/>
                <a:gd name="connsiteX41-6629" fmla="*/ 47350 w 2887840"/>
                <a:gd name="connsiteY41-6630" fmla="*/ 1572192 h 2556892"/>
                <a:gd name="connsiteX42-6631" fmla="*/ 307087 w 2887840"/>
                <a:gd name="connsiteY42-6632" fmla="*/ 1484387 h 2556892"/>
                <a:gd name="connsiteX43-6633" fmla="*/ 416958 w 2887840"/>
                <a:gd name="connsiteY43-6634" fmla="*/ 1438416 h 2556892"/>
                <a:gd name="connsiteX44-6635" fmla="*/ 575558 w 2887840"/>
                <a:gd name="connsiteY44-6636" fmla="*/ 1349692 h 2556892"/>
                <a:gd name="connsiteX45-6637" fmla="*/ 782428 w 2887840"/>
                <a:gd name="connsiteY45-6638" fmla="*/ 1212698 h 2556892"/>
                <a:gd name="connsiteX46-6639" fmla="*/ 834835 w 2887840"/>
                <a:gd name="connsiteY46-6640" fmla="*/ 1149718 h 2556892"/>
                <a:gd name="connsiteX47-6641" fmla="*/ 1002629 w 2887840"/>
                <a:gd name="connsiteY47-6642" fmla="*/ 829759 h 2556892"/>
                <a:gd name="connsiteX48-6643" fmla="*/ 1144680 w 2887840"/>
                <a:gd name="connsiteY48-6644" fmla="*/ 462450 h 2556892"/>
                <a:gd name="connsiteX49-6645" fmla="*/ 1237082 w 2887840"/>
                <a:gd name="connsiteY49-6646" fmla="*/ 327755 h 2556892"/>
                <a:gd name="connsiteX50-6647" fmla="*/ 1397521 w 2887840"/>
                <a:gd name="connsiteY50-6648" fmla="*/ 243628 h 2556892"/>
                <a:gd name="connsiteX51-6649" fmla="*/ 1537732 w 2887840"/>
                <a:gd name="connsiteY51-6650" fmla="*/ 170074 h 2556892"/>
                <a:gd name="connsiteX52-6651" fmla="*/ 1592898 w 2887840"/>
                <a:gd name="connsiteY52-6652" fmla="*/ 129160 h 2556892"/>
                <a:gd name="connsiteX53-6653" fmla="*/ 1683262 w 2887840"/>
                <a:gd name="connsiteY53-6654" fmla="*/ 35759 h 2556892"/>
                <a:gd name="connsiteX54-6655" fmla="*/ 1777702 w 2887840"/>
                <a:gd name="connsiteY54-6656" fmla="*/ 139274 h 2556892"/>
                <a:gd name="connsiteX55-6657" fmla="*/ 1911938 w 2887840"/>
                <a:gd name="connsiteY55-6658" fmla="*/ 215126 h 2556892"/>
                <a:gd name="connsiteX56-6659" fmla="*/ 1955706 w 2887840"/>
                <a:gd name="connsiteY56-6660" fmla="*/ 233819 h 2556892"/>
                <a:gd name="connsiteX57-6661" fmla="*/ 1966643 w 2887840"/>
                <a:gd name="connsiteY57-6662" fmla="*/ 230756 h 2556892"/>
                <a:gd name="connsiteX58-6663" fmla="*/ 1969287 w 2887840"/>
                <a:gd name="connsiteY58-6664" fmla="*/ 230053 h 2556892"/>
                <a:gd name="connsiteX59-6665" fmla="*/ 2019050 w 2887840"/>
                <a:gd name="connsiteY59-6666" fmla="*/ 186624 h 2556892"/>
                <a:gd name="connsiteX60-6667" fmla="*/ 2082031 w 2887840"/>
                <a:gd name="connsiteY60-6668" fmla="*/ 93762 h 2556892"/>
                <a:gd name="connsiteX61-6669" fmla="*/ 2086941 w 2887840"/>
                <a:gd name="connsiteY61-6670" fmla="*/ 0 h 2556892"/>
                <a:gd name="connsiteX0-6671" fmla="*/ 2501286 w 2887840"/>
                <a:gd name="connsiteY0-6672" fmla="*/ 1100528 h 2556892"/>
                <a:gd name="connsiteX1-6673" fmla="*/ 2492092 w 2887840"/>
                <a:gd name="connsiteY1-6674" fmla="*/ 1180518 h 2556892"/>
                <a:gd name="connsiteX2-6675" fmla="*/ 2452097 w 2887840"/>
                <a:gd name="connsiteY2-6676" fmla="*/ 1334981 h 2556892"/>
                <a:gd name="connsiteX3-6677" fmla="*/ 2526110 w 2887840"/>
                <a:gd name="connsiteY3-6678" fmla="*/ 1243499 h 2556892"/>
                <a:gd name="connsiteX4-6679" fmla="*/ 2505883 w 2887840"/>
                <a:gd name="connsiteY4-6680" fmla="*/ 1129031 h 2556892"/>
                <a:gd name="connsiteX5-6681" fmla="*/ 2501286 w 2887840"/>
                <a:gd name="connsiteY5-6682" fmla="*/ 1100528 h 2556892"/>
                <a:gd name="connsiteX6-6683" fmla="*/ 2086941 w 2887840"/>
                <a:gd name="connsiteY6-6684" fmla="*/ 0 h 2556892"/>
                <a:gd name="connsiteX7-6685" fmla="*/ 2145931 w 2887840"/>
                <a:gd name="connsiteY7-6686" fmla="*/ 92843 h 2556892"/>
                <a:gd name="connsiteX8-6687" fmla="*/ 2145711 w 2887840"/>
                <a:gd name="connsiteY8-6688" fmla="*/ 95772 h 2556892"/>
                <a:gd name="connsiteX9-6689" fmla="*/ 2342226 w 2887840"/>
                <a:gd name="connsiteY9-6690" fmla="*/ 146169 h 2556892"/>
                <a:gd name="connsiteX10-6691" fmla="*/ 2509101 w 2887840"/>
                <a:gd name="connsiteY10-6692" fmla="*/ 214666 h 2556892"/>
                <a:gd name="connsiteX11-6693" fmla="*/ 2625868 w 2887840"/>
                <a:gd name="connsiteY11-6694" fmla="*/ 296494 h 2556892"/>
                <a:gd name="connsiteX12-6695" fmla="*/ 2692066 w 2887840"/>
                <a:gd name="connsiteY12-6696" fmla="*/ 382460 h 2556892"/>
                <a:gd name="connsiteX13-6697" fmla="*/ 2730222 w 2887840"/>
                <a:gd name="connsiteY13-6698" fmla="*/ 459692 h 2556892"/>
                <a:gd name="connsiteX14-6699" fmla="*/ 2761023 w 2887840"/>
                <a:gd name="connsiteY14-6700" fmla="*/ 561747 h 2556892"/>
                <a:gd name="connsiteX15-6701" fmla="*/ 2784008 w 2887840"/>
                <a:gd name="connsiteY15-6702" fmla="*/ 666102 h 2556892"/>
                <a:gd name="connsiteX16-6703" fmla="*/ 2829060 w 2887840"/>
                <a:gd name="connsiteY16-6704" fmla="*/ 938251 h 2556892"/>
                <a:gd name="connsiteX17-6705" fmla="*/ 2879628 w 2887840"/>
                <a:gd name="connsiteY17-6706" fmla="*/ 1355208 h 2556892"/>
                <a:gd name="connsiteX18-6707" fmla="*/ 2886064 w 2887840"/>
                <a:gd name="connsiteY18-6708" fmla="*/ 1424625 h 2556892"/>
                <a:gd name="connsiteX19-6709" fmla="*/ 2872273 w 2887840"/>
                <a:gd name="connsiteY19-6710" fmla="*/ 1444852 h 2556892"/>
                <a:gd name="connsiteX20-6711" fmla="*/ 2447500 w 2887840"/>
                <a:gd name="connsiteY20-6712" fmla="*/ 1641608 h 2556892"/>
                <a:gd name="connsiteX21-6713" fmla="*/ 2446581 w 2887840"/>
                <a:gd name="connsiteY21-6714" fmla="*/ 1783659 h 2556892"/>
                <a:gd name="connsiteX22-6715" fmla="*/ 2451178 w 2887840"/>
                <a:gd name="connsiteY22-6716" fmla="*/ 2127522 h 2556892"/>
                <a:gd name="connsiteX23-6717" fmla="*/ 2457614 w 2887840"/>
                <a:gd name="connsiteY23-6718" fmla="*/ 2556892 h 2556892"/>
                <a:gd name="connsiteX24-6719" fmla="*/ 1261906 w 2887840"/>
                <a:gd name="connsiteY24-6720" fmla="*/ 2556892 h 2556892"/>
                <a:gd name="connsiteX25-6721" fmla="*/ 1281674 w 2887840"/>
                <a:gd name="connsiteY25-6722" fmla="*/ 2299914 h 2556892"/>
                <a:gd name="connsiteX26-6723" fmla="*/ 1306498 w 2887840"/>
                <a:gd name="connsiteY26-6724" fmla="*/ 2083390 h 2556892"/>
                <a:gd name="connsiteX27-6725" fmla="*/ 1330403 w 2887840"/>
                <a:gd name="connsiteY27-6726" fmla="*/ 1927088 h 2556892"/>
                <a:gd name="connsiteX28-6727" fmla="*/ 1372696 w 2887840"/>
                <a:gd name="connsiteY28-6728" fmla="*/ 1718839 h 2556892"/>
                <a:gd name="connsiteX29-6729" fmla="*/ 1406255 w 2887840"/>
                <a:gd name="connsiteY29-6730" fmla="*/ 1619082 h 2556892"/>
                <a:gd name="connsiteX30-6731" fmla="*/ 1413611 w 2887840"/>
                <a:gd name="connsiteY30-6732" fmla="*/ 1591040 h 2556892"/>
                <a:gd name="connsiteX31-6733" fmla="*/ 1319370 w 2887840"/>
                <a:gd name="connsiteY31-6734" fmla="*/ 1212698 h 2556892"/>
                <a:gd name="connsiteX32-6735" fmla="*/ 1287650 w 2887840"/>
                <a:gd name="connsiteY32-6736" fmla="*/ 1086737 h 2556892"/>
                <a:gd name="connsiteX33-6737" fmla="*/ 1126291 w 2887840"/>
                <a:gd name="connsiteY33-6738" fmla="*/ 1342336 h 2556892"/>
                <a:gd name="connsiteX34-6739" fmla="*/ 961255 w 2887840"/>
                <a:gd name="connsiteY34-6740" fmla="*/ 1506453 h 2556892"/>
                <a:gd name="connsiteX35-6741" fmla="*/ 764959 w 2887840"/>
                <a:gd name="connsiteY35-6742" fmla="*/ 1636091 h 2556892"/>
                <a:gd name="connsiteX36-6743" fmla="*/ 493729 w 2887840"/>
                <a:gd name="connsiteY36-6744" fmla="*/ 1753318 h 2556892"/>
                <a:gd name="connsiteX37-6745" fmla="*/ 271689 w 2887840"/>
                <a:gd name="connsiteY37-6746" fmla="*/ 1791474 h 2556892"/>
                <a:gd name="connsiteX38-6747" fmla="*/ 81829 w 2887840"/>
                <a:gd name="connsiteY38-6748" fmla="*/ 1787336 h 2556892"/>
                <a:gd name="connsiteX39-6749" fmla="*/ 0 w 2887840"/>
                <a:gd name="connsiteY39-6750" fmla="*/ 1591499 h 2556892"/>
                <a:gd name="connsiteX40-6751" fmla="*/ 47350 w 2887840"/>
                <a:gd name="connsiteY40-6752" fmla="*/ 1572192 h 2556892"/>
                <a:gd name="connsiteX41-6753" fmla="*/ 307087 w 2887840"/>
                <a:gd name="connsiteY41-6754" fmla="*/ 1484387 h 2556892"/>
                <a:gd name="connsiteX42-6755" fmla="*/ 416958 w 2887840"/>
                <a:gd name="connsiteY42-6756" fmla="*/ 1438416 h 2556892"/>
                <a:gd name="connsiteX43-6757" fmla="*/ 575558 w 2887840"/>
                <a:gd name="connsiteY43-6758" fmla="*/ 1349692 h 2556892"/>
                <a:gd name="connsiteX44-6759" fmla="*/ 782428 w 2887840"/>
                <a:gd name="connsiteY44-6760" fmla="*/ 1212698 h 2556892"/>
                <a:gd name="connsiteX45-6761" fmla="*/ 834835 w 2887840"/>
                <a:gd name="connsiteY45-6762" fmla="*/ 1149718 h 2556892"/>
                <a:gd name="connsiteX46-6763" fmla="*/ 1002629 w 2887840"/>
                <a:gd name="connsiteY46-6764" fmla="*/ 829759 h 2556892"/>
                <a:gd name="connsiteX47-6765" fmla="*/ 1144680 w 2887840"/>
                <a:gd name="connsiteY47-6766" fmla="*/ 462450 h 2556892"/>
                <a:gd name="connsiteX48-6767" fmla="*/ 1237082 w 2887840"/>
                <a:gd name="connsiteY48-6768" fmla="*/ 327755 h 2556892"/>
                <a:gd name="connsiteX49-6769" fmla="*/ 1397521 w 2887840"/>
                <a:gd name="connsiteY49-6770" fmla="*/ 243628 h 2556892"/>
                <a:gd name="connsiteX50-6771" fmla="*/ 1537732 w 2887840"/>
                <a:gd name="connsiteY50-6772" fmla="*/ 170074 h 2556892"/>
                <a:gd name="connsiteX51-6773" fmla="*/ 1592898 w 2887840"/>
                <a:gd name="connsiteY51-6774" fmla="*/ 129160 h 2556892"/>
                <a:gd name="connsiteX52-6775" fmla="*/ 1683262 w 2887840"/>
                <a:gd name="connsiteY52-6776" fmla="*/ 35759 h 2556892"/>
                <a:gd name="connsiteX53-6777" fmla="*/ 1777702 w 2887840"/>
                <a:gd name="connsiteY53-6778" fmla="*/ 139274 h 2556892"/>
                <a:gd name="connsiteX54-6779" fmla="*/ 1911938 w 2887840"/>
                <a:gd name="connsiteY54-6780" fmla="*/ 215126 h 2556892"/>
                <a:gd name="connsiteX55-6781" fmla="*/ 1955706 w 2887840"/>
                <a:gd name="connsiteY55-6782" fmla="*/ 233819 h 2556892"/>
                <a:gd name="connsiteX56-6783" fmla="*/ 1966643 w 2887840"/>
                <a:gd name="connsiteY56-6784" fmla="*/ 230756 h 2556892"/>
                <a:gd name="connsiteX57-6785" fmla="*/ 1969287 w 2887840"/>
                <a:gd name="connsiteY57-6786" fmla="*/ 230053 h 2556892"/>
                <a:gd name="connsiteX58-6787" fmla="*/ 2019050 w 2887840"/>
                <a:gd name="connsiteY58-6788" fmla="*/ 186624 h 2556892"/>
                <a:gd name="connsiteX59-6789" fmla="*/ 2082031 w 2887840"/>
                <a:gd name="connsiteY59-6790" fmla="*/ 93762 h 2556892"/>
                <a:gd name="connsiteX60-6791" fmla="*/ 2086941 w 2887840"/>
                <a:gd name="connsiteY60-6792" fmla="*/ 0 h 2556892"/>
                <a:gd name="connsiteX0-6793" fmla="*/ 2501286 w 2887840"/>
                <a:gd name="connsiteY0-6794" fmla="*/ 1100528 h 2556892"/>
                <a:gd name="connsiteX1-6795" fmla="*/ 2492092 w 2887840"/>
                <a:gd name="connsiteY1-6796" fmla="*/ 1180518 h 2556892"/>
                <a:gd name="connsiteX2-6797" fmla="*/ 2452097 w 2887840"/>
                <a:gd name="connsiteY2-6798" fmla="*/ 1334981 h 2556892"/>
                <a:gd name="connsiteX3-6799" fmla="*/ 2526110 w 2887840"/>
                <a:gd name="connsiteY3-6800" fmla="*/ 1243499 h 2556892"/>
                <a:gd name="connsiteX4-6801" fmla="*/ 2505883 w 2887840"/>
                <a:gd name="connsiteY4-6802" fmla="*/ 1129031 h 2556892"/>
                <a:gd name="connsiteX5-6803" fmla="*/ 2501286 w 2887840"/>
                <a:gd name="connsiteY5-6804" fmla="*/ 1100528 h 2556892"/>
                <a:gd name="connsiteX6-6805" fmla="*/ 2086941 w 2887840"/>
                <a:gd name="connsiteY6-6806" fmla="*/ 0 h 2556892"/>
                <a:gd name="connsiteX7-6807" fmla="*/ 2145931 w 2887840"/>
                <a:gd name="connsiteY7-6808" fmla="*/ 92843 h 2556892"/>
                <a:gd name="connsiteX8-6809" fmla="*/ 2145711 w 2887840"/>
                <a:gd name="connsiteY8-6810" fmla="*/ 95772 h 2556892"/>
                <a:gd name="connsiteX9-6811" fmla="*/ 2342226 w 2887840"/>
                <a:gd name="connsiteY9-6812" fmla="*/ 146169 h 2556892"/>
                <a:gd name="connsiteX10-6813" fmla="*/ 2509101 w 2887840"/>
                <a:gd name="connsiteY10-6814" fmla="*/ 214666 h 2556892"/>
                <a:gd name="connsiteX11-6815" fmla="*/ 2625868 w 2887840"/>
                <a:gd name="connsiteY11-6816" fmla="*/ 296494 h 2556892"/>
                <a:gd name="connsiteX12-6817" fmla="*/ 2692066 w 2887840"/>
                <a:gd name="connsiteY12-6818" fmla="*/ 382460 h 2556892"/>
                <a:gd name="connsiteX13-6819" fmla="*/ 2730222 w 2887840"/>
                <a:gd name="connsiteY13-6820" fmla="*/ 459692 h 2556892"/>
                <a:gd name="connsiteX14-6821" fmla="*/ 2761023 w 2887840"/>
                <a:gd name="connsiteY14-6822" fmla="*/ 561747 h 2556892"/>
                <a:gd name="connsiteX15-6823" fmla="*/ 2784008 w 2887840"/>
                <a:gd name="connsiteY15-6824" fmla="*/ 666102 h 2556892"/>
                <a:gd name="connsiteX16-6825" fmla="*/ 2829060 w 2887840"/>
                <a:gd name="connsiteY16-6826" fmla="*/ 938251 h 2556892"/>
                <a:gd name="connsiteX17-6827" fmla="*/ 2879628 w 2887840"/>
                <a:gd name="connsiteY17-6828" fmla="*/ 1355208 h 2556892"/>
                <a:gd name="connsiteX18-6829" fmla="*/ 2886064 w 2887840"/>
                <a:gd name="connsiteY18-6830" fmla="*/ 1424625 h 2556892"/>
                <a:gd name="connsiteX19-6831" fmla="*/ 2872273 w 2887840"/>
                <a:gd name="connsiteY19-6832" fmla="*/ 1444852 h 2556892"/>
                <a:gd name="connsiteX20-6833" fmla="*/ 2447500 w 2887840"/>
                <a:gd name="connsiteY20-6834" fmla="*/ 1641608 h 2556892"/>
                <a:gd name="connsiteX21-6835" fmla="*/ 2446581 w 2887840"/>
                <a:gd name="connsiteY21-6836" fmla="*/ 1783659 h 2556892"/>
                <a:gd name="connsiteX22-6837" fmla="*/ 2451178 w 2887840"/>
                <a:gd name="connsiteY22-6838" fmla="*/ 2127522 h 2556892"/>
                <a:gd name="connsiteX23-6839" fmla="*/ 2457614 w 2887840"/>
                <a:gd name="connsiteY23-6840" fmla="*/ 2556892 h 2556892"/>
                <a:gd name="connsiteX24-6841" fmla="*/ 1261906 w 2887840"/>
                <a:gd name="connsiteY24-6842" fmla="*/ 2556892 h 2556892"/>
                <a:gd name="connsiteX25-6843" fmla="*/ 1281674 w 2887840"/>
                <a:gd name="connsiteY25-6844" fmla="*/ 2299914 h 2556892"/>
                <a:gd name="connsiteX26-6845" fmla="*/ 1306498 w 2887840"/>
                <a:gd name="connsiteY26-6846" fmla="*/ 2083390 h 2556892"/>
                <a:gd name="connsiteX27-6847" fmla="*/ 1330403 w 2887840"/>
                <a:gd name="connsiteY27-6848" fmla="*/ 1927088 h 2556892"/>
                <a:gd name="connsiteX28-6849" fmla="*/ 1372696 w 2887840"/>
                <a:gd name="connsiteY28-6850" fmla="*/ 1718839 h 2556892"/>
                <a:gd name="connsiteX29-6851" fmla="*/ 1406255 w 2887840"/>
                <a:gd name="connsiteY29-6852" fmla="*/ 1619082 h 2556892"/>
                <a:gd name="connsiteX30-6853" fmla="*/ 1413611 w 2887840"/>
                <a:gd name="connsiteY30-6854" fmla="*/ 1591040 h 2556892"/>
                <a:gd name="connsiteX31-6855" fmla="*/ 1319370 w 2887840"/>
                <a:gd name="connsiteY31-6856" fmla="*/ 1212698 h 2556892"/>
                <a:gd name="connsiteX32-6857" fmla="*/ 1287650 w 2887840"/>
                <a:gd name="connsiteY32-6858" fmla="*/ 1086737 h 2556892"/>
                <a:gd name="connsiteX33-6859" fmla="*/ 1126291 w 2887840"/>
                <a:gd name="connsiteY33-6860" fmla="*/ 1342336 h 2556892"/>
                <a:gd name="connsiteX34-6861" fmla="*/ 961255 w 2887840"/>
                <a:gd name="connsiteY34-6862" fmla="*/ 1506453 h 2556892"/>
                <a:gd name="connsiteX35-6863" fmla="*/ 764959 w 2887840"/>
                <a:gd name="connsiteY35-6864" fmla="*/ 1636091 h 2556892"/>
                <a:gd name="connsiteX36-6865" fmla="*/ 493729 w 2887840"/>
                <a:gd name="connsiteY36-6866" fmla="*/ 1753318 h 2556892"/>
                <a:gd name="connsiteX37-6867" fmla="*/ 271689 w 2887840"/>
                <a:gd name="connsiteY37-6868" fmla="*/ 1791474 h 2556892"/>
                <a:gd name="connsiteX38-6869" fmla="*/ 81829 w 2887840"/>
                <a:gd name="connsiteY38-6870" fmla="*/ 1787336 h 2556892"/>
                <a:gd name="connsiteX39-6871" fmla="*/ 0 w 2887840"/>
                <a:gd name="connsiteY39-6872" fmla="*/ 1591499 h 2556892"/>
                <a:gd name="connsiteX40-6873" fmla="*/ 47350 w 2887840"/>
                <a:gd name="connsiteY40-6874" fmla="*/ 1572192 h 2556892"/>
                <a:gd name="connsiteX41-6875" fmla="*/ 307087 w 2887840"/>
                <a:gd name="connsiteY41-6876" fmla="*/ 1484387 h 2556892"/>
                <a:gd name="connsiteX42-6877" fmla="*/ 416958 w 2887840"/>
                <a:gd name="connsiteY42-6878" fmla="*/ 1438416 h 2556892"/>
                <a:gd name="connsiteX43-6879" fmla="*/ 575558 w 2887840"/>
                <a:gd name="connsiteY43-6880" fmla="*/ 1349692 h 2556892"/>
                <a:gd name="connsiteX44-6881" fmla="*/ 782428 w 2887840"/>
                <a:gd name="connsiteY44-6882" fmla="*/ 1212698 h 2556892"/>
                <a:gd name="connsiteX45-6883" fmla="*/ 834835 w 2887840"/>
                <a:gd name="connsiteY45-6884" fmla="*/ 1149718 h 2556892"/>
                <a:gd name="connsiteX46-6885" fmla="*/ 1002629 w 2887840"/>
                <a:gd name="connsiteY46-6886" fmla="*/ 829759 h 2556892"/>
                <a:gd name="connsiteX47-6887" fmla="*/ 1144680 w 2887840"/>
                <a:gd name="connsiteY47-6888" fmla="*/ 462450 h 2556892"/>
                <a:gd name="connsiteX48-6889" fmla="*/ 1237082 w 2887840"/>
                <a:gd name="connsiteY48-6890" fmla="*/ 327755 h 2556892"/>
                <a:gd name="connsiteX49-6891" fmla="*/ 1397521 w 2887840"/>
                <a:gd name="connsiteY49-6892" fmla="*/ 243628 h 2556892"/>
                <a:gd name="connsiteX50-6893" fmla="*/ 1537732 w 2887840"/>
                <a:gd name="connsiteY50-6894" fmla="*/ 170074 h 2556892"/>
                <a:gd name="connsiteX51-6895" fmla="*/ 1592898 w 2887840"/>
                <a:gd name="connsiteY51-6896" fmla="*/ 129160 h 2556892"/>
                <a:gd name="connsiteX52-6897" fmla="*/ 1683262 w 2887840"/>
                <a:gd name="connsiteY52-6898" fmla="*/ 35759 h 2556892"/>
                <a:gd name="connsiteX53-6899" fmla="*/ 1777702 w 2887840"/>
                <a:gd name="connsiteY53-6900" fmla="*/ 139274 h 2556892"/>
                <a:gd name="connsiteX54-6901" fmla="*/ 1911938 w 2887840"/>
                <a:gd name="connsiteY54-6902" fmla="*/ 215126 h 2556892"/>
                <a:gd name="connsiteX55-6903" fmla="*/ 1955706 w 2887840"/>
                <a:gd name="connsiteY55-6904" fmla="*/ 233819 h 2556892"/>
                <a:gd name="connsiteX56-6905" fmla="*/ 1966643 w 2887840"/>
                <a:gd name="connsiteY56-6906" fmla="*/ 230756 h 2556892"/>
                <a:gd name="connsiteX57-6907" fmla="*/ 2019050 w 2887840"/>
                <a:gd name="connsiteY57-6908" fmla="*/ 186624 h 2556892"/>
                <a:gd name="connsiteX58-6909" fmla="*/ 2082031 w 2887840"/>
                <a:gd name="connsiteY58-6910" fmla="*/ 93762 h 2556892"/>
                <a:gd name="connsiteX59-6911" fmla="*/ 2086941 w 2887840"/>
                <a:gd name="connsiteY59-6912" fmla="*/ 0 h 2556892"/>
                <a:gd name="connsiteX0-6913" fmla="*/ 2501286 w 2887840"/>
                <a:gd name="connsiteY0-6914" fmla="*/ 1100528 h 2556892"/>
                <a:gd name="connsiteX1-6915" fmla="*/ 2492092 w 2887840"/>
                <a:gd name="connsiteY1-6916" fmla="*/ 1180518 h 2556892"/>
                <a:gd name="connsiteX2-6917" fmla="*/ 2452097 w 2887840"/>
                <a:gd name="connsiteY2-6918" fmla="*/ 1334981 h 2556892"/>
                <a:gd name="connsiteX3-6919" fmla="*/ 2526110 w 2887840"/>
                <a:gd name="connsiteY3-6920" fmla="*/ 1243499 h 2556892"/>
                <a:gd name="connsiteX4-6921" fmla="*/ 2505883 w 2887840"/>
                <a:gd name="connsiteY4-6922" fmla="*/ 1129031 h 2556892"/>
                <a:gd name="connsiteX5-6923" fmla="*/ 2501286 w 2887840"/>
                <a:gd name="connsiteY5-6924" fmla="*/ 1100528 h 2556892"/>
                <a:gd name="connsiteX6-6925" fmla="*/ 2086941 w 2887840"/>
                <a:gd name="connsiteY6-6926" fmla="*/ 0 h 2556892"/>
                <a:gd name="connsiteX7-6927" fmla="*/ 2145931 w 2887840"/>
                <a:gd name="connsiteY7-6928" fmla="*/ 92843 h 2556892"/>
                <a:gd name="connsiteX8-6929" fmla="*/ 2145711 w 2887840"/>
                <a:gd name="connsiteY8-6930" fmla="*/ 95772 h 2556892"/>
                <a:gd name="connsiteX9-6931" fmla="*/ 2342226 w 2887840"/>
                <a:gd name="connsiteY9-6932" fmla="*/ 146169 h 2556892"/>
                <a:gd name="connsiteX10-6933" fmla="*/ 2509101 w 2887840"/>
                <a:gd name="connsiteY10-6934" fmla="*/ 214666 h 2556892"/>
                <a:gd name="connsiteX11-6935" fmla="*/ 2625868 w 2887840"/>
                <a:gd name="connsiteY11-6936" fmla="*/ 296494 h 2556892"/>
                <a:gd name="connsiteX12-6937" fmla="*/ 2692066 w 2887840"/>
                <a:gd name="connsiteY12-6938" fmla="*/ 382460 h 2556892"/>
                <a:gd name="connsiteX13-6939" fmla="*/ 2730222 w 2887840"/>
                <a:gd name="connsiteY13-6940" fmla="*/ 459692 h 2556892"/>
                <a:gd name="connsiteX14-6941" fmla="*/ 2761023 w 2887840"/>
                <a:gd name="connsiteY14-6942" fmla="*/ 561747 h 2556892"/>
                <a:gd name="connsiteX15-6943" fmla="*/ 2784008 w 2887840"/>
                <a:gd name="connsiteY15-6944" fmla="*/ 666102 h 2556892"/>
                <a:gd name="connsiteX16-6945" fmla="*/ 2829060 w 2887840"/>
                <a:gd name="connsiteY16-6946" fmla="*/ 938251 h 2556892"/>
                <a:gd name="connsiteX17-6947" fmla="*/ 2879628 w 2887840"/>
                <a:gd name="connsiteY17-6948" fmla="*/ 1355208 h 2556892"/>
                <a:gd name="connsiteX18-6949" fmla="*/ 2886064 w 2887840"/>
                <a:gd name="connsiteY18-6950" fmla="*/ 1424625 h 2556892"/>
                <a:gd name="connsiteX19-6951" fmla="*/ 2872273 w 2887840"/>
                <a:gd name="connsiteY19-6952" fmla="*/ 1444852 h 2556892"/>
                <a:gd name="connsiteX20-6953" fmla="*/ 2447500 w 2887840"/>
                <a:gd name="connsiteY20-6954" fmla="*/ 1641608 h 2556892"/>
                <a:gd name="connsiteX21-6955" fmla="*/ 2446581 w 2887840"/>
                <a:gd name="connsiteY21-6956" fmla="*/ 1783659 h 2556892"/>
                <a:gd name="connsiteX22-6957" fmla="*/ 2451178 w 2887840"/>
                <a:gd name="connsiteY22-6958" fmla="*/ 2127522 h 2556892"/>
                <a:gd name="connsiteX23-6959" fmla="*/ 2457614 w 2887840"/>
                <a:gd name="connsiteY23-6960" fmla="*/ 2556892 h 2556892"/>
                <a:gd name="connsiteX24-6961" fmla="*/ 1261906 w 2887840"/>
                <a:gd name="connsiteY24-6962" fmla="*/ 2556892 h 2556892"/>
                <a:gd name="connsiteX25-6963" fmla="*/ 1281674 w 2887840"/>
                <a:gd name="connsiteY25-6964" fmla="*/ 2299914 h 2556892"/>
                <a:gd name="connsiteX26-6965" fmla="*/ 1306498 w 2887840"/>
                <a:gd name="connsiteY26-6966" fmla="*/ 2083390 h 2556892"/>
                <a:gd name="connsiteX27-6967" fmla="*/ 1330403 w 2887840"/>
                <a:gd name="connsiteY27-6968" fmla="*/ 1927088 h 2556892"/>
                <a:gd name="connsiteX28-6969" fmla="*/ 1372696 w 2887840"/>
                <a:gd name="connsiteY28-6970" fmla="*/ 1718839 h 2556892"/>
                <a:gd name="connsiteX29-6971" fmla="*/ 1406255 w 2887840"/>
                <a:gd name="connsiteY29-6972" fmla="*/ 1619082 h 2556892"/>
                <a:gd name="connsiteX30-6973" fmla="*/ 1413611 w 2887840"/>
                <a:gd name="connsiteY30-6974" fmla="*/ 1591040 h 2556892"/>
                <a:gd name="connsiteX31-6975" fmla="*/ 1319370 w 2887840"/>
                <a:gd name="connsiteY31-6976" fmla="*/ 1212698 h 2556892"/>
                <a:gd name="connsiteX32-6977" fmla="*/ 1287650 w 2887840"/>
                <a:gd name="connsiteY32-6978" fmla="*/ 1086737 h 2556892"/>
                <a:gd name="connsiteX33-6979" fmla="*/ 1126291 w 2887840"/>
                <a:gd name="connsiteY33-6980" fmla="*/ 1342336 h 2556892"/>
                <a:gd name="connsiteX34-6981" fmla="*/ 961255 w 2887840"/>
                <a:gd name="connsiteY34-6982" fmla="*/ 1506453 h 2556892"/>
                <a:gd name="connsiteX35-6983" fmla="*/ 764959 w 2887840"/>
                <a:gd name="connsiteY35-6984" fmla="*/ 1636091 h 2556892"/>
                <a:gd name="connsiteX36-6985" fmla="*/ 493729 w 2887840"/>
                <a:gd name="connsiteY36-6986" fmla="*/ 1753318 h 2556892"/>
                <a:gd name="connsiteX37-6987" fmla="*/ 271689 w 2887840"/>
                <a:gd name="connsiteY37-6988" fmla="*/ 1791474 h 2556892"/>
                <a:gd name="connsiteX38-6989" fmla="*/ 81829 w 2887840"/>
                <a:gd name="connsiteY38-6990" fmla="*/ 1787336 h 2556892"/>
                <a:gd name="connsiteX39-6991" fmla="*/ 0 w 2887840"/>
                <a:gd name="connsiteY39-6992" fmla="*/ 1591499 h 2556892"/>
                <a:gd name="connsiteX40-6993" fmla="*/ 47350 w 2887840"/>
                <a:gd name="connsiteY40-6994" fmla="*/ 1572192 h 2556892"/>
                <a:gd name="connsiteX41-6995" fmla="*/ 307087 w 2887840"/>
                <a:gd name="connsiteY41-6996" fmla="*/ 1484387 h 2556892"/>
                <a:gd name="connsiteX42-6997" fmla="*/ 416958 w 2887840"/>
                <a:gd name="connsiteY42-6998" fmla="*/ 1438416 h 2556892"/>
                <a:gd name="connsiteX43-6999" fmla="*/ 575558 w 2887840"/>
                <a:gd name="connsiteY43-7000" fmla="*/ 1349692 h 2556892"/>
                <a:gd name="connsiteX44-7001" fmla="*/ 782428 w 2887840"/>
                <a:gd name="connsiteY44-7002" fmla="*/ 1212698 h 2556892"/>
                <a:gd name="connsiteX45-7003" fmla="*/ 834835 w 2887840"/>
                <a:gd name="connsiteY45-7004" fmla="*/ 1149718 h 2556892"/>
                <a:gd name="connsiteX46-7005" fmla="*/ 1002629 w 2887840"/>
                <a:gd name="connsiteY46-7006" fmla="*/ 829759 h 2556892"/>
                <a:gd name="connsiteX47-7007" fmla="*/ 1144680 w 2887840"/>
                <a:gd name="connsiteY47-7008" fmla="*/ 462450 h 2556892"/>
                <a:gd name="connsiteX48-7009" fmla="*/ 1237082 w 2887840"/>
                <a:gd name="connsiteY48-7010" fmla="*/ 327755 h 2556892"/>
                <a:gd name="connsiteX49-7011" fmla="*/ 1397521 w 2887840"/>
                <a:gd name="connsiteY49-7012" fmla="*/ 243628 h 2556892"/>
                <a:gd name="connsiteX50-7013" fmla="*/ 1537732 w 2887840"/>
                <a:gd name="connsiteY50-7014" fmla="*/ 170074 h 2556892"/>
                <a:gd name="connsiteX51-7015" fmla="*/ 1592898 w 2887840"/>
                <a:gd name="connsiteY51-7016" fmla="*/ 129160 h 2556892"/>
                <a:gd name="connsiteX52-7017" fmla="*/ 1683262 w 2887840"/>
                <a:gd name="connsiteY52-7018" fmla="*/ 35759 h 2556892"/>
                <a:gd name="connsiteX53-7019" fmla="*/ 1777702 w 2887840"/>
                <a:gd name="connsiteY53-7020" fmla="*/ 139274 h 2556892"/>
                <a:gd name="connsiteX54-7021" fmla="*/ 1911938 w 2887840"/>
                <a:gd name="connsiteY54-7022" fmla="*/ 215126 h 2556892"/>
                <a:gd name="connsiteX55-7023" fmla="*/ 1955706 w 2887840"/>
                <a:gd name="connsiteY55-7024" fmla="*/ 233819 h 2556892"/>
                <a:gd name="connsiteX56-7025" fmla="*/ 2019050 w 2887840"/>
                <a:gd name="connsiteY56-7026" fmla="*/ 186624 h 2556892"/>
                <a:gd name="connsiteX57-7027" fmla="*/ 2082031 w 2887840"/>
                <a:gd name="connsiteY57-7028" fmla="*/ 93762 h 2556892"/>
                <a:gd name="connsiteX58-7029" fmla="*/ 2086941 w 2887840"/>
                <a:gd name="connsiteY58-7030" fmla="*/ 0 h 25568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-1" fmla="*/ 883564 w 1281045"/>
                <a:gd name="connsiteY0-2" fmla="*/ 35398 h 2498068"/>
                <a:gd name="connsiteX1-3" fmla="*/ 894138 w 1281045"/>
                <a:gd name="connsiteY1-4" fmla="*/ 45511 h 2498068"/>
                <a:gd name="connsiteX2-5" fmla="*/ 910687 w 1281045"/>
                <a:gd name="connsiteY2-6" fmla="*/ 59303 h 2498068"/>
                <a:gd name="connsiteX3-7" fmla="*/ 1051818 w 1281045"/>
                <a:gd name="connsiteY3-8" fmla="*/ 291457 h 2498068"/>
                <a:gd name="connsiteX4-9" fmla="*/ 1185134 w 1281045"/>
                <a:gd name="connsiteY4-10" fmla="*/ 746570 h 2498068"/>
                <a:gd name="connsiteX5-11" fmla="*/ 1205361 w 1281045"/>
                <a:gd name="connsiteY5-12" fmla="*/ 1137324 h 2498068"/>
                <a:gd name="connsiteX6-13" fmla="*/ 1192490 w 1281045"/>
                <a:gd name="connsiteY6-14" fmla="*/ 1242138 h 2498068"/>
                <a:gd name="connsiteX7-15" fmla="*/ 1192030 w 1281045"/>
                <a:gd name="connsiteY7-16" fmla="*/ 1259148 h 2498068"/>
                <a:gd name="connsiteX8-17" fmla="*/ 1191570 w 1281045"/>
                <a:gd name="connsiteY8-18" fmla="*/ 1287190 h 2498068"/>
                <a:gd name="connsiteX9-19" fmla="*/ 1192490 w 1281045"/>
                <a:gd name="connsiteY9-20" fmla="*/ 1413610 h 2498068"/>
                <a:gd name="connsiteX10-21" fmla="*/ 1192490 w 1281045"/>
                <a:gd name="connsiteY10-22" fmla="*/ 1555201 h 2498068"/>
                <a:gd name="connsiteX11-23" fmla="*/ 1185594 w 1281045"/>
                <a:gd name="connsiteY11-24" fmla="*/ 1582784 h 2498068"/>
                <a:gd name="connsiteX12-25" fmla="*/ 1184675 w 1281045"/>
                <a:gd name="connsiteY12-26" fmla="*/ 1724835 h 2498068"/>
                <a:gd name="connsiteX13-27" fmla="*/ 1195708 w 1281045"/>
                <a:gd name="connsiteY13-28" fmla="*/ 2498068 h 2498068"/>
                <a:gd name="connsiteX14-29" fmla="*/ 0 w 1281045"/>
                <a:gd name="connsiteY14-30" fmla="*/ 2498068 h 2498068"/>
                <a:gd name="connsiteX15-31" fmla="*/ 19768 w 1281045"/>
                <a:gd name="connsiteY15-32" fmla="*/ 2241090 h 2498068"/>
                <a:gd name="connsiteX16-33" fmla="*/ 44592 w 1281045"/>
                <a:gd name="connsiteY16-34" fmla="*/ 2024566 h 2498068"/>
                <a:gd name="connsiteX17-35" fmla="*/ 68497 w 1281045"/>
                <a:gd name="connsiteY17-36" fmla="*/ 1868264 h 2498068"/>
                <a:gd name="connsiteX18-37" fmla="*/ 110790 w 1281045"/>
                <a:gd name="connsiteY18-38" fmla="*/ 1660015 h 2498068"/>
                <a:gd name="connsiteX19-39" fmla="*/ 144349 w 1281045"/>
                <a:gd name="connsiteY19-40" fmla="*/ 1560258 h 2498068"/>
                <a:gd name="connsiteX20-41" fmla="*/ 151705 w 1281045"/>
                <a:gd name="connsiteY20-42" fmla="*/ 1532216 h 2498068"/>
                <a:gd name="connsiteX21-43" fmla="*/ 154923 w 1281045"/>
                <a:gd name="connsiteY21-44" fmla="*/ 1504173 h 2498068"/>
                <a:gd name="connsiteX22-45" fmla="*/ 224799 w 1281045"/>
                <a:gd name="connsiteY22-46" fmla="*/ 1231105 h 2498068"/>
                <a:gd name="connsiteX23-47" fmla="*/ 265253 w 1281045"/>
                <a:gd name="connsiteY23-48" fmla="*/ 939649 h 2498068"/>
                <a:gd name="connsiteX24-49" fmla="*/ 286400 w 1281045"/>
                <a:gd name="connsiteY24-50" fmla="*/ 758063 h 2498068"/>
                <a:gd name="connsiteX25-51" fmla="*/ 309385 w 1281045"/>
                <a:gd name="connsiteY25-52" fmla="*/ 526828 h 2498068"/>
                <a:gd name="connsiteX26-53" fmla="*/ 321338 w 1281045"/>
                <a:gd name="connsiteY26-54" fmla="*/ 390754 h 2498068"/>
                <a:gd name="connsiteX27-55" fmla="*/ 325016 w 1281045"/>
                <a:gd name="connsiteY27-56" fmla="*/ 325935 h 2498068"/>
                <a:gd name="connsiteX28-57" fmla="*/ 328693 w 1281045"/>
                <a:gd name="connsiteY28-58" fmla="*/ 124122 h 2498068"/>
                <a:gd name="connsiteX29-59" fmla="*/ 331911 w 1281045"/>
                <a:gd name="connsiteY29-60" fmla="*/ 70336 h 2498068"/>
                <a:gd name="connsiteX30-61" fmla="*/ 397650 w 1281045"/>
                <a:gd name="connsiteY30-62" fmla="*/ 0 h 2498068"/>
                <a:gd name="connsiteX31-63" fmla="*/ 407304 w 1281045"/>
                <a:gd name="connsiteY31-64" fmla="*/ 17929 h 2498068"/>
                <a:gd name="connsiteX32-65" fmla="*/ 410522 w 1281045"/>
                <a:gd name="connsiteY32-66" fmla="*/ 74013 h 2498068"/>
                <a:gd name="connsiteX33-67" fmla="*/ 415119 w 1281045"/>
                <a:gd name="connsiteY33-68" fmla="*/ 255599 h 2498068"/>
                <a:gd name="connsiteX34-69" fmla="*/ 422474 w 1281045"/>
                <a:gd name="connsiteY34-70" fmla="*/ 566823 h 2498068"/>
                <a:gd name="connsiteX35-71" fmla="*/ 424773 w 1281045"/>
                <a:gd name="connsiteY35-72" fmla="*/ 664282 h 2498068"/>
                <a:gd name="connsiteX36-73" fmla="*/ 442242 w 1281045"/>
                <a:gd name="connsiteY36-74" fmla="*/ 683130 h 2498068"/>
                <a:gd name="connsiteX37-75" fmla="*/ 608197 w 1281045"/>
                <a:gd name="connsiteY37-76" fmla="*/ 685888 h 2498068"/>
                <a:gd name="connsiteX38-77" fmla="*/ 842190 w 1281045"/>
                <a:gd name="connsiteY38-78" fmla="*/ 677154 h 2498068"/>
                <a:gd name="connsiteX39-79" fmla="*/ 1046761 w 1281045"/>
                <a:gd name="connsiteY39-80" fmla="*/ 662443 h 2498068"/>
                <a:gd name="connsiteX40-81" fmla="*/ 1062392 w 1281045"/>
                <a:gd name="connsiteY40-82" fmla="*/ 638538 h 2498068"/>
                <a:gd name="connsiteX41-83" fmla="*/ 992515 w 1281045"/>
                <a:gd name="connsiteY41-84" fmla="*/ 414659 h 2498068"/>
                <a:gd name="connsiteX42-85" fmla="*/ 896896 w 1281045"/>
                <a:gd name="connsiteY42-86" fmla="*/ 110790 h 2498068"/>
                <a:gd name="connsiteX43-87" fmla="*/ 878507 w 1281045"/>
                <a:gd name="connsiteY43-88" fmla="*/ 55625 h 2498068"/>
                <a:gd name="connsiteX44-89" fmla="*/ 883564 w 1281045"/>
                <a:gd name="connsiteY44-90" fmla="*/ 35398 h 2498068"/>
                <a:gd name="connsiteX0-91" fmla="*/ 883564 w 1206042"/>
                <a:gd name="connsiteY0-92" fmla="*/ 35398 h 2498068"/>
                <a:gd name="connsiteX1-93" fmla="*/ 894138 w 1206042"/>
                <a:gd name="connsiteY1-94" fmla="*/ 45511 h 2498068"/>
                <a:gd name="connsiteX2-95" fmla="*/ 910687 w 1206042"/>
                <a:gd name="connsiteY2-96" fmla="*/ 59303 h 2498068"/>
                <a:gd name="connsiteX3-97" fmla="*/ 1051818 w 1206042"/>
                <a:gd name="connsiteY3-98" fmla="*/ 291457 h 2498068"/>
                <a:gd name="connsiteX4-99" fmla="*/ 1185134 w 1206042"/>
                <a:gd name="connsiteY4-100" fmla="*/ 746570 h 2498068"/>
                <a:gd name="connsiteX5-101" fmla="*/ 1205361 w 1206042"/>
                <a:gd name="connsiteY5-102" fmla="*/ 1137324 h 2498068"/>
                <a:gd name="connsiteX6-103" fmla="*/ 1192490 w 1206042"/>
                <a:gd name="connsiteY6-104" fmla="*/ 1242138 h 2498068"/>
                <a:gd name="connsiteX7-105" fmla="*/ 1192030 w 1206042"/>
                <a:gd name="connsiteY7-106" fmla="*/ 1259148 h 2498068"/>
                <a:gd name="connsiteX8-107" fmla="*/ 1191570 w 1206042"/>
                <a:gd name="connsiteY8-108" fmla="*/ 1287190 h 2498068"/>
                <a:gd name="connsiteX9-109" fmla="*/ 1192490 w 1206042"/>
                <a:gd name="connsiteY9-110" fmla="*/ 1413610 h 2498068"/>
                <a:gd name="connsiteX10-111" fmla="*/ 1192490 w 1206042"/>
                <a:gd name="connsiteY10-112" fmla="*/ 1555201 h 2498068"/>
                <a:gd name="connsiteX11-113" fmla="*/ 1185594 w 1206042"/>
                <a:gd name="connsiteY11-114" fmla="*/ 1582784 h 2498068"/>
                <a:gd name="connsiteX12-115" fmla="*/ 1184675 w 1206042"/>
                <a:gd name="connsiteY12-116" fmla="*/ 1724835 h 2498068"/>
                <a:gd name="connsiteX13-117" fmla="*/ 1195708 w 1206042"/>
                <a:gd name="connsiteY13-118" fmla="*/ 2498068 h 2498068"/>
                <a:gd name="connsiteX14-119" fmla="*/ 0 w 1206042"/>
                <a:gd name="connsiteY14-120" fmla="*/ 2498068 h 2498068"/>
                <a:gd name="connsiteX15-121" fmla="*/ 19768 w 1206042"/>
                <a:gd name="connsiteY15-122" fmla="*/ 2241090 h 2498068"/>
                <a:gd name="connsiteX16-123" fmla="*/ 44592 w 1206042"/>
                <a:gd name="connsiteY16-124" fmla="*/ 2024566 h 2498068"/>
                <a:gd name="connsiteX17-125" fmla="*/ 68497 w 1206042"/>
                <a:gd name="connsiteY17-126" fmla="*/ 1868264 h 2498068"/>
                <a:gd name="connsiteX18-127" fmla="*/ 110790 w 1206042"/>
                <a:gd name="connsiteY18-128" fmla="*/ 1660015 h 2498068"/>
                <a:gd name="connsiteX19-129" fmla="*/ 144349 w 1206042"/>
                <a:gd name="connsiteY19-130" fmla="*/ 1560258 h 2498068"/>
                <a:gd name="connsiteX20-131" fmla="*/ 151705 w 1206042"/>
                <a:gd name="connsiteY20-132" fmla="*/ 1532216 h 2498068"/>
                <a:gd name="connsiteX21-133" fmla="*/ 154923 w 1206042"/>
                <a:gd name="connsiteY21-134" fmla="*/ 1504173 h 2498068"/>
                <a:gd name="connsiteX22-135" fmla="*/ 224799 w 1206042"/>
                <a:gd name="connsiteY22-136" fmla="*/ 1231105 h 2498068"/>
                <a:gd name="connsiteX23-137" fmla="*/ 265253 w 1206042"/>
                <a:gd name="connsiteY23-138" fmla="*/ 939649 h 2498068"/>
                <a:gd name="connsiteX24-139" fmla="*/ 286400 w 1206042"/>
                <a:gd name="connsiteY24-140" fmla="*/ 758063 h 2498068"/>
                <a:gd name="connsiteX25-141" fmla="*/ 309385 w 1206042"/>
                <a:gd name="connsiteY25-142" fmla="*/ 526828 h 2498068"/>
                <a:gd name="connsiteX26-143" fmla="*/ 321338 w 1206042"/>
                <a:gd name="connsiteY26-144" fmla="*/ 390754 h 2498068"/>
                <a:gd name="connsiteX27-145" fmla="*/ 325016 w 1206042"/>
                <a:gd name="connsiteY27-146" fmla="*/ 325935 h 2498068"/>
                <a:gd name="connsiteX28-147" fmla="*/ 328693 w 1206042"/>
                <a:gd name="connsiteY28-148" fmla="*/ 124122 h 2498068"/>
                <a:gd name="connsiteX29-149" fmla="*/ 331911 w 1206042"/>
                <a:gd name="connsiteY29-150" fmla="*/ 70336 h 2498068"/>
                <a:gd name="connsiteX30-151" fmla="*/ 397650 w 1206042"/>
                <a:gd name="connsiteY30-152" fmla="*/ 0 h 2498068"/>
                <a:gd name="connsiteX31-153" fmla="*/ 407304 w 1206042"/>
                <a:gd name="connsiteY31-154" fmla="*/ 17929 h 2498068"/>
                <a:gd name="connsiteX32-155" fmla="*/ 410522 w 1206042"/>
                <a:gd name="connsiteY32-156" fmla="*/ 74013 h 2498068"/>
                <a:gd name="connsiteX33-157" fmla="*/ 415119 w 1206042"/>
                <a:gd name="connsiteY33-158" fmla="*/ 255599 h 2498068"/>
                <a:gd name="connsiteX34-159" fmla="*/ 422474 w 1206042"/>
                <a:gd name="connsiteY34-160" fmla="*/ 566823 h 2498068"/>
                <a:gd name="connsiteX35-161" fmla="*/ 424773 w 1206042"/>
                <a:gd name="connsiteY35-162" fmla="*/ 664282 h 2498068"/>
                <a:gd name="connsiteX36-163" fmla="*/ 442242 w 1206042"/>
                <a:gd name="connsiteY36-164" fmla="*/ 683130 h 2498068"/>
                <a:gd name="connsiteX37-165" fmla="*/ 608197 w 1206042"/>
                <a:gd name="connsiteY37-166" fmla="*/ 685888 h 2498068"/>
                <a:gd name="connsiteX38-167" fmla="*/ 842190 w 1206042"/>
                <a:gd name="connsiteY38-168" fmla="*/ 677154 h 2498068"/>
                <a:gd name="connsiteX39-169" fmla="*/ 1046761 w 1206042"/>
                <a:gd name="connsiteY39-170" fmla="*/ 662443 h 2498068"/>
                <a:gd name="connsiteX40-171" fmla="*/ 1062392 w 1206042"/>
                <a:gd name="connsiteY40-172" fmla="*/ 638538 h 2498068"/>
                <a:gd name="connsiteX41-173" fmla="*/ 992515 w 1206042"/>
                <a:gd name="connsiteY41-174" fmla="*/ 414659 h 2498068"/>
                <a:gd name="connsiteX42-175" fmla="*/ 896896 w 1206042"/>
                <a:gd name="connsiteY42-176" fmla="*/ 110790 h 2498068"/>
                <a:gd name="connsiteX43-177" fmla="*/ 878507 w 1206042"/>
                <a:gd name="connsiteY43-178" fmla="*/ 55625 h 2498068"/>
                <a:gd name="connsiteX44-179" fmla="*/ 883564 w 1206042"/>
                <a:gd name="connsiteY44-180" fmla="*/ 35398 h 2498068"/>
                <a:gd name="connsiteX0-181" fmla="*/ 883564 w 1206042"/>
                <a:gd name="connsiteY0-182" fmla="*/ 35398 h 2498068"/>
                <a:gd name="connsiteX1-183" fmla="*/ 894138 w 1206042"/>
                <a:gd name="connsiteY1-184" fmla="*/ 45511 h 2498068"/>
                <a:gd name="connsiteX2-185" fmla="*/ 910687 w 1206042"/>
                <a:gd name="connsiteY2-186" fmla="*/ 59303 h 2498068"/>
                <a:gd name="connsiteX3-187" fmla="*/ 1051818 w 1206042"/>
                <a:gd name="connsiteY3-188" fmla="*/ 291457 h 2498068"/>
                <a:gd name="connsiteX4-189" fmla="*/ 1185134 w 1206042"/>
                <a:gd name="connsiteY4-190" fmla="*/ 746570 h 2498068"/>
                <a:gd name="connsiteX5-191" fmla="*/ 1205361 w 1206042"/>
                <a:gd name="connsiteY5-192" fmla="*/ 1137324 h 2498068"/>
                <a:gd name="connsiteX6-193" fmla="*/ 1192490 w 1206042"/>
                <a:gd name="connsiteY6-194" fmla="*/ 1242138 h 2498068"/>
                <a:gd name="connsiteX7-195" fmla="*/ 1192030 w 1206042"/>
                <a:gd name="connsiteY7-196" fmla="*/ 1259148 h 2498068"/>
                <a:gd name="connsiteX8-197" fmla="*/ 1191570 w 1206042"/>
                <a:gd name="connsiteY8-198" fmla="*/ 1287190 h 2498068"/>
                <a:gd name="connsiteX9-199" fmla="*/ 1192490 w 1206042"/>
                <a:gd name="connsiteY9-200" fmla="*/ 1413610 h 2498068"/>
                <a:gd name="connsiteX10-201" fmla="*/ 1192490 w 1206042"/>
                <a:gd name="connsiteY10-202" fmla="*/ 1555201 h 2498068"/>
                <a:gd name="connsiteX11-203" fmla="*/ 1185594 w 1206042"/>
                <a:gd name="connsiteY11-204" fmla="*/ 1582784 h 2498068"/>
                <a:gd name="connsiteX12-205" fmla="*/ 1184675 w 1206042"/>
                <a:gd name="connsiteY12-206" fmla="*/ 1724835 h 2498068"/>
                <a:gd name="connsiteX13-207" fmla="*/ 1195708 w 1206042"/>
                <a:gd name="connsiteY13-208" fmla="*/ 2498068 h 2498068"/>
                <a:gd name="connsiteX14-209" fmla="*/ 0 w 1206042"/>
                <a:gd name="connsiteY14-210" fmla="*/ 2498068 h 2498068"/>
                <a:gd name="connsiteX15-211" fmla="*/ 19768 w 1206042"/>
                <a:gd name="connsiteY15-212" fmla="*/ 2241090 h 2498068"/>
                <a:gd name="connsiteX16-213" fmla="*/ 44592 w 1206042"/>
                <a:gd name="connsiteY16-214" fmla="*/ 2024566 h 2498068"/>
                <a:gd name="connsiteX17-215" fmla="*/ 68497 w 1206042"/>
                <a:gd name="connsiteY17-216" fmla="*/ 1868264 h 2498068"/>
                <a:gd name="connsiteX18-217" fmla="*/ 110790 w 1206042"/>
                <a:gd name="connsiteY18-218" fmla="*/ 1660015 h 2498068"/>
                <a:gd name="connsiteX19-219" fmla="*/ 144349 w 1206042"/>
                <a:gd name="connsiteY19-220" fmla="*/ 1560258 h 2498068"/>
                <a:gd name="connsiteX20-221" fmla="*/ 154923 w 1206042"/>
                <a:gd name="connsiteY20-222" fmla="*/ 1504173 h 2498068"/>
                <a:gd name="connsiteX21-223" fmla="*/ 224799 w 1206042"/>
                <a:gd name="connsiteY21-224" fmla="*/ 1231105 h 2498068"/>
                <a:gd name="connsiteX22-225" fmla="*/ 265253 w 1206042"/>
                <a:gd name="connsiteY22-226" fmla="*/ 939649 h 2498068"/>
                <a:gd name="connsiteX23-227" fmla="*/ 286400 w 1206042"/>
                <a:gd name="connsiteY23-228" fmla="*/ 758063 h 2498068"/>
                <a:gd name="connsiteX24-229" fmla="*/ 309385 w 1206042"/>
                <a:gd name="connsiteY24-230" fmla="*/ 526828 h 2498068"/>
                <a:gd name="connsiteX25-231" fmla="*/ 321338 w 1206042"/>
                <a:gd name="connsiteY25-232" fmla="*/ 390754 h 2498068"/>
                <a:gd name="connsiteX26-233" fmla="*/ 325016 w 1206042"/>
                <a:gd name="connsiteY26-234" fmla="*/ 325935 h 2498068"/>
                <a:gd name="connsiteX27-235" fmla="*/ 328693 w 1206042"/>
                <a:gd name="connsiteY27-236" fmla="*/ 124122 h 2498068"/>
                <a:gd name="connsiteX28-237" fmla="*/ 331911 w 1206042"/>
                <a:gd name="connsiteY28-238" fmla="*/ 70336 h 2498068"/>
                <a:gd name="connsiteX29-239" fmla="*/ 397650 w 1206042"/>
                <a:gd name="connsiteY29-240" fmla="*/ 0 h 2498068"/>
                <a:gd name="connsiteX30-241" fmla="*/ 407304 w 1206042"/>
                <a:gd name="connsiteY30-242" fmla="*/ 17929 h 2498068"/>
                <a:gd name="connsiteX31-243" fmla="*/ 410522 w 1206042"/>
                <a:gd name="connsiteY31-244" fmla="*/ 74013 h 2498068"/>
                <a:gd name="connsiteX32-245" fmla="*/ 415119 w 1206042"/>
                <a:gd name="connsiteY32-246" fmla="*/ 255599 h 2498068"/>
                <a:gd name="connsiteX33-247" fmla="*/ 422474 w 1206042"/>
                <a:gd name="connsiteY33-248" fmla="*/ 566823 h 2498068"/>
                <a:gd name="connsiteX34-249" fmla="*/ 424773 w 1206042"/>
                <a:gd name="connsiteY34-250" fmla="*/ 664282 h 2498068"/>
                <a:gd name="connsiteX35-251" fmla="*/ 442242 w 1206042"/>
                <a:gd name="connsiteY35-252" fmla="*/ 683130 h 2498068"/>
                <a:gd name="connsiteX36-253" fmla="*/ 608197 w 1206042"/>
                <a:gd name="connsiteY36-254" fmla="*/ 685888 h 2498068"/>
                <a:gd name="connsiteX37-255" fmla="*/ 842190 w 1206042"/>
                <a:gd name="connsiteY37-256" fmla="*/ 677154 h 2498068"/>
                <a:gd name="connsiteX38-257" fmla="*/ 1046761 w 1206042"/>
                <a:gd name="connsiteY38-258" fmla="*/ 662443 h 2498068"/>
                <a:gd name="connsiteX39-259" fmla="*/ 1062392 w 1206042"/>
                <a:gd name="connsiteY39-260" fmla="*/ 638538 h 2498068"/>
                <a:gd name="connsiteX40-261" fmla="*/ 992515 w 1206042"/>
                <a:gd name="connsiteY40-262" fmla="*/ 414659 h 2498068"/>
                <a:gd name="connsiteX41-263" fmla="*/ 896896 w 1206042"/>
                <a:gd name="connsiteY41-264" fmla="*/ 110790 h 2498068"/>
                <a:gd name="connsiteX42-265" fmla="*/ 878507 w 1206042"/>
                <a:gd name="connsiteY42-266" fmla="*/ 55625 h 2498068"/>
                <a:gd name="connsiteX43-267" fmla="*/ 883564 w 1206042"/>
                <a:gd name="connsiteY43-268" fmla="*/ 35398 h 2498068"/>
                <a:gd name="connsiteX0-269" fmla="*/ 883564 w 1206042"/>
                <a:gd name="connsiteY0-270" fmla="*/ 35398 h 2498068"/>
                <a:gd name="connsiteX1-271" fmla="*/ 894138 w 1206042"/>
                <a:gd name="connsiteY1-272" fmla="*/ 45511 h 2498068"/>
                <a:gd name="connsiteX2-273" fmla="*/ 910687 w 1206042"/>
                <a:gd name="connsiteY2-274" fmla="*/ 59303 h 2498068"/>
                <a:gd name="connsiteX3-275" fmla="*/ 1051818 w 1206042"/>
                <a:gd name="connsiteY3-276" fmla="*/ 291457 h 2498068"/>
                <a:gd name="connsiteX4-277" fmla="*/ 1185134 w 1206042"/>
                <a:gd name="connsiteY4-278" fmla="*/ 746570 h 2498068"/>
                <a:gd name="connsiteX5-279" fmla="*/ 1205361 w 1206042"/>
                <a:gd name="connsiteY5-280" fmla="*/ 1137324 h 2498068"/>
                <a:gd name="connsiteX6-281" fmla="*/ 1192490 w 1206042"/>
                <a:gd name="connsiteY6-282" fmla="*/ 1242138 h 2498068"/>
                <a:gd name="connsiteX7-283" fmla="*/ 1192030 w 1206042"/>
                <a:gd name="connsiteY7-284" fmla="*/ 1259148 h 2498068"/>
                <a:gd name="connsiteX8-285" fmla="*/ 1191570 w 1206042"/>
                <a:gd name="connsiteY8-286" fmla="*/ 1287190 h 2498068"/>
                <a:gd name="connsiteX9-287" fmla="*/ 1192490 w 1206042"/>
                <a:gd name="connsiteY9-288" fmla="*/ 1413610 h 2498068"/>
                <a:gd name="connsiteX10-289" fmla="*/ 1192490 w 1206042"/>
                <a:gd name="connsiteY10-290" fmla="*/ 1555201 h 2498068"/>
                <a:gd name="connsiteX11-291" fmla="*/ 1185594 w 1206042"/>
                <a:gd name="connsiteY11-292" fmla="*/ 1582784 h 2498068"/>
                <a:gd name="connsiteX12-293" fmla="*/ 1184675 w 1206042"/>
                <a:gd name="connsiteY12-294" fmla="*/ 1724835 h 2498068"/>
                <a:gd name="connsiteX13-295" fmla="*/ 1195708 w 1206042"/>
                <a:gd name="connsiteY13-296" fmla="*/ 2498068 h 2498068"/>
                <a:gd name="connsiteX14-297" fmla="*/ 0 w 1206042"/>
                <a:gd name="connsiteY14-298" fmla="*/ 2498068 h 2498068"/>
                <a:gd name="connsiteX15-299" fmla="*/ 19768 w 1206042"/>
                <a:gd name="connsiteY15-300" fmla="*/ 2241090 h 2498068"/>
                <a:gd name="connsiteX16-301" fmla="*/ 44592 w 1206042"/>
                <a:gd name="connsiteY16-302" fmla="*/ 2024566 h 2498068"/>
                <a:gd name="connsiteX17-303" fmla="*/ 68497 w 1206042"/>
                <a:gd name="connsiteY17-304" fmla="*/ 1868264 h 2498068"/>
                <a:gd name="connsiteX18-305" fmla="*/ 110790 w 1206042"/>
                <a:gd name="connsiteY18-306" fmla="*/ 1660015 h 2498068"/>
                <a:gd name="connsiteX19-307" fmla="*/ 144349 w 1206042"/>
                <a:gd name="connsiteY19-308" fmla="*/ 1560258 h 2498068"/>
                <a:gd name="connsiteX20-309" fmla="*/ 224799 w 1206042"/>
                <a:gd name="connsiteY20-310" fmla="*/ 1231105 h 2498068"/>
                <a:gd name="connsiteX21-311" fmla="*/ 265253 w 1206042"/>
                <a:gd name="connsiteY21-312" fmla="*/ 939649 h 2498068"/>
                <a:gd name="connsiteX22-313" fmla="*/ 286400 w 1206042"/>
                <a:gd name="connsiteY22-314" fmla="*/ 758063 h 2498068"/>
                <a:gd name="connsiteX23-315" fmla="*/ 309385 w 1206042"/>
                <a:gd name="connsiteY23-316" fmla="*/ 526828 h 2498068"/>
                <a:gd name="connsiteX24-317" fmla="*/ 321338 w 1206042"/>
                <a:gd name="connsiteY24-318" fmla="*/ 390754 h 2498068"/>
                <a:gd name="connsiteX25-319" fmla="*/ 325016 w 1206042"/>
                <a:gd name="connsiteY25-320" fmla="*/ 325935 h 2498068"/>
                <a:gd name="connsiteX26-321" fmla="*/ 328693 w 1206042"/>
                <a:gd name="connsiteY26-322" fmla="*/ 124122 h 2498068"/>
                <a:gd name="connsiteX27-323" fmla="*/ 331911 w 1206042"/>
                <a:gd name="connsiteY27-324" fmla="*/ 70336 h 2498068"/>
                <a:gd name="connsiteX28-325" fmla="*/ 397650 w 1206042"/>
                <a:gd name="connsiteY28-326" fmla="*/ 0 h 2498068"/>
                <a:gd name="connsiteX29-327" fmla="*/ 407304 w 1206042"/>
                <a:gd name="connsiteY29-328" fmla="*/ 17929 h 2498068"/>
                <a:gd name="connsiteX30-329" fmla="*/ 410522 w 1206042"/>
                <a:gd name="connsiteY30-330" fmla="*/ 74013 h 2498068"/>
                <a:gd name="connsiteX31-331" fmla="*/ 415119 w 1206042"/>
                <a:gd name="connsiteY31-332" fmla="*/ 255599 h 2498068"/>
                <a:gd name="connsiteX32-333" fmla="*/ 422474 w 1206042"/>
                <a:gd name="connsiteY32-334" fmla="*/ 566823 h 2498068"/>
                <a:gd name="connsiteX33-335" fmla="*/ 424773 w 1206042"/>
                <a:gd name="connsiteY33-336" fmla="*/ 664282 h 2498068"/>
                <a:gd name="connsiteX34-337" fmla="*/ 442242 w 1206042"/>
                <a:gd name="connsiteY34-338" fmla="*/ 683130 h 2498068"/>
                <a:gd name="connsiteX35-339" fmla="*/ 608197 w 1206042"/>
                <a:gd name="connsiteY35-340" fmla="*/ 685888 h 2498068"/>
                <a:gd name="connsiteX36-341" fmla="*/ 842190 w 1206042"/>
                <a:gd name="connsiteY36-342" fmla="*/ 677154 h 2498068"/>
                <a:gd name="connsiteX37-343" fmla="*/ 1046761 w 1206042"/>
                <a:gd name="connsiteY37-344" fmla="*/ 662443 h 2498068"/>
                <a:gd name="connsiteX38-345" fmla="*/ 1062392 w 1206042"/>
                <a:gd name="connsiteY38-346" fmla="*/ 638538 h 2498068"/>
                <a:gd name="connsiteX39-347" fmla="*/ 992515 w 1206042"/>
                <a:gd name="connsiteY39-348" fmla="*/ 414659 h 2498068"/>
                <a:gd name="connsiteX40-349" fmla="*/ 896896 w 1206042"/>
                <a:gd name="connsiteY40-350" fmla="*/ 110790 h 2498068"/>
                <a:gd name="connsiteX41-351" fmla="*/ 878507 w 1206042"/>
                <a:gd name="connsiteY41-352" fmla="*/ 55625 h 2498068"/>
                <a:gd name="connsiteX42-353" fmla="*/ 883564 w 1206042"/>
                <a:gd name="connsiteY42-354" fmla="*/ 35398 h 2498068"/>
                <a:gd name="connsiteX0-355" fmla="*/ 883564 w 1206042"/>
                <a:gd name="connsiteY0-356" fmla="*/ 35398 h 2498068"/>
                <a:gd name="connsiteX1-357" fmla="*/ 894138 w 1206042"/>
                <a:gd name="connsiteY1-358" fmla="*/ 45511 h 2498068"/>
                <a:gd name="connsiteX2-359" fmla="*/ 910687 w 1206042"/>
                <a:gd name="connsiteY2-360" fmla="*/ 59303 h 2498068"/>
                <a:gd name="connsiteX3-361" fmla="*/ 1051818 w 1206042"/>
                <a:gd name="connsiteY3-362" fmla="*/ 291457 h 2498068"/>
                <a:gd name="connsiteX4-363" fmla="*/ 1185134 w 1206042"/>
                <a:gd name="connsiteY4-364" fmla="*/ 746570 h 2498068"/>
                <a:gd name="connsiteX5-365" fmla="*/ 1205361 w 1206042"/>
                <a:gd name="connsiteY5-366" fmla="*/ 1137324 h 2498068"/>
                <a:gd name="connsiteX6-367" fmla="*/ 1192490 w 1206042"/>
                <a:gd name="connsiteY6-368" fmla="*/ 1242138 h 2498068"/>
                <a:gd name="connsiteX7-369" fmla="*/ 1191570 w 1206042"/>
                <a:gd name="connsiteY7-370" fmla="*/ 1287190 h 2498068"/>
                <a:gd name="connsiteX8-371" fmla="*/ 1192490 w 1206042"/>
                <a:gd name="connsiteY8-372" fmla="*/ 1413610 h 2498068"/>
                <a:gd name="connsiteX9-373" fmla="*/ 1192490 w 1206042"/>
                <a:gd name="connsiteY9-374" fmla="*/ 1555201 h 2498068"/>
                <a:gd name="connsiteX10-375" fmla="*/ 1185594 w 1206042"/>
                <a:gd name="connsiteY10-376" fmla="*/ 1582784 h 2498068"/>
                <a:gd name="connsiteX11-377" fmla="*/ 1184675 w 1206042"/>
                <a:gd name="connsiteY11-378" fmla="*/ 1724835 h 2498068"/>
                <a:gd name="connsiteX12-379" fmla="*/ 1195708 w 1206042"/>
                <a:gd name="connsiteY12-380" fmla="*/ 2498068 h 2498068"/>
                <a:gd name="connsiteX13-381" fmla="*/ 0 w 1206042"/>
                <a:gd name="connsiteY13-382" fmla="*/ 2498068 h 2498068"/>
                <a:gd name="connsiteX14-383" fmla="*/ 19768 w 1206042"/>
                <a:gd name="connsiteY14-384" fmla="*/ 2241090 h 2498068"/>
                <a:gd name="connsiteX15-385" fmla="*/ 44592 w 1206042"/>
                <a:gd name="connsiteY15-386" fmla="*/ 2024566 h 2498068"/>
                <a:gd name="connsiteX16-387" fmla="*/ 68497 w 1206042"/>
                <a:gd name="connsiteY16-388" fmla="*/ 1868264 h 2498068"/>
                <a:gd name="connsiteX17-389" fmla="*/ 110790 w 1206042"/>
                <a:gd name="connsiteY17-390" fmla="*/ 1660015 h 2498068"/>
                <a:gd name="connsiteX18-391" fmla="*/ 144349 w 1206042"/>
                <a:gd name="connsiteY18-392" fmla="*/ 1560258 h 2498068"/>
                <a:gd name="connsiteX19-393" fmla="*/ 224799 w 1206042"/>
                <a:gd name="connsiteY19-394" fmla="*/ 1231105 h 2498068"/>
                <a:gd name="connsiteX20-395" fmla="*/ 265253 w 1206042"/>
                <a:gd name="connsiteY20-396" fmla="*/ 939649 h 2498068"/>
                <a:gd name="connsiteX21-397" fmla="*/ 286400 w 1206042"/>
                <a:gd name="connsiteY21-398" fmla="*/ 758063 h 2498068"/>
                <a:gd name="connsiteX22-399" fmla="*/ 309385 w 1206042"/>
                <a:gd name="connsiteY22-400" fmla="*/ 526828 h 2498068"/>
                <a:gd name="connsiteX23-401" fmla="*/ 321338 w 1206042"/>
                <a:gd name="connsiteY23-402" fmla="*/ 390754 h 2498068"/>
                <a:gd name="connsiteX24-403" fmla="*/ 325016 w 1206042"/>
                <a:gd name="connsiteY24-404" fmla="*/ 325935 h 2498068"/>
                <a:gd name="connsiteX25-405" fmla="*/ 328693 w 1206042"/>
                <a:gd name="connsiteY25-406" fmla="*/ 124122 h 2498068"/>
                <a:gd name="connsiteX26-407" fmla="*/ 331911 w 1206042"/>
                <a:gd name="connsiteY26-408" fmla="*/ 70336 h 2498068"/>
                <a:gd name="connsiteX27-409" fmla="*/ 397650 w 1206042"/>
                <a:gd name="connsiteY27-410" fmla="*/ 0 h 2498068"/>
                <a:gd name="connsiteX28-411" fmla="*/ 407304 w 1206042"/>
                <a:gd name="connsiteY28-412" fmla="*/ 17929 h 2498068"/>
                <a:gd name="connsiteX29-413" fmla="*/ 410522 w 1206042"/>
                <a:gd name="connsiteY29-414" fmla="*/ 74013 h 2498068"/>
                <a:gd name="connsiteX30-415" fmla="*/ 415119 w 1206042"/>
                <a:gd name="connsiteY30-416" fmla="*/ 255599 h 2498068"/>
                <a:gd name="connsiteX31-417" fmla="*/ 422474 w 1206042"/>
                <a:gd name="connsiteY31-418" fmla="*/ 566823 h 2498068"/>
                <a:gd name="connsiteX32-419" fmla="*/ 424773 w 1206042"/>
                <a:gd name="connsiteY32-420" fmla="*/ 664282 h 2498068"/>
                <a:gd name="connsiteX33-421" fmla="*/ 442242 w 1206042"/>
                <a:gd name="connsiteY33-422" fmla="*/ 683130 h 2498068"/>
                <a:gd name="connsiteX34-423" fmla="*/ 608197 w 1206042"/>
                <a:gd name="connsiteY34-424" fmla="*/ 685888 h 2498068"/>
                <a:gd name="connsiteX35-425" fmla="*/ 842190 w 1206042"/>
                <a:gd name="connsiteY35-426" fmla="*/ 677154 h 2498068"/>
                <a:gd name="connsiteX36-427" fmla="*/ 1046761 w 1206042"/>
                <a:gd name="connsiteY36-428" fmla="*/ 662443 h 2498068"/>
                <a:gd name="connsiteX37-429" fmla="*/ 1062392 w 1206042"/>
                <a:gd name="connsiteY37-430" fmla="*/ 638538 h 2498068"/>
                <a:gd name="connsiteX38-431" fmla="*/ 992515 w 1206042"/>
                <a:gd name="connsiteY38-432" fmla="*/ 414659 h 2498068"/>
                <a:gd name="connsiteX39-433" fmla="*/ 896896 w 1206042"/>
                <a:gd name="connsiteY39-434" fmla="*/ 110790 h 2498068"/>
                <a:gd name="connsiteX40-435" fmla="*/ 878507 w 1206042"/>
                <a:gd name="connsiteY40-436" fmla="*/ 55625 h 2498068"/>
                <a:gd name="connsiteX41-437" fmla="*/ 883564 w 1206042"/>
                <a:gd name="connsiteY41-438" fmla="*/ 35398 h 2498068"/>
                <a:gd name="connsiteX0-439" fmla="*/ 883564 w 1206042"/>
                <a:gd name="connsiteY0-440" fmla="*/ 35398 h 2498068"/>
                <a:gd name="connsiteX1-441" fmla="*/ 894138 w 1206042"/>
                <a:gd name="connsiteY1-442" fmla="*/ 45511 h 2498068"/>
                <a:gd name="connsiteX2-443" fmla="*/ 910687 w 1206042"/>
                <a:gd name="connsiteY2-444" fmla="*/ 59303 h 2498068"/>
                <a:gd name="connsiteX3-445" fmla="*/ 1051818 w 1206042"/>
                <a:gd name="connsiteY3-446" fmla="*/ 291457 h 2498068"/>
                <a:gd name="connsiteX4-447" fmla="*/ 1185134 w 1206042"/>
                <a:gd name="connsiteY4-448" fmla="*/ 746570 h 2498068"/>
                <a:gd name="connsiteX5-449" fmla="*/ 1205361 w 1206042"/>
                <a:gd name="connsiteY5-450" fmla="*/ 1137324 h 2498068"/>
                <a:gd name="connsiteX6-451" fmla="*/ 1191570 w 1206042"/>
                <a:gd name="connsiteY6-452" fmla="*/ 1287190 h 2498068"/>
                <a:gd name="connsiteX7-453" fmla="*/ 1192490 w 1206042"/>
                <a:gd name="connsiteY7-454" fmla="*/ 1413610 h 2498068"/>
                <a:gd name="connsiteX8-455" fmla="*/ 1192490 w 1206042"/>
                <a:gd name="connsiteY8-456" fmla="*/ 1555201 h 2498068"/>
                <a:gd name="connsiteX9-457" fmla="*/ 1185594 w 1206042"/>
                <a:gd name="connsiteY9-458" fmla="*/ 1582784 h 2498068"/>
                <a:gd name="connsiteX10-459" fmla="*/ 1184675 w 1206042"/>
                <a:gd name="connsiteY10-460" fmla="*/ 1724835 h 2498068"/>
                <a:gd name="connsiteX11-461" fmla="*/ 1195708 w 1206042"/>
                <a:gd name="connsiteY11-462" fmla="*/ 2498068 h 2498068"/>
                <a:gd name="connsiteX12-463" fmla="*/ 0 w 1206042"/>
                <a:gd name="connsiteY12-464" fmla="*/ 2498068 h 2498068"/>
                <a:gd name="connsiteX13-465" fmla="*/ 19768 w 1206042"/>
                <a:gd name="connsiteY13-466" fmla="*/ 2241090 h 2498068"/>
                <a:gd name="connsiteX14-467" fmla="*/ 44592 w 1206042"/>
                <a:gd name="connsiteY14-468" fmla="*/ 2024566 h 2498068"/>
                <a:gd name="connsiteX15-469" fmla="*/ 68497 w 1206042"/>
                <a:gd name="connsiteY15-470" fmla="*/ 1868264 h 2498068"/>
                <a:gd name="connsiteX16-471" fmla="*/ 110790 w 1206042"/>
                <a:gd name="connsiteY16-472" fmla="*/ 1660015 h 2498068"/>
                <a:gd name="connsiteX17-473" fmla="*/ 144349 w 1206042"/>
                <a:gd name="connsiteY17-474" fmla="*/ 1560258 h 2498068"/>
                <a:gd name="connsiteX18-475" fmla="*/ 224799 w 1206042"/>
                <a:gd name="connsiteY18-476" fmla="*/ 1231105 h 2498068"/>
                <a:gd name="connsiteX19-477" fmla="*/ 265253 w 1206042"/>
                <a:gd name="connsiteY19-478" fmla="*/ 939649 h 2498068"/>
                <a:gd name="connsiteX20-479" fmla="*/ 286400 w 1206042"/>
                <a:gd name="connsiteY20-480" fmla="*/ 758063 h 2498068"/>
                <a:gd name="connsiteX21-481" fmla="*/ 309385 w 1206042"/>
                <a:gd name="connsiteY21-482" fmla="*/ 526828 h 2498068"/>
                <a:gd name="connsiteX22-483" fmla="*/ 321338 w 1206042"/>
                <a:gd name="connsiteY22-484" fmla="*/ 390754 h 2498068"/>
                <a:gd name="connsiteX23-485" fmla="*/ 325016 w 1206042"/>
                <a:gd name="connsiteY23-486" fmla="*/ 325935 h 2498068"/>
                <a:gd name="connsiteX24-487" fmla="*/ 328693 w 1206042"/>
                <a:gd name="connsiteY24-488" fmla="*/ 124122 h 2498068"/>
                <a:gd name="connsiteX25-489" fmla="*/ 331911 w 1206042"/>
                <a:gd name="connsiteY25-490" fmla="*/ 70336 h 2498068"/>
                <a:gd name="connsiteX26-491" fmla="*/ 397650 w 1206042"/>
                <a:gd name="connsiteY26-492" fmla="*/ 0 h 2498068"/>
                <a:gd name="connsiteX27-493" fmla="*/ 407304 w 1206042"/>
                <a:gd name="connsiteY27-494" fmla="*/ 17929 h 2498068"/>
                <a:gd name="connsiteX28-495" fmla="*/ 410522 w 1206042"/>
                <a:gd name="connsiteY28-496" fmla="*/ 74013 h 2498068"/>
                <a:gd name="connsiteX29-497" fmla="*/ 415119 w 1206042"/>
                <a:gd name="connsiteY29-498" fmla="*/ 255599 h 2498068"/>
                <a:gd name="connsiteX30-499" fmla="*/ 422474 w 1206042"/>
                <a:gd name="connsiteY30-500" fmla="*/ 566823 h 2498068"/>
                <a:gd name="connsiteX31-501" fmla="*/ 424773 w 1206042"/>
                <a:gd name="connsiteY31-502" fmla="*/ 664282 h 2498068"/>
                <a:gd name="connsiteX32-503" fmla="*/ 442242 w 1206042"/>
                <a:gd name="connsiteY32-504" fmla="*/ 683130 h 2498068"/>
                <a:gd name="connsiteX33-505" fmla="*/ 608197 w 1206042"/>
                <a:gd name="connsiteY33-506" fmla="*/ 685888 h 2498068"/>
                <a:gd name="connsiteX34-507" fmla="*/ 842190 w 1206042"/>
                <a:gd name="connsiteY34-508" fmla="*/ 677154 h 2498068"/>
                <a:gd name="connsiteX35-509" fmla="*/ 1046761 w 1206042"/>
                <a:gd name="connsiteY35-510" fmla="*/ 662443 h 2498068"/>
                <a:gd name="connsiteX36-511" fmla="*/ 1062392 w 1206042"/>
                <a:gd name="connsiteY36-512" fmla="*/ 638538 h 2498068"/>
                <a:gd name="connsiteX37-513" fmla="*/ 992515 w 1206042"/>
                <a:gd name="connsiteY37-514" fmla="*/ 414659 h 2498068"/>
                <a:gd name="connsiteX38-515" fmla="*/ 896896 w 1206042"/>
                <a:gd name="connsiteY38-516" fmla="*/ 110790 h 2498068"/>
                <a:gd name="connsiteX39-517" fmla="*/ 878507 w 1206042"/>
                <a:gd name="connsiteY39-518" fmla="*/ 55625 h 2498068"/>
                <a:gd name="connsiteX40-519" fmla="*/ 883564 w 1206042"/>
                <a:gd name="connsiteY40-520" fmla="*/ 35398 h 2498068"/>
                <a:gd name="connsiteX0-521" fmla="*/ 883564 w 1206042"/>
                <a:gd name="connsiteY0-522" fmla="*/ 35398 h 2498068"/>
                <a:gd name="connsiteX1-523" fmla="*/ 894138 w 1206042"/>
                <a:gd name="connsiteY1-524" fmla="*/ 45511 h 2498068"/>
                <a:gd name="connsiteX2-525" fmla="*/ 910687 w 1206042"/>
                <a:gd name="connsiteY2-526" fmla="*/ 59303 h 2498068"/>
                <a:gd name="connsiteX3-527" fmla="*/ 1051818 w 1206042"/>
                <a:gd name="connsiteY3-528" fmla="*/ 291457 h 2498068"/>
                <a:gd name="connsiteX4-529" fmla="*/ 1185134 w 1206042"/>
                <a:gd name="connsiteY4-530" fmla="*/ 746570 h 2498068"/>
                <a:gd name="connsiteX5-531" fmla="*/ 1205361 w 1206042"/>
                <a:gd name="connsiteY5-532" fmla="*/ 1137324 h 2498068"/>
                <a:gd name="connsiteX6-533" fmla="*/ 1192490 w 1206042"/>
                <a:gd name="connsiteY6-534" fmla="*/ 1413610 h 2498068"/>
                <a:gd name="connsiteX7-535" fmla="*/ 1192490 w 1206042"/>
                <a:gd name="connsiteY7-536" fmla="*/ 1555201 h 2498068"/>
                <a:gd name="connsiteX8-537" fmla="*/ 1185594 w 1206042"/>
                <a:gd name="connsiteY8-538" fmla="*/ 1582784 h 2498068"/>
                <a:gd name="connsiteX9-539" fmla="*/ 1184675 w 1206042"/>
                <a:gd name="connsiteY9-540" fmla="*/ 1724835 h 2498068"/>
                <a:gd name="connsiteX10-541" fmla="*/ 1195708 w 1206042"/>
                <a:gd name="connsiteY10-542" fmla="*/ 2498068 h 2498068"/>
                <a:gd name="connsiteX11-543" fmla="*/ 0 w 1206042"/>
                <a:gd name="connsiteY11-544" fmla="*/ 2498068 h 2498068"/>
                <a:gd name="connsiteX12-545" fmla="*/ 19768 w 1206042"/>
                <a:gd name="connsiteY12-546" fmla="*/ 2241090 h 2498068"/>
                <a:gd name="connsiteX13-547" fmla="*/ 44592 w 1206042"/>
                <a:gd name="connsiteY13-548" fmla="*/ 2024566 h 2498068"/>
                <a:gd name="connsiteX14-549" fmla="*/ 68497 w 1206042"/>
                <a:gd name="connsiteY14-550" fmla="*/ 1868264 h 2498068"/>
                <a:gd name="connsiteX15-551" fmla="*/ 110790 w 1206042"/>
                <a:gd name="connsiteY15-552" fmla="*/ 1660015 h 2498068"/>
                <a:gd name="connsiteX16-553" fmla="*/ 144349 w 1206042"/>
                <a:gd name="connsiteY16-554" fmla="*/ 1560258 h 2498068"/>
                <a:gd name="connsiteX17-555" fmla="*/ 224799 w 1206042"/>
                <a:gd name="connsiteY17-556" fmla="*/ 1231105 h 2498068"/>
                <a:gd name="connsiteX18-557" fmla="*/ 265253 w 1206042"/>
                <a:gd name="connsiteY18-558" fmla="*/ 939649 h 2498068"/>
                <a:gd name="connsiteX19-559" fmla="*/ 286400 w 1206042"/>
                <a:gd name="connsiteY19-560" fmla="*/ 758063 h 2498068"/>
                <a:gd name="connsiteX20-561" fmla="*/ 309385 w 1206042"/>
                <a:gd name="connsiteY20-562" fmla="*/ 526828 h 2498068"/>
                <a:gd name="connsiteX21-563" fmla="*/ 321338 w 1206042"/>
                <a:gd name="connsiteY21-564" fmla="*/ 390754 h 2498068"/>
                <a:gd name="connsiteX22-565" fmla="*/ 325016 w 1206042"/>
                <a:gd name="connsiteY22-566" fmla="*/ 325935 h 2498068"/>
                <a:gd name="connsiteX23-567" fmla="*/ 328693 w 1206042"/>
                <a:gd name="connsiteY23-568" fmla="*/ 124122 h 2498068"/>
                <a:gd name="connsiteX24-569" fmla="*/ 331911 w 1206042"/>
                <a:gd name="connsiteY24-570" fmla="*/ 70336 h 2498068"/>
                <a:gd name="connsiteX25-571" fmla="*/ 397650 w 1206042"/>
                <a:gd name="connsiteY25-572" fmla="*/ 0 h 2498068"/>
                <a:gd name="connsiteX26-573" fmla="*/ 407304 w 1206042"/>
                <a:gd name="connsiteY26-574" fmla="*/ 17929 h 2498068"/>
                <a:gd name="connsiteX27-575" fmla="*/ 410522 w 1206042"/>
                <a:gd name="connsiteY27-576" fmla="*/ 74013 h 2498068"/>
                <a:gd name="connsiteX28-577" fmla="*/ 415119 w 1206042"/>
                <a:gd name="connsiteY28-578" fmla="*/ 255599 h 2498068"/>
                <a:gd name="connsiteX29-579" fmla="*/ 422474 w 1206042"/>
                <a:gd name="connsiteY29-580" fmla="*/ 566823 h 2498068"/>
                <a:gd name="connsiteX30-581" fmla="*/ 424773 w 1206042"/>
                <a:gd name="connsiteY30-582" fmla="*/ 664282 h 2498068"/>
                <a:gd name="connsiteX31-583" fmla="*/ 442242 w 1206042"/>
                <a:gd name="connsiteY31-584" fmla="*/ 683130 h 2498068"/>
                <a:gd name="connsiteX32-585" fmla="*/ 608197 w 1206042"/>
                <a:gd name="connsiteY32-586" fmla="*/ 685888 h 2498068"/>
                <a:gd name="connsiteX33-587" fmla="*/ 842190 w 1206042"/>
                <a:gd name="connsiteY33-588" fmla="*/ 677154 h 2498068"/>
                <a:gd name="connsiteX34-589" fmla="*/ 1046761 w 1206042"/>
                <a:gd name="connsiteY34-590" fmla="*/ 662443 h 2498068"/>
                <a:gd name="connsiteX35-591" fmla="*/ 1062392 w 1206042"/>
                <a:gd name="connsiteY35-592" fmla="*/ 638538 h 2498068"/>
                <a:gd name="connsiteX36-593" fmla="*/ 992515 w 1206042"/>
                <a:gd name="connsiteY36-594" fmla="*/ 414659 h 2498068"/>
                <a:gd name="connsiteX37-595" fmla="*/ 896896 w 1206042"/>
                <a:gd name="connsiteY37-596" fmla="*/ 110790 h 2498068"/>
                <a:gd name="connsiteX38-597" fmla="*/ 878507 w 1206042"/>
                <a:gd name="connsiteY38-598" fmla="*/ 55625 h 2498068"/>
                <a:gd name="connsiteX39-599" fmla="*/ 883564 w 1206042"/>
                <a:gd name="connsiteY39-600" fmla="*/ 35398 h 2498068"/>
                <a:gd name="connsiteX0-601" fmla="*/ 883564 w 1206042"/>
                <a:gd name="connsiteY0-602" fmla="*/ 35398 h 2498068"/>
                <a:gd name="connsiteX1-603" fmla="*/ 894138 w 1206042"/>
                <a:gd name="connsiteY1-604" fmla="*/ 45511 h 2498068"/>
                <a:gd name="connsiteX2-605" fmla="*/ 910687 w 1206042"/>
                <a:gd name="connsiteY2-606" fmla="*/ 59303 h 2498068"/>
                <a:gd name="connsiteX3-607" fmla="*/ 1051818 w 1206042"/>
                <a:gd name="connsiteY3-608" fmla="*/ 291457 h 2498068"/>
                <a:gd name="connsiteX4-609" fmla="*/ 1185134 w 1206042"/>
                <a:gd name="connsiteY4-610" fmla="*/ 746570 h 2498068"/>
                <a:gd name="connsiteX5-611" fmla="*/ 1205361 w 1206042"/>
                <a:gd name="connsiteY5-612" fmla="*/ 1137324 h 2498068"/>
                <a:gd name="connsiteX6-613" fmla="*/ 1192490 w 1206042"/>
                <a:gd name="connsiteY6-614" fmla="*/ 1555201 h 2498068"/>
                <a:gd name="connsiteX7-615" fmla="*/ 1185594 w 1206042"/>
                <a:gd name="connsiteY7-616" fmla="*/ 1582784 h 2498068"/>
                <a:gd name="connsiteX8-617" fmla="*/ 1184675 w 1206042"/>
                <a:gd name="connsiteY8-618" fmla="*/ 1724835 h 2498068"/>
                <a:gd name="connsiteX9-619" fmla="*/ 1195708 w 1206042"/>
                <a:gd name="connsiteY9-620" fmla="*/ 2498068 h 2498068"/>
                <a:gd name="connsiteX10-621" fmla="*/ 0 w 1206042"/>
                <a:gd name="connsiteY10-622" fmla="*/ 2498068 h 2498068"/>
                <a:gd name="connsiteX11-623" fmla="*/ 19768 w 1206042"/>
                <a:gd name="connsiteY11-624" fmla="*/ 2241090 h 2498068"/>
                <a:gd name="connsiteX12-625" fmla="*/ 44592 w 1206042"/>
                <a:gd name="connsiteY12-626" fmla="*/ 2024566 h 2498068"/>
                <a:gd name="connsiteX13-627" fmla="*/ 68497 w 1206042"/>
                <a:gd name="connsiteY13-628" fmla="*/ 1868264 h 2498068"/>
                <a:gd name="connsiteX14-629" fmla="*/ 110790 w 1206042"/>
                <a:gd name="connsiteY14-630" fmla="*/ 1660015 h 2498068"/>
                <a:gd name="connsiteX15-631" fmla="*/ 144349 w 1206042"/>
                <a:gd name="connsiteY15-632" fmla="*/ 1560258 h 2498068"/>
                <a:gd name="connsiteX16-633" fmla="*/ 224799 w 1206042"/>
                <a:gd name="connsiteY16-634" fmla="*/ 1231105 h 2498068"/>
                <a:gd name="connsiteX17-635" fmla="*/ 265253 w 1206042"/>
                <a:gd name="connsiteY17-636" fmla="*/ 939649 h 2498068"/>
                <a:gd name="connsiteX18-637" fmla="*/ 286400 w 1206042"/>
                <a:gd name="connsiteY18-638" fmla="*/ 758063 h 2498068"/>
                <a:gd name="connsiteX19-639" fmla="*/ 309385 w 1206042"/>
                <a:gd name="connsiteY19-640" fmla="*/ 526828 h 2498068"/>
                <a:gd name="connsiteX20-641" fmla="*/ 321338 w 1206042"/>
                <a:gd name="connsiteY20-642" fmla="*/ 390754 h 2498068"/>
                <a:gd name="connsiteX21-643" fmla="*/ 325016 w 1206042"/>
                <a:gd name="connsiteY21-644" fmla="*/ 325935 h 2498068"/>
                <a:gd name="connsiteX22-645" fmla="*/ 328693 w 1206042"/>
                <a:gd name="connsiteY22-646" fmla="*/ 124122 h 2498068"/>
                <a:gd name="connsiteX23-647" fmla="*/ 331911 w 1206042"/>
                <a:gd name="connsiteY23-648" fmla="*/ 70336 h 2498068"/>
                <a:gd name="connsiteX24-649" fmla="*/ 397650 w 1206042"/>
                <a:gd name="connsiteY24-650" fmla="*/ 0 h 2498068"/>
                <a:gd name="connsiteX25-651" fmla="*/ 407304 w 1206042"/>
                <a:gd name="connsiteY25-652" fmla="*/ 17929 h 2498068"/>
                <a:gd name="connsiteX26-653" fmla="*/ 410522 w 1206042"/>
                <a:gd name="connsiteY26-654" fmla="*/ 74013 h 2498068"/>
                <a:gd name="connsiteX27-655" fmla="*/ 415119 w 1206042"/>
                <a:gd name="connsiteY27-656" fmla="*/ 255599 h 2498068"/>
                <a:gd name="connsiteX28-657" fmla="*/ 422474 w 1206042"/>
                <a:gd name="connsiteY28-658" fmla="*/ 566823 h 2498068"/>
                <a:gd name="connsiteX29-659" fmla="*/ 424773 w 1206042"/>
                <a:gd name="connsiteY29-660" fmla="*/ 664282 h 2498068"/>
                <a:gd name="connsiteX30-661" fmla="*/ 442242 w 1206042"/>
                <a:gd name="connsiteY30-662" fmla="*/ 683130 h 2498068"/>
                <a:gd name="connsiteX31-663" fmla="*/ 608197 w 1206042"/>
                <a:gd name="connsiteY31-664" fmla="*/ 685888 h 2498068"/>
                <a:gd name="connsiteX32-665" fmla="*/ 842190 w 1206042"/>
                <a:gd name="connsiteY32-666" fmla="*/ 677154 h 2498068"/>
                <a:gd name="connsiteX33-667" fmla="*/ 1046761 w 1206042"/>
                <a:gd name="connsiteY33-668" fmla="*/ 662443 h 2498068"/>
                <a:gd name="connsiteX34-669" fmla="*/ 1062392 w 1206042"/>
                <a:gd name="connsiteY34-670" fmla="*/ 638538 h 2498068"/>
                <a:gd name="connsiteX35-671" fmla="*/ 992515 w 1206042"/>
                <a:gd name="connsiteY35-672" fmla="*/ 414659 h 2498068"/>
                <a:gd name="connsiteX36-673" fmla="*/ 896896 w 1206042"/>
                <a:gd name="connsiteY36-674" fmla="*/ 110790 h 2498068"/>
                <a:gd name="connsiteX37-675" fmla="*/ 878507 w 1206042"/>
                <a:gd name="connsiteY37-676" fmla="*/ 55625 h 2498068"/>
                <a:gd name="connsiteX38-677" fmla="*/ 883564 w 1206042"/>
                <a:gd name="connsiteY38-678" fmla="*/ 35398 h 2498068"/>
                <a:gd name="connsiteX0-679" fmla="*/ 883564 w 1206042"/>
                <a:gd name="connsiteY0-680" fmla="*/ 35398 h 2498068"/>
                <a:gd name="connsiteX1-681" fmla="*/ 894138 w 1206042"/>
                <a:gd name="connsiteY1-682" fmla="*/ 45511 h 2498068"/>
                <a:gd name="connsiteX2-683" fmla="*/ 910687 w 1206042"/>
                <a:gd name="connsiteY2-684" fmla="*/ 59303 h 2498068"/>
                <a:gd name="connsiteX3-685" fmla="*/ 1051818 w 1206042"/>
                <a:gd name="connsiteY3-686" fmla="*/ 291457 h 2498068"/>
                <a:gd name="connsiteX4-687" fmla="*/ 1185134 w 1206042"/>
                <a:gd name="connsiteY4-688" fmla="*/ 746570 h 2498068"/>
                <a:gd name="connsiteX5-689" fmla="*/ 1205361 w 1206042"/>
                <a:gd name="connsiteY5-690" fmla="*/ 1137324 h 2498068"/>
                <a:gd name="connsiteX6-691" fmla="*/ 1185594 w 1206042"/>
                <a:gd name="connsiteY6-692" fmla="*/ 1582784 h 2498068"/>
                <a:gd name="connsiteX7-693" fmla="*/ 1184675 w 1206042"/>
                <a:gd name="connsiteY7-694" fmla="*/ 1724835 h 2498068"/>
                <a:gd name="connsiteX8-695" fmla="*/ 1195708 w 1206042"/>
                <a:gd name="connsiteY8-696" fmla="*/ 2498068 h 2498068"/>
                <a:gd name="connsiteX9-697" fmla="*/ 0 w 1206042"/>
                <a:gd name="connsiteY9-698" fmla="*/ 2498068 h 2498068"/>
                <a:gd name="connsiteX10-699" fmla="*/ 19768 w 1206042"/>
                <a:gd name="connsiteY10-700" fmla="*/ 2241090 h 2498068"/>
                <a:gd name="connsiteX11-701" fmla="*/ 44592 w 1206042"/>
                <a:gd name="connsiteY11-702" fmla="*/ 2024566 h 2498068"/>
                <a:gd name="connsiteX12-703" fmla="*/ 68497 w 1206042"/>
                <a:gd name="connsiteY12-704" fmla="*/ 1868264 h 2498068"/>
                <a:gd name="connsiteX13-705" fmla="*/ 110790 w 1206042"/>
                <a:gd name="connsiteY13-706" fmla="*/ 1660015 h 2498068"/>
                <a:gd name="connsiteX14-707" fmla="*/ 144349 w 1206042"/>
                <a:gd name="connsiteY14-708" fmla="*/ 1560258 h 2498068"/>
                <a:gd name="connsiteX15-709" fmla="*/ 224799 w 1206042"/>
                <a:gd name="connsiteY15-710" fmla="*/ 1231105 h 2498068"/>
                <a:gd name="connsiteX16-711" fmla="*/ 265253 w 1206042"/>
                <a:gd name="connsiteY16-712" fmla="*/ 939649 h 2498068"/>
                <a:gd name="connsiteX17-713" fmla="*/ 286400 w 1206042"/>
                <a:gd name="connsiteY17-714" fmla="*/ 758063 h 2498068"/>
                <a:gd name="connsiteX18-715" fmla="*/ 309385 w 1206042"/>
                <a:gd name="connsiteY18-716" fmla="*/ 526828 h 2498068"/>
                <a:gd name="connsiteX19-717" fmla="*/ 321338 w 1206042"/>
                <a:gd name="connsiteY19-718" fmla="*/ 390754 h 2498068"/>
                <a:gd name="connsiteX20-719" fmla="*/ 325016 w 1206042"/>
                <a:gd name="connsiteY20-720" fmla="*/ 325935 h 2498068"/>
                <a:gd name="connsiteX21-721" fmla="*/ 328693 w 1206042"/>
                <a:gd name="connsiteY21-722" fmla="*/ 124122 h 2498068"/>
                <a:gd name="connsiteX22-723" fmla="*/ 331911 w 1206042"/>
                <a:gd name="connsiteY22-724" fmla="*/ 70336 h 2498068"/>
                <a:gd name="connsiteX23-725" fmla="*/ 397650 w 1206042"/>
                <a:gd name="connsiteY23-726" fmla="*/ 0 h 2498068"/>
                <a:gd name="connsiteX24-727" fmla="*/ 407304 w 1206042"/>
                <a:gd name="connsiteY24-728" fmla="*/ 17929 h 2498068"/>
                <a:gd name="connsiteX25-729" fmla="*/ 410522 w 1206042"/>
                <a:gd name="connsiteY25-730" fmla="*/ 74013 h 2498068"/>
                <a:gd name="connsiteX26-731" fmla="*/ 415119 w 1206042"/>
                <a:gd name="connsiteY26-732" fmla="*/ 255599 h 2498068"/>
                <a:gd name="connsiteX27-733" fmla="*/ 422474 w 1206042"/>
                <a:gd name="connsiteY27-734" fmla="*/ 566823 h 2498068"/>
                <a:gd name="connsiteX28-735" fmla="*/ 424773 w 1206042"/>
                <a:gd name="connsiteY28-736" fmla="*/ 664282 h 2498068"/>
                <a:gd name="connsiteX29-737" fmla="*/ 442242 w 1206042"/>
                <a:gd name="connsiteY29-738" fmla="*/ 683130 h 2498068"/>
                <a:gd name="connsiteX30-739" fmla="*/ 608197 w 1206042"/>
                <a:gd name="connsiteY30-740" fmla="*/ 685888 h 2498068"/>
                <a:gd name="connsiteX31-741" fmla="*/ 842190 w 1206042"/>
                <a:gd name="connsiteY31-742" fmla="*/ 677154 h 2498068"/>
                <a:gd name="connsiteX32-743" fmla="*/ 1046761 w 1206042"/>
                <a:gd name="connsiteY32-744" fmla="*/ 662443 h 2498068"/>
                <a:gd name="connsiteX33-745" fmla="*/ 1062392 w 1206042"/>
                <a:gd name="connsiteY33-746" fmla="*/ 638538 h 2498068"/>
                <a:gd name="connsiteX34-747" fmla="*/ 992515 w 1206042"/>
                <a:gd name="connsiteY34-748" fmla="*/ 414659 h 2498068"/>
                <a:gd name="connsiteX35-749" fmla="*/ 896896 w 1206042"/>
                <a:gd name="connsiteY35-750" fmla="*/ 110790 h 2498068"/>
                <a:gd name="connsiteX36-751" fmla="*/ 878507 w 1206042"/>
                <a:gd name="connsiteY36-752" fmla="*/ 55625 h 2498068"/>
                <a:gd name="connsiteX37-753" fmla="*/ 883564 w 1206042"/>
                <a:gd name="connsiteY37-754" fmla="*/ 35398 h 2498068"/>
                <a:gd name="connsiteX0-755" fmla="*/ 883564 w 1206042"/>
                <a:gd name="connsiteY0-756" fmla="*/ 35398 h 2498068"/>
                <a:gd name="connsiteX1-757" fmla="*/ 894138 w 1206042"/>
                <a:gd name="connsiteY1-758" fmla="*/ 45511 h 2498068"/>
                <a:gd name="connsiteX2-759" fmla="*/ 910687 w 1206042"/>
                <a:gd name="connsiteY2-760" fmla="*/ 59303 h 2498068"/>
                <a:gd name="connsiteX3-761" fmla="*/ 1051818 w 1206042"/>
                <a:gd name="connsiteY3-762" fmla="*/ 291457 h 2498068"/>
                <a:gd name="connsiteX4-763" fmla="*/ 1185134 w 1206042"/>
                <a:gd name="connsiteY4-764" fmla="*/ 746570 h 2498068"/>
                <a:gd name="connsiteX5-765" fmla="*/ 1205361 w 1206042"/>
                <a:gd name="connsiteY5-766" fmla="*/ 1137324 h 2498068"/>
                <a:gd name="connsiteX6-767" fmla="*/ 1185594 w 1206042"/>
                <a:gd name="connsiteY6-768" fmla="*/ 1582784 h 2498068"/>
                <a:gd name="connsiteX7-769" fmla="*/ 1184675 w 1206042"/>
                <a:gd name="connsiteY7-770" fmla="*/ 1724835 h 2498068"/>
                <a:gd name="connsiteX8-771" fmla="*/ 1195708 w 1206042"/>
                <a:gd name="connsiteY8-772" fmla="*/ 2498068 h 2498068"/>
                <a:gd name="connsiteX9-773" fmla="*/ 0 w 1206042"/>
                <a:gd name="connsiteY9-774" fmla="*/ 2498068 h 2498068"/>
                <a:gd name="connsiteX10-775" fmla="*/ 19768 w 1206042"/>
                <a:gd name="connsiteY10-776" fmla="*/ 2241090 h 2498068"/>
                <a:gd name="connsiteX11-777" fmla="*/ 44592 w 1206042"/>
                <a:gd name="connsiteY11-778" fmla="*/ 2024566 h 2498068"/>
                <a:gd name="connsiteX12-779" fmla="*/ 68497 w 1206042"/>
                <a:gd name="connsiteY12-780" fmla="*/ 1868264 h 2498068"/>
                <a:gd name="connsiteX13-781" fmla="*/ 110790 w 1206042"/>
                <a:gd name="connsiteY13-782" fmla="*/ 1660015 h 2498068"/>
                <a:gd name="connsiteX14-783" fmla="*/ 144349 w 1206042"/>
                <a:gd name="connsiteY14-784" fmla="*/ 1560258 h 2498068"/>
                <a:gd name="connsiteX15-785" fmla="*/ 224799 w 1206042"/>
                <a:gd name="connsiteY15-786" fmla="*/ 1231105 h 2498068"/>
                <a:gd name="connsiteX16-787" fmla="*/ 265253 w 1206042"/>
                <a:gd name="connsiteY16-788" fmla="*/ 939649 h 2498068"/>
                <a:gd name="connsiteX17-789" fmla="*/ 286400 w 1206042"/>
                <a:gd name="connsiteY17-790" fmla="*/ 758063 h 2498068"/>
                <a:gd name="connsiteX18-791" fmla="*/ 309385 w 1206042"/>
                <a:gd name="connsiteY18-792" fmla="*/ 526828 h 2498068"/>
                <a:gd name="connsiteX19-793" fmla="*/ 321338 w 1206042"/>
                <a:gd name="connsiteY19-794" fmla="*/ 390754 h 2498068"/>
                <a:gd name="connsiteX20-795" fmla="*/ 325016 w 1206042"/>
                <a:gd name="connsiteY20-796" fmla="*/ 325935 h 2498068"/>
                <a:gd name="connsiteX21-797" fmla="*/ 328693 w 1206042"/>
                <a:gd name="connsiteY21-798" fmla="*/ 124122 h 2498068"/>
                <a:gd name="connsiteX22-799" fmla="*/ 331911 w 1206042"/>
                <a:gd name="connsiteY22-800" fmla="*/ 70336 h 2498068"/>
                <a:gd name="connsiteX23-801" fmla="*/ 397650 w 1206042"/>
                <a:gd name="connsiteY23-802" fmla="*/ 0 h 2498068"/>
                <a:gd name="connsiteX24-803" fmla="*/ 407304 w 1206042"/>
                <a:gd name="connsiteY24-804" fmla="*/ 17929 h 2498068"/>
                <a:gd name="connsiteX25-805" fmla="*/ 410522 w 1206042"/>
                <a:gd name="connsiteY25-806" fmla="*/ 74013 h 2498068"/>
                <a:gd name="connsiteX26-807" fmla="*/ 415119 w 1206042"/>
                <a:gd name="connsiteY26-808" fmla="*/ 255599 h 2498068"/>
                <a:gd name="connsiteX27-809" fmla="*/ 422474 w 1206042"/>
                <a:gd name="connsiteY27-810" fmla="*/ 566823 h 2498068"/>
                <a:gd name="connsiteX28-811" fmla="*/ 424773 w 1206042"/>
                <a:gd name="connsiteY28-812" fmla="*/ 664282 h 2498068"/>
                <a:gd name="connsiteX29-813" fmla="*/ 442242 w 1206042"/>
                <a:gd name="connsiteY29-814" fmla="*/ 683130 h 2498068"/>
                <a:gd name="connsiteX30-815" fmla="*/ 608197 w 1206042"/>
                <a:gd name="connsiteY30-816" fmla="*/ 685888 h 2498068"/>
                <a:gd name="connsiteX31-817" fmla="*/ 842190 w 1206042"/>
                <a:gd name="connsiteY31-818" fmla="*/ 677154 h 2498068"/>
                <a:gd name="connsiteX32-819" fmla="*/ 1046761 w 1206042"/>
                <a:gd name="connsiteY32-820" fmla="*/ 662443 h 2498068"/>
                <a:gd name="connsiteX33-821" fmla="*/ 1062392 w 1206042"/>
                <a:gd name="connsiteY33-822" fmla="*/ 638538 h 2498068"/>
                <a:gd name="connsiteX34-823" fmla="*/ 992515 w 1206042"/>
                <a:gd name="connsiteY34-824" fmla="*/ 414659 h 2498068"/>
                <a:gd name="connsiteX35-825" fmla="*/ 896896 w 1206042"/>
                <a:gd name="connsiteY35-826" fmla="*/ 110790 h 2498068"/>
                <a:gd name="connsiteX36-827" fmla="*/ 878507 w 1206042"/>
                <a:gd name="connsiteY36-828" fmla="*/ 55625 h 2498068"/>
                <a:gd name="connsiteX37-829" fmla="*/ 883564 w 1206042"/>
                <a:gd name="connsiteY37-830" fmla="*/ 35398 h 2498068"/>
                <a:gd name="connsiteX0-831" fmla="*/ 883564 w 1206042"/>
                <a:gd name="connsiteY0-832" fmla="*/ 35398 h 2498068"/>
                <a:gd name="connsiteX1-833" fmla="*/ 894138 w 1206042"/>
                <a:gd name="connsiteY1-834" fmla="*/ 45511 h 2498068"/>
                <a:gd name="connsiteX2-835" fmla="*/ 910687 w 1206042"/>
                <a:gd name="connsiteY2-836" fmla="*/ 59303 h 2498068"/>
                <a:gd name="connsiteX3-837" fmla="*/ 1051818 w 1206042"/>
                <a:gd name="connsiteY3-838" fmla="*/ 291457 h 2498068"/>
                <a:gd name="connsiteX4-839" fmla="*/ 1185134 w 1206042"/>
                <a:gd name="connsiteY4-840" fmla="*/ 746570 h 2498068"/>
                <a:gd name="connsiteX5-841" fmla="*/ 1205361 w 1206042"/>
                <a:gd name="connsiteY5-842" fmla="*/ 1137324 h 2498068"/>
                <a:gd name="connsiteX6-843" fmla="*/ 1185594 w 1206042"/>
                <a:gd name="connsiteY6-844" fmla="*/ 1582784 h 2498068"/>
                <a:gd name="connsiteX7-845" fmla="*/ 1184675 w 1206042"/>
                <a:gd name="connsiteY7-846" fmla="*/ 1724835 h 2498068"/>
                <a:gd name="connsiteX8-847" fmla="*/ 1195708 w 1206042"/>
                <a:gd name="connsiteY8-848" fmla="*/ 2498068 h 2498068"/>
                <a:gd name="connsiteX9-849" fmla="*/ 0 w 1206042"/>
                <a:gd name="connsiteY9-850" fmla="*/ 2498068 h 2498068"/>
                <a:gd name="connsiteX10-851" fmla="*/ 19768 w 1206042"/>
                <a:gd name="connsiteY10-852" fmla="*/ 2241090 h 2498068"/>
                <a:gd name="connsiteX11-853" fmla="*/ 44592 w 1206042"/>
                <a:gd name="connsiteY11-854" fmla="*/ 2024566 h 2498068"/>
                <a:gd name="connsiteX12-855" fmla="*/ 68497 w 1206042"/>
                <a:gd name="connsiteY12-856" fmla="*/ 1868264 h 2498068"/>
                <a:gd name="connsiteX13-857" fmla="*/ 110790 w 1206042"/>
                <a:gd name="connsiteY13-858" fmla="*/ 1660015 h 2498068"/>
                <a:gd name="connsiteX14-859" fmla="*/ 144349 w 1206042"/>
                <a:gd name="connsiteY14-860" fmla="*/ 1560258 h 2498068"/>
                <a:gd name="connsiteX15-861" fmla="*/ 224799 w 1206042"/>
                <a:gd name="connsiteY15-862" fmla="*/ 1231105 h 2498068"/>
                <a:gd name="connsiteX16-863" fmla="*/ 265253 w 1206042"/>
                <a:gd name="connsiteY16-864" fmla="*/ 939649 h 2498068"/>
                <a:gd name="connsiteX17-865" fmla="*/ 286400 w 1206042"/>
                <a:gd name="connsiteY17-866" fmla="*/ 758063 h 2498068"/>
                <a:gd name="connsiteX18-867" fmla="*/ 309385 w 1206042"/>
                <a:gd name="connsiteY18-868" fmla="*/ 526828 h 2498068"/>
                <a:gd name="connsiteX19-869" fmla="*/ 321338 w 1206042"/>
                <a:gd name="connsiteY19-870" fmla="*/ 390754 h 2498068"/>
                <a:gd name="connsiteX20-871" fmla="*/ 325016 w 1206042"/>
                <a:gd name="connsiteY20-872" fmla="*/ 325935 h 2498068"/>
                <a:gd name="connsiteX21-873" fmla="*/ 328693 w 1206042"/>
                <a:gd name="connsiteY21-874" fmla="*/ 124122 h 2498068"/>
                <a:gd name="connsiteX22-875" fmla="*/ 331911 w 1206042"/>
                <a:gd name="connsiteY22-876" fmla="*/ 70336 h 2498068"/>
                <a:gd name="connsiteX23-877" fmla="*/ 397650 w 1206042"/>
                <a:gd name="connsiteY23-878" fmla="*/ 0 h 2498068"/>
                <a:gd name="connsiteX24-879" fmla="*/ 407304 w 1206042"/>
                <a:gd name="connsiteY24-880" fmla="*/ 17929 h 2498068"/>
                <a:gd name="connsiteX25-881" fmla="*/ 410522 w 1206042"/>
                <a:gd name="connsiteY25-882" fmla="*/ 74013 h 2498068"/>
                <a:gd name="connsiteX26-883" fmla="*/ 415119 w 1206042"/>
                <a:gd name="connsiteY26-884" fmla="*/ 255599 h 2498068"/>
                <a:gd name="connsiteX27-885" fmla="*/ 422474 w 1206042"/>
                <a:gd name="connsiteY27-886" fmla="*/ 566823 h 2498068"/>
                <a:gd name="connsiteX28-887" fmla="*/ 424773 w 1206042"/>
                <a:gd name="connsiteY28-888" fmla="*/ 664282 h 2498068"/>
                <a:gd name="connsiteX29-889" fmla="*/ 442242 w 1206042"/>
                <a:gd name="connsiteY29-890" fmla="*/ 683130 h 2498068"/>
                <a:gd name="connsiteX30-891" fmla="*/ 608197 w 1206042"/>
                <a:gd name="connsiteY30-892" fmla="*/ 685888 h 2498068"/>
                <a:gd name="connsiteX31-893" fmla="*/ 842190 w 1206042"/>
                <a:gd name="connsiteY31-894" fmla="*/ 677154 h 2498068"/>
                <a:gd name="connsiteX32-895" fmla="*/ 1046761 w 1206042"/>
                <a:gd name="connsiteY32-896" fmla="*/ 662443 h 2498068"/>
                <a:gd name="connsiteX33-897" fmla="*/ 1062392 w 1206042"/>
                <a:gd name="connsiteY33-898" fmla="*/ 638538 h 2498068"/>
                <a:gd name="connsiteX34-899" fmla="*/ 992515 w 1206042"/>
                <a:gd name="connsiteY34-900" fmla="*/ 414659 h 2498068"/>
                <a:gd name="connsiteX35-901" fmla="*/ 896896 w 1206042"/>
                <a:gd name="connsiteY35-902" fmla="*/ 110790 h 2498068"/>
                <a:gd name="connsiteX36-903" fmla="*/ 878507 w 1206042"/>
                <a:gd name="connsiteY36-904" fmla="*/ 55625 h 2498068"/>
                <a:gd name="connsiteX37-905" fmla="*/ 883564 w 1206042"/>
                <a:gd name="connsiteY37-906" fmla="*/ 35398 h 2498068"/>
                <a:gd name="connsiteX0-907" fmla="*/ 883564 w 1206042"/>
                <a:gd name="connsiteY0-908" fmla="*/ 35398 h 2498068"/>
                <a:gd name="connsiteX1-909" fmla="*/ 894138 w 1206042"/>
                <a:gd name="connsiteY1-910" fmla="*/ 45511 h 2498068"/>
                <a:gd name="connsiteX2-911" fmla="*/ 910687 w 1206042"/>
                <a:gd name="connsiteY2-912" fmla="*/ 59303 h 2498068"/>
                <a:gd name="connsiteX3-913" fmla="*/ 1051818 w 1206042"/>
                <a:gd name="connsiteY3-914" fmla="*/ 291457 h 2498068"/>
                <a:gd name="connsiteX4-915" fmla="*/ 1185134 w 1206042"/>
                <a:gd name="connsiteY4-916" fmla="*/ 746570 h 2498068"/>
                <a:gd name="connsiteX5-917" fmla="*/ 1205361 w 1206042"/>
                <a:gd name="connsiteY5-918" fmla="*/ 1137324 h 2498068"/>
                <a:gd name="connsiteX6-919" fmla="*/ 1185594 w 1206042"/>
                <a:gd name="connsiteY6-920" fmla="*/ 1582784 h 2498068"/>
                <a:gd name="connsiteX7-921" fmla="*/ 1184675 w 1206042"/>
                <a:gd name="connsiteY7-922" fmla="*/ 1724835 h 2498068"/>
                <a:gd name="connsiteX8-923" fmla="*/ 1195708 w 1206042"/>
                <a:gd name="connsiteY8-924" fmla="*/ 2498068 h 2498068"/>
                <a:gd name="connsiteX9-925" fmla="*/ 0 w 1206042"/>
                <a:gd name="connsiteY9-926" fmla="*/ 2498068 h 2498068"/>
                <a:gd name="connsiteX10-927" fmla="*/ 19768 w 1206042"/>
                <a:gd name="connsiteY10-928" fmla="*/ 2241090 h 2498068"/>
                <a:gd name="connsiteX11-929" fmla="*/ 44592 w 1206042"/>
                <a:gd name="connsiteY11-930" fmla="*/ 2024566 h 2498068"/>
                <a:gd name="connsiteX12-931" fmla="*/ 68497 w 1206042"/>
                <a:gd name="connsiteY12-932" fmla="*/ 1868264 h 2498068"/>
                <a:gd name="connsiteX13-933" fmla="*/ 110790 w 1206042"/>
                <a:gd name="connsiteY13-934" fmla="*/ 1660015 h 2498068"/>
                <a:gd name="connsiteX14-935" fmla="*/ 144349 w 1206042"/>
                <a:gd name="connsiteY14-936" fmla="*/ 1560258 h 2498068"/>
                <a:gd name="connsiteX15-937" fmla="*/ 224799 w 1206042"/>
                <a:gd name="connsiteY15-938" fmla="*/ 1231105 h 2498068"/>
                <a:gd name="connsiteX16-939" fmla="*/ 265253 w 1206042"/>
                <a:gd name="connsiteY16-940" fmla="*/ 939649 h 2498068"/>
                <a:gd name="connsiteX17-941" fmla="*/ 286400 w 1206042"/>
                <a:gd name="connsiteY17-942" fmla="*/ 758063 h 2498068"/>
                <a:gd name="connsiteX18-943" fmla="*/ 309385 w 1206042"/>
                <a:gd name="connsiteY18-944" fmla="*/ 526828 h 2498068"/>
                <a:gd name="connsiteX19-945" fmla="*/ 321338 w 1206042"/>
                <a:gd name="connsiteY19-946" fmla="*/ 390754 h 2498068"/>
                <a:gd name="connsiteX20-947" fmla="*/ 325016 w 1206042"/>
                <a:gd name="connsiteY20-948" fmla="*/ 325935 h 2498068"/>
                <a:gd name="connsiteX21-949" fmla="*/ 328693 w 1206042"/>
                <a:gd name="connsiteY21-950" fmla="*/ 124122 h 2498068"/>
                <a:gd name="connsiteX22-951" fmla="*/ 331911 w 1206042"/>
                <a:gd name="connsiteY22-952" fmla="*/ 70336 h 2498068"/>
                <a:gd name="connsiteX23-953" fmla="*/ 397650 w 1206042"/>
                <a:gd name="connsiteY23-954" fmla="*/ 0 h 2498068"/>
                <a:gd name="connsiteX24-955" fmla="*/ 407304 w 1206042"/>
                <a:gd name="connsiteY24-956" fmla="*/ 17929 h 2498068"/>
                <a:gd name="connsiteX25-957" fmla="*/ 410522 w 1206042"/>
                <a:gd name="connsiteY25-958" fmla="*/ 74013 h 2498068"/>
                <a:gd name="connsiteX26-959" fmla="*/ 415119 w 1206042"/>
                <a:gd name="connsiteY26-960" fmla="*/ 255599 h 2498068"/>
                <a:gd name="connsiteX27-961" fmla="*/ 422474 w 1206042"/>
                <a:gd name="connsiteY27-962" fmla="*/ 566823 h 2498068"/>
                <a:gd name="connsiteX28-963" fmla="*/ 424773 w 1206042"/>
                <a:gd name="connsiteY28-964" fmla="*/ 664282 h 2498068"/>
                <a:gd name="connsiteX29-965" fmla="*/ 442242 w 1206042"/>
                <a:gd name="connsiteY29-966" fmla="*/ 683130 h 2498068"/>
                <a:gd name="connsiteX30-967" fmla="*/ 842190 w 1206042"/>
                <a:gd name="connsiteY30-968" fmla="*/ 677154 h 2498068"/>
                <a:gd name="connsiteX31-969" fmla="*/ 1046761 w 1206042"/>
                <a:gd name="connsiteY31-970" fmla="*/ 662443 h 2498068"/>
                <a:gd name="connsiteX32-971" fmla="*/ 1062392 w 1206042"/>
                <a:gd name="connsiteY32-972" fmla="*/ 638538 h 2498068"/>
                <a:gd name="connsiteX33-973" fmla="*/ 992515 w 1206042"/>
                <a:gd name="connsiteY33-974" fmla="*/ 414659 h 2498068"/>
                <a:gd name="connsiteX34-975" fmla="*/ 896896 w 1206042"/>
                <a:gd name="connsiteY34-976" fmla="*/ 110790 h 2498068"/>
                <a:gd name="connsiteX35-977" fmla="*/ 878507 w 1206042"/>
                <a:gd name="connsiteY35-978" fmla="*/ 55625 h 2498068"/>
                <a:gd name="connsiteX36-979" fmla="*/ 883564 w 1206042"/>
                <a:gd name="connsiteY36-980" fmla="*/ 35398 h 2498068"/>
                <a:gd name="connsiteX0-981" fmla="*/ 883564 w 1206042"/>
                <a:gd name="connsiteY0-982" fmla="*/ 35398 h 2498068"/>
                <a:gd name="connsiteX1-983" fmla="*/ 894138 w 1206042"/>
                <a:gd name="connsiteY1-984" fmla="*/ 45511 h 2498068"/>
                <a:gd name="connsiteX2-985" fmla="*/ 910687 w 1206042"/>
                <a:gd name="connsiteY2-986" fmla="*/ 59303 h 2498068"/>
                <a:gd name="connsiteX3-987" fmla="*/ 1051818 w 1206042"/>
                <a:gd name="connsiteY3-988" fmla="*/ 291457 h 2498068"/>
                <a:gd name="connsiteX4-989" fmla="*/ 1185134 w 1206042"/>
                <a:gd name="connsiteY4-990" fmla="*/ 746570 h 2498068"/>
                <a:gd name="connsiteX5-991" fmla="*/ 1205361 w 1206042"/>
                <a:gd name="connsiteY5-992" fmla="*/ 1137324 h 2498068"/>
                <a:gd name="connsiteX6-993" fmla="*/ 1185594 w 1206042"/>
                <a:gd name="connsiteY6-994" fmla="*/ 1582784 h 2498068"/>
                <a:gd name="connsiteX7-995" fmla="*/ 1184675 w 1206042"/>
                <a:gd name="connsiteY7-996" fmla="*/ 1724835 h 2498068"/>
                <a:gd name="connsiteX8-997" fmla="*/ 1195708 w 1206042"/>
                <a:gd name="connsiteY8-998" fmla="*/ 2498068 h 2498068"/>
                <a:gd name="connsiteX9-999" fmla="*/ 0 w 1206042"/>
                <a:gd name="connsiteY9-1000" fmla="*/ 2498068 h 2498068"/>
                <a:gd name="connsiteX10-1001" fmla="*/ 19768 w 1206042"/>
                <a:gd name="connsiteY10-1002" fmla="*/ 2241090 h 2498068"/>
                <a:gd name="connsiteX11-1003" fmla="*/ 44592 w 1206042"/>
                <a:gd name="connsiteY11-1004" fmla="*/ 2024566 h 2498068"/>
                <a:gd name="connsiteX12-1005" fmla="*/ 68497 w 1206042"/>
                <a:gd name="connsiteY12-1006" fmla="*/ 1868264 h 2498068"/>
                <a:gd name="connsiteX13-1007" fmla="*/ 110790 w 1206042"/>
                <a:gd name="connsiteY13-1008" fmla="*/ 1660015 h 2498068"/>
                <a:gd name="connsiteX14-1009" fmla="*/ 144349 w 1206042"/>
                <a:gd name="connsiteY14-1010" fmla="*/ 1560258 h 2498068"/>
                <a:gd name="connsiteX15-1011" fmla="*/ 224799 w 1206042"/>
                <a:gd name="connsiteY15-1012" fmla="*/ 1231105 h 2498068"/>
                <a:gd name="connsiteX16-1013" fmla="*/ 265253 w 1206042"/>
                <a:gd name="connsiteY16-1014" fmla="*/ 939649 h 2498068"/>
                <a:gd name="connsiteX17-1015" fmla="*/ 286400 w 1206042"/>
                <a:gd name="connsiteY17-1016" fmla="*/ 758063 h 2498068"/>
                <a:gd name="connsiteX18-1017" fmla="*/ 309385 w 1206042"/>
                <a:gd name="connsiteY18-1018" fmla="*/ 526828 h 2498068"/>
                <a:gd name="connsiteX19-1019" fmla="*/ 321338 w 1206042"/>
                <a:gd name="connsiteY19-1020" fmla="*/ 390754 h 2498068"/>
                <a:gd name="connsiteX20-1021" fmla="*/ 325016 w 1206042"/>
                <a:gd name="connsiteY20-1022" fmla="*/ 325935 h 2498068"/>
                <a:gd name="connsiteX21-1023" fmla="*/ 328693 w 1206042"/>
                <a:gd name="connsiteY21-1024" fmla="*/ 124122 h 2498068"/>
                <a:gd name="connsiteX22-1025" fmla="*/ 331911 w 1206042"/>
                <a:gd name="connsiteY22-1026" fmla="*/ 70336 h 2498068"/>
                <a:gd name="connsiteX23-1027" fmla="*/ 397650 w 1206042"/>
                <a:gd name="connsiteY23-1028" fmla="*/ 0 h 2498068"/>
                <a:gd name="connsiteX24-1029" fmla="*/ 407304 w 1206042"/>
                <a:gd name="connsiteY24-1030" fmla="*/ 17929 h 2498068"/>
                <a:gd name="connsiteX25-1031" fmla="*/ 410522 w 1206042"/>
                <a:gd name="connsiteY25-1032" fmla="*/ 74013 h 2498068"/>
                <a:gd name="connsiteX26-1033" fmla="*/ 415119 w 1206042"/>
                <a:gd name="connsiteY26-1034" fmla="*/ 255599 h 2498068"/>
                <a:gd name="connsiteX27-1035" fmla="*/ 422474 w 1206042"/>
                <a:gd name="connsiteY27-1036" fmla="*/ 566823 h 2498068"/>
                <a:gd name="connsiteX28-1037" fmla="*/ 424773 w 1206042"/>
                <a:gd name="connsiteY28-1038" fmla="*/ 664282 h 2498068"/>
                <a:gd name="connsiteX29-1039" fmla="*/ 442242 w 1206042"/>
                <a:gd name="connsiteY29-1040" fmla="*/ 683130 h 2498068"/>
                <a:gd name="connsiteX30-1041" fmla="*/ 1046761 w 1206042"/>
                <a:gd name="connsiteY30-1042" fmla="*/ 662443 h 2498068"/>
                <a:gd name="connsiteX31-1043" fmla="*/ 1062392 w 1206042"/>
                <a:gd name="connsiteY31-1044" fmla="*/ 638538 h 2498068"/>
                <a:gd name="connsiteX32-1045" fmla="*/ 992515 w 1206042"/>
                <a:gd name="connsiteY32-1046" fmla="*/ 414659 h 2498068"/>
                <a:gd name="connsiteX33-1047" fmla="*/ 896896 w 1206042"/>
                <a:gd name="connsiteY33-1048" fmla="*/ 110790 h 2498068"/>
                <a:gd name="connsiteX34-1049" fmla="*/ 878507 w 1206042"/>
                <a:gd name="connsiteY34-1050" fmla="*/ 55625 h 2498068"/>
                <a:gd name="connsiteX35-1051" fmla="*/ 883564 w 1206042"/>
                <a:gd name="connsiteY35-1052" fmla="*/ 35398 h 2498068"/>
                <a:gd name="connsiteX0-1053" fmla="*/ 883564 w 1206042"/>
                <a:gd name="connsiteY0-1054" fmla="*/ 35398 h 2498068"/>
                <a:gd name="connsiteX1-1055" fmla="*/ 894138 w 1206042"/>
                <a:gd name="connsiteY1-1056" fmla="*/ 45511 h 2498068"/>
                <a:gd name="connsiteX2-1057" fmla="*/ 910687 w 1206042"/>
                <a:gd name="connsiteY2-1058" fmla="*/ 59303 h 2498068"/>
                <a:gd name="connsiteX3-1059" fmla="*/ 1051818 w 1206042"/>
                <a:gd name="connsiteY3-1060" fmla="*/ 291457 h 2498068"/>
                <a:gd name="connsiteX4-1061" fmla="*/ 1185134 w 1206042"/>
                <a:gd name="connsiteY4-1062" fmla="*/ 746570 h 2498068"/>
                <a:gd name="connsiteX5-1063" fmla="*/ 1205361 w 1206042"/>
                <a:gd name="connsiteY5-1064" fmla="*/ 1137324 h 2498068"/>
                <a:gd name="connsiteX6-1065" fmla="*/ 1185594 w 1206042"/>
                <a:gd name="connsiteY6-1066" fmla="*/ 1582784 h 2498068"/>
                <a:gd name="connsiteX7-1067" fmla="*/ 1184675 w 1206042"/>
                <a:gd name="connsiteY7-1068" fmla="*/ 1724835 h 2498068"/>
                <a:gd name="connsiteX8-1069" fmla="*/ 1195708 w 1206042"/>
                <a:gd name="connsiteY8-1070" fmla="*/ 2498068 h 2498068"/>
                <a:gd name="connsiteX9-1071" fmla="*/ 0 w 1206042"/>
                <a:gd name="connsiteY9-1072" fmla="*/ 2498068 h 2498068"/>
                <a:gd name="connsiteX10-1073" fmla="*/ 19768 w 1206042"/>
                <a:gd name="connsiteY10-1074" fmla="*/ 2241090 h 2498068"/>
                <a:gd name="connsiteX11-1075" fmla="*/ 44592 w 1206042"/>
                <a:gd name="connsiteY11-1076" fmla="*/ 2024566 h 2498068"/>
                <a:gd name="connsiteX12-1077" fmla="*/ 68497 w 1206042"/>
                <a:gd name="connsiteY12-1078" fmla="*/ 1868264 h 2498068"/>
                <a:gd name="connsiteX13-1079" fmla="*/ 110790 w 1206042"/>
                <a:gd name="connsiteY13-1080" fmla="*/ 1660015 h 2498068"/>
                <a:gd name="connsiteX14-1081" fmla="*/ 144349 w 1206042"/>
                <a:gd name="connsiteY14-1082" fmla="*/ 1560258 h 2498068"/>
                <a:gd name="connsiteX15-1083" fmla="*/ 224799 w 1206042"/>
                <a:gd name="connsiteY15-1084" fmla="*/ 1231105 h 2498068"/>
                <a:gd name="connsiteX16-1085" fmla="*/ 265253 w 1206042"/>
                <a:gd name="connsiteY16-1086" fmla="*/ 939649 h 2498068"/>
                <a:gd name="connsiteX17-1087" fmla="*/ 286400 w 1206042"/>
                <a:gd name="connsiteY17-1088" fmla="*/ 758063 h 2498068"/>
                <a:gd name="connsiteX18-1089" fmla="*/ 309385 w 1206042"/>
                <a:gd name="connsiteY18-1090" fmla="*/ 526828 h 2498068"/>
                <a:gd name="connsiteX19-1091" fmla="*/ 321338 w 1206042"/>
                <a:gd name="connsiteY19-1092" fmla="*/ 390754 h 2498068"/>
                <a:gd name="connsiteX20-1093" fmla="*/ 325016 w 1206042"/>
                <a:gd name="connsiteY20-1094" fmla="*/ 325935 h 2498068"/>
                <a:gd name="connsiteX21-1095" fmla="*/ 328693 w 1206042"/>
                <a:gd name="connsiteY21-1096" fmla="*/ 124122 h 2498068"/>
                <a:gd name="connsiteX22-1097" fmla="*/ 331911 w 1206042"/>
                <a:gd name="connsiteY22-1098" fmla="*/ 70336 h 2498068"/>
                <a:gd name="connsiteX23-1099" fmla="*/ 397650 w 1206042"/>
                <a:gd name="connsiteY23-1100" fmla="*/ 0 h 2498068"/>
                <a:gd name="connsiteX24-1101" fmla="*/ 407304 w 1206042"/>
                <a:gd name="connsiteY24-1102" fmla="*/ 17929 h 2498068"/>
                <a:gd name="connsiteX25-1103" fmla="*/ 410522 w 1206042"/>
                <a:gd name="connsiteY25-1104" fmla="*/ 74013 h 2498068"/>
                <a:gd name="connsiteX26-1105" fmla="*/ 415119 w 1206042"/>
                <a:gd name="connsiteY26-1106" fmla="*/ 255599 h 2498068"/>
                <a:gd name="connsiteX27-1107" fmla="*/ 422474 w 1206042"/>
                <a:gd name="connsiteY27-1108" fmla="*/ 566823 h 2498068"/>
                <a:gd name="connsiteX28-1109" fmla="*/ 424773 w 1206042"/>
                <a:gd name="connsiteY28-1110" fmla="*/ 664282 h 2498068"/>
                <a:gd name="connsiteX29-1111" fmla="*/ 442242 w 1206042"/>
                <a:gd name="connsiteY29-1112" fmla="*/ 683130 h 2498068"/>
                <a:gd name="connsiteX30-1113" fmla="*/ 1046761 w 1206042"/>
                <a:gd name="connsiteY30-1114" fmla="*/ 662443 h 2498068"/>
                <a:gd name="connsiteX31-1115" fmla="*/ 1062392 w 1206042"/>
                <a:gd name="connsiteY31-1116" fmla="*/ 638538 h 2498068"/>
                <a:gd name="connsiteX32-1117" fmla="*/ 992515 w 1206042"/>
                <a:gd name="connsiteY32-1118" fmla="*/ 414659 h 2498068"/>
                <a:gd name="connsiteX33-1119" fmla="*/ 896896 w 1206042"/>
                <a:gd name="connsiteY33-1120" fmla="*/ 110790 h 2498068"/>
                <a:gd name="connsiteX34-1121" fmla="*/ 878507 w 1206042"/>
                <a:gd name="connsiteY34-1122" fmla="*/ 55625 h 2498068"/>
                <a:gd name="connsiteX35-1123" fmla="*/ 883564 w 1206042"/>
                <a:gd name="connsiteY35-1124" fmla="*/ 35398 h 2498068"/>
                <a:gd name="connsiteX0-1125" fmla="*/ 883564 w 1206042"/>
                <a:gd name="connsiteY0-1126" fmla="*/ 35398 h 2498068"/>
                <a:gd name="connsiteX1-1127" fmla="*/ 894138 w 1206042"/>
                <a:gd name="connsiteY1-1128" fmla="*/ 45511 h 2498068"/>
                <a:gd name="connsiteX2-1129" fmla="*/ 910687 w 1206042"/>
                <a:gd name="connsiteY2-1130" fmla="*/ 59303 h 2498068"/>
                <a:gd name="connsiteX3-1131" fmla="*/ 1051818 w 1206042"/>
                <a:gd name="connsiteY3-1132" fmla="*/ 291457 h 2498068"/>
                <a:gd name="connsiteX4-1133" fmla="*/ 1185134 w 1206042"/>
                <a:gd name="connsiteY4-1134" fmla="*/ 746570 h 2498068"/>
                <a:gd name="connsiteX5-1135" fmla="*/ 1205361 w 1206042"/>
                <a:gd name="connsiteY5-1136" fmla="*/ 1137324 h 2498068"/>
                <a:gd name="connsiteX6-1137" fmla="*/ 1185594 w 1206042"/>
                <a:gd name="connsiteY6-1138" fmla="*/ 1582784 h 2498068"/>
                <a:gd name="connsiteX7-1139" fmla="*/ 1184675 w 1206042"/>
                <a:gd name="connsiteY7-1140" fmla="*/ 1724835 h 2498068"/>
                <a:gd name="connsiteX8-1141" fmla="*/ 1195708 w 1206042"/>
                <a:gd name="connsiteY8-1142" fmla="*/ 2498068 h 2498068"/>
                <a:gd name="connsiteX9-1143" fmla="*/ 0 w 1206042"/>
                <a:gd name="connsiteY9-1144" fmla="*/ 2498068 h 2498068"/>
                <a:gd name="connsiteX10-1145" fmla="*/ 19768 w 1206042"/>
                <a:gd name="connsiteY10-1146" fmla="*/ 2241090 h 2498068"/>
                <a:gd name="connsiteX11-1147" fmla="*/ 44592 w 1206042"/>
                <a:gd name="connsiteY11-1148" fmla="*/ 2024566 h 2498068"/>
                <a:gd name="connsiteX12-1149" fmla="*/ 68497 w 1206042"/>
                <a:gd name="connsiteY12-1150" fmla="*/ 1868264 h 2498068"/>
                <a:gd name="connsiteX13-1151" fmla="*/ 110790 w 1206042"/>
                <a:gd name="connsiteY13-1152" fmla="*/ 1660015 h 2498068"/>
                <a:gd name="connsiteX14-1153" fmla="*/ 144349 w 1206042"/>
                <a:gd name="connsiteY14-1154" fmla="*/ 1560258 h 2498068"/>
                <a:gd name="connsiteX15-1155" fmla="*/ 224799 w 1206042"/>
                <a:gd name="connsiteY15-1156" fmla="*/ 1231105 h 2498068"/>
                <a:gd name="connsiteX16-1157" fmla="*/ 265253 w 1206042"/>
                <a:gd name="connsiteY16-1158" fmla="*/ 939649 h 2498068"/>
                <a:gd name="connsiteX17-1159" fmla="*/ 286400 w 1206042"/>
                <a:gd name="connsiteY17-1160" fmla="*/ 758063 h 2498068"/>
                <a:gd name="connsiteX18-1161" fmla="*/ 309385 w 1206042"/>
                <a:gd name="connsiteY18-1162" fmla="*/ 526828 h 2498068"/>
                <a:gd name="connsiteX19-1163" fmla="*/ 321338 w 1206042"/>
                <a:gd name="connsiteY19-1164" fmla="*/ 390754 h 2498068"/>
                <a:gd name="connsiteX20-1165" fmla="*/ 325016 w 1206042"/>
                <a:gd name="connsiteY20-1166" fmla="*/ 325935 h 2498068"/>
                <a:gd name="connsiteX21-1167" fmla="*/ 328693 w 1206042"/>
                <a:gd name="connsiteY21-1168" fmla="*/ 124122 h 2498068"/>
                <a:gd name="connsiteX22-1169" fmla="*/ 331911 w 1206042"/>
                <a:gd name="connsiteY22-1170" fmla="*/ 70336 h 2498068"/>
                <a:gd name="connsiteX23-1171" fmla="*/ 397650 w 1206042"/>
                <a:gd name="connsiteY23-1172" fmla="*/ 0 h 2498068"/>
                <a:gd name="connsiteX24-1173" fmla="*/ 407304 w 1206042"/>
                <a:gd name="connsiteY24-1174" fmla="*/ 17929 h 2498068"/>
                <a:gd name="connsiteX25-1175" fmla="*/ 410522 w 1206042"/>
                <a:gd name="connsiteY25-1176" fmla="*/ 74013 h 2498068"/>
                <a:gd name="connsiteX26-1177" fmla="*/ 415119 w 1206042"/>
                <a:gd name="connsiteY26-1178" fmla="*/ 255599 h 2498068"/>
                <a:gd name="connsiteX27-1179" fmla="*/ 422474 w 1206042"/>
                <a:gd name="connsiteY27-1180" fmla="*/ 566823 h 2498068"/>
                <a:gd name="connsiteX28-1181" fmla="*/ 424773 w 1206042"/>
                <a:gd name="connsiteY28-1182" fmla="*/ 664282 h 2498068"/>
                <a:gd name="connsiteX29-1183" fmla="*/ 442242 w 1206042"/>
                <a:gd name="connsiteY29-1184" fmla="*/ 683130 h 2498068"/>
                <a:gd name="connsiteX30-1185" fmla="*/ 1046761 w 1206042"/>
                <a:gd name="connsiteY30-1186" fmla="*/ 662443 h 2498068"/>
                <a:gd name="connsiteX31-1187" fmla="*/ 1062392 w 1206042"/>
                <a:gd name="connsiteY31-1188" fmla="*/ 638538 h 2498068"/>
                <a:gd name="connsiteX32-1189" fmla="*/ 992515 w 1206042"/>
                <a:gd name="connsiteY32-1190" fmla="*/ 414659 h 2498068"/>
                <a:gd name="connsiteX33-1191" fmla="*/ 896896 w 1206042"/>
                <a:gd name="connsiteY33-1192" fmla="*/ 110790 h 2498068"/>
                <a:gd name="connsiteX34-1193" fmla="*/ 878507 w 1206042"/>
                <a:gd name="connsiteY34-1194" fmla="*/ 55625 h 2498068"/>
                <a:gd name="connsiteX35-1195" fmla="*/ 883564 w 1206042"/>
                <a:gd name="connsiteY35-1196" fmla="*/ 35398 h 2498068"/>
                <a:gd name="connsiteX0-1197" fmla="*/ 883564 w 1206042"/>
                <a:gd name="connsiteY0-1198" fmla="*/ 35398 h 2498068"/>
                <a:gd name="connsiteX1-1199" fmla="*/ 894138 w 1206042"/>
                <a:gd name="connsiteY1-1200" fmla="*/ 45511 h 2498068"/>
                <a:gd name="connsiteX2-1201" fmla="*/ 910687 w 1206042"/>
                <a:gd name="connsiteY2-1202" fmla="*/ 59303 h 2498068"/>
                <a:gd name="connsiteX3-1203" fmla="*/ 1051818 w 1206042"/>
                <a:gd name="connsiteY3-1204" fmla="*/ 291457 h 2498068"/>
                <a:gd name="connsiteX4-1205" fmla="*/ 1185134 w 1206042"/>
                <a:gd name="connsiteY4-1206" fmla="*/ 746570 h 2498068"/>
                <a:gd name="connsiteX5-1207" fmla="*/ 1205361 w 1206042"/>
                <a:gd name="connsiteY5-1208" fmla="*/ 1137324 h 2498068"/>
                <a:gd name="connsiteX6-1209" fmla="*/ 1185594 w 1206042"/>
                <a:gd name="connsiteY6-1210" fmla="*/ 1582784 h 2498068"/>
                <a:gd name="connsiteX7-1211" fmla="*/ 1184675 w 1206042"/>
                <a:gd name="connsiteY7-1212" fmla="*/ 1724835 h 2498068"/>
                <a:gd name="connsiteX8-1213" fmla="*/ 1195708 w 1206042"/>
                <a:gd name="connsiteY8-1214" fmla="*/ 2498068 h 2498068"/>
                <a:gd name="connsiteX9-1215" fmla="*/ 0 w 1206042"/>
                <a:gd name="connsiteY9-1216" fmla="*/ 2498068 h 2498068"/>
                <a:gd name="connsiteX10-1217" fmla="*/ 19768 w 1206042"/>
                <a:gd name="connsiteY10-1218" fmla="*/ 2241090 h 2498068"/>
                <a:gd name="connsiteX11-1219" fmla="*/ 44592 w 1206042"/>
                <a:gd name="connsiteY11-1220" fmla="*/ 2024566 h 2498068"/>
                <a:gd name="connsiteX12-1221" fmla="*/ 68497 w 1206042"/>
                <a:gd name="connsiteY12-1222" fmla="*/ 1868264 h 2498068"/>
                <a:gd name="connsiteX13-1223" fmla="*/ 110790 w 1206042"/>
                <a:gd name="connsiteY13-1224" fmla="*/ 1660015 h 2498068"/>
                <a:gd name="connsiteX14-1225" fmla="*/ 144349 w 1206042"/>
                <a:gd name="connsiteY14-1226" fmla="*/ 1560258 h 2498068"/>
                <a:gd name="connsiteX15-1227" fmla="*/ 224799 w 1206042"/>
                <a:gd name="connsiteY15-1228" fmla="*/ 1231105 h 2498068"/>
                <a:gd name="connsiteX16-1229" fmla="*/ 265253 w 1206042"/>
                <a:gd name="connsiteY16-1230" fmla="*/ 939649 h 2498068"/>
                <a:gd name="connsiteX17-1231" fmla="*/ 286400 w 1206042"/>
                <a:gd name="connsiteY17-1232" fmla="*/ 758063 h 2498068"/>
                <a:gd name="connsiteX18-1233" fmla="*/ 309385 w 1206042"/>
                <a:gd name="connsiteY18-1234" fmla="*/ 526828 h 2498068"/>
                <a:gd name="connsiteX19-1235" fmla="*/ 321338 w 1206042"/>
                <a:gd name="connsiteY19-1236" fmla="*/ 390754 h 2498068"/>
                <a:gd name="connsiteX20-1237" fmla="*/ 325016 w 1206042"/>
                <a:gd name="connsiteY20-1238" fmla="*/ 325935 h 2498068"/>
                <a:gd name="connsiteX21-1239" fmla="*/ 328693 w 1206042"/>
                <a:gd name="connsiteY21-1240" fmla="*/ 124122 h 2498068"/>
                <a:gd name="connsiteX22-1241" fmla="*/ 331911 w 1206042"/>
                <a:gd name="connsiteY22-1242" fmla="*/ 70336 h 2498068"/>
                <a:gd name="connsiteX23-1243" fmla="*/ 397650 w 1206042"/>
                <a:gd name="connsiteY23-1244" fmla="*/ 0 h 2498068"/>
                <a:gd name="connsiteX24-1245" fmla="*/ 407304 w 1206042"/>
                <a:gd name="connsiteY24-1246" fmla="*/ 17929 h 2498068"/>
                <a:gd name="connsiteX25-1247" fmla="*/ 410522 w 1206042"/>
                <a:gd name="connsiteY25-1248" fmla="*/ 74013 h 2498068"/>
                <a:gd name="connsiteX26-1249" fmla="*/ 415119 w 1206042"/>
                <a:gd name="connsiteY26-1250" fmla="*/ 255599 h 2498068"/>
                <a:gd name="connsiteX27-1251" fmla="*/ 422474 w 1206042"/>
                <a:gd name="connsiteY27-1252" fmla="*/ 566823 h 2498068"/>
                <a:gd name="connsiteX28-1253" fmla="*/ 424773 w 1206042"/>
                <a:gd name="connsiteY28-1254" fmla="*/ 664282 h 2498068"/>
                <a:gd name="connsiteX29-1255" fmla="*/ 442242 w 1206042"/>
                <a:gd name="connsiteY29-1256" fmla="*/ 683130 h 2498068"/>
                <a:gd name="connsiteX30-1257" fmla="*/ 1046761 w 1206042"/>
                <a:gd name="connsiteY30-1258" fmla="*/ 662443 h 2498068"/>
                <a:gd name="connsiteX31-1259" fmla="*/ 1062392 w 1206042"/>
                <a:gd name="connsiteY31-1260" fmla="*/ 638538 h 2498068"/>
                <a:gd name="connsiteX32-1261" fmla="*/ 992515 w 1206042"/>
                <a:gd name="connsiteY32-1262" fmla="*/ 414659 h 2498068"/>
                <a:gd name="connsiteX33-1263" fmla="*/ 896896 w 1206042"/>
                <a:gd name="connsiteY33-1264" fmla="*/ 110790 h 2498068"/>
                <a:gd name="connsiteX34-1265" fmla="*/ 878507 w 1206042"/>
                <a:gd name="connsiteY34-1266" fmla="*/ 55625 h 2498068"/>
                <a:gd name="connsiteX35-1267" fmla="*/ 883564 w 1206042"/>
                <a:gd name="connsiteY35-1268" fmla="*/ 35398 h 2498068"/>
                <a:gd name="connsiteX0-1269" fmla="*/ 883564 w 1206042"/>
                <a:gd name="connsiteY0-1270" fmla="*/ 35398 h 2498068"/>
                <a:gd name="connsiteX1-1271" fmla="*/ 894138 w 1206042"/>
                <a:gd name="connsiteY1-1272" fmla="*/ 45511 h 2498068"/>
                <a:gd name="connsiteX2-1273" fmla="*/ 910687 w 1206042"/>
                <a:gd name="connsiteY2-1274" fmla="*/ 59303 h 2498068"/>
                <a:gd name="connsiteX3-1275" fmla="*/ 1051818 w 1206042"/>
                <a:gd name="connsiteY3-1276" fmla="*/ 291457 h 2498068"/>
                <a:gd name="connsiteX4-1277" fmla="*/ 1185134 w 1206042"/>
                <a:gd name="connsiteY4-1278" fmla="*/ 746570 h 2498068"/>
                <a:gd name="connsiteX5-1279" fmla="*/ 1205361 w 1206042"/>
                <a:gd name="connsiteY5-1280" fmla="*/ 1137324 h 2498068"/>
                <a:gd name="connsiteX6-1281" fmla="*/ 1185594 w 1206042"/>
                <a:gd name="connsiteY6-1282" fmla="*/ 1582784 h 2498068"/>
                <a:gd name="connsiteX7-1283" fmla="*/ 1184675 w 1206042"/>
                <a:gd name="connsiteY7-1284" fmla="*/ 1724835 h 2498068"/>
                <a:gd name="connsiteX8-1285" fmla="*/ 1195708 w 1206042"/>
                <a:gd name="connsiteY8-1286" fmla="*/ 2498068 h 2498068"/>
                <a:gd name="connsiteX9-1287" fmla="*/ 0 w 1206042"/>
                <a:gd name="connsiteY9-1288" fmla="*/ 2498068 h 2498068"/>
                <a:gd name="connsiteX10-1289" fmla="*/ 19768 w 1206042"/>
                <a:gd name="connsiteY10-1290" fmla="*/ 2241090 h 2498068"/>
                <a:gd name="connsiteX11-1291" fmla="*/ 44592 w 1206042"/>
                <a:gd name="connsiteY11-1292" fmla="*/ 2024566 h 2498068"/>
                <a:gd name="connsiteX12-1293" fmla="*/ 68497 w 1206042"/>
                <a:gd name="connsiteY12-1294" fmla="*/ 1868264 h 2498068"/>
                <a:gd name="connsiteX13-1295" fmla="*/ 110790 w 1206042"/>
                <a:gd name="connsiteY13-1296" fmla="*/ 1660015 h 2498068"/>
                <a:gd name="connsiteX14-1297" fmla="*/ 144349 w 1206042"/>
                <a:gd name="connsiteY14-1298" fmla="*/ 1560258 h 2498068"/>
                <a:gd name="connsiteX15-1299" fmla="*/ 224799 w 1206042"/>
                <a:gd name="connsiteY15-1300" fmla="*/ 1231105 h 2498068"/>
                <a:gd name="connsiteX16-1301" fmla="*/ 265253 w 1206042"/>
                <a:gd name="connsiteY16-1302" fmla="*/ 939649 h 2498068"/>
                <a:gd name="connsiteX17-1303" fmla="*/ 286400 w 1206042"/>
                <a:gd name="connsiteY17-1304" fmla="*/ 758063 h 2498068"/>
                <a:gd name="connsiteX18-1305" fmla="*/ 309385 w 1206042"/>
                <a:gd name="connsiteY18-1306" fmla="*/ 526828 h 2498068"/>
                <a:gd name="connsiteX19-1307" fmla="*/ 321338 w 1206042"/>
                <a:gd name="connsiteY19-1308" fmla="*/ 390754 h 2498068"/>
                <a:gd name="connsiteX20-1309" fmla="*/ 325016 w 1206042"/>
                <a:gd name="connsiteY20-1310" fmla="*/ 325935 h 2498068"/>
                <a:gd name="connsiteX21-1311" fmla="*/ 328693 w 1206042"/>
                <a:gd name="connsiteY21-1312" fmla="*/ 124122 h 2498068"/>
                <a:gd name="connsiteX22-1313" fmla="*/ 331911 w 1206042"/>
                <a:gd name="connsiteY22-1314" fmla="*/ 70336 h 2498068"/>
                <a:gd name="connsiteX23-1315" fmla="*/ 397650 w 1206042"/>
                <a:gd name="connsiteY23-1316" fmla="*/ 0 h 2498068"/>
                <a:gd name="connsiteX24-1317" fmla="*/ 407304 w 1206042"/>
                <a:gd name="connsiteY24-1318" fmla="*/ 17929 h 2498068"/>
                <a:gd name="connsiteX25-1319" fmla="*/ 410522 w 1206042"/>
                <a:gd name="connsiteY25-1320" fmla="*/ 74013 h 2498068"/>
                <a:gd name="connsiteX26-1321" fmla="*/ 415119 w 1206042"/>
                <a:gd name="connsiteY26-1322" fmla="*/ 255599 h 2498068"/>
                <a:gd name="connsiteX27-1323" fmla="*/ 422474 w 1206042"/>
                <a:gd name="connsiteY27-1324" fmla="*/ 566823 h 2498068"/>
                <a:gd name="connsiteX28-1325" fmla="*/ 424773 w 1206042"/>
                <a:gd name="connsiteY28-1326" fmla="*/ 664282 h 2498068"/>
                <a:gd name="connsiteX29-1327" fmla="*/ 442242 w 1206042"/>
                <a:gd name="connsiteY29-1328" fmla="*/ 683130 h 2498068"/>
                <a:gd name="connsiteX30-1329" fmla="*/ 1046761 w 1206042"/>
                <a:gd name="connsiteY30-1330" fmla="*/ 662443 h 2498068"/>
                <a:gd name="connsiteX31-1331" fmla="*/ 1062392 w 1206042"/>
                <a:gd name="connsiteY31-1332" fmla="*/ 638538 h 2498068"/>
                <a:gd name="connsiteX32-1333" fmla="*/ 992515 w 1206042"/>
                <a:gd name="connsiteY32-1334" fmla="*/ 414659 h 2498068"/>
                <a:gd name="connsiteX33-1335" fmla="*/ 896896 w 1206042"/>
                <a:gd name="connsiteY33-1336" fmla="*/ 110790 h 2498068"/>
                <a:gd name="connsiteX34-1337" fmla="*/ 878507 w 1206042"/>
                <a:gd name="connsiteY34-1338" fmla="*/ 55625 h 2498068"/>
                <a:gd name="connsiteX35-1339" fmla="*/ 883564 w 1206042"/>
                <a:gd name="connsiteY35-1340" fmla="*/ 35398 h 2498068"/>
                <a:gd name="connsiteX0-1341" fmla="*/ 883564 w 1206042"/>
                <a:gd name="connsiteY0-1342" fmla="*/ 35398 h 2498068"/>
                <a:gd name="connsiteX1-1343" fmla="*/ 894138 w 1206042"/>
                <a:gd name="connsiteY1-1344" fmla="*/ 45511 h 2498068"/>
                <a:gd name="connsiteX2-1345" fmla="*/ 910687 w 1206042"/>
                <a:gd name="connsiteY2-1346" fmla="*/ 59303 h 2498068"/>
                <a:gd name="connsiteX3-1347" fmla="*/ 1051818 w 1206042"/>
                <a:gd name="connsiteY3-1348" fmla="*/ 291457 h 2498068"/>
                <a:gd name="connsiteX4-1349" fmla="*/ 1185134 w 1206042"/>
                <a:gd name="connsiteY4-1350" fmla="*/ 746570 h 2498068"/>
                <a:gd name="connsiteX5-1351" fmla="*/ 1205361 w 1206042"/>
                <a:gd name="connsiteY5-1352" fmla="*/ 1137324 h 2498068"/>
                <a:gd name="connsiteX6-1353" fmla="*/ 1185594 w 1206042"/>
                <a:gd name="connsiteY6-1354" fmla="*/ 1582784 h 2498068"/>
                <a:gd name="connsiteX7-1355" fmla="*/ 1184675 w 1206042"/>
                <a:gd name="connsiteY7-1356" fmla="*/ 1724835 h 2498068"/>
                <a:gd name="connsiteX8-1357" fmla="*/ 1195708 w 1206042"/>
                <a:gd name="connsiteY8-1358" fmla="*/ 2498068 h 2498068"/>
                <a:gd name="connsiteX9-1359" fmla="*/ 0 w 1206042"/>
                <a:gd name="connsiteY9-1360" fmla="*/ 2498068 h 2498068"/>
                <a:gd name="connsiteX10-1361" fmla="*/ 19768 w 1206042"/>
                <a:gd name="connsiteY10-1362" fmla="*/ 2241090 h 2498068"/>
                <a:gd name="connsiteX11-1363" fmla="*/ 44592 w 1206042"/>
                <a:gd name="connsiteY11-1364" fmla="*/ 2024566 h 2498068"/>
                <a:gd name="connsiteX12-1365" fmla="*/ 68497 w 1206042"/>
                <a:gd name="connsiteY12-1366" fmla="*/ 1868264 h 2498068"/>
                <a:gd name="connsiteX13-1367" fmla="*/ 110790 w 1206042"/>
                <a:gd name="connsiteY13-1368" fmla="*/ 1660015 h 2498068"/>
                <a:gd name="connsiteX14-1369" fmla="*/ 144349 w 1206042"/>
                <a:gd name="connsiteY14-1370" fmla="*/ 1560258 h 2498068"/>
                <a:gd name="connsiteX15-1371" fmla="*/ 224799 w 1206042"/>
                <a:gd name="connsiteY15-1372" fmla="*/ 1231105 h 2498068"/>
                <a:gd name="connsiteX16-1373" fmla="*/ 265253 w 1206042"/>
                <a:gd name="connsiteY16-1374" fmla="*/ 939649 h 2498068"/>
                <a:gd name="connsiteX17-1375" fmla="*/ 286400 w 1206042"/>
                <a:gd name="connsiteY17-1376" fmla="*/ 758063 h 2498068"/>
                <a:gd name="connsiteX18-1377" fmla="*/ 309385 w 1206042"/>
                <a:gd name="connsiteY18-1378" fmla="*/ 526828 h 2498068"/>
                <a:gd name="connsiteX19-1379" fmla="*/ 321338 w 1206042"/>
                <a:gd name="connsiteY19-1380" fmla="*/ 390754 h 2498068"/>
                <a:gd name="connsiteX20-1381" fmla="*/ 325016 w 1206042"/>
                <a:gd name="connsiteY20-1382" fmla="*/ 325935 h 2498068"/>
                <a:gd name="connsiteX21-1383" fmla="*/ 328693 w 1206042"/>
                <a:gd name="connsiteY21-1384" fmla="*/ 124122 h 2498068"/>
                <a:gd name="connsiteX22-1385" fmla="*/ 331911 w 1206042"/>
                <a:gd name="connsiteY22-1386" fmla="*/ 70336 h 2498068"/>
                <a:gd name="connsiteX23-1387" fmla="*/ 397650 w 1206042"/>
                <a:gd name="connsiteY23-1388" fmla="*/ 0 h 2498068"/>
                <a:gd name="connsiteX24-1389" fmla="*/ 407304 w 1206042"/>
                <a:gd name="connsiteY24-1390" fmla="*/ 17929 h 2498068"/>
                <a:gd name="connsiteX25-1391" fmla="*/ 410522 w 1206042"/>
                <a:gd name="connsiteY25-1392" fmla="*/ 74013 h 2498068"/>
                <a:gd name="connsiteX26-1393" fmla="*/ 415119 w 1206042"/>
                <a:gd name="connsiteY26-1394" fmla="*/ 255599 h 2498068"/>
                <a:gd name="connsiteX27-1395" fmla="*/ 422474 w 1206042"/>
                <a:gd name="connsiteY27-1396" fmla="*/ 566823 h 2498068"/>
                <a:gd name="connsiteX28-1397" fmla="*/ 424773 w 1206042"/>
                <a:gd name="connsiteY28-1398" fmla="*/ 664282 h 2498068"/>
                <a:gd name="connsiteX29-1399" fmla="*/ 442242 w 1206042"/>
                <a:gd name="connsiteY29-1400" fmla="*/ 683130 h 2498068"/>
                <a:gd name="connsiteX30-1401" fmla="*/ 1046761 w 1206042"/>
                <a:gd name="connsiteY30-1402" fmla="*/ 662443 h 2498068"/>
                <a:gd name="connsiteX31-1403" fmla="*/ 1062392 w 1206042"/>
                <a:gd name="connsiteY31-1404" fmla="*/ 638538 h 2498068"/>
                <a:gd name="connsiteX32-1405" fmla="*/ 896896 w 1206042"/>
                <a:gd name="connsiteY32-1406" fmla="*/ 110790 h 2498068"/>
                <a:gd name="connsiteX33-1407" fmla="*/ 878507 w 1206042"/>
                <a:gd name="connsiteY33-1408" fmla="*/ 55625 h 2498068"/>
                <a:gd name="connsiteX34-1409" fmla="*/ 883564 w 1206042"/>
                <a:gd name="connsiteY34-1410" fmla="*/ 35398 h 2498068"/>
                <a:gd name="connsiteX0-1411" fmla="*/ 883564 w 1206042"/>
                <a:gd name="connsiteY0-1412" fmla="*/ 35398 h 2498068"/>
                <a:gd name="connsiteX1-1413" fmla="*/ 894138 w 1206042"/>
                <a:gd name="connsiteY1-1414" fmla="*/ 45511 h 2498068"/>
                <a:gd name="connsiteX2-1415" fmla="*/ 910687 w 1206042"/>
                <a:gd name="connsiteY2-1416" fmla="*/ 59303 h 2498068"/>
                <a:gd name="connsiteX3-1417" fmla="*/ 1051818 w 1206042"/>
                <a:gd name="connsiteY3-1418" fmla="*/ 291457 h 2498068"/>
                <a:gd name="connsiteX4-1419" fmla="*/ 1185134 w 1206042"/>
                <a:gd name="connsiteY4-1420" fmla="*/ 746570 h 2498068"/>
                <a:gd name="connsiteX5-1421" fmla="*/ 1205361 w 1206042"/>
                <a:gd name="connsiteY5-1422" fmla="*/ 1137324 h 2498068"/>
                <a:gd name="connsiteX6-1423" fmla="*/ 1185594 w 1206042"/>
                <a:gd name="connsiteY6-1424" fmla="*/ 1582784 h 2498068"/>
                <a:gd name="connsiteX7-1425" fmla="*/ 1184675 w 1206042"/>
                <a:gd name="connsiteY7-1426" fmla="*/ 1724835 h 2498068"/>
                <a:gd name="connsiteX8-1427" fmla="*/ 1195708 w 1206042"/>
                <a:gd name="connsiteY8-1428" fmla="*/ 2498068 h 2498068"/>
                <a:gd name="connsiteX9-1429" fmla="*/ 0 w 1206042"/>
                <a:gd name="connsiteY9-1430" fmla="*/ 2498068 h 2498068"/>
                <a:gd name="connsiteX10-1431" fmla="*/ 19768 w 1206042"/>
                <a:gd name="connsiteY10-1432" fmla="*/ 2241090 h 2498068"/>
                <a:gd name="connsiteX11-1433" fmla="*/ 44592 w 1206042"/>
                <a:gd name="connsiteY11-1434" fmla="*/ 2024566 h 2498068"/>
                <a:gd name="connsiteX12-1435" fmla="*/ 68497 w 1206042"/>
                <a:gd name="connsiteY12-1436" fmla="*/ 1868264 h 2498068"/>
                <a:gd name="connsiteX13-1437" fmla="*/ 110790 w 1206042"/>
                <a:gd name="connsiteY13-1438" fmla="*/ 1660015 h 2498068"/>
                <a:gd name="connsiteX14-1439" fmla="*/ 144349 w 1206042"/>
                <a:gd name="connsiteY14-1440" fmla="*/ 1560258 h 2498068"/>
                <a:gd name="connsiteX15-1441" fmla="*/ 224799 w 1206042"/>
                <a:gd name="connsiteY15-1442" fmla="*/ 1231105 h 2498068"/>
                <a:gd name="connsiteX16-1443" fmla="*/ 265253 w 1206042"/>
                <a:gd name="connsiteY16-1444" fmla="*/ 939649 h 2498068"/>
                <a:gd name="connsiteX17-1445" fmla="*/ 286400 w 1206042"/>
                <a:gd name="connsiteY17-1446" fmla="*/ 758063 h 2498068"/>
                <a:gd name="connsiteX18-1447" fmla="*/ 309385 w 1206042"/>
                <a:gd name="connsiteY18-1448" fmla="*/ 526828 h 2498068"/>
                <a:gd name="connsiteX19-1449" fmla="*/ 321338 w 1206042"/>
                <a:gd name="connsiteY19-1450" fmla="*/ 390754 h 2498068"/>
                <a:gd name="connsiteX20-1451" fmla="*/ 325016 w 1206042"/>
                <a:gd name="connsiteY20-1452" fmla="*/ 325935 h 2498068"/>
                <a:gd name="connsiteX21-1453" fmla="*/ 328693 w 1206042"/>
                <a:gd name="connsiteY21-1454" fmla="*/ 124122 h 2498068"/>
                <a:gd name="connsiteX22-1455" fmla="*/ 331911 w 1206042"/>
                <a:gd name="connsiteY22-1456" fmla="*/ 70336 h 2498068"/>
                <a:gd name="connsiteX23-1457" fmla="*/ 397650 w 1206042"/>
                <a:gd name="connsiteY23-1458" fmla="*/ 0 h 2498068"/>
                <a:gd name="connsiteX24-1459" fmla="*/ 407304 w 1206042"/>
                <a:gd name="connsiteY24-1460" fmla="*/ 17929 h 2498068"/>
                <a:gd name="connsiteX25-1461" fmla="*/ 410522 w 1206042"/>
                <a:gd name="connsiteY25-1462" fmla="*/ 74013 h 2498068"/>
                <a:gd name="connsiteX26-1463" fmla="*/ 415119 w 1206042"/>
                <a:gd name="connsiteY26-1464" fmla="*/ 255599 h 2498068"/>
                <a:gd name="connsiteX27-1465" fmla="*/ 422474 w 1206042"/>
                <a:gd name="connsiteY27-1466" fmla="*/ 566823 h 2498068"/>
                <a:gd name="connsiteX28-1467" fmla="*/ 424773 w 1206042"/>
                <a:gd name="connsiteY28-1468" fmla="*/ 664282 h 2498068"/>
                <a:gd name="connsiteX29-1469" fmla="*/ 442242 w 1206042"/>
                <a:gd name="connsiteY29-1470" fmla="*/ 683130 h 2498068"/>
                <a:gd name="connsiteX30-1471" fmla="*/ 1046761 w 1206042"/>
                <a:gd name="connsiteY30-1472" fmla="*/ 662443 h 2498068"/>
                <a:gd name="connsiteX31-1473" fmla="*/ 1062392 w 1206042"/>
                <a:gd name="connsiteY31-1474" fmla="*/ 638538 h 2498068"/>
                <a:gd name="connsiteX32-1475" fmla="*/ 896896 w 1206042"/>
                <a:gd name="connsiteY32-1476" fmla="*/ 110790 h 2498068"/>
                <a:gd name="connsiteX33-1477" fmla="*/ 878507 w 1206042"/>
                <a:gd name="connsiteY33-1478" fmla="*/ 55625 h 2498068"/>
                <a:gd name="connsiteX34-1479" fmla="*/ 883564 w 1206042"/>
                <a:gd name="connsiteY34-1480" fmla="*/ 35398 h 2498068"/>
                <a:gd name="connsiteX0-1481" fmla="*/ 883564 w 1206042"/>
                <a:gd name="connsiteY0-1482" fmla="*/ 35398 h 2498068"/>
                <a:gd name="connsiteX1-1483" fmla="*/ 910687 w 1206042"/>
                <a:gd name="connsiteY1-1484" fmla="*/ 59303 h 2498068"/>
                <a:gd name="connsiteX2-1485" fmla="*/ 1051818 w 1206042"/>
                <a:gd name="connsiteY2-1486" fmla="*/ 291457 h 2498068"/>
                <a:gd name="connsiteX3-1487" fmla="*/ 1185134 w 1206042"/>
                <a:gd name="connsiteY3-1488" fmla="*/ 746570 h 2498068"/>
                <a:gd name="connsiteX4-1489" fmla="*/ 1205361 w 1206042"/>
                <a:gd name="connsiteY4-1490" fmla="*/ 1137324 h 2498068"/>
                <a:gd name="connsiteX5-1491" fmla="*/ 1185594 w 1206042"/>
                <a:gd name="connsiteY5-1492" fmla="*/ 1582784 h 2498068"/>
                <a:gd name="connsiteX6-1493" fmla="*/ 1184675 w 1206042"/>
                <a:gd name="connsiteY6-1494" fmla="*/ 1724835 h 2498068"/>
                <a:gd name="connsiteX7-1495" fmla="*/ 1195708 w 1206042"/>
                <a:gd name="connsiteY7-1496" fmla="*/ 2498068 h 2498068"/>
                <a:gd name="connsiteX8-1497" fmla="*/ 0 w 1206042"/>
                <a:gd name="connsiteY8-1498" fmla="*/ 2498068 h 2498068"/>
                <a:gd name="connsiteX9-1499" fmla="*/ 19768 w 1206042"/>
                <a:gd name="connsiteY9-1500" fmla="*/ 2241090 h 2498068"/>
                <a:gd name="connsiteX10-1501" fmla="*/ 44592 w 1206042"/>
                <a:gd name="connsiteY10-1502" fmla="*/ 2024566 h 2498068"/>
                <a:gd name="connsiteX11-1503" fmla="*/ 68497 w 1206042"/>
                <a:gd name="connsiteY11-1504" fmla="*/ 1868264 h 2498068"/>
                <a:gd name="connsiteX12-1505" fmla="*/ 110790 w 1206042"/>
                <a:gd name="connsiteY12-1506" fmla="*/ 1660015 h 2498068"/>
                <a:gd name="connsiteX13-1507" fmla="*/ 144349 w 1206042"/>
                <a:gd name="connsiteY13-1508" fmla="*/ 1560258 h 2498068"/>
                <a:gd name="connsiteX14-1509" fmla="*/ 224799 w 1206042"/>
                <a:gd name="connsiteY14-1510" fmla="*/ 1231105 h 2498068"/>
                <a:gd name="connsiteX15-1511" fmla="*/ 265253 w 1206042"/>
                <a:gd name="connsiteY15-1512" fmla="*/ 939649 h 2498068"/>
                <a:gd name="connsiteX16-1513" fmla="*/ 286400 w 1206042"/>
                <a:gd name="connsiteY16-1514" fmla="*/ 758063 h 2498068"/>
                <a:gd name="connsiteX17-1515" fmla="*/ 309385 w 1206042"/>
                <a:gd name="connsiteY17-1516" fmla="*/ 526828 h 2498068"/>
                <a:gd name="connsiteX18-1517" fmla="*/ 321338 w 1206042"/>
                <a:gd name="connsiteY18-1518" fmla="*/ 390754 h 2498068"/>
                <a:gd name="connsiteX19-1519" fmla="*/ 325016 w 1206042"/>
                <a:gd name="connsiteY19-1520" fmla="*/ 325935 h 2498068"/>
                <a:gd name="connsiteX20-1521" fmla="*/ 328693 w 1206042"/>
                <a:gd name="connsiteY20-1522" fmla="*/ 124122 h 2498068"/>
                <a:gd name="connsiteX21-1523" fmla="*/ 331911 w 1206042"/>
                <a:gd name="connsiteY21-1524" fmla="*/ 70336 h 2498068"/>
                <a:gd name="connsiteX22-1525" fmla="*/ 397650 w 1206042"/>
                <a:gd name="connsiteY22-1526" fmla="*/ 0 h 2498068"/>
                <a:gd name="connsiteX23-1527" fmla="*/ 407304 w 1206042"/>
                <a:gd name="connsiteY23-1528" fmla="*/ 17929 h 2498068"/>
                <a:gd name="connsiteX24-1529" fmla="*/ 410522 w 1206042"/>
                <a:gd name="connsiteY24-1530" fmla="*/ 74013 h 2498068"/>
                <a:gd name="connsiteX25-1531" fmla="*/ 415119 w 1206042"/>
                <a:gd name="connsiteY25-1532" fmla="*/ 255599 h 2498068"/>
                <a:gd name="connsiteX26-1533" fmla="*/ 422474 w 1206042"/>
                <a:gd name="connsiteY26-1534" fmla="*/ 566823 h 2498068"/>
                <a:gd name="connsiteX27-1535" fmla="*/ 424773 w 1206042"/>
                <a:gd name="connsiteY27-1536" fmla="*/ 664282 h 2498068"/>
                <a:gd name="connsiteX28-1537" fmla="*/ 442242 w 1206042"/>
                <a:gd name="connsiteY28-1538" fmla="*/ 683130 h 2498068"/>
                <a:gd name="connsiteX29-1539" fmla="*/ 1046761 w 1206042"/>
                <a:gd name="connsiteY29-1540" fmla="*/ 662443 h 2498068"/>
                <a:gd name="connsiteX30-1541" fmla="*/ 1062392 w 1206042"/>
                <a:gd name="connsiteY30-1542" fmla="*/ 638538 h 2498068"/>
                <a:gd name="connsiteX31-1543" fmla="*/ 896896 w 1206042"/>
                <a:gd name="connsiteY31-1544" fmla="*/ 110790 h 2498068"/>
                <a:gd name="connsiteX32-1545" fmla="*/ 878507 w 1206042"/>
                <a:gd name="connsiteY32-1546" fmla="*/ 55625 h 2498068"/>
                <a:gd name="connsiteX33-1547" fmla="*/ 883564 w 1206042"/>
                <a:gd name="connsiteY33-1548" fmla="*/ 35398 h 2498068"/>
                <a:gd name="connsiteX0-1549" fmla="*/ 883564 w 1206042"/>
                <a:gd name="connsiteY0-1550" fmla="*/ 35398 h 2498068"/>
                <a:gd name="connsiteX1-1551" fmla="*/ 915684 w 1206042"/>
                <a:gd name="connsiteY1-1552" fmla="*/ 41814 h 2498068"/>
                <a:gd name="connsiteX2-1553" fmla="*/ 1051818 w 1206042"/>
                <a:gd name="connsiteY2-1554" fmla="*/ 291457 h 2498068"/>
                <a:gd name="connsiteX3-1555" fmla="*/ 1185134 w 1206042"/>
                <a:gd name="connsiteY3-1556" fmla="*/ 746570 h 2498068"/>
                <a:gd name="connsiteX4-1557" fmla="*/ 1205361 w 1206042"/>
                <a:gd name="connsiteY4-1558" fmla="*/ 1137324 h 2498068"/>
                <a:gd name="connsiteX5-1559" fmla="*/ 1185594 w 1206042"/>
                <a:gd name="connsiteY5-1560" fmla="*/ 1582784 h 2498068"/>
                <a:gd name="connsiteX6-1561" fmla="*/ 1184675 w 1206042"/>
                <a:gd name="connsiteY6-1562" fmla="*/ 1724835 h 2498068"/>
                <a:gd name="connsiteX7-1563" fmla="*/ 1195708 w 1206042"/>
                <a:gd name="connsiteY7-1564" fmla="*/ 2498068 h 2498068"/>
                <a:gd name="connsiteX8-1565" fmla="*/ 0 w 1206042"/>
                <a:gd name="connsiteY8-1566" fmla="*/ 2498068 h 2498068"/>
                <a:gd name="connsiteX9-1567" fmla="*/ 19768 w 1206042"/>
                <a:gd name="connsiteY9-1568" fmla="*/ 2241090 h 2498068"/>
                <a:gd name="connsiteX10-1569" fmla="*/ 44592 w 1206042"/>
                <a:gd name="connsiteY10-1570" fmla="*/ 2024566 h 2498068"/>
                <a:gd name="connsiteX11-1571" fmla="*/ 68497 w 1206042"/>
                <a:gd name="connsiteY11-1572" fmla="*/ 1868264 h 2498068"/>
                <a:gd name="connsiteX12-1573" fmla="*/ 110790 w 1206042"/>
                <a:gd name="connsiteY12-1574" fmla="*/ 1660015 h 2498068"/>
                <a:gd name="connsiteX13-1575" fmla="*/ 144349 w 1206042"/>
                <a:gd name="connsiteY13-1576" fmla="*/ 1560258 h 2498068"/>
                <a:gd name="connsiteX14-1577" fmla="*/ 224799 w 1206042"/>
                <a:gd name="connsiteY14-1578" fmla="*/ 1231105 h 2498068"/>
                <a:gd name="connsiteX15-1579" fmla="*/ 265253 w 1206042"/>
                <a:gd name="connsiteY15-1580" fmla="*/ 939649 h 2498068"/>
                <a:gd name="connsiteX16-1581" fmla="*/ 286400 w 1206042"/>
                <a:gd name="connsiteY16-1582" fmla="*/ 758063 h 2498068"/>
                <a:gd name="connsiteX17-1583" fmla="*/ 309385 w 1206042"/>
                <a:gd name="connsiteY17-1584" fmla="*/ 526828 h 2498068"/>
                <a:gd name="connsiteX18-1585" fmla="*/ 321338 w 1206042"/>
                <a:gd name="connsiteY18-1586" fmla="*/ 390754 h 2498068"/>
                <a:gd name="connsiteX19-1587" fmla="*/ 325016 w 1206042"/>
                <a:gd name="connsiteY19-1588" fmla="*/ 325935 h 2498068"/>
                <a:gd name="connsiteX20-1589" fmla="*/ 328693 w 1206042"/>
                <a:gd name="connsiteY20-1590" fmla="*/ 124122 h 2498068"/>
                <a:gd name="connsiteX21-1591" fmla="*/ 331911 w 1206042"/>
                <a:gd name="connsiteY21-1592" fmla="*/ 70336 h 2498068"/>
                <a:gd name="connsiteX22-1593" fmla="*/ 397650 w 1206042"/>
                <a:gd name="connsiteY22-1594" fmla="*/ 0 h 2498068"/>
                <a:gd name="connsiteX23-1595" fmla="*/ 407304 w 1206042"/>
                <a:gd name="connsiteY23-1596" fmla="*/ 17929 h 2498068"/>
                <a:gd name="connsiteX24-1597" fmla="*/ 410522 w 1206042"/>
                <a:gd name="connsiteY24-1598" fmla="*/ 74013 h 2498068"/>
                <a:gd name="connsiteX25-1599" fmla="*/ 415119 w 1206042"/>
                <a:gd name="connsiteY25-1600" fmla="*/ 255599 h 2498068"/>
                <a:gd name="connsiteX26-1601" fmla="*/ 422474 w 1206042"/>
                <a:gd name="connsiteY26-1602" fmla="*/ 566823 h 2498068"/>
                <a:gd name="connsiteX27-1603" fmla="*/ 424773 w 1206042"/>
                <a:gd name="connsiteY27-1604" fmla="*/ 664282 h 2498068"/>
                <a:gd name="connsiteX28-1605" fmla="*/ 442242 w 1206042"/>
                <a:gd name="connsiteY28-1606" fmla="*/ 683130 h 2498068"/>
                <a:gd name="connsiteX29-1607" fmla="*/ 1046761 w 1206042"/>
                <a:gd name="connsiteY29-1608" fmla="*/ 662443 h 2498068"/>
                <a:gd name="connsiteX30-1609" fmla="*/ 1062392 w 1206042"/>
                <a:gd name="connsiteY30-1610" fmla="*/ 638538 h 2498068"/>
                <a:gd name="connsiteX31-1611" fmla="*/ 896896 w 1206042"/>
                <a:gd name="connsiteY31-1612" fmla="*/ 110790 h 2498068"/>
                <a:gd name="connsiteX32-1613" fmla="*/ 878507 w 1206042"/>
                <a:gd name="connsiteY32-1614" fmla="*/ 55625 h 2498068"/>
                <a:gd name="connsiteX33-1615" fmla="*/ 883564 w 1206042"/>
                <a:gd name="connsiteY33-1616" fmla="*/ 35398 h 2498068"/>
                <a:gd name="connsiteX0-1617" fmla="*/ 883564 w 1206042"/>
                <a:gd name="connsiteY0-1618" fmla="*/ 35398 h 2498068"/>
                <a:gd name="connsiteX1-1619" fmla="*/ 915684 w 1206042"/>
                <a:gd name="connsiteY1-1620" fmla="*/ 41814 h 2498068"/>
                <a:gd name="connsiteX2-1621" fmla="*/ 1051818 w 1206042"/>
                <a:gd name="connsiteY2-1622" fmla="*/ 291457 h 2498068"/>
                <a:gd name="connsiteX3-1623" fmla="*/ 1185134 w 1206042"/>
                <a:gd name="connsiteY3-1624" fmla="*/ 746570 h 2498068"/>
                <a:gd name="connsiteX4-1625" fmla="*/ 1205361 w 1206042"/>
                <a:gd name="connsiteY4-1626" fmla="*/ 1137324 h 2498068"/>
                <a:gd name="connsiteX5-1627" fmla="*/ 1185594 w 1206042"/>
                <a:gd name="connsiteY5-1628" fmla="*/ 1582784 h 2498068"/>
                <a:gd name="connsiteX6-1629" fmla="*/ 1184675 w 1206042"/>
                <a:gd name="connsiteY6-1630" fmla="*/ 1724835 h 2498068"/>
                <a:gd name="connsiteX7-1631" fmla="*/ 1195708 w 1206042"/>
                <a:gd name="connsiteY7-1632" fmla="*/ 2498068 h 2498068"/>
                <a:gd name="connsiteX8-1633" fmla="*/ 0 w 1206042"/>
                <a:gd name="connsiteY8-1634" fmla="*/ 2498068 h 2498068"/>
                <a:gd name="connsiteX9-1635" fmla="*/ 19768 w 1206042"/>
                <a:gd name="connsiteY9-1636" fmla="*/ 2241090 h 2498068"/>
                <a:gd name="connsiteX10-1637" fmla="*/ 44592 w 1206042"/>
                <a:gd name="connsiteY10-1638" fmla="*/ 2024566 h 2498068"/>
                <a:gd name="connsiteX11-1639" fmla="*/ 68497 w 1206042"/>
                <a:gd name="connsiteY11-1640" fmla="*/ 1868264 h 2498068"/>
                <a:gd name="connsiteX12-1641" fmla="*/ 110790 w 1206042"/>
                <a:gd name="connsiteY12-1642" fmla="*/ 1660015 h 2498068"/>
                <a:gd name="connsiteX13-1643" fmla="*/ 144349 w 1206042"/>
                <a:gd name="connsiteY13-1644" fmla="*/ 1560258 h 2498068"/>
                <a:gd name="connsiteX14-1645" fmla="*/ 224799 w 1206042"/>
                <a:gd name="connsiteY14-1646" fmla="*/ 1231105 h 2498068"/>
                <a:gd name="connsiteX15-1647" fmla="*/ 265253 w 1206042"/>
                <a:gd name="connsiteY15-1648" fmla="*/ 939649 h 2498068"/>
                <a:gd name="connsiteX16-1649" fmla="*/ 286400 w 1206042"/>
                <a:gd name="connsiteY16-1650" fmla="*/ 758063 h 2498068"/>
                <a:gd name="connsiteX17-1651" fmla="*/ 309385 w 1206042"/>
                <a:gd name="connsiteY17-1652" fmla="*/ 526828 h 2498068"/>
                <a:gd name="connsiteX18-1653" fmla="*/ 321338 w 1206042"/>
                <a:gd name="connsiteY18-1654" fmla="*/ 390754 h 2498068"/>
                <a:gd name="connsiteX19-1655" fmla="*/ 325016 w 1206042"/>
                <a:gd name="connsiteY19-1656" fmla="*/ 325935 h 2498068"/>
                <a:gd name="connsiteX20-1657" fmla="*/ 328693 w 1206042"/>
                <a:gd name="connsiteY20-1658" fmla="*/ 124122 h 2498068"/>
                <a:gd name="connsiteX21-1659" fmla="*/ 331911 w 1206042"/>
                <a:gd name="connsiteY21-1660" fmla="*/ 70336 h 2498068"/>
                <a:gd name="connsiteX22-1661" fmla="*/ 397650 w 1206042"/>
                <a:gd name="connsiteY22-1662" fmla="*/ 0 h 2498068"/>
                <a:gd name="connsiteX23-1663" fmla="*/ 407304 w 1206042"/>
                <a:gd name="connsiteY23-1664" fmla="*/ 17929 h 2498068"/>
                <a:gd name="connsiteX24-1665" fmla="*/ 410522 w 1206042"/>
                <a:gd name="connsiteY24-1666" fmla="*/ 74013 h 2498068"/>
                <a:gd name="connsiteX25-1667" fmla="*/ 415119 w 1206042"/>
                <a:gd name="connsiteY25-1668" fmla="*/ 255599 h 2498068"/>
                <a:gd name="connsiteX26-1669" fmla="*/ 422474 w 1206042"/>
                <a:gd name="connsiteY26-1670" fmla="*/ 566823 h 2498068"/>
                <a:gd name="connsiteX27-1671" fmla="*/ 424773 w 1206042"/>
                <a:gd name="connsiteY27-1672" fmla="*/ 664282 h 2498068"/>
                <a:gd name="connsiteX28-1673" fmla="*/ 442242 w 1206042"/>
                <a:gd name="connsiteY28-1674" fmla="*/ 683130 h 2498068"/>
                <a:gd name="connsiteX29-1675" fmla="*/ 1046761 w 1206042"/>
                <a:gd name="connsiteY29-1676" fmla="*/ 662443 h 2498068"/>
                <a:gd name="connsiteX30-1677" fmla="*/ 1062392 w 1206042"/>
                <a:gd name="connsiteY30-1678" fmla="*/ 638538 h 2498068"/>
                <a:gd name="connsiteX31-1679" fmla="*/ 896896 w 1206042"/>
                <a:gd name="connsiteY31-1680" fmla="*/ 110790 h 2498068"/>
                <a:gd name="connsiteX32-1681" fmla="*/ 883564 w 1206042"/>
                <a:gd name="connsiteY32-1682" fmla="*/ 35398 h 2498068"/>
                <a:gd name="connsiteX0-1683" fmla="*/ 883564 w 1206042"/>
                <a:gd name="connsiteY0-1684" fmla="*/ 53011 h 2515681"/>
                <a:gd name="connsiteX1-1685" fmla="*/ 915684 w 1206042"/>
                <a:gd name="connsiteY1-1686" fmla="*/ 59427 h 2515681"/>
                <a:gd name="connsiteX2-1687" fmla="*/ 1051818 w 1206042"/>
                <a:gd name="connsiteY2-1688" fmla="*/ 309070 h 2515681"/>
                <a:gd name="connsiteX3-1689" fmla="*/ 1185134 w 1206042"/>
                <a:gd name="connsiteY3-1690" fmla="*/ 764183 h 2515681"/>
                <a:gd name="connsiteX4-1691" fmla="*/ 1205361 w 1206042"/>
                <a:gd name="connsiteY4-1692" fmla="*/ 1154937 h 2515681"/>
                <a:gd name="connsiteX5-1693" fmla="*/ 1185594 w 1206042"/>
                <a:gd name="connsiteY5-1694" fmla="*/ 1600397 h 2515681"/>
                <a:gd name="connsiteX6-1695" fmla="*/ 1184675 w 1206042"/>
                <a:gd name="connsiteY6-1696" fmla="*/ 1742448 h 2515681"/>
                <a:gd name="connsiteX7-1697" fmla="*/ 1195708 w 1206042"/>
                <a:gd name="connsiteY7-1698" fmla="*/ 2515681 h 2515681"/>
                <a:gd name="connsiteX8-1699" fmla="*/ 0 w 1206042"/>
                <a:gd name="connsiteY8-1700" fmla="*/ 2515681 h 2515681"/>
                <a:gd name="connsiteX9-1701" fmla="*/ 19768 w 1206042"/>
                <a:gd name="connsiteY9-1702" fmla="*/ 2258703 h 2515681"/>
                <a:gd name="connsiteX10-1703" fmla="*/ 44592 w 1206042"/>
                <a:gd name="connsiteY10-1704" fmla="*/ 2042179 h 2515681"/>
                <a:gd name="connsiteX11-1705" fmla="*/ 68497 w 1206042"/>
                <a:gd name="connsiteY11-1706" fmla="*/ 1885877 h 2515681"/>
                <a:gd name="connsiteX12-1707" fmla="*/ 110790 w 1206042"/>
                <a:gd name="connsiteY12-1708" fmla="*/ 1677628 h 2515681"/>
                <a:gd name="connsiteX13-1709" fmla="*/ 144349 w 1206042"/>
                <a:gd name="connsiteY13-1710" fmla="*/ 1577871 h 2515681"/>
                <a:gd name="connsiteX14-1711" fmla="*/ 224799 w 1206042"/>
                <a:gd name="connsiteY14-1712" fmla="*/ 1248718 h 2515681"/>
                <a:gd name="connsiteX15-1713" fmla="*/ 265253 w 1206042"/>
                <a:gd name="connsiteY15-1714" fmla="*/ 957262 h 2515681"/>
                <a:gd name="connsiteX16-1715" fmla="*/ 286400 w 1206042"/>
                <a:gd name="connsiteY16-1716" fmla="*/ 775676 h 2515681"/>
                <a:gd name="connsiteX17-1717" fmla="*/ 309385 w 1206042"/>
                <a:gd name="connsiteY17-1718" fmla="*/ 544441 h 2515681"/>
                <a:gd name="connsiteX18-1719" fmla="*/ 321338 w 1206042"/>
                <a:gd name="connsiteY18-1720" fmla="*/ 408367 h 2515681"/>
                <a:gd name="connsiteX19-1721" fmla="*/ 325016 w 1206042"/>
                <a:gd name="connsiteY19-1722" fmla="*/ 343548 h 2515681"/>
                <a:gd name="connsiteX20-1723" fmla="*/ 328693 w 1206042"/>
                <a:gd name="connsiteY20-1724" fmla="*/ 141735 h 2515681"/>
                <a:gd name="connsiteX21-1725" fmla="*/ 331911 w 1206042"/>
                <a:gd name="connsiteY21-1726" fmla="*/ 87949 h 2515681"/>
                <a:gd name="connsiteX22-1727" fmla="*/ 397650 w 1206042"/>
                <a:gd name="connsiteY22-1728" fmla="*/ 17613 h 2515681"/>
                <a:gd name="connsiteX23-1729" fmla="*/ 407304 w 1206042"/>
                <a:gd name="connsiteY23-1730" fmla="*/ 35542 h 2515681"/>
                <a:gd name="connsiteX24-1731" fmla="*/ 410522 w 1206042"/>
                <a:gd name="connsiteY24-1732" fmla="*/ 91626 h 2515681"/>
                <a:gd name="connsiteX25-1733" fmla="*/ 415119 w 1206042"/>
                <a:gd name="connsiteY25-1734" fmla="*/ 273212 h 2515681"/>
                <a:gd name="connsiteX26-1735" fmla="*/ 422474 w 1206042"/>
                <a:gd name="connsiteY26-1736" fmla="*/ 584436 h 2515681"/>
                <a:gd name="connsiteX27-1737" fmla="*/ 424773 w 1206042"/>
                <a:gd name="connsiteY27-1738" fmla="*/ 681895 h 2515681"/>
                <a:gd name="connsiteX28-1739" fmla="*/ 442242 w 1206042"/>
                <a:gd name="connsiteY28-1740" fmla="*/ 700743 h 2515681"/>
                <a:gd name="connsiteX29-1741" fmla="*/ 1046761 w 1206042"/>
                <a:gd name="connsiteY29-1742" fmla="*/ 680056 h 2515681"/>
                <a:gd name="connsiteX30-1743" fmla="*/ 1062392 w 1206042"/>
                <a:gd name="connsiteY30-1744" fmla="*/ 656151 h 2515681"/>
                <a:gd name="connsiteX31-1745" fmla="*/ 883564 w 1206042"/>
                <a:gd name="connsiteY31-1746" fmla="*/ 53011 h 2515681"/>
                <a:gd name="connsiteX0-1747" fmla="*/ 883564 w 1206042"/>
                <a:gd name="connsiteY0-1748" fmla="*/ 35398 h 2498068"/>
                <a:gd name="connsiteX1-1749" fmla="*/ 915684 w 1206042"/>
                <a:gd name="connsiteY1-1750" fmla="*/ 41814 h 2498068"/>
                <a:gd name="connsiteX2-1751" fmla="*/ 1051818 w 1206042"/>
                <a:gd name="connsiteY2-1752" fmla="*/ 291457 h 2498068"/>
                <a:gd name="connsiteX3-1753" fmla="*/ 1185134 w 1206042"/>
                <a:gd name="connsiteY3-1754" fmla="*/ 746570 h 2498068"/>
                <a:gd name="connsiteX4-1755" fmla="*/ 1205361 w 1206042"/>
                <a:gd name="connsiteY4-1756" fmla="*/ 1137324 h 2498068"/>
                <a:gd name="connsiteX5-1757" fmla="*/ 1185594 w 1206042"/>
                <a:gd name="connsiteY5-1758" fmla="*/ 1582784 h 2498068"/>
                <a:gd name="connsiteX6-1759" fmla="*/ 1184675 w 1206042"/>
                <a:gd name="connsiteY6-1760" fmla="*/ 1724835 h 2498068"/>
                <a:gd name="connsiteX7-1761" fmla="*/ 1195708 w 1206042"/>
                <a:gd name="connsiteY7-1762" fmla="*/ 2498068 h 2498068"/>
                <a:gd name="connsiteX8-1763" fmla="*/ 0 w 1206042"/>
                <a:gd name="connsiteY8-1764" fmla="*/ 2498068 h 2498068"/>
                <a:gd name="connsiteX9-1765" fmla="*/ 19768 w 1206042"/>
                <a:gd name="connsiteY9-1766" fmla="*/ 2241090 h 2498068"/>
                <a:gd name="connsiteX10-1767" fmla="*/ 44592 w 1206042"/>
                <a:gd name="connsiteY10-1768" fmla="*/ 2024566 h 2498068"/>
                <a:gd name="connsiteX11-1769" fmla="*/ 68497 w 1206042"/>
                <a:gd name="connsiteY11-1770" fmla="*/ 1868264 h 2498068"/>
                <a:gd name="connsiteX12-1771" fmla="*/ 110790 w 1206042"/>
                <a:gd name="connsiteY12-1772" fmla="*/ 1660015 h 2498068"/>
                <a:gd name="connsiteX13-1773" fmla="*/ 144349 w 1206042"/>
                <a:gd name="connsiteY13-1774" fmla="*/ 1560258 h 2498068"/>
                <a:gd name="connsiteX14-1775" fmla="*/ 224799 w 1206042"/>
                <a:gd name="connsiteY14-1776" fmla="*/ 1231105 h 2498068"/>
                <a:gd name="connsiteX15-1777" fmla="*/ 265253 w 1206042"/>
                <a:gd name="connsiteY15-1778" fmla="*/ 939649 h 2498068"/>
                <a:gd name="connsiteX16-1779" fmla="*/ 286400 w 1206042"/>
                <a:gd name="connsiteY16-1780" fmla="*/ 758063 h 2498068"/>
                <a:gd name="connsiteX17-1781" fmla="*/ 309385 w 1206042"/>
                <a:gd name="connsiteY17-1782" fmla="*/ 526828 h 2498068"/>
                <a:gd name="connsiteX18-1783" fmla="*/ 321338 w 1206042"/>
                <a:gd name="connsiteY18-1784" fmla="*/ 390754 h 2498068"/>
                <a:gd name="connsiteX19-1785" fmla="*/ 325016 w 1206042"/>
                <a:gd name="connsiteY19-1786" fmla="*/ 325935 h 2498068"/>
                <a:gd name="connsiteX20-1787" fmla="*/ 328693 w 1206042"/>
                <a:gd name="connsiteY20-1788" fmla="*/ 124122 h 2498068"/>
                <a:gd name="connsiteX21-1789" fmla="*/ 331911 w 1206042"/>
                <a:gd name="connsiteY21-1790" fmla="*/ 70336 h 2498068"/>
                <a:gd name="connsiteX22-1791" fmla="*/ 397650 w 1206042"/>
                <a:gd name="connsiteY22-1792" fmla="*/ 0 h 2498068"/>
                <a:gd name="connsiteX23-1793" fmla="*/ 407304 w 1206042"/>
                <a:gd name="connsiteY23-1794" fmla="*/ 17929 h 2498068"/>
                <a:gd name="connsiteX24-1795" fmla="*/ 410522 w 1206042"/>
                <a:gd name="connsiteY24-1796" fmla="*/ 74013 h 2498068"/>
                <a:gd name="connsiteX25-1797" fmla="*/ 415119 w 1206042"/>
                <a:gd name="connsiteY25-1798" fmla="*/ 255599 h 2498068"/>
                <a:gd name="connsiteX26-1799" fmla="*/ 422474 w 1206042"/>
                <a:gd name="connsiteY26-1800" fmla="*/ 566823 h 2498068"/>
                <a:gd name="connsiteX27-1801" fmla="*/ 424773 w 1206042"/>
                <a:gd name="connsiteY27-1802" fmla="*/ 664282 h 2498068"/>
                <a:gd name="connsiteX28-1803" fmla="*/ 442242 w 1206042"/>
                <a:gd name="connsiteY28-1804" fmla="*/ 683130 h 2498068"/>
                <a:gd name="connsiteX29-1805" fmla="*/ 1046761 w 1206042"/>
                <a:gd name="connsiteY29-1806" fmla="*/ 662443 h 2498068"/>
                <a:gd name="connsiteX30-1807" fmla="*/ 1062392 w 1206042"/>
                <a:gd name="connsiteY30-1808" fmla="*/ 638538 h 2498068"/>
                <a:gd name="connsiteX31-1809" fmla="*/ 883564 w 1206042"/>
                <a:gd name="connsiteY31-1810" fmla="*/ 35398 h 2498068"/>
                <a:gd name="connsiteX0-1811" fmla="*/ 883564 w 1206042"/>
                <a:gd name="connsiteY0-1812" fmla="*/ 35398 h 2498068"/>
                <a:gd name="connsiteX1-1813" fmla="*/ 933172 w 1206042"/>
                <a:gd name="connsiteY1-1814" fmla="*/ 46811 h 2498068"/>
                <a:gd name="connsiteX2-1815" fmla="*/ 1051818 w 1206042"/>
                <a:gd name="connsiteY2-1816" fmla="*/ 291457 h 2498068"/>
                <a:gd name="connsiteX3-1817" fmla="*/ 1185134 w 1206042"/>
                <a:gd name="connsiteY3-1818" fmla="*/ 746570 h 2498068"/>
                <a:gd name="connsiteX4-1819" fmla="*/ 1205361 w 1206042"/>
                <a:gd name="connsiteY4-1820" fmla="*/ 1137324 h 2498068"/>
                <a:gd name="connsiteX5-1821" fmla="*/ 1185594 w 1206042"/>
                <a:gd name="connsiteY5-1822" fmla="*/ 1582784 h 2498068"/>
                <a:gd name="connsiteX6-1823" fmla="*/ 1184675 w 1206042"/>
                <a:gd name="connsiteY6-1824" fmla="*/ 1724835 h 2498068"/>
                <a:gd name="connsiteX7-1825" fmla="*/ 1195708 w 1206042"/>
                <a:gd name="connsiteY7-1826" fmla="*/ 2498068 h 2498068"/>
                <a:gd name="connsiteX8-1827" fmla="*/ 0 w 1206042"/>
                <a:gd name="connsiteY8-1828" fmla="*/ 2498068 h 2498068"/>
                <a:gd name="connsiteX9-1829" fmla="*/ 19768 w 1206042"/>
                <a:gd name="connsiteY9-1830" fmla="*/ 2241090 h 2498068"/>
                <a:gd name="connsiteX10-1831" fmla="*/ 44592 w 1206042"/>
                <a:gd name="connsiteY10-1832" fmla="*/ 2024566 h 2498068"/>
                <a:gd name="connsiteX11-1833" fmla="*/ 68497 w 1206042"/>
                <a:gd name="connsiteY11-1834" fmla="*/ 1868264 h 2498068"/>
                <a:gd name="connsiteX12-1835" fmla="*/ 110790 w 1206042"/>
                <a:gd name="connsiteY12-1836" fmla="*/ 1660015 h 2498068"/>
                <a:gd name="connsiteX13-1837" fmla="*/ 144349 w 1206042"/>
                <a:gd name="connsiteY13-1838" fmla="*/ 1560258 h 2498068"/>
                <a:gd name="connsiteX14-1839" fmla="*/ 224799 w 1206042"/>
                <a:gd name="connsiteY14-1840" fmla="*/ 1231105 h 2498068"/>
                <a:gd name="connsiteX15-1841" fmla="*/ 265253 w 1206042"/>
                <a:gd name="connsiteY15-1842" fmla="*/ 939649 h 2498068"/>
                <a:gd name="connsiteX16-1843" fmla="*/ 286400 w 1206042"/>
                <a:gd name="connsiteY16-1844" fmla="*/ 758063 h 2498068"/>
                <a:gd name="connsiteX17-1845" fmla="*/ 309385 w 1206042"/>
                <a:gd name="connsiteY17-1846" fmla="*/ 526828 h 2498068"/>
                <a:gd name="connsiteX18-1847" fmla="*/ 321338 w 1206042"/>
                <a:gd name="connsiteY18-1848" fmla="*/ 390754 h 2498068"/>
                <a:gd name="connsiteX19-1849" fmla="*/ 325016 w 1206042"/>
                <a:gd name="connsiteY19-1850" fmla="*/ 325935 h 2498068"/>
                <a:gd name="connsiteX20-1851" fmla="*/ 328693 w 1206042"/>
                <a:gd name="connsiteY20-1852" fmla="*/ 124122 h 2498068"/>
                <a:gd name="connsiteX21-1853" fmla="*/ 331911 w 1206042"/>
                <a:gd name="connsiteY21-1854" fmla="*/ 70336 h 2498068"/>
                <a:gd name="connsiteX22-1855" fmla="*/ 397650 w 1206042"/>
                <a:gd name="connsiteY22-1856" fmla="*/ 0 h 2498068"/>
                <a:gd name="connsiteX23-1857" fmla="*/ 407304 w 1206042"/>
                <a:gd name="connsiteY23-1858" fmla="*/ 17929 h 2498068"/>
                <a:gd name="connsiteX24-1859" fmla="*/ 410522 w 1206042"/>
                <a:gd name="connsiteY24-1860" fmla="*/ 74013 h 2498068"/>
                <a:gd name="connsiteX25-1861" fmla="*/ 415119 w 1206042"/>
                <a:gd name="connsiteY25-1862" fmla="*/ 255599 h 2498068"/>
                <a:gd name="connsiteX26-1863" fmla="*/ 422474 w 1206042"/>
                <a:gd name="connsiteY26-1864" fmla="*/ 566823 h 2498068"/>
                <a:gd name="connsiteX27-1865" fmla="*/ 424773 w 1206042"/>
                <a:gd name="connsiteY27-1866" fmla="*/ 664282 h 2498068"/>
                <a:gd name="connsiteX28-1867" fmla="*/ 442242 w 1206042"/>
                <a:gd name="connsiteY28-1868" fmla="*/ 683130 h 2498068"/>
                <a:gd name="connsiteX29-1869" fmla="*/ 1046761 w 1206042"/>
                <a:gd name="connsiteY29-1870" fmla="*/ 662443 h 2498068"/>
                <a:gd name="connsiteX30-1871" fmla="*/ 1062392 w 1206042"/>
                <a:gd name="connsiteY30-1872" fmla="*/ 638538 h 2498068"/>
                <a:gd name="connsiteX31-1873" fmla="*/ 883564 w 1206042"/>
                <a:gd name="connsiteY31-1874" fmla="*/ 35398 h 2498068"/>
                <a:gd name="connsiteX0-1875" fmla="*/ 883564 w 1206042"/>
                <a:gd name="connsiteY0-1876" fmla="*/ 35398 h 2498068"/>
                <a:gd name="connsiteX1-1877" fmla="*/ 933172 w 1206042"/>
                <a:gd name="connsiteY1-1878" fmla="*/ 46811 h 2498068"/>
                <a:gd name="connsiteX2-1879" fmla="*/ 1051818 w 1206042"/>
                <a:gd name="connsiteY2-1880" fmla="*/ 291457 h 2498068"/>
                <a:gd name="connsiteX3-1881" fmla="*/ 1185134 w 1206042"/>
                <a:gd name="connsiteY3-1882" fmla="*/ 746570 h 2498068"/>
                <a:gd name="connsiteX4-1883" fmla="*/ 1205361 w 1206042"/>
                <a:gd name="connsiteY4-1884" fmla="*/ 1137324 h 2498068"/>
                <a:gd name="connsiteX5-1885" fmla="*/ 1185594 w 1206042"/>
                <a:gd name="connsiteY5-1886" fmla="*/ 1582784 h 2498068"/>
                <a:gd name="connsiteX6-1887" fmla="*/ 1184675 w 1206042"/>
                <a:gd name="connsiteY6-1888" fmla="*/ 1724835 h 2498068"/>
                <a:gd name="connsiteX7-1889" fmla="*/ 1195708 w 1206042"/>
                <a:gd name="connsiteY7-1890" fmla="*/ 2498068 h 2498068"/>
                <a:gd name="connsiteX8-1891" fmla="*/ 0 w 1206042"/>
                <a:gd name="connsiteY8-1892" fmla="*/ 2498068 h 2498068"/>
                <a:gd name="connsiteX9-1893" fmla="*/ 19768 w 1206042"/>
                <a:gd name="connsiteY9-1894" fmla="*/ 2241090 h 2498068"/>
                <a:gd name="connsiteX10-1895" fmla="*/ 44592 w 1206042"/>
                <a:gd name="connsiteY10-1896" fmla="*/ 2024566 h 2498068"/>
                <a:gd name="connsiteX11-1897" fmla="*/ 68497 w 1206042"/>
                <a:gd name="connsiteY11-1898" fmla="*/ 1868264 h 2498068"/>
                <a:gd name="connsiteX12-1899" fmla="*/ 110790 w 1206042"/>
                <a:gd name="connsiteY12-1900" fmla="*/ 1660015 h 2498068"/>
                <a:gd name="connsiteX13-1901" fmla="*/ 144349 w 1206042"/>
                <a:gd name="connsiteY13-1902" fmla="*/ 1560258 h 2498068"/>
                <a:gd name="connsiteX14-1903" fmla="*/ 224799 w 1206042"/>
                <a:gd name="connsiteY14-1904" fmla="*/ 1231105 h 2498068"/>
                <a:gd name="connsiteX15-1905" fmla="*/ 265253 w 1206042"/>
                <a:gd name="connsiteY15-1906" fmla="*/ 939649 h 2498068"/>
                <a:gd name="connsiteX16-1907" fmla="*/ 286400 w 1206042"/>
                <a:gd name="connsiteY16-1908" fmla="*/ 758063 h 2498068"/>
                <a:gd name="connsiteX17-1909" fmla="*/ 309385 w 1206042"/>
                <a:gd name="connsiteY17-1910" fmla="*/ 526828 h 2498068"/>
                <a:gd name="connsiteX18-1911" fmla="*/ 321338 w 1206042"/>
                <a:gd name="connsiteY18-1912" fmla="*/ 390754 h 2498068"/>
                <a:gd name="connsiteX19-1913" fmla="*/ 325016 w 1206042"/>
                <a:gd name="connsiteY19-1914" fmla="*/ 325935 h 2498068"/>
                <a:gd name="connsiteX20-1915" fmla="*/ 328693 w 1206042"/>
                <a:gd name="connsiteY20-1916" fmla="*/ 124122 h 2498068"/>
                <a:gd name="connsiteX21-1917" fmla="*/ 331911 w 1206042"/>
                <a:gd name="connsiteY21-1918" fmla="*/ 70336 h 2498068"/>
                <a:gd name="connsiteX22-1919" fmla="*/ 397650 w 1206042"/>
                <a:gd name="connsiteY22-1920" fmla="*/ 0 h 2498068"/>
                <a:gd name="connsiteX23-1921" fmla="*/ 407304 w 1206042"/>
                <a:gd name="connsiteY23-1922" fmla="*/ 17929 h 2498068"/>
                <a:gd name="connsiteX24-1923" fmla="*/ 410522 w 1206042"/>
                <a:gd name="connsiteY24-1924" fmla="*/ 74013 h 2498068"/>
                <a:gd name="connsiteX25-1925" fmla="*/ 415119 w 1206042"/>
                <a:gd name="connsiteY25-1926" fmla="*/ 255599 h 2498068"/>
                <a:gd name="connsiteX26-1927" fmla="*/ 422474 w 1206042"/>
                <a:gd name="connsiteY26-1928" fmla="*/ 566823 h 2498068"/>
                <a:gd name="connsiteX27-1929" fmla="*/ 424773 w 1206042"/>
                <a:gd name="connsiteY27-1930" fmla="*/ 664282 h 2498068"/>
                <a:gd name="connsiteX28-1931" fmla="*/ 442242 w 1206042"/>
                <a:gd name="connsiteY28-1932" fmla="*/ 683130 h 2498068"/>
                <a:gd name="connsiteX29-1933" fmla="*/ 1046761 w 1206042"/>
                <a:gd name="connsiteY29-1934" fmla="*/ 662443 h 2498068"/>
                <a:gd name="connsiteX30-1935" fmla="*/ 1062392 w 1206042"/>
                <a:gd name="connsiteY30-1936" fmla="*/ 638538 h 2498068"/>
                <a:gd name="connsiteX31-1937" fmla="*/ 883564 w 1206042"/>
                <a:gd name="connsiteY31-1938" fmla="*/ 35398 h 2498068"/>
                <a:gd name="connsiteX0-1939" fmla="*/ 883564 w 1206042"/>
                <a:gd name="connsiteY0-1940" fmla="*/ 35398 h 2498068"/>
                <a:gd name="connsiteX1-1941" fmla="*/ 933172 w 1206042"/>
                <a:gd name="connsiteY1-1942" fmla="*/ 46811 h 2498068"/>
                <a:gd name="connsiteX2-1943" fmla="*/ 1051818 w 1206042"/>
                <a:gd name="connsiteY2-1944" fmla="*/ 291457 h 2498068"/>
                <a:gd name="connsiteX3-1945" fmla="*/ 1185134 w 1206042"/>
                <a:gd name="connsiteY3-1946" fmla="*/ 746570 h 2498068"/>
                <a:gd name="connsiteX4-1947" fmla="*/ 1205361 w 1206042"/>
                <a:gd name="connsiteY4-1948" fmla="*/ 1137324 h 2498068"/>
                <a:gd name="connsiteX5-1949" fmla="*/ 1185594 w 1206042"/>
                <a:gd name="connsiteY5-1950" fmla="*/ 1582784 h 2498068"/>
                <a:gd name="connsiteX6-1951" fmla="*/ 1184675 w 1206042"/>
                <a:gd name="connsiteY6-1952" fmla="*/ 1724835 h 2498068"/>
                <a:gd name="connsiteX7-1953" fmla="*/ 1195708 w 1206042"/>
                <a:gd name="connsiteY7-1954" fmla="*/ 2498068 h 2498068"/>
                <a:gd name="connsiteX8-1955" fmla="*/ 0 w 1206042"/>
                <a:gd name="connsiteY8-1956" fmla="*/ 2498068 h 2498068"/>
                <a:gd name="connsiteX9-1957" fmla="*/ 19768 w 1206042"/>
                <a:gd name="connsiteY9-1958" fmla="*/ 2241090 h 2498068"/>
                <a:gd name="connsiteX10-1959" fmla="*/ 44592 w 1206042"/>
                <a:gd name="connsiteY10-1960" fmla="*/ 2024566 h 2498068"/>
                <a:gd name="connsiteX11-1961" fmla="*/ 68497 w 1206042"/>
                <a:gd name="connsiteY11-1962" fmla="*/ 1868264 h 2498068"/>
                <a:gd name="connsiteX12-1963" fmla="*/ 110790 w 1206042"/>
                <a:gd name="connsiteY12-1964" fmla="*/ 1660015 h 2498068"/>
                <a:gd name="connsiteX13-1965" fmla="*/ 144349 w 1206042"/>
                <a:gd name="connsiteY13-1966" fmla="*/ 1560258 h 2498068"/>
                <a:gd name="connsiteX14-1967" fmla="*/ 224799 w 1206042"/>
                <a:gd name="connsiteY14-1968" fmla="*/ 1231105 h 2498068"/>
                <a:gd name="connsiteX15-1969" fmla="*/ 265253 w 1206042"/>
                <a:gd name="connsiteY15-1970" fmla="*/ 939649 h 2498068"/>
                <a:gd name="connsiteX16-1971" fmla="*/ 286400 w 1206042"/>
                <a:gd name="connsiteY16-1972" fmla="*/ 758063 h 2498068"/>
                <a:gd name="connsiteX17-1973" fmla="*/ 309385 w 1206042"/>
                <a:gd name="connsiteY17-1974" fmla="*/ 526828 h 2498068"/>
                <a:gd name="connsiteX18-1975" fmla="*/ 321338 w 1206042"/>
                <a:gd name="connsiteY18-1976" fmla="*/ 390754 h 2498068"/>
                <a:gd name="connsiteX19-1977" fmla="*/ 325016 w 1206042"/>
                <a:gd name="connsiteY19-1978" fmla="*/ 325935 h 2498068"/>
                <a:gd name="connsiteX20-1979" fmla="*/ 328693 w 1206042"/>
                <a:gd name="connsiteY20-1980" fmla="*/ 124122 h 2498068"/>
                <a:gd name="connsiteX21-1981" fmla="*/ 331911 w 1206042"/>
                <a:gd name="connsiteY21-1982" fmla="*/ 70336 h 2498068"/>
                <a:gd name="connsiteX22-1983" fmla="*/ 397650 w 1206042"/>
                <a:gd name="connsiteY22-1984" fmla="*/ 0 h 2498068"/>
                <a:gd name="connsiteX23-1985" fmla="*/ 407304 w 1206042"/>
                <a:gd name="connsiteY23-1986" fmla="*/ 17929 h 2498068"/>
                <a:gd name="connsiteX24-1987" fmla="*/ 410522 w 1206042"/>
                <a:gd name="connsiteY24-1988" fmla="*/ 74013 h 2498068"/>
                <a:gd name="connsiteX25-1989" fmla="*/ 415119 w 1206042"/>
                <a:gd name="connsiteY25-1990" fmla="*/ 255599 h 2498068"/>
                <a:gd name="connsiteX26-1991" fmla="*/ 422474 w 1206042"/>
                <a:gd name="connsiteY26-1992" fmla="*/ 566823 h 2498068"/>
                <a:gd name="connsiteX27-1993" fmla="*/ 424773 w 1206042"/>
                <a:gd name="connsiteY27-1994" fmla="*/ 664282 h 2498068"/>
                <a:gd name="connsiteX28-1995" fmla="*/ 442242 w 1206042"/>
                <a:gd name="connsiteY28-1996" fmla="*/ 683130 h 2498068"/>
                <a:gd name="connsiteX29-1997" fmla="*/ 1046761 w 1206042"/>
                <a:gd name="connsiteY29-1998" fmla="*/ 662443 h 2498068"/>
                <a:gd name="connsiteX30-1999" fmla="*/ 1062392 w 1206042"/>
                <a:gd name="connsiteY30-2000" fmla="*/ 638538 h 2498068"/>
                <a:gd name="connsiteX31-2001" fmla="*/ 883564 w 1206042"/>
                <a:gd name="connsiteY31-2002" fmla="*/ 35398 h 2498068"/>
                <a:gd name="connsiteX0-2003" fmla="*/ 883564 w 1206042"/>
                <a:gd name="connsiteY0-2004" fmla="*/ 35398 h 2498068"/>
                <a:gd name="connsiteX1-2005" fmla="*/ 933172 w 1206042"/>
                <a:gd name="connsiteY1-2006" fmla="*/ 46811 h 2498068"/>
                <a:gd name="connsiteX2-2007" fmla="*/ 1051818 w 1206042"/>
                <a:gd name="connsiteY2-2008" fmla="*/ 291457 h 2498068"/>
                <a:gd name="connsiteX3-2009" fmla="*/ 1185134 w 1206042"/>
                <a:gd name="connsiteY3-2010" fmla="*/ 746570 h 2498068"/>
                <a:gd name="connsiteX4-2011" fmla="*/ 1205361 w 1206042"/>
                <a:gd name="connsiteY4-2012" fmla="*/ 1137324 h 2498068"/>
                <a:gd name="connsiteX5-2013" fmla="*/ 1185594 w 1206042"/>
                <a:gd name="connsiteY5-2014" fmla="*/ 1582784 h 2498068"/>
                <a:gd name="connsiteX6-2015" fmla="*/ 1184675 w 1206042"/>
                <a:gd name="connsiteY6-2016" fmla="*/ 1724835 h 2498068"/>
                <a:gd name="connsiteX7-2017" fmla="*/ 1195708 w 1206042"/>
                <a:gd name="connsiteY7-2018" fmla="*/ 2498068 h 2498068"/>
                <a:gd name="connsiteX8-2019" fmla="*/ 0 w 1206042"/>
                <a:gd name="connsiteY8-2020" fmla="*/ 2498068 h 2498068"/>
                <a:gd name="connsiteX9-2021" fmla="*/ 19768 w 1206042"/>
                <a:gd name="connsiteY9-2022" fmla="*/ 2241090 h 2498068"/>
                <a:gd name="connsiteX10-2023" fmla="*/ 44592 w 1206042"/>
                <a:gd name="connsiteY10-2024" fmla="*/ 2024566 h 2498068"/>
                <a:gd name="connsiteX11-2025" fmla="*/ 68497 w 1206042"/>
                <a:gd name="connsiteY11-2026" fmla="*/ 1868264 h 2498068"/>
                <a:gd name="connsiteX12-2027" fmla="*/ 110790 w 1206042"/>
                <a:gd name="connsiteY12-2028" fmla="*/ 1660015 h 2498068"/>
                <a:gd name="connsiteX13-2029" fmla="*/ 144349 w 1206042"/>
                <a:gd name="connsiteY13-2030" fmla="*/ 1560258 h 2498068"/>
                <a:gd name="connsiteX14-2031" fmla="*/ 224799 w 1206042"/>
                <a:gd name="connsiteY14-2032" fmla="*/ 1231105 h 2498068"/>
                <a:gd name="connsiteX15-2033" fmla="*/ 265253 w 1206042"/>
                <a:gd name="connsiteY15-2034" fmla="*/ 939649 h 2498068"/>
                <a:gd name="connsiteX16-2035" fmla="*/ 286400 w 1206042"/>
                <a:gd name="connsiteY16-2036" fmla="*/ 758063 h 2498068"/>
                <a:gd name="connsiteX17-2037" fmla="*/ 309385 w 1206042"/>
                <a:gd name="connsiteY17-2038" fmla="*/ 526828 h 2498068"/>
                <a:gd name="connsiteX18-2039" fmla="*/ 321338 w 1206042"/>
                <a:gd name="connsiteY18-2040" fmla="*/ 390754 h 2498068"/>
                <a:gd name="connsiteX19-2041" fmla="*/ 325016 w 1206042"/>
                <a:gd name="connsiteY19-2042" fmla="*/ 325935 h 2498068"/>
                <a:gd name="connsiteX20-2043" fmla="*/ 328693 w 1206042"/>
                <a:gd name="connsiteY20-2044" fmla="*/ 124122 h 2498068"/>
                <a:gd name="connsiteX21-2045" fmla="*/ 331911 w 1206042"/>
                <a:gd name="connsiteY21-2046" fmla="*/ 70336 h 2498068"/>
                <a:gd name="connsiteX22-2047" fmla="*/ 397650 w 1206042"/>
                <a:gd name="connsiteY22-2048" fmla="*/ 0 h 2498068"/>
                <a:gd name="connsiteX23-2049" fmla="*/ 410522 w 1206042"/>
                <a:gd name="connsiteY23-2050" fmla="*/ 74013 h 2498068"/>
                <a:gd name="connsiteX24-2051" fmla="*/ 415119 w 1206042"/>
                <a:gd name="connsiteY24-2052" fmla="*/ 255599 h 2498068"/>
                <a:gd name="connsiteX25-2053" fmla="*/ 422474 w 1206042"/>
                <a:gd name="connsiteY25-2054" fmla="*/ 566823 h 2498068"/>
                <a:gd name="connsiteX26-2055" fmla="*/ 424773 w 1206042"/>
                <a:gd name="connsiteY26-2056" fmla="*/ 664282 h 2498068"/>
                <a:gd name="connsiteX27-2057" fmla="*/ 442242 w 1206042"/>
                <a:gd name="connsiteY27-2058" fmla="*/ 683130 h 2498068"/>
                <a:gd name="connsiteX28-2059" fmla="*/ 1046761 w 1206042"/>
                <a:gd name="connsiteY28-2060" fmla="*/ 662443 h 2498068"/>
                <a:gd name="connsiteX29-2061" fmla="*/ 1062392 w 1206042"/>
                <a:gd name="connsiteY29-2062" fmla="*/ 638538 h 2498068"/>
                <a:gd name="connsiteX30-2063" fmla="*/ 883564 w 1206042"/>
                <a:gd name="connsiteY30-2064" fmla="*/ 35398 h 2498068"/>
                <a:gd name="connsiteX0-2065" fmla="*/ 883564 w 1206042"/>
                <a:gd name="connsiteY0-2066" fmla="*/ 35398 h 2498068"/>
                <a:gd name="connsiteX1-2067" fmla="*/ 933172 w 1206042"/>
                <a:gd name="connsiteY1-2068" fmla="*/ 46811 h 2498068"/>
                <a:gd name="connsiteX2-2069" fmla="*/ 1051818 w 1206042"/>
                <a:gd name="connsiteY2-2070" fmla="*/ 291457 h 2498068"/>
                <a:gd name="connsiteX3-2071" fmla="*/ 1185134 w 1206042"/>
                <a:gd name="connsiteY3-2072" fmla="*/ 746570 h 2498068"/>
                <a:gd name="connsiteX4-2073" fmla="*/ 1205361 w 1206042"/>
                <a:gd name="connsiteY4-2074" fmla="*/ 1137324 h 2498068"/>
                <a:gd name="connsiteX5-2075" fmla="*/ 1185594 w 1206042"/>
                <a:gd name="connsiteY5-2076" fmla="*/ 1582784 h 2498068"/>
                <a:gd name="connsiteX6-2077" fmla="*/ 1184675 w 1206042"/>
                <a:gd name="connsiteY6-2078" fmla="*/ 1724835 h 2498068"/>
                <a:gd name="connsiteX7-2079" fmla="*/ 1195708 w 1206042"/>
                <a:gd name="connsiteY7-2080" fmla="*/ 2498068 h 2498068"/>
                <a:gd name="connsiteX8-2081" fmla="*/ 0 w 1206042"/>
                <a:gd name="connsiteY8-2082" fmla="*/ 2498068 h 2498068"/>
                <a:gd name="connsiteX9-2083" fmla="*/ 19768 w 1206042"/>
                <a:gd name="connsiteY9-2084" fmla="*/ 2241090 h 2498068"/>
                <a:gd name="connsiteX10-2085" fmla="*/ 44592 w 1206042"/>
                <a:gd name="connsiteY10-2086" fmla="*/ 2024566 h 2498068"/>
                <a:gd name="connsiteX11-2087" fmla="*/ 68497 w 1206042"/>
                <a:gd name="connsiteY11-2088" fmla="*/ 1868264 h 2498068"/>
                <a:gd name="connsiteX12-2089" fmla="*/ 110790 w 1206042"/>
                <a:gd name="connsiteY12-2090" fmla="*/ 1660015 h 2498068"/>
                <a:gd name="connsiteX13-2091" fmla="*/ 144349 w 1206042"/>
                <a:gd name="connsiteY13-2092" fmla="*/ 1560258 h 2498068"/>
                <a:gd name="connsiteX14-2093" fmla="*/ 224799 w 1206042"/>
                <a:gd name="connsiteY14-2094" fmla="*/ 1231105 h 2498068"/>
                <a:gd name="connsiteX15-2095" fmla="*/ 265253 w 1206042"/>
                <a:gd name="connsiteY15-2096" fmla="*/ 939649 h 2498068"/>
                <a:gd name="connsiteX16-2097" fmla="*/ 286400 w 1206042"/>
                <a:gd name="connsiteY16-2098" fmla="*/ 758063 h 2498068"/>
                <a:gd name="connsiteX17-2099" fmla="*/ 309385 w 1206042"/>
                <a:gd name="connsiteY17-2100" fmla="*/ 526828 h 2498068"/>
                <a:gd name="connsiteX18-2101" fmla="*/ 321338 w 1206042"/>
                <a:gd name="connsiteY18-2102" fmla="*/ 390754 h 2498068"/>
                <a:gd name="connsiteX19-2103" fmla="*/ 325016 w 1206042"/>
                <a:gd name="connsiteY19-2104" fmla="*/ 325935 h 2498068"/>
                <a:gd name="connsiteX20-2105" fmla="*/ 328693 w 1206042"/>
                <a:gd name="connsiteY20-2106" fmla="*/ 124122 h 2498068"/>
                <a:gd name="connsiteX21-2107" fmla="*/ 331911 w 1206042"/>
                <a:gd name="connsiteY21-2108" fmla="*/ 70336 h 2498068"/>
                <a:gd name="connsiteX22-2109" fmla="*/ 397650 w 1206042"/>
                <a:gd name="connsiteY22-2110" fmla="*/ 0 h 2498068"/>
                <a:gd name="connsiteX23-2111" fmla="*/ 415119 w 1206042"/>
                <a:gd name="connsiteY23-2112" fmla="*/ 255599 h 2498068"/>
                <a:gd name="connsiteX24-2113" fmla="*/ 422474 w 1206042"/>
                <a:gd name="connsiteY24-2114" fmla="*/ 566823 h 2498068"/>
                <a:gd name="connsiteX25-2115" fmla="*/ 424773 w 1206042"/>
                <a:gd name="connsiteY25-2116" fmla="*/ 664282 h 2498068"/>
                <a:gd name="connsiteX26-2117" fmla="*/ 442242 w 1206042"/>
                <a:gd name="connsiteY26-2118" fmla="*/ 683130 h 2498068"/>
                <a:gd name="connsiteX27-2119" fmla="*/ 1046761 w 1206042"/>
                <a:gd name="connsiteY27-2120" fmla="*/ 662443 h 2498068"/>
                <a:gd name="connsiteX28-2121" fmla="*/ 1062392 w 1206042"/>
                <a:gd name="connsiteY28-2122" fmla="*/ 638538 h 2498068"/>
                <a:gd name="connsiteX29-2123" fmla="*/ 883564 w 1206042"/>
                <a:gd name="connsiteY29-2124" fmla="*/ 35398 h 2498068"/>
                <a:gd name="connsiteX0-2125" fmla="*/ 883564 w 1206042"/>
                <a:gd name="connsiteY0-2126" fmla="*/ 35398 h 2498068"/>
                <a:gd name="connsiteX1-2127" fmla="*/ 933172 w 1206042"/>
                <a:gd name="connsiteY1-2128" fmla="*/ 46811 h 2498068"/>
                <a:gd name="connsiteX2-2129" fmla="*/ 1051818 w 1206042"/>
                <a:gd name="connsiteY2-2130" fmla="*/ 291457 h 2498068"/>
                <a:gd name="connsiteX3-2131" fmla="*/ 1185134 w 1206042"/>
                <a:gd name="connsiteY3-2132" fmla="*/ 746570 h 2498068"/>
                <a:gd name="connsiteX4-2133" fmla="*/ 1205361 w 1206042"/>
                <a:gd name="connsiteY4-2134" fmla="*/ 1137324 h 2498068"/>
                <a:gd name="connsiteX5-2135" fmla="*/ 1185594 w 1206042"/>
                <a:gd name="connsiteY5-2136" fmla="*/ 1582784 h 2498068"/>
                <a:gd name="connsiteX6-2137" fmla="*/ 1184675 w 1206042"/>
                <a:gd name="connsiteY6-2138" fmla="*/ 1724835 h 2498068"/>
                <a:gd name="connsiteX7-2139" fmla="*/ 1195708 w 1206042"/>
                <a:gd name="connsiteY7-2140" fmla="*/ 2498068 h 2498068"/>
                <a:gd name="connsiteX8-2141" fmla="*/ 0 w 1206042"/>
                <a:gd name="connsiteY8-2142" fmla="*/ 2498068 h 2498068"/>
                <a:gd name="connsiteX9-2143" fmla="*/ 19768 w 1206042"/>
                <a:gd name="connsiteY9-2144" fmla="*/ 2241090 h 2498068"/>
                <a:gd name="connsiteX10-2145" fmla="*/ 44592 w 1206042"/>
                <a:gd name="connsiteY10-2146" fmla="*/ 2024566 h 2498068"/>
                <a:gd name="connsiteX11-2147" fmla="*/ 68497 w 1206042"/>
                <a:gd name="connsiteY11-2148" fmla="*/ 1868264 h 2498068"/>
                <a:gd name="connsiteX12-2149" fmla="*/ 110790 w 1206042"/>
                <a:gd name="connsiteY12-2150" fmla="*/ 1660015 h 2498068"/>
                <a:gd name="connsiteX13-2151" fmla="*/ 144349 w 1206042"/>
                <a:gd name="connsiteY13-2152" fmla="*/ 1560258 h 2498068"/>
                <a:gd name="connsiteX14-2153" fmla="*/ 224799 w 1206042"/>
                <a:gd name="connsiteY14-2154" fmla="*/ 1231105 h 2498068"/>
                <a:gd name="connsiteX15-2155" fmla="*/ 265253 w 1206042"/>
                <a:gd name="connsiteY15-2156" fmla="*/ 939649 h 2498068"/>
                <a:gd name="connsiteX16-2157" fmla="*/ 286400 w 1206042"/>
                <a:gd name="connsiteY16-2158" fmla="*/ 758063 h 2498068"/>
                <a:gd name="connsiteX17-2159" fmla="*/ 309385 w 1206042"/>
                <a:gd name="connsiteY17-2160" fmla="*/ 526828 h 2498068"/>
                <a:gd name="connsiteX18-2161" fmla="*/ 321338 w 1206042"/>
                <a:gd name="connsiteY18-2162" fmla="*/ 390754 h 2498068"/>
                <a:gd name="connsiteX19-2163" fmla="*/ 325016 w 1206042"/>
                <a:gd name="connsiteY19-2164" fmla="*/ 325935 h 2498068"/>
                <a:gd name="connsiteX20-2165" fmla="*/ 328693 w 1206042"/>
                <a:gd name="connsiteY20-2166" fmla="*/ 124122 h 2498068"/>
                <a:gd name="connsiteX21-2167" fmla="*/ 331911 w 1206042"/>
                <a:gd name="connsiteY21-2168" fmla="*/ 70336 h 2498068"/>
                <a:gd name="connsiteX22-2169" fmla="*/ 397650 w 1206042"/>
                <a:gd name="connsiteY22-2170" fmla="*/ 0 h 2498068"/>
                <a:gd name="connsiteX23-2171" fmla="*/ 415119 w 1206042"/>
                <a:gd name="connsiteY23-2172" fmla="*/ 255599 h 2498068"/>
                <a:gd name="connsiteX24-2173" fmla="*/ 424773 w 1206042"/>
                <a:gd name="connsiteY24-2174" fmla="*/ 664282 h 2498068"/>
                <a:gd name="connsiteX25-2175" fmla="*/ 442242 w 1206042"/>
                <a:gd name="connsiteY25-2176" fmla="*/ 683130 h 2498068"/>
                <a:gd name="connsiteX26-2177" fmla="*/ 1046761 w 1206042"/>
                <a:gd name="connsiteY26-2178" fmla="*/ 662443 h 2498068"/>
                <a:gd name="connsiteX27-2179" fmla="*/ 1062392 w 1206042"/>
                <a:gd name="connsiteY27-2180" fmla="*/ 638538 h 2498068"/>
                <a:gd name="connsiteX28-2181" fmla="*/ 883564 w 1206042"/>
                <a:gd name="connsiteY28-2182" fmla="*/ 35398 h 2498068"/>
                <a:gd name="connsiteX0-2183" fmla="*/ 883564 w 1206042"/>
                <a:gd name="connsiteY0-2184" fmla="*/ 35398 h 2498068"/>
                <a:gd name="connsiteX1-2185" fmla="*/ 933172 w 1206042"/>
                <a:gd name="connsiteY1-2186" fmla="*/ 46811 h 2498068"/>
                <a:gd name="connsiteX2-2187" fmla="*/ 1051818 w 1206042"/>
                <a:gd name="connsiteY2-2188" fmla="*/ 291457 h 2498068"/>
                <a:gd name="connsiteX3-2189" fmla="*/ 1185134 w 1206042"/>
                <a:gd name="connsiteY3-2190" fmla="*/ 746570 h 2498068"/>
                <a:gd name="connsiteX4-2191" fmla="*/ 1205361 w 1206042"/>
                <a:gd name="connsiteY4-2192" fmla="*/ 1137324 h 2498068"/>
                <a:gd name="connsiteX5-2193" fmla="*/ 1185594 w 1206042"/>
                <a:gd name="connsiteY5-2194" fmla="*/ 1582784 h 2498068"/>
                <a:gd name="connsiteX6-2195" fmla="*/ 1184675 w 1206042"/>
                <a:gd name="connsiteY6-2196" fmla="*/ 1724835 h 2498068"/>
                <a:gd name="connsiteX7-2197" fmla="*/ 1195708 w 1206042"/>
                <a:gd name="connsiteY7-2198" fmla="*/ 2498068 h 2498068"/>
                <a:gd name="connsiteX8-2199" fmla="*/ 0 w 1206042"/>
                <a:gd name="connsiteY8-2200" fmla="*/ 2498068 h 2498068"/>
                <a:gd name="connsiteX9-2201" fmla="*/ 19768 w 1206042"/>
                <a:gd name="connsiteY9-2202" fmla="*/ 2241090 h 2498068"/>
                <a:gd name="connsiteX10-2203" fmla="*/ 44592 w 1206042"/>
                <a:gd name="connsiteY10-2204" fmla="*/ 2024566 h 2498068"/>
                <a:gd name="connsiteX11-2205" fmla="*/ 68497 w 1206042"/>
                <a:gd name="connsiteY11-2206" fmla="*/ 1868264 h 2498068"/>
                <a:gd name="connsiteX12-2207" fmla="*/ 110790 w 1206042"/>
                <a:gd name="connsiteY12-2208" fmla="*/ 1660015 h 2498068"/>
                <a:gd name="connsiteX13-2209" fmla="*/ 144349 w 1206042"/>
                <a:gd name="connsiteY13-2210" fmla="*/ 1560258 h 2498068"/>
                <a:gd name="connsiteX14-2211" fmla="*/ 224799 w 1206042"/>
                <a:gd name="connsiteY14-2212" fmla="*/ 1231105 h 2498068"/>
                <a:gd name="connsiteX15-2213" fmla="*/ 265253 w 1206042"/>
                <a:gd name="connsiteY15-2214" fmla="*/ 939649 h 2498068"/>
                <a:gd name="connsiteX16-2215" fmla="*/ 286400 w 1206042"/>
                <a:gd name="connsiteY16-2216" fmla="*/ 758063 h 2498068"/>
                <a:gd name="connsiteX17-2217" fmla="*/ 309385 w 1206042"/>
                <a:gd name="connsiteY17-2218" fmla="*/ 526828 h 2498068"/>
                <a:gd name="connsiteX18-2219" fmla="*/ 321338 w 1206042"/>
                <a:gd name="connsiteY18-2220" fmla="*/ 390754 h 2498068"/>
                <a:gd name="connsiteX19-2221" fmla="*/ 328693 w 1206042"/>
                <a:gd name="connsiteY19-2222" fmla="*/ 124122 h 2498068"/>
                <a:gd name="connsiteX20-2223" fmla="*/ 331911 w 1206042"/>
                <a:gd name="connsiteY20-2224" fmla="*/ 70336 h 2498068"/>
                <a:gd name="connsiteX21-2225" fmla="*/ 397650 w 1206042"/>
                <a:gd name="connsiteY21-2226" fmla="*/ 0 h 2498068"/>
                <a:gd name="connsiteX22-2227" fmla="*/ 415119 w 1206042"/>
                <a:gd name="connsiteY22-2228" fmla="*/ 255599 h 2498068"/>
                <a:gd name="connsiteX23-2229" fmla="*/ 424773 w 1206042"/>
                <a:gd name="connsiteY23-2230" fmla="*/ 664282 h 2498068"/>
                <a:gd name="connsiteX24-2231" fmla="*/ 442242 w 1206042"/>
                <a:gd name="connsiteY24-2232" fmla="*/ 683130 h 2498068"/>
                <a:gd name="connsiteX25-2233" fmla="*/ 1046761 w 1206042"/>
                <a:gd name="connsiteY25-2234" fmla="*/ 662443 h 2498068"/>
                <a:gd name="connsiteX26-2235" fmla="*/ 1062392 w 1206042"/>
                <a:gd name="connsiteY26-2236" fmla="*/ 638538 h 2498068"/>
                <a:gd name="connsiteX27-2237" fmla="*/ 883564 w 1206042"/>
                <a:gd name="connsiteY27-2238" fmla="*/ 35398 h 2498068"/>
                <a:gd name="connsiteX0-2239" fmla="*/ 883564 w 1206042"/>
                <a:gd name="connsiteY0-2240" fmla="*/ 35398 h 2498068"/>
                <a:gd name="connsiteX1-2241" fmla="*/ 933172 w 1206042"/>
                <a:gd name="connsiteY1-2242" fmla="*/ 46811 h 2498068"/>
                <a:gd name="connsiteX2-2243" fmla="*/ 1051818 w 1206042"/>
                <a:gd name="connsiteY2-2244" fmla="*/ 291457 h 2498068"/>
                <a:gd name="connsiteX3-2245" fmla="*/ 1185134 w 1206042"/>
                <a:gd name="connsiteY3-2246" fmla="*/ 746570 h 2498068"/>
                <a:gd name="connsiteX4-2247" fmla="*/ 1205361 w 1206042"/>
                <a:gd name="connsiteY4-2248" fmla="*/ 1137324 h 2498068"/>
                <a:gd name="connsiteX5-2249" fmla="*/ 1185594 w 1206042"/>
                <a:gd name="connsiteY5-2250" fmla="*/ 1582784 h 2498068"/>
                <a:gd name="connsiteX6-2251" fmla="*/ 1184675 w 1206042"/>
                <a:gd name="connsiteY6-2252" fmla="*/ 1724835 h 2498068"/>
                <a:gd name="connsiteX7-2253" fmla="*/ 1195708 w 1206042"/>
                <a:gd name="connsiteY7-2254" fmla="*/ 2498068 h 2498068"/>
                <a:gd name="connsiteX8-2255" fmla="*/ 0 w 1206042"/>
                <a:gd name="connsiteY8-2256" fmla="*/ 2498068 h 2498068"/>
                <a:gd name="connsiteX9-2257" fmla="*/ 19768 w 1206042"/>
                <a:gd name="connsiteY9-2258" fmla="*/ 2241090 h 2498068"/>
                <a:gd name="connsiteX10-2259" fmla="*/ 44592 w 1206042"/>
                <a:gd name="connsiteY10-2260" fmla="*/ 2024566 h 2498068"/>
                <a:gd name="connsiteX11-2261" fmla="*/ 68497 w 1206042"/>
                <a:gd name="connsiteY11-2262" fmla="*/ 1868264 h 2498068"/>
                <a:gd name="connsiteX12-2263" fmla="*/ 110790 w 1206042"/>
                <a:gd name="connsiteY12-2264" fmla="*/ 1660015 h 2498068"/>
                <a:gd name="connsiteX13-2265" fmla="*/ 144349 w 1206042"/>
                <a:gd name="connsiteY13-2266" fmla="*/ 1560258 h 2498068"/>
                <a:gd name="connsiteX14-2267" fmla="*/ 224799 w 1206042"/>
                <a:gd name="connsiteY14-2268" fmla="*/ 1231105 h 2498068"/>
                <a:gd name="connsiteX15-2269" fmla="*/ 265253 w 1206042"/>
                <a:gd name="connsiteY15-2270" fmla="*/ 939649 h 2498068"/>
                <a:gd name="connsiteX16-2271" fmla="*/ 286400 w 1206042"/>
                <a:gd name="connsiteY16-2272" fmla="*/ 758063 h 2498068"/>
                <a:gd name="connsiteX17-2273" fmla="*/ 321338 w 1206042"/>
                <a:gd name="connsiteY17-2274" fmla="*/ 390754 h 2498068"/>
                <a:gd name="connsiteX18-2275" fmla="*/ 328693 w 1206042"/>
                <a:gd name="connsiteY18-2276" fmla="*/ 124122 h 2498068"/>
                <a:gd name="connsiteX19-2277" fmla="*/ 331911 w 1206042"/>
                <a:gd name="connsiteY19-2278" fmla="*/ 70336 h 2498068"/>
                <a:gd name="connsiteX20-2279" fmla="*/ 397650 w 1206042"/>
                <a:gd name="connsiteY20-2280" fmla="*/ 0 h 2498068"/>
                <a:gd name="connsiteX21-2281" fmla="*/ 415119 w 1206042"/>
                <a:gd name="connsiteY21-2282" fmla="*/ 255599 h 2498068"/>
                <a:gd name="connsiteX22-2283" fmla="*/ 424773 w 1206042"/>
                <a:gd name="connsiteY22-2284" fmla="*/ 664282 h 2498068"/>
                <a:gd name="connsiteX23-2285" fmla="*/ 442242 w 1206042"/>
                <a:gd name="connsiteY23-2286" fmla="*/ 683130 h 2498068"/>
                <a:gd name="connsiteX24-2287" fmla="*/ 1046761 w 1206042"/>
                <a:gd name="connsiteY24-2288" fmla="*/ 662443 h 2498068"/>
                <a:gd name="connsiteX25-2289" fmla="*/ 1062392 w 1206042"/>
                <a:gd name="connsiteY25-2290" fmla="*/ 638538 h 2498068"/>
                <a:gd name="connsiteX26-2291" fmla="*/ 883564 w 1206042"/>
                <a:gd name="connsiteY26-2292" fmla="*/ 35398 h 2498068"/>
                <a:gd name="connsiteX0-2293" fmla="*/ 883564 w 1206042"/>
                <a:gd name="connsiteY0-2294" fmla="*/ 35398 h 2498068"/>
                <a:gd name="connsiteX1-2295" fmla="*/ 933172 w 1206042"/>
                <a:gd name="connsiteY1-2296" fmla="*/ 46811 h 2498068"/>
                <a:gd name="connsiteX2-2297" fmla="*/ 1051818 w 1206042"/>
                <a:gd name="connsiteY2-2298" fmla="*/ 291457 h 2498068"/>
                <a:gd name="connsiteX3-2299" fmla="*/ 1185134 w 1206042"/>
                <a:gd name="connsiteY3-2300" fmla="*/ 746570 h 2498068"/>
                <a:gd name="connsiteX4-2301" fmla="*/ 1205361 w 1206042"/>
                <a:gd name="connsiteY4-2302" fmla="*/ 1137324 h 2498068"/>
                <a:gd name="connsiteX5-2303" fmla="*/ 1185594 w 1206042"/>
                <a:gd name="connsiteY5-2304" fmla="*/ 1582784 h 2498068"/>
                <a:gd name="connsiteX6-2305" fmla="*/ 1184675 w 1206042"/>
                <a:gd name="connsiteY6-2306" fmla="*/ 1724835 h 2498068"/>
                <a:gd name="connsiteX7-2307" fmla="*/ 1195708 w 1206042"/>
                <a:gd name="connsiteY7-2308" fmla="*/ 2498068 h 2498068"/>
                <a:gd name="connsiteX8-2309" fmla="*/ 0 w 1206042"/>
                <a:gd name="connsiteY8-2310" fmla="*/ 2498068 h 2498068"/>
                <a:gd name="connsiteX9-2311" fmla="*/ 19768 w 1206042"/>
                <a:gd name="connsiteY9-2312" fmla="*/ 2241090 h 2498068"/>
                <a:gd name="connsiteX10-2313" fmla="*/ 44592 w 1206042"/>
                <a:gd name="connsiteY10-2314" fmla="*/ 2024566 h 2498068"/>
                <a:gd name="connsiteX11-2315" fmla="*/ 68497 w 1206042"/>
                <a:gd name="connsiteY11-2316" fmla="*/ 1868264 h 2498068"/>
                <a:gd name="connsiteX12-2317" fmla="*/ 110790 w 1206042"/>
                <a:gd name="connsiteY12-2318" fmla="*/ 1660015 h 2498068"/>
                <a:gd name="connsiteX13-2319" fmla="*/ 144349 w 1206042"/>
                <a:gd name="connsiteY13-2320" fmla="*/ 1560258 h 2498068"/>
                <a:gd name="connsiteX14-2321" fmla="*/ 224799 w 1206042"/>
                <a:gd name="connsiteY14-2322" fmla="*/ 1231105 h 2498068"/>
                <a:gd name="connsiteX15-2323" fmla="*/ 286400 w 1206042"/>
                <a:gd name="connsiteY15-2324" fmla="*/ 758063 h 2498068"/>
                <a:gd name="connsiteX16-2325" fmla="*/ 321338 w 1206042"/>
                <a:gd name="connsiteY16-2326" fmla="*/ 390754 h 2498068"/>
                <a:gd name="connsiteX17-2327" fmla="*/ 328693 w 1206042"/>
                <a:gd name="connsiteY17-2328" fmla="*/ 124122 h 2498068"/>
                <a:gd name="connsiteX18-2329" fmla="*/ 331911 w 1206042"/>
                <a:gd name="connsiteY18-2330" fmla="*/ 70336 h 2498068"/>
                <a:gd name="connsiteX19-2331" fmla="*/ 397650 w 1206042"/>
                <a:gd name="connsiteY19-2332" fmla="*/ 0 h 2498068"/>
                <a:gd name="connsiteX20-2333" fmla="*/ 415119 w 1206042"/>
                <a:gd name="connsiteY20-2334" fmla="*/ 255599 h 2498068"/>
                <a:gd name="connsiteX21-2335" fmla="*/ 424773 w 1206042"/>
                <a:gd name="connsiteY21-2336" fmla="*/ 664282 h 2498068"/>
                <a:gd name="connsiteX22-2337" fmla="*/ 442242 w 1206042"/>
                <a:gd name="connsiteY22-2338" fmla="*/ 683130 h 2498068"/>
                <a:gd name="connsiteX23-2339" fmla="*/ 1046761 w 1206042"/>
                <a:gd name="connsiteY23-2340" fmla="*/ 662443 h 2498068"/>
                <a:gd name="connsiteX24-2341" fmla="*/ 1062392 w 1206042"/>
                <a:gd name="connsiteY24-2342" fmla="*/ 638538 h 2498068"/>
                <a:gd name="connsiteX25-2343" fmla="*/ 883564 w 1206042"/>
                <a:gd name="connsiteY25-2344" fmla="*/ 35398 h 2498068"/>
                <a:gd name="connsiteX0-2345" fmla="*/ 883564 w 1206042"/>
                <a:gd name="connsiteY0-2346" fmla="*/ 35398 h 2498068"/>
                <a:gd name="connsiteX1-2347" fmla="*/ 933172 w 1206042"/>
                <a:gd name="connsiteY1-2348" fmla="*/ 46811 h 2498068"/>
                <a:gd name="connsiteX2-2349" fmla="*/ 1051818 w 1206042"/>
                <a:gd name="connsiteY2-2350" fmla="*/ 291457 h 2498068"/>
                <a:gd name="connsiteX3-2351" fmla="*/ 1185134 w 1206042"/>
                <a:gd name="connsiteY3-2352" fmla="*/ 746570 h 2498068"/>
                <a:gd name="connsiteX4-2353" fmla="*/ 1205361 w 1206042"/>
                <a:gd name="connsiteY4-2354" fmla="*/ 1137324 h 2498068"/>
                <a:gd name="connsiteX5-2355" fmla="*/ 1185594 w 1206042"/>
                <a:gd name="connsiteY5-2356" fmla="*/ 1582784 h 2498068"/>
                <a:gd name="connsiteX6-2357" fmla="*/ 1184675 w 1206042"/>
                <a:gd name="connsiteY6-2358" fmla="*/ 1724835 h 2498068"/>
                <a:gd name="connsiteX7-2359" fmla="*/ 1195708 w 1206042"/>
                <a:gd name="connsiteY7-2360" fmla="*/ 2498068 h 2498068"/>
                <a:gd name="connsiteX8-2361" fmla="*/ 0 w 1206042"/>
                <a:gd name="connsiteY8-2362" fmla="*/ 2498068 h 2498068"/>
                <a:gd name="connsiteX9-2363" fmla="*/ 19768 w 1206042"/>
                <a:gd name="connsiteY9-2364" fmla="*/ 2241090 h 2498068"/>
                <a:gd name="connsiteX10-2365" fmla="*/ 44592 w 1206042"/>
                <a:gd name="connsiteY10-2366" fmla="*/ 2024566 h 2498068"/>
                <a:gd name="connsiteX11-2367" fmla="*/ 68497 w 1206042"/>
                <a:gd name="connsiteY11-2368" fmla="*/ 1868264 h 2498068"/>
                <a:gd name="connsiteX12-2369" fmla="*/ 110790 w 1206042"/>
                <a:gd name="connsiteY12-2370" fmla="*/ 1660015 h 2498068"/>
                <a:gd name="connsiteX13-2371" fmla="*/ 144349 w 1206042"/>
                <a:gd name="connsiteY13-2372" fmla="*/ 1560258 h 2498068"/>
                <a:gd name="connsiteX14-2373" fmla="*/ 224799 w 1206042"/>
                <a:gd name="connsiteY14-2374" fmla="*/ 1231105 h 2498068"/>
                <a:gd name="connsiteX15-2375" fmla="*/ 286400 w 1206042"/>
                <a:gd name="connsiteY15-2376" fmla="*/ 758063 h 2498068"/>
                <a:gd name="connsiteX16-2377" fmla="*/ 321338 w 1206042"/>
                <a:gd name="connsiteY16-2378" fmla="*/ 390754 h 2498068"/>
                <a:gd name="connsiteX17-2379" fmla="*/ 328693 w 1206042"/>
                <a:gd name="connsiteY17-2380" fmla="*/ 124122 h 2498068"/>
                <a:gd name="connsiteX18-2381" fmla="*/ 331911 w 1206042"/>
                <a:gd name="connsiteY18-2382" fmla="*/ 70336 h 2498068"/>
                <a:gd name="connsiteX19-2383" fmla="*/ 397650 w 1206042"/>
                <a:gd name="connsiteY19-2384" fmla="*/ 0 h 2498068"/>
                <a:gd name="connsiteX20-2385" fmla="*/ 415119 w 1206042"/>
                <a:gd name="connsiteY20-2386" fmla="*/ 255599 h 2498068"/>
                <a:gd name="connsiteX21-2387" fmla="*/ 424773 w 1206042"/>
                <a:gd name="connsiteY21-2388" fmla="*/ 664282 h 2498068"/>
                <a:gd name="connsiteX22-2389" fmla="*/ 442242 w 1206042"/>
                <a:gd name="connsiteY22-2390" fmla="*/ 683130 h 2498068"/>
                <a:gd name="connsiteX23-2391" fmla="*/ 1046761 w 1206042"/>
                <a:gd name="connsiteY23-2392" fmla="*/ 662443 h 2498068"/>
                <a:gd name="connsiteX24-2393" fmla="*/ 1062392 w 1206042"/>
                <a:gd name="connsiteY24-2394" fmla="*/ 638538 h 2498068"/>
                <a:gd name="connsiteX25-2395" fmla="*/ 883564 w 1206042"/>
                <a:gd name="connsiteY25-2396" fmla="*/ 35398 h 2498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-1" fmla="*/ 564782 w 621373"/>
                <a:gd name="connsiteY0-2" fmla="*/ 229578 h 950116"/>
                <a:gd name="connsiteX1-3" fmla="*/ 590526 w 621373"/>
                <a:gd name="connsiteY1-4" fmla="*/ 217166 h 950116"/>
                <a:gd name="connsiteX2-5" fmla="*/ 610294 w 621373"/>
                <a:gd name="connsiteY2-6" fmla="*/ 246127 h 950116"/>
                <a:gd name="connsiteX3-7" fmla="*/ 621326 w 621373"/>
                <a:gd name="connsiteY3-8" fmla="*/ 321980 h 950116"/>
                <a:gd name="connsiteX4-9" fmla="*/ 608914 w 621373"/>
                <a:gd name="connsiteY4-10" fmla="*/ 428173 h 950116"/>
                <a:gd name="connsiteX5-11" fmla="*/ 586388 w 621373"/>
                <a:gd name="connsiteY5-12" fmla="*/ 448400 h 950116"/>
                <a:gd name="connsiteX6-13" fmla="*/ 574896 w 621373"/>
                <a:gd name="connsiteY6-14" fmla="*/ 463111 h 950116"/>
                <a:gd name="connsiteX7-15" fmla="*/ 574896 w 621373"/>
                <a:gd name="connsiteY7-16" fmla="*/ 490234 h 950116"/>
                <a:gd name="connsiteX8-17" fmla="*/ 560645 w 621373"/>
                <a:gd name="connsiteY8-18" fmla="*/ 593209 h 950116"/>
                <a:gd name="connsiteX9-19" fmla="*/ 545015 w 621373"/>
                <a:gd name="connsiteY9-20" fmla="*/ 618953 h 950116"/>
                <a:gd name="connsiteX10-21" fmla="*/ 541796 w 621373"/>
                <a:gd name="connsiteY10-22" fmla="*/ 629986 h 950116"/>
                <a:gd name="connsiteX11-23" fmla="*/ 547773 w 621373"/>
                <a:gd name="connsiteY11-24" fmla="*/ 734340 h 950116"/>
                <a:gd name="connsiteX12-25" fmla="*/ 553749 w 621373"/>
                <a:gd name="connsiteY12-26" fmla="*/ 750430 h 950116"/>
                <a:gd name="connsiteX13-27" fmla="*/ 555128 w 621373"/>
                <a:gd name="connsiteY13-28" fmla="*/ 808354 h 950116"/>
                <a:gd name="connsiteX14-29" fmla="*/ 448935 w 621373"/>
                <a:gd name="connsiteY14-30" fmla="*/ 935693 h 950116"/>
                <a:gd name="connsiteX15-31" fmla="*/ 428708 w 621373"/>
                <a:gd name="connsiteY15-32" fmla="*/ 946727 h 950116"/>
                <a:gd name="connsiteX16-33" fmla="*/ 387334 w 621373"/>
                <a:gd name="connsiteY16-34" fmla="*/ 931556 h 950116"/>
                <a:gd name="connsiteX17-35" fmla="*/ 252638 w 621373"/>
                <a:gd name="connsiteY17-36" fmla="*/ 858002 h 950116"/>
                <a:gd name="connsiteX18-37" fmla="*/ 164374 w 621373"/>
                <a:gd name="connsiteY18-38" fmla="*/ 774795 h 950116"/>
                <a:gd name="connsiteX19-39" fmla="*/ 157019 w 621373"/>
                <a:gd name="connsiteY19-40" fmla="*/ 755947 h 950116"/>
                <a:gd name="connsiteX20-41" fmla="*/ 136332 w 621373"/>
                <a:gd name="connsiteY20-42" fmla="*/ 659867 h 950116"/>
                <a:gd name="connsiteX21-43" fmla="*/ 94958 w 621373"/>
                <a:gd name="connsiteY21-44" fmla="*/ 550916 h 950116"/>
                <a:gd name="connsiteX22-45" fmla="*/ 78408 w 621373"/>
                <a:gd name="connsiteY22-46" fmla="*/ 537124 h 950116"/>
                <a:gd name="connsiteX23-47" fmla="*/ 53124 w 621373"/>
                <a:gd name="connsiteY23-48" fmla="*/ 521494 h 950116"/>
                <a:gd name="connsiteX24-49" fmla="*/ 8992 w 621373"/>
                <a:gd name="connsiteY24-50" fmla="*/ 431391 h 950116"/>
                <a:gd name="connsiteX25-51" fmla="*/ 6693 w 621373"/>
                <a:gd name="connsiteY25-52" fmla="*/ 414841 h 950116"/>
                <a:gd name="connsiteX26-53" fmla="*/ 1636 w 621373"/>
                <a:gd name="connsiteY26-54" fmla="*/ 378064 h 950116"/>
                <a:gd name="connsiteX27-55" fmla="*/ 30138 w 621373"/>
                <a:gd name="connsiteY27-56" fmla="*/ 323819 h 950116"/>
                <a:gd name="connsiteX28-57" fmla="*/ 56802 w 621373"/>
                <a:gd name="connsiteY28-58" fmla="*/ 363813 h 950116"/>
                <a:gd name="connsiteX29-59" fmla="*/ 54043 w 621373"/>
                <a:gd name="connsiteY29-60" fmla="*/ 150967 h 950116"/>
                <a:gd name="connsiteX30-61" fmla="*/ 139550 w 621373"/>
                <a:gd name="connsiteY30-62" fmla="*/ 82470 h 950116"/>
                <a:gd name="connsiteX31-63" fmla="*/ 266430 w 621373"/>
                <a:gd name="connsiteY31-64" fmla="*/ 52130 h 950116"/>
                <a:gd name="connsiteX32-65" fmla="*/ 360670 w 621373"/>
                <a:gd name="connsiteY32-66" fmla="*/ 4320 h 950116"/>
                <a:gd name="connsiteX33-67" fmla="*/ 440201 w 621373"/>
                <a:gd name="connsiteY33-68" fmla="*/ 21329 h 950116"/>
                <a:gd name="connsiteX34-69" fmla="*/ 490309 w 621373"/>
                <a:gd name="connsiteY34-70" fmla="*/ 89826 h 950116"/>
                <a:gd name="connsiteX35-71" fmla="*/ 549612 w 621373"/>
                <a:gd name="connsiteY35-72" fmla="*/ 258540 h 950116"/>
                <a:gd name="connsiteX36-73" fmla="*/ 564782 w 621373"/>
                <a:gd name="connsiteY36-74" fmla="*/ 229578 h 950116"/>
                <a:gd name="connsiteX0-75" fmla="*/ 564782 w 621373"/>
                <a:gd name="connsiteY0-76" fmla="*/ 229578 h 950116"/>
                <a:gd name="connsiteX1-77" fmla="*/ 590526 w 621373"/>
                <a:gd name="connsiteY1-78" fmla="*/ 217166 h 950116"/>
                <a:gd name="connsiteX2-79" fmla="*/ 610294 w 621373"/>
                <a:gd name="connsiteY2-80" fmla="*/ 246127 h 950116"/>
                <a:gd name="connsiteX3-81" fmla="*/ 621326 w 621373"/>
                <a:gd name="connsiteY3-82" fmla="*/ 321980 h 950116"/>
                <a:gd name="connsiteX4-83" fmla="*/ 608914 w 621373"/>
                <a:gd name="connsiteY4-84" fmla="*/ 428173 h 950116"/>
                <a:gd name="connsiteX5-85" fmla="*/ 586388 w 621373"/>
                <a:gd name="connsiteY5-86" fmla="*/ 448400 h 950116"/>
                <a:gd name="connsiteX6-87" fmla="*/ 574896 w 621373"/>
                <a:gd name="connsiteY6-88" fmla="*/ 463111 h 950116"/>
                <a:gd name="connsiteX7-89" fmla="*/ 574896 w 621373"/>
                <a:gd name="connsiteY7-90" fmla="*/ 490234 h 950116"/>
                <a:gd name="connsiteX8-91" fmla="*/ 560645 w 621373"/>
                <a:gd name="connsiteY8-92" fmla="*/ 593209 h 950116"/>
                <a:gd name="connsiteX9-93" fmla="*/ 545015 w 621373"/>
                <a:gd name="connsiteY9-94" fmla="*/ 618953 h 950116"/>
                <a:gd name="connsiteX10-95" fmla="*/ 541796 w 621373"/>
                <a:gd name="connsiteY10-96" fmla="*/ 629986 h 950116"/>
                <a:gd name="connsiteX11-97" fmla="*/ 547773 w 621373"/>
                <a:gd name="connsiteY11-98" fmla="*/ 734340 h 950116"/>
                <a:gd name="connsiteX12-99" fmla="*/ 553749 w 621373"/>
                <a:gd name="connsiteY12-100" fmla="*/ 750430 h 950116"/>
                <a:gd name="connsiteX13-101" fmla="*/ 555128 w 621373"/>
                <a:gd name="connsiteY13-102" fmla="*/ 808354 h 950116"/>
                <a:gd name="connsiteX14-103" fmla="*/ 448935 w 621373"/>
                <a:gd name="connsiteY14-104" fmla="*/ 935693 h 950116"/>
                <a:gd name="connsiteX15-105" fmla="*/ 428708 w 621373"/>
                <a:gd name="connsiteY15-106" fmla="*/ 946727 h 950116"/>
                <a:gd name="connsiteX16-107" fmla="*/ 252638 w 621373"/>
                <a:gd name="connsiteY16-108" fmla="*/ 858002 h 950116"/>
                <a:gd name="connsiteX17-109" fmla="*/ 164374 w 621373"/>
                <a:gd name="connsiteY17-110" fmla="*/ 774795 h 950116"/>
                <a:gd name="connsiteX18-111" fmla="*/ 157019 w 621373"/>
                <a:gd name="connsiteY18-112" fmla="*/ 755947 h 950116"/>
                <a:gd name="connsiteX19-113" fmla="*/ 136332 w 621373"/>
                <a:gd name="connsiteY19-114" fmla="*/ 659867 h 950116"/>
                <a:gd name="connsiteX20-115" fmla="*/ 94958 w 621373"/>
                <a:gd name="connsiteY20-116" fmla="*/ 550916 h 950116"/>
                <a:gd name="connsiteX21-117" fmla="*/ 78408 w 621373"/>
                <a:gd name="connsiteY21-118" fmla="*/ 537124 h 950116"/>
                <a:gd name="connsiteX22-119" fmla="*/ 53124 w 621373"/>
                <a:gd name="connsiteY22-120" fmla="*/ 521494 h 950116"/>
                <a:gd name="connsiteX23-121" fmla="*/ 8992 w 621373"/>
                <a:gd name="connsiteY23-122" fmla="*/ 431391 h 950116"/>
                <a:gd name="connsiteX24-123" fmla="*/ 6693 w 621373"/>
                <a:gd name="connsiteY24-124" fmla="*/ 414841 h 950116"/>
                <a:gd name="connsiteX25-125" fmla="*/ 1636 w 621373"/>
                <a:gd name="connsiteY25-126" fmla="*/ 378064 h 950116"/>
                <a:gd name="connsiteX26-127" fmla="*/ 30138 w 621373"/>
                <a:gd name="connsiteY26-128" fmla="*/ 323819 h 950116"/>
                <a:gd name="connsiteX27-129" fmla="*/ 56802 w 621373"/>
                <a:gd name="connsiteY27-130" fmla="*/ 363813 h 950116"/>
                <a:gd name="connsiteX28-131" fmla="*/ 54043 w 621373"/>
                <a:gd name="connsiteY28-132" fmla="*/ 150967 h 950116"/>
                <a:gd name="connsiteX29-133" fmla="*/ 139550 w 621373"/>
                <a:gd name="connsiteY29-134" fmla="*/ 82470 h 950116"/>
                <a:gd name="connsiteX30-135" fmla="*/ 266430 w 621373"/>
                <a:gd name="connsiteY30-136" fmla="*/ 52130 h 950116"/>
                <a:gd name="connsiteX31-137" fmla="*/ 360670 w 621373"/>
                <a:gd name="connsiteY31-138" fmla="*/ 4320 h 950116"/>
                <a:gd name="connsiteX32-139" fmla="*/ 440201 w 621373"/>
                <a:gd name="connsiteY32-140" fmla="*/ 21329 h 950116"/>
                <a:gd name="connsiteX33-141" fmla="*/ 490309 w 621373"/>
                <a:gd name="connsiteY33-142" fmla="*/ 89826 h 950116"/>
                <a:gd name="connsiteX34-143" fmla="*/ 549612 w 621373"/>
                <a:gd name="connsiteY34-144" fmla="*/ 258540 h 950116"/>
                <a:gd name="connsiteX35-145" fmla="*/ 564782 w 621373"/>
                <a:gd name="connsiteY35-146" fmla="*/ 229578 h 950116"/>
                <a:gd name="connsiteX0-147" fmla="*/ 564782 w 621373"/>
                <a:gd name="connsiteY0-148" fmla="*/ 229578 h 950116"/>
                <a:gd name="connsiteX1-149" fmla="*/ 590526 w 621373"/>
                <a:gd name="connsiteY1-150" fmla="*/ 217166 h 950116"/>
                <a:gd name="connsiteX2-151" fmla="*/ 610294 w 621373"/>
                <a:gd name="connsiteY2-152" fmla="*/ 246127 h 950116"/>
                <a:gd name="connsiteX3-153" fmla="*/ 621326 w 621373"/>
                <a:gd name="connsiteY3-154" fmla="*/ 321980 h 950116"/>
                <a:gd name="connsiteX4-155" fmla="*/ 608914 w 621373"/>
                <a:gd name="connsiteY4-156" fmla="*/ 428173 h 950116"/>
                <a:gd name="connsiteX5-157" fmla="*/ 586388 w 621373"/>
                <a:gd name="connsiteY5-158" fmla="*/ 448400 h 950116"/>
                <a:gd name="connsiteX6-159" fmla="*/ 574896 w 621373"/>
                <a:gd name="connsiteY6-160" fmla="*/ 463111 h 950116"/>
                <a:gd name="connsiteX7-161" fmla="*/ 574896 w 621373"/>
                <a:gd name="connsiteY7-162" fmla="*/ 490234 h 950116"/>
                <a:gd name="connsiteX8-163" fmla="*/ 560645 w 621373"/>
                <a:gd name="connsiteY8-164" fmla="*/ 593209 h 950116"/>
                <a:gd name="connsiteX9-165" fmla="*/ 545015 w 621373"/>
                <a:gd name="connsiteY9-166" fmla="*/ 618953 h 950116"/>
                <a:gd name="connsiteX10-167" fmla="*/ 541796 w 621373"/>
                <a:gd name="connsiteY10-168" fmla="*/ 629986 h 950116"/>
                <a:gd name="connsiteX11-169" fmla="*/ 547773 w 621373"/>
                <a:gd name="connsiteY11-170" fmla="*/ 734340 h 950116"/>
                <a:gd name="connsiteX12-171" fmla="*/ 553749 w 621373"/>
                <a:gd name="connsiteY12-172" fmla="*/ 750430 h 950116"/>
                <a:gd name="connsiteX13-173" fmla="*/ 555128 w 621373"/>
                <a:gd name="connsiteY13-174" fmla="*/ 808354 h 950116"/>
                <a:gd name="connsiteX14-175" fmla="*/ 448935 w 621373"/>
                <a:gd name="connsiteY14-176" fmla="*/ 935693 h 950116"/>
                <a:gd name="connsiteX15-177" fmla="*/ 402514 w 621373"/>
                <a:gd name="connsiteY15-178" fmla="*/ 946727 h 950116"/>
                <a:gd name="connsiteX16-179" fmla="*/ 252638 w 621373"/>
                <a:gd name="connsiteY16-180" fmla="*/ 858002 h 950116"/>
                <a:gd name="connsiteX17-181" fmla="*/ 164374 w 621373"/>
                <a:gd name="connsiteY17-182" fmla="*/ 774795 h 950116"/>
                <a:gd name="connsiteX18-183" fmla="*/ 157019 w 621373"/>
                <a:gd name="connsiteY18-184" fmla="*/ 755947 h 950116"/>
                <a:gd name="connsiteX19-185" fmla="*/ 136332 w 621373"/>
                <a:gd name="connsiteY19-186" fmla="*/ 659867 h 950116"/>
                <a:gd name="connsiteX20-187" fmla="*/ 94958 w 621373"/>
                <a:gd name="connsiteY20-188" fmla="*/ 550916 h 950116"/>
                <a:gd name="connsiteX21-189" fmla="*/ 78408 w 621373"/>
                <a:gd name="connsiteY21-190" fmla="*/ 537124 h 950116"/>
                <a:gd name="connsiteX22-191" fmla="*/ 53124 w 621373"/>
                <a:gd name="connsiteY22-192" fmla="*/ 521494 h 950116"/>
                <a:gd name="connsiteX23-193" fmla="*/ 8992 w 621373"/>
                <a:gd name="connsiteY23-194" fmla="*/ 431391 h 950116"/>
                <a:gd name="connsiteX24-195" fmla="*/ 6693 w 621373"/>
                <a:gd name="connsiteY24-196" fmla="*/ 414841 h 950116"/>
                <a:gd name="connsiteX25-197" fmla="*/ 1636 w 621373"/>
                <a:gd name="connsiteY25-198" fmla="*/ 378064 h 950116"/>
                <a:gd name="connsiteX26-199" fmla="*/ 30138 w 621373"/>
                <a:gd name="connsiteY26-200" fmla="*/ 323819 h 950116"/>
                <a:gd name="connsiteX27-201" fmla="*/ 56802 w 621373"/>
                <a:gd name="connsiteY27-202" fmla="*/ 363813 h 950116"/>
                <a:gd name="connsiteX28-203" fmla="*/ 54043 w 621373"/>
                <a:gd name="connsiteY28-204" fmla="*/ 150967 h 950116"/>
                <a:gd name="connsiteX29-205" fmla="*/ 139550 w 621373"/>
                <a:gd name="connsiteY29-206" fmla="*/ 82470 h 950116"/>
                <a:gd name="connsiteX30-207" fmla="*/ 266430 w 621373"/>
                <a:gd name="connsiteY30-208" fmla="*/ 52130 h 950116"/>
                <a:gd name="connsiteX31-209" fmla="*/ 360670 w 621373"/>
                <a:gd name="connsiteY31-210" fmla="*/ 4320 h 950116"/>
                <a:gd name="connsiteX32-211" fmla="*/ 440201 w 621373"/>
                <a:gd name="connsiteY32-212" fmla="*/ 21329 h 950116"/>
                <a:gd name="connsiteX33-213" fmla="*/ 490309 w 621373"/>
                <a:gd name="connsiteY33-214" fmla="*/ 89826 h 950116"/>
                <a:gd name="connsiteX34-215" fmla="*/ 549612 w 621373"/>
                <a:gd name="connsiteY34-216" fmla="*/ 258540 h 950116"/>
                <a:gd name="connsiteX35-217" fmla="*/ 564782 w 621373"/>
                <a:gd name="connsiteY35-218" fmla="*/ 229578 h 950116"/>
                <a:gd name="connsiteX0-219" fmla="*/ 564782 w 621373"/>
                <a:gd name="connsiteY0-220" fmla="*/ 229578 h 950116"/>
                <a:gd name="connsiteX1-221" fmla="*/ 590526 w 621373"/>
                <a:gd name="connsiteY1-222" fmla="*/ 217166 h 950116"/>
                <a:gd name="connsiteX2-223" fmla="*/ 610294 w 621373"/>
                <a:gd name="connsiteY2-224" fmla="*/ 246127 h 950116"/>
                <a:gd name="connsiteX3-225" fmla="*/ 621326 w 621373"/>
                <a:gd name="connsiteY3-226" fmla="*/ 321980 h 950116"/>
                <a:gd name="connsiteX4-227" fmla="*/ 608914 w 621373"/>
                <a:gd name="connsiteY4-228" fmla="*/ 428173 h 950116"/>
                <a:gd name="connsiteX5-229" fmla="*/ 586388 w 621373"/>
                <a:gd name="connsiteY5-230" fmla="*/ 448400 h 950116"/>
                <a:gd name="connsiteX6-231" fmla="*/ 574896 w 621373"/>
                <a:gd name="connsiteY6-232" fmla="*/ 463111 h 950116"/>
                <a:gd name="connsiteX7-233" fmla="*/ 574896 w 621373"/>
                <a:gd name="connsiteY7-234" fmla="*/ 490234 h 950116"/>
                <a:gd name="connsiteX8-235" fmla="*/ 560645 w 621373"/>
                <a:gd name="connsiteY8-236" fmla="*/ 593209 h 950116"/>
                <a:gd name="connsiteX9-237" fmla="*/ 545015 w 621373"/>
                <a:gd name="connsiteY9-238" fmla="*/ 618953 h 950116"/>
                <a:gd name="connsiteX10-239" fmla="*/ 541796 w 621373"/>
                <a:gd name="connsiteY10-240" fmla="*/ 629986 h 950116"/>
                <a:gd name="connsiteX11-241" fmla="*/ 547773 w 621373"/>
                <a:gd name="connsiteY11-242" fmla="*/ 734340 h 950116"/>
                <a:gd name="connsiteX12-243" fmla="*/ 553749 w 621373"/>
                <a:gd name="connsiteY12-244" fmla="*/ 750430 h 950116"/>
                <a:gd name="connsiteX13-245" fmla="*/ 555128 w 621373"/>
                <a:gd name="connsiteY13-246" fmla="*/ 808354 h 950116"/>
                <a:gd name="connsiteX14-247" fmla="*/ 465603 w 621373"/>
                <a:gd name="connsiteY14-248" fmla="*/ 935693 h 950116"/>
                <a:gd name="connsiteX15-249" fmla="*/ 402514 w 621373"/>
                <a:gd name="connsiteY15-250" fmla="*/ 946727 h 950116"/>
                <a:gd name="connsiteX16-251" fmla="*/ 252638 w 621373"/>
                <a:gd name="connsiteY16-252" fmla="*/ 858002 h 950116"/>
                <a:gd name="connsiteX17-253" fmla="*/ 164374 w 621373"/>
                <a:gd name="connsiteY17-254" fmla="*/ 774795 h 950116"/>
                <a:gd name="connsiteX18-255" fmla="*/ 157019 w 621373"/>
                <a:gd name="connsiteY18-256" fmla="*/ 755947 h 950116"/>
                <a:gd name="connsiteX19-257" fmla="*/ 136332 w 621373"/>
                <a:gd name="connsiteY19-258" fmla="*/ 659867 h 950116"/>
                <a:gd name="connsiteX20-259" fmla="*/ 94958 w 621373"/>
                <a:gd name="connsiteY20-260" fmla="*/ 550916 h 950116"/>
                <a:gd name="connsiteX21-261" fmla="*/ 78408 w 621373"/>
                <a:gd name="connsiteY21-262" fmla="*/ 537124 h 950116"/>
                <a:gd name="connsiteX22-263" fmla="*/ 53124 w 621373"/>
                <a:gd name="connsiteY22-264" fmla="*/ 521494 h 950116"/>
                <a:gd name="connsiteX23-265" fmla="*/ 8992 w 621373"/>
                <a:gd name="connsiteY23-266" fmla="*/ 431391 h 950116"/>
                <a:gd name="connsiteX24-267" fmla="*/ 6693 w 621373"/>
                <a:gd name="connsiteY24-268" fmla="*/ 414841 h 950116"/>
                <a:gd name="connsiteX25-269" fmla="*/ 1636 w 621373"/>
                <a:gd name="connsiteY25-270" fmla="*/ 378064 h 950116"/>
                <a:gd name="connsiteX26-271" fmla="*/ 30138 w 621373"/>
                <a:gd name="connsiteY26-272" fmla="*/ 323819 h 950116"/>
                <a:gd name="connsiteX27-273" fmla="*/ 56802 w 621373"/>
                <a:gd name="connsiteY27-274" fmla="*/ 363813 h 950116"/>
                <a:gd name="connsiteX28-275" fmla="*/ 54043 w 621373"/>
                <a:gd name="connsiteY28-276" fmla="*/ 150967 h 950116"/>
                <a:gd name="connsiteX29-277" fmla="*/ 139550 w 621373"/>
                <a:gd name="connsiteY29-278" fmla="*/ 82470 h 950116"/>
                <a:gd name="connsiteX30-279" fmla="*/ 266430 w 621373"/>
                <a:gd name="connsiteY30-280" fmla="*/ 52130 h 950116"/>
                <a:gd name="connsiteX31-281" fmla="*/ 360670 w 621373"/>
                <a:gd name="connsiteY31-282" fmla="*/ 4320 h 950116"/>
                <a:gd name="connsiteX32-283" fmla="*/ 440201 w 621373"/>
                <a:gd name="connsiteY32-284" fmla="*/ 21329 h 950116"/>
                <a:gd name="connsiteX33-285" fmla="*/ 490309 w 621373"/>
                <a:gd name="connsiteY33-286" fmla="*/ 89826 h 950116"/>
                <a:gd name="connsiteX34-287" fmla="*/ 549612 w 621373"/>
                <a:gd name="connsiteY34-288" fmla="*/ 258540 h 950116"/>
                <a:gd name="connsiteX35-289" fmla="*/ 564782 w 621373"/>
                <a:gd name="connsiteY35-290" fmla="*/ 229578 h 950116"/>
                <a:gd name="connsiteX0-291" fmla="*/ 564782 w 621373"/>
                <a:gd name="connsiteY0-292" fmla="*/ 229578 h 950116"/>
                <a:gd name="connsiteX1-293" fmla="*/ 590526 w 621373"/>
                <a:gd name="connsiteY1-294" fmla="*/ 217166 h 950116"/>
                <a:gd name="connsiteX2-295" fmla="*/ 610294 w 621373"/>
                <a:gd name="connsiteY2-296" fmla="*/ 246127 h 950116"/>
                <a:gd name="connsiteX3-297" fmla="*/ 621326 w 621373"/>
                <a:gd name="connsiteY3-298" fmla="*/ 321980 h 950116"/>
                <a:gd name="connsiteX4-299" fmla="*/ 608914 w 621373"/>
                <a:gd name="connsiteY4-300" fmla="*/ 428173 h 950116"/>
                <a:gd name="connsiteX5-301" fmla="*/ 586388 w 621373"/>
                <a:gd name="connsiteY5-302" fmla="*/ 448400 h 950116"/>
                <a:gd name="connsiteX6-303" fmla="*/ 574896 w 621373"/>
                <a:gd name="connsiteY6-304" fmla="*/ 463111 h 950116"/>
                <a:gd name="connsiteX7-305" fmla="*/ 574896 w 621373"/>
                <a:gd name="connsiteY7-306" fmla="*/ 490234 h 950116"/>
                <a:gd name="connsiteX8-307" fmla="*/ 560645 w 621373"/>
                <a:gd name="connsiteY8-308" fmla="*/ 593209 h 950116"/>
                <a:gd name="connsiteX9-309" fmla="*/ 545015 w 621373"/>
                <a:gd name="connsiteY9-310" fmla="*/ 618953 h 950116"/>
                <a:gd name="connsiteX10-311" fmla="*/ 541796 w 621373"/>
                <a:gd name="connsiteY10-312" fmla="*/ 629986 h 950116"/>
                <a:gd name="connsiteX11-313" fmla="*/ 547773 w 621373"/>
                <a:gd name="connsiteY11-314" fmla="*/ 734340 h 950116"/>
                <a:gd name="connsiteX12-315" fmla="*/ 553749 w 621373"/>
                <a:gd name="connsiteY12-316" fmla="*/ 750430 h 950116"/>
                <a:gd name="connsiteX13-317" fmla="*/ 555128 w 621373"/>
                <a:gd name="connsiteY13-318" fmla="*/ 808354 h 950116"/>
                <a:gd name="connsiteX14-319" fmla="*/ 465603 w 621373"/>
                <a:gd name="connsiteY14-320" fmla="*/ 935693 h 950116"/>
                <a:gd name="connsiteX15-321" fmla="*/ 402514 w 621373"/>
                <a:gd name="connsiteY15-322" fmla="*/ 946727 h 950116"/>
                <a:gd name="connsiteX16-323" fmla="*/ 252638 w 621373"/>
                <a:gd name="connsiteY16-324" fmla="*/ 858002 h 950116"/>
                <a:gd name="connsiteX17-325" fmla="*/ 164374 w 621373"/>
                <a:gd name="connsiteY17-326" fmla="*/ 774795 h 950116"/>
                <a:gd name="connsiteX18-327" fmla="*/ 157019 w 621373"/>
                <a:gd name="connsiteY18-328" fmla="*/ 755947 h 950116"/>
                <a:gd name="connsiteX19-329" fmla="*/ 136332 w 621373"/>
                <a:gd name="connsiteY19-330" fmla="*/ 659867 h 950116"/>
                <a:gd name="connsiteX20-331" fmla="*/ 94958 w 621373"/>
                <a:gd name="connsiteY20-332" fmla="*/ 550916 h 950116"/>
                <a:gd name="connsiteX21-333" fmla="*/ 78408 w 621373"/>
                <a:gd name="connsiteY21-334" fmla="*/ 537124 h 950116"/>
                <a:gd name="connsiteX22-335" fmla="*/ 53124 w 621373"/>
                <a:gd name="connsiteY22-336" fmla="*/ 521494 h 950116"/>
                <a:gd name="connsiteX23-337" fmla="*/ 8992 w 621373"/>
                <a:gd name="connsiteY23-338" fmla="*/ 431391 h 950116"/>
                <a:gd name="connsiteX24-339" fmla="*/ 6693 w 621373"/>
                <a:gd name="connsiteY24-340" fmla="*/ 414841 h 950116"/>
                <a:gd name="connsiteX25-341" fmla="*/ 1636 w 621373"/>
                <a:gd name="connsiteY25-342" fmla="*/ 378064 h 950116"/>
                <a:gd name="connsiteX26-343" fmla="*/ 30138 w 621373"/>
                <a:gd name="connsiteY26-344" fmla="*/ 323819 h 950116"/>
                <a:gd name="connsiteX27-345" fmla="*/ 56802 w 621373"/>
                <a:gd name="connsiteY27-346" fmla="*/ 363813 h 950116"/>
                <a:gd name="connsiteX28-347" fmla="*/ 54043 w 621373"/>
                <a:gd name="connsiteY28-348" fmla="*/ 150967 h 950116"/>
                <a:gd name="connsiteX29-349" fmla="*/ 139550 w 621373"/>
                <a:gd name="connsiteY29-350" fmla="*/ 82470 h 950116"/>
                <a:gd name="connsiteX30-351" fmla="*/ 266430 w 621373"/>
                <a:gd name="connsiteY30-352" fmla="*/ 52130 h 950116"/>
                <a:gd name="connsiteX31-353" fmla="*/ 360670 w 621373"/>
                <a:gd name="connsiteY31-354" fmla="*/ 4320 h 950116"/>
                <a:gd name="connsiteX32-355" fmla="*/ 440201 w 621373"/>
                <a:gd name="connsiteY32-356" fmla="*/ 21329 h 950116"/>
                <a:gd name="connsiteX33-357" fmla="*/ 490309 w 621373"/>
                <a:gd name="connsiteY33-358" fmla="*/ 89826 h 950116"/>
                <a:gd name="connsiteX34-359" fmla="*/ 549612 w 621373"/>
                <a:gd name="connsiteY34-360" fmla="*/ 258540 h 950116"/>
                <a:gd name="connsiteX35-361" fmla="*/ 564782 w 621373"/>
                <a:gd name="connsiteY35-362" fmla="*/ 229578 h 950116"/>
                <a:gd name="connsiteX0-363" fmla="*/ 564782 w 621373"/>
                <a:gd name="connsiteY0-364" fmla="*/ 229578 h 950116"/>
                <a:gd name="connsiteX1-365" fmla="*/ 590526 w 621373"/>
                <a:gd name="connsiteY1-366" fmla="*/ 217166 h 950116"/>
                <a:gd name="connsiteX2-367" fmla="*/ 610294 w 621373"/>
                <a:gd name="connsiteY2-368" fmla="*/ 246127 h 950116"/>
                <a:gd name="connsiteX3-369" fmla="*/ 621326 w 621373"/>
                <a:gd name="connsiteY3-370" fmla="*/ 321980 h 950116"/>
                <a:gd name="connsiteX4-371" fmla="*/ 608914 w 621373"/>
                <a:gd name="connsiteY4-372" fmla="*/ 428173 h 950116"/>
                <a:gd name="connsiteX5-373" fmla="*/ 586388 w 621373"/>
                <a:gd name="connsiteY5-374" fmla="*/ 448400 h 950116"/>
                <a:gd name="connsiteX6-375" fmla="*/ 574896 w 621373"/>
                <a:gd name="connsiteY6-376" fmla="*/ 463111 h 950116"/>
                <a:gd name="connsiteX7-377" fmla="*/ 574896 w 621373"/>
                <a:gd name="connsiteY7-378" fmla="*/ 490234 h 950116"/>
                <a:gd name="connsiteX8-379" fmla="*/ 560645 w 621373"/>
                <a:gd name="connsiteY8-380" fmla="*/ 593209 h 950116"/>
                <a:gd name="connsiteX9-381" fmla="*/ 545015 w 621373"/>
                <a:gd name="connsiteY9-382" fmla="*/ 618953 h 950116"/>
                <a:gd name="connsiteX10-383" fmla="*/ 541796 w 621373"/>
                <a:gd name="connsiteY10-384" fmla="*/ 629986 h 950116"/>
                <a:gd name="connsiteX11-385" fmla="*/ 547773 w 621373"/>
                <a:gd name="connsiteY11-386" fmla="*/ 734340 h 950116"/>
                <a:gd name="connsiteX12-387" fmla="*/ 553749 w 621373"/>
                <a:gd name="connsiteY12-388" fmla="*/ 750430 h 950116"/>
                <a:gd name="connsiteX13-389" fmla="*/ 555128 w 621373"/>
                <a:gd name="connsiteY13-390" fmla="*/ 808354 h 950116"/>
                <a:gd name="connsiteX14-391" fmla="*/ 465603 w 621373"/>
                <a:gd name="connsiteY14-392" fmla="*/ 935693 h 950116"/>
                <a:gd name="connsiteX15-393" fmla="*/ 402514 w 621373"/>
                <a:gd name="connsiteY15-394" fmla="*/ 946727 h 950116"/>
                <a:gd name="connsiteX16-395" fmla="*/ 252638 w 621373"/>
                <a:gd name="connsiteY16-396" fmla="*/ 858002 h 950116"/>
                <a:gd name="connsiteX17-397" fmla="*/ 157019 w 621373"/>
                <a:gd name="connsiteY17-398" fmla="*/ 755947 h 950116"/>
                <a:gd name="connsiteX18-399" fmla="*/ 136332 w 621373"/>
                <a:gd name="connsiteY18-400" fmla="*/ 659867 h 950116"/>
                <a:gd name="connsiteX19-401" fmla="*/ 94958 w 621373"/>
                <a:gd name="connsiteY19-402" fmla="*/ 550916 h 950116"/>
                <a:gd name="connsiteX20-403" fmla="*/ 78408 w 621373"/>
                <a:gd name="connsiteY20-404" fmla="*/ 537124 h 950116"/>
                <a:gd name="connsiteX21-405" fmla="*/ 53124 w 621373"/>
                <a:gd name="connsiteY21-406" fmla="*/ 521494 h 950116"/>
                <a:gd name="connsiteX22-407" fmla="*/ 8992 w 621373"/>
                <a:gd name="connsiteY22-408" fmla="*/ 431391 h 950116"/>
                <a:gd name="connsiteX23-409" fmla="*/ 6693 w 621373"/>
                <a:gd name="connsiteY23-410" fmla="*/ 414841 h 950116"/>
                <a:gd name="connsiteX24-411" fmla="*/ 1636 w 621373"/>
                <a:gd name="connsiteY24-412" fmla="*/ 378064 h 950116"/>
                <a:gd name="connsiteX25-413" fmla="*/ 30138 w 621373"/>
                <a:gd name="connsiteY25-414" fmla="*/ 323819 h 950116"/>
                <a:gd name="connsiteX26-415" fmla="*/ 56802 w 621373"/>
                <a:gd name="connsiteY26-416" fmla="*/ 363813 h 950116"/>
                <a:gd name="connsiteX27-417" fmla="*/ 54043 w 621373"/>
                <a:gd name="connsiteY27-418" fmla="*/ 150967 h 950116"/>
                <a:gd name="connsiteX28-419" fmla="*/ 139550 w 621373"/>
                <a:gd name="connsiteY28-420" fmla="*/ 82470 h 950116"/>
                <a:gd name="connsiteX29-421" fmla="*/ 266430 w 621373"/>
                <a:gd name="connsiteY29-422" fmla="*/ 52130 h 950116"/>
                <a:gd name="connsiteX30-423" fmla="*/ 360670 w 621373"/>
                <a:gd name="connsiteY30-424" fmla="*/ 4320 h 950116"/>
                <a:gd name="connsiteX31-425" fmla="*/ 440201 w 621373"/>
                <a:gd name="connsiteY31-426" fmla="*/ 21329 h 950116"/>
                <a:gd name="connsiteX32-427" fmla="*/ 490309 w 621373"/>
                <a:gd name="connsiteY32-428" fmla="*/ 89826 h 950116"/>
                <a:gd name="connsiteX33-429" fmla="*/ 549612 w 621373"/>
                <a:gd name="connsiteY33-430" fmla="*/ 258540 h 950116"/>
                <a:gd name="connsiteX34-431" fmla="*/ 564782 w 621373"/>
                <a:gd name="connsiteY34-432" fmla="*/ 229578 h 950116"/>
                <a:gd name="connsiteX0-433" fmla="*/ 564782 w 621373"/>
                <a:gd name="connsiteY0-434" fmla="*/ 229578 h 950116"/>
                <a:gd name="connsiteX1-435" fmla="*/ 590526 w 621373"/>
                <a:gd name="connsiteY1-436" fmla="*/ 217166 h 950116"/>
                <a:gd name="connsiteX2-437" fmla="*/ 610294 w 621373"/>
                <a:gd name="connsiteY2-438" fmla="*/ 246127 h 950116"/>
                <a:gd name="connsiteX3-439" fmla="*/ 621326 w 621373"/>
                <a:gd name="connsiteY3-440" fmla="*/ 321980 h 950116"/>
                <a:gd name="connsiteX4-441" fmla="*/ 608914 w 621373"/>
                <a:gd name="connsiteY4-442" fmla="*/ 428173 h 950116"/>
                <a:gd name="connsiteX5-443" fmla="*/ 586388 w 621373"/>
                <a:gd name="connsiteY5-444" fmla="*/ 448400 h 950116"/>
                <a:gd name="connsiteX6-445" fmla="*/ 574896 w 621373"/>
                <a:gd name="connsiteY6-446" fmla="*/ 463111 h 950116"/>
                <a:gd name="connsiteX7-447" fmla="*/ 574896 w 621373"/>
                <a:gd name="connsiteY7-448" fmla="*/ 490234 h 950116"/>
                <a:gd name="connsiteX8-449" fmla="*/ 560645 w 621373"/>
                <a:gd name="connsiteY8-450" fmla="*/ 593209 h 950116"/>
                <a:gd name="connsiteX9-451" fmla="*/ 545015 w 621373"/>
                <a:gd name="connsiteY9-452" fmla="*/ 618953 h 950116"/>
                <a:gd name="connsiteX10-453" fmla="*/ 541796 w 621373"/>
                <a:gd name="connsiteY10-454" fmla="*/ 629986 h 950116"/>
                <a:gd name="connsiteX11-455" fmla="*/ 553749 w 621373"/>
                <a:gd name="connsiteY11-456" fmla="*/ 750430 h 950116"/>
                <a:gd name="connsiteX12-457" fmla="*/ 555128 w 621373"/>
                <a:gd name="connsiteY12-458" fmla="*/ 808354 h 950116"/>
                <a:gd name="connsiteX13-459" fmla="*/ 465603 w 621373"/>
                <a:gd name="connsiteY13-460" fmla="*/ 935693 h 950116"/>
                <a:gd name="connsiteX14-461" fmla="*/ 402514 w 621373"/>
                <a:gd name="connsiteY14-462" fmla="*/ 946727 h 950116"/>
                <a:gd name="connsiteX15-463" fmla="*/ 252638 w 621373"/>
                <a:gd name="connsiteY15-464" fmla="*/ 858002 h 950116"/>
                <a:gd name="connsiteX16-465" fmla="*/ 157019 w 621373"/>
                <a:gd name="connsiteY16-466" fmla="*/ 755947 h 950116"/>
                <a:gd name="connsiteX17-467" fmla="*/ 136332 w 621373"/>
                <a:gd name="connsiteY17-468" fmla="*/ 659867 h 950116"/>
                <a:gd name="connsiteX18-469" fmla="*/ 94958 w 621373"/>
                <a:gd name="connsiteY18-470" fmla="*/ 550916 h 950116"/>
                <a:gd name="connsiteX19-471" fmla="*/ 78408 w 621373"/>
                <a:gd name="connsiteY19-472" fmla="*/ 537124 h 950116"/>
                <a:gd name="connsiteX20-473" fmla="*/ 53124 w 621373"/>
                <a:gd name="connsiteY20-474" fmla="*/ 521494 h 950116"/>
                <a:gd name="connsiteX21-475" fmla="*/ 8992 w 621373"/>
                <a:gd name="connsiteY21-476" fmla="*/ 431391 h 950116"/>
                <a:gd name="connsiteX22-477" fmla="*/ 6693 w 621373"/>
                <a:gd name="connsiteY22-478" fmla="*/ 414841 h 950116"/>
                <a:gd name="connsiteX23-479" fmla="*/ 1636 w 621373"/>
                <a:gd name="connsiteY23-480" fmla="*/ 378064 h 950116"/>
                <a:gd name="connsiteX24-481" fmla="*/ 30138 w 621373"/>
                <a:gd name="connsiteY24-482" fmla="*/ 323819 h 950116"/>
                <a:gd name="connsiteX25-483" fmla="*/ 56802 w 621373"/>
                <a:gd name="connsiteY25-484" fmla="*/ 363813 h 950116"/>
                <a:gd name="connsiteX26-485" fmla="*/ 54043 w 621373"/>
                <a:gd name="connsiteY26-486" fmla="*/ 150967 h 950116"/>
                <a:gd name="connsiteX27-487" fmla="*/ 139550 w 621373"/>
                <a:gd name="connsiteY27-488" fmla="*/ 82470 h 950116"/>
                <a:gd name="connsiteX28-489" fmla="*/ 266430 w 621373"/>
                <a:gd name="connsiteY28-490" fmla="*/ 52130 h 950116"/>
                <a:gd name="connsiteX29-491" fmla="*/ 360670 w 621373"/>
                <a:gd name="connsiteY29-492" fmla="*/ 4320 h 950116"/>
                <a:gd name="connsiteX30-493" fmla="*/ 440201 w 621373"/>
                <a:gd name="connsiteY30-494" fmla="*/ 21329 h 950116"/>
                <a:gd name="connsiteX31-495" fmla="*/ 490309 w 621373"/>
                <a:gd name="connsiteY31-496" fmla="*/ 89826 h 950116"/>
                <a:gd name="connsiteX32-497" fmla="*/ 549612 w 621373"/>
                <a:gd name="connsiteY32-498" fmla="*/ 258540 h 950116"/>
                <a:gd name="connsiteX33-499" fmla="*/ 564782 w 621373"/>
                <a:gd name="connsiteY33-500" fmla="*/ 229578 h 950116"/>
                <a:gd name="connsiteX0-501" fmla="*/ 564782 w 621373"/>
                <a:gd name="connsiteY0-502" fmla="*/ 229578 h 950116"/>
                <a:gd name="connsiteX1-503" fmla="*/ 590526 w 621373"/>
                <a:gd name="connsiteY1-504" fmla="*/ 217166 h 950116"/>
                <a:gd name="connsiteX2-505" fmla="*/ 610294 w 621373"/>
                <a:gd name="connsiteY2-506" fmla="*/ 246127 h 950116"/>
                <a:gd name="connsiteX3-507" fmla="*/ 621326 w 621373"/>
                <a:gd name="connsiteY3-508" fmla="*/ 321980 h 950116"/>
                <a:gd name="connsiteX4-509" fmla="*/ 608914 w 621373"/>
                <a:gd name="connsiteY4-510" fmla="*/ 428173 h 950116"/>
                <a:gd name="connsiteX5-511" fmla="*/ 586388 w 621373"/>
                <a:gd name="connsiteY5-512" fmla="*/ 448400 h 950116"/>
                <a:gd name="connsiteX6-513" fmla="*/ 574896 w 621373"/>
                <a:gd name="connsiteY6-514" fmla="*/ 463111 h 950116"/>
                <a:gd name="connsiteX7-515" fmla="*/ 574896 w 621373"/>
                <a:gd name="connsiteY7-516" fmla="*/ 490234 h 950116"/>
                <a:gd name="connsiteX8-517" fmla="*/ 560645 w 621373"/>
                <a:gd name="connsiteY8-518" fmla="*/ 593209 h 950116"/>
                <a:gd name="connsiteX9-519" fmla="*/ 545015 w 621373"/>
                <a:gd name="connsiteY9-520" fmla="*/ 618953 h 950116"/>
                <a:gd name="connsiteX10-521" fmla="*/ 541796 w 621373"/>
                <a:gd name="connsiteY10-522" fmla="*/ 629986 h 950116"/>
                <a:gd name="connsiteX11-523" fmla="*/ 556130 w 621373"/>
                <a:gd name="connsiteY11-524" fmla="*/ 728999 h 950116"/>
                <a:gd name="connsiteX12-525" fmla="*/ 555128 w 621373"/>
                <a:gd name="connsiteY12-526" fmla="*/ 808354 h 950116"/>
                <a:gd name="connsiteX13-527" fmla="*/ 465603 w 621373"/>
                <a:gd name="connsiteY13-528" fmla="*/ 935693 h 950116"/>
                <a:gd name="connsiteX14-529" fmla="*/ 402514 w 621373"/>
                <a:gd name="connsiteY14-530" fmla="*/ 946727 h 950116"/>
                <a:gd name="connsiteX15-531" fmla="*/ 252638 w 621373"/>
                <a:gd name="connsiteY15-532" fmla="*/ 858002 h 950116"/>
                <a:gd name="connsiteX16-533" fmla="*/ 157019 w 621373"/>
                <a:gd name="connsiteY16-534" fmla="*/ 755947 h 950116"/>
                <a:gd name="connsiteX17-535" fmla="*/ 136332 w 621373"/>
                <a:gd name="connsiteY17-536" fmla="*/ 659867 h 950116"/>
                <a:gd name="connsiteX18-537" fmla="*/ 94958 w 621373"/>
                <a:gd name="connsiteY18-538" fmla="*/ 550916 h 950116"/>
                <a:gd name="connsiteX19-539" fmla="*/ 78408 w 621373"/>
                <a:gd name="connsiteY19-540" fmla="*/ 537124 h 950116"/>
                <a:gd name="connsiteX20-541" fmla="*/ 53124 w 621373"/>
                <a:gd name="connsiteY20-542" fmla="*/ 521494 h 950116"/>
                <a:gd name="connsiteX21-543" fmla="*/ 8992 w 621373"/>
                <a:gd name="connsiteY21-544" fmla="*/ 431391 h 950116"/>
                <a:gd name="connsiteX22-545" fmla="*/ 6693 w 621373"/>
                <a:gd name="connsiteY22-546" fmla="*/ 414841 h 950116"/>
                <a:gd name="connsiteX23-547" fmla="*/ 1636 w 621373"/>
                <a:gd name="connsiteY23-548" fmla="*/ 378064 h 950116"/>
                <a:gd name="connsiteX24-549" fmla="*/ 30138 w 621373"/>
                <a:gd name="connsiteY24-550" fmla="*/ 323819 h 950116"/>
                <a:gd name="connsiteX25-551" fmla="*/ 56802 w 621373"/>
                <a:gd name="connsiteY25-552" fmla="*/ 363813 h 950116"/>
                <a:gd name="connsiteX26-553" fmla="*/ 54043 w 621373"/>
                <a:gd name="connsiteY26-554" fmla="*/ 150967 h 950116"/>
                <a:gd name="connsiteX27-555" fmla="*/ 139550 w 621373"/>
                <a:gd name="connsiteY27-556" fmla="*/ 82470 h 950116"/>
                <a:gd name="connsiteX28-557" fmla="*/ 266430 w 621373"/>
                <a:gd name="connsiteY28-558" fmla="*/ 52130 h 950116"/>
                <a:gd name="connsiteX29-559" fmla="*/ 360670 w 621373"/>
                <a:gd name="connsiteY29-560" fmla="*/ 4320 h 950116"/>
                <a:gd name="connsiteX30-561" fmla="*/ 440201 w 621373"/>
                <a:gd name="connsiteY30-562" fmla="*/ 21329 h 950116"/>
                <a:gd name="connsiteX31-563" fmla="*/ 490309 w 621373"/>
                <a:gd name="connsiteY31-564" fmla="*/ 89826 h 950116"/>
                <a:gd name="connsiteX32-565" fmla="*/ 549612 w 621373"/>
                <a:gd name="connsiteY32-566" fmla="*/ 258540 h 950116"/>
                <a:gd name="connsiteX33-567" fmla="*/ 564782 w 621373"/>
                <a:gd name="connsiteY33-568" fmla="*/ 229578 h 950116"/>
                <a:gd name="connsiteX0-569" fmla="*/ 564782 w 621373"/>
                <a:gd name="connsiteY0-570" fmla="*/ 229578 h 950116"/>
                <a:gd name="connsiteX1-571" fmla="*/ 590526 w 621373"/>
                <a:gd name="connsiteY1-572" fmla="*/ 217166 h 950116"/>
                <a:gd name="connsiteX2-573" fmla="*/ 610294 w 621373"/>
                <a:gd name="connsiteY2-574" fmla="*/ 246127 h 950116"/>
                <a:gd name="connsiteX3-575" fmla="*/ 621326 w 621373"/>
                <a:gd name="connsiteY3-576" fmla="*/ 321980 h 950116"/>
                <a:gd name="connsiteX4-577" fmla="*/ 608914 w 621373"/>
                <a:gd name="connsiteY4-578" fmla="*/ 428173 h 950116"/>
                <a:gd name="connsiteX5-579" fmla="*/ 586388 w 621373"/>
                <a:gd name="connsiteY5-580" fmla="*/ 448400 h 950116"/>
                <a:gd name="connsiteX6-581" fmla="*/ 574896 w 621373"/>
                <a:gd name="connsiteY6-582" fmla="*/ 463111 h 950116"/>
                <a:gd name="connsiteX7-583" fmla="*/ 574896 w 621373"/>
                <a:gd name="connsiteY7-584" fmla="*/ 490234 h 950116"/>
                <a:gd name="connsiteX8-585" fmla="*/ 560645 w 621373"/>
                <a:gd name="connsiteY8-586" fmla="*/ 593209 h 950116"/>
                <a:gd name="connsiteX9-587" fmla="*/ 545015 w 621373"/>
                <a:gd name="connsiteY9-588" fmla="*/ 618953 h 950116"/>
                <a:gd name="connsiteX10-589" fmla="*/ 556130 w 621373"/>
                <a:gd name="connsiteY10-590" fmla="*/ 728999 h 950116"/>
                <a:gd name="connsiteX11-591" fmla="*/ 555128 w 621373"/>
                <a:gd name="connsiteY11-592" fmla="*/ 808354 h 950116"/>
                <a:gd name="connsiteX12-593" fmla="*/ 465603 w 621373"/>
                <a:gd name="connsiteY12-594" fmla="*/ 935693 h 950116"/>
                <a:gd name="connsiteX13-595" fmla="*/ 402514 w 621373"/>
                <a:gd name="connsiteY13-596" fmla="*/ 946727 h 950116"/>
                <a:gd name="connsiteX14-597" fmla="*/ 252638 w 621373"/>
                <a:gd name="connsiteY14-598" fmla="*/ 858002 h 950116"/>
                <a:gd name="connsiteX15-599" fmla="*/ 157019 w 621373"/>
                <a:gd name="connsiteY15-600" fmla="*/ 755947 h 950116"/>
                <a:gd name="connsiteX16-601" fmla="*/ 136332 w 621373"/>
                <a:gd name="connsiteY16-602" fmla="*/ 659867 h 950116"/>
                <a:gd name="connsiteX17-603" fmla="*/ 94958 w 621373"/>
                <a:gd name="connsiteY17-604" fmla="*/ 550916 h 950116"/>
                <a:gd name="connsiteX18-605" fmla="*/ 78408 w 621373"/>
                <a:gd name="connsiteY18-606" fmla="*/ 537124 h 950116"/>
                <a:gd name="connsiteX19-607" fmla="*/ 53124 w 621373"/>
                <a:gd name="connsiteY19-608" fmla="*/ 521494 h 950116"/>
                <a:gd name="connsiteX20-609" fmla="*/ 8992 w 621373"/>
                <a:gd name="connsiteY20-610" fmla="*/ 431391 h 950116"/>
                <a:gd name="connsiteX21-611" fmla="*/ 6693 w 621373"/>
                <a:gd name="connsiteY21-612" fmla="*/ 414841 h 950116"/>
                <a:gd name="connsiteX22-613" fmla="*/ 1636 w 621373"/>
                <a:gd name="connsiteY22-614" fmla="*/ 378064 h 950116"/>
                <a:gd name="connsiteX23-615" fmla="*/ 30138 w 621373"/>
                <a:gd name="connsiteY23-616" fmla="*/ 323819 h 950116"/>
                <a:gd name="connsiteX24-617" fmla="*/ 56802 w 621373"/>
                <a:gd name="connsiteY24-618" fmla="*/ 363813 h 950116"/>
                <a:gd name="connsiteX25-619" fmla="*/ 54043 w 621373"/>
                <a:gd name="connsiteY25-620" fmla="*/ 150967 h 950116"/>
                <a:gd name="connsiteX26-621" fmla="*/ 139550 w 621373"/>
                <a:gd name="connsiteY26-622" fmla="*/ 82470 h 950116"/>
                <a:gd name="connsiteX27-623" fmla="*/ 266430 w 621373"/>
                <a:gd name="connsiteY27-624" fmla="*/ 52130 h 950116"/>
                <a:gd name="connsiteX28-625" fmla="*/ 360670 w 621373"/>
                <a:gd name="connsiteY28-626" fmla="*/ 4320 h 950116"/>
                <a:gd name="connsiteX29-627" fmla="*/ 440201 w 621373"/>
                <a:gd name="connsiteY29-628" fmla="*/ 21329 h 950116"/>
                <a:gd name="connsiteX30-629" fmla="*/ 490309 w 621373"/>
                <a:gd name="connsiteY30-630" fmla="*/ 89826 h 950116"/>
                <a:gd name="connsiteX31-631" fmla="*/ 549612 w 621373"/>
                <a:gd name="connsiteY31-632" fmla="*/ 258540 h 950116"/>
                <a:gd name="connsiteX32-633" fmla="*/ 564782 w 621373"/>
                <a:gd name="connsiteY32-634" fmla="*/ 229578 h 950116"/>
                <a:gd name="connsiteX0-635" fmla="*/ 564782 w 621373"/>
                <a:gd name="connsiteY0-636" fmla="*/ 229578 h 950116"/>
                <a:gd name="connsiteX1-637" fmla="*/ 590526 w 621373"/>
                <a:gd name="connsiteY1-638" fmla="*/ 217166 h 950116"/>
                <a:gd name="connsiteX2-639" fmla="*/ 610294 w 621373"/>
                <a:gd name="connsiteY2-640" fmla="*/ 246127 h 950116"/>
                <a:gd name="connsiteX3-641" fmla="*/ 621326 w 621373"/>
                <a:gd name="connsiteY3-642" fmla="*/ 321980 h 950116"/>
                <a:gd name="connsiteX4-643" fmla="*/ 608914 w 621373"/>
                <a:gd name="connsiteY4-644" fmla="*/ 428173 h 950116"/>
                <a:gd name="connsiteX5-645" fmla="*/ 586388 w 621373"/>
                <a:gd name="connsiteY5-646" fmla="*/ 448400 h 950116"/>
                <a:gd name="connsiteX6-647" fmla="*/ 574896 w 621373"/>
                <a:gd name="connsiteY6-648" fmla="*/ 463111 h 950116"/>
                <a:gd name="connsiteX7-649" fmla="*/ 574896 w 621373"/>
                <a:gd name="connsiteY7-650" fmla="*/ 490234 h 950116"/>
                <a:gd name="connsiteX8-651" fmla="*/ 560645 w 621373"/>
                <a:gd name="connsiteY8-652" fmla="*/ 593209 h 950116"/>
                <a:gd name="connsiteX9-653" fmla="*/ 545015 w 621373"/>
                <a:gd name="connsiteY9-654" fmla="*/ 618953 h 950116"/>
                <a:gd name="connsiteX10-655" fmla="*/ 556130 w 621373"/>
                <a:gd name="connsiteY10-656" fmla="*/ 728999 h 950116"/>
                <a:gd name="connsiteX11-657" fmla="*/ 555128 w 621373"/>
                <a:gd name="connsiteY11-658" fmla="*/ 808354 h 950116"/>
                <a:gd name="connsiteX12-659" fmla="*/ 465603 w 621373"/>
                <a:gd name="connsiteY12-660" fmla="*/ 935693 h 950116"/>
                <a:gd name="connsiteX13-661" fmla="*/ 402514 w 621373"/>
                <a:gd name="connsiteY13-662" fmla="*/ 946727 h 950116"/>
                <a:gd name="connsiteX14-663" fmla="*/ 252638 w 621373"/>
                <a:gd name="connsiteY14-664" fmla="*/ 858002 h 950116"/>
                <a:gd name="connsiteX15-665" fmla="*/ 157019 w 621373"/>
                <a:gd name="connsiteY15-666" fmla="*/ 755947 h 950116"/>
                <a:gd name="connsiteX16-667" fmla="*/ 136332 w 621373"/>
                <a:gd name="connsiteY16-668" fmla="*/ 659867 h 950116"/>
                <a:gd name="connsiteX17-669" fmla="*/ 94958 w 621373"/>
                <a:gd name="connsiteY17-670" fmla="*/ 550916 h 950116"/>
                <a:gd name="connsiteX18-671" fmla="*/ 78408 w 621373"/>
                <a:gd name="connsiteY18-672" fmla="*/ 537124 h 950116"/>
                <a:gd name="connsiteX19-673" fmla="*/ 53124 w 621373"/>
                <a:gd name="connsiteY19-674" fmla="*/ 521494 h 950116"/>
                <a:gd name="connsiteX20-675" fmla="*/ 8992 w 621373"/>
                <a:gd name="connsiteY20-676" fmla="*/ 431391 h 950116"/>
                <a:gd name="connsiteX21-677" fmla="*/ 6693 w 621373"/>
                <a:gd name="connsiteY21-678" fmla="*/ 414841 h 950116"/>
                <a:gd name="connsiteX22-679" fmla="*/ 1636 w 621373"/>
                <a:gd name="connsiteY22-680" fmla="*/ 378064 h 950116"/>
                <a:gd name="connsiteX23-681" fmla="*/ 30138 w 621373"/>
                <a:gd name="connsiteY23-682" fmla="*/ 323819 h 950116"/>
                <a:gd name="connsiteX24-683" fmla="*/ 56802 w 621373"/>
                <a:gd name="connsiteY24-684" fmla="*/ 363813 h 950116"/>
                <a:gd name="connsiteX25-685" fmla="*/ 54043 w 621373"/>
                <a:gd name="connsiteY25-686" fmla="*/ 150967 h 950116"/>
                <a:gd name="connsiteX26-687" fmla="*/ 139550 w 621373"/>
                <a:gd name="connsiteY26-688" fmla="*/ 82470 h 950116"/>
                <a:gd name="connsiteX27-689" fmla="*/ 266430 w 621373"/>
                <a:gd name="connsiteY27-690" fmla="*/ 52130 h 950116"/>
                <a:gd name="connsiteX28-691" fmla="*/ 360670 w 621373"/>
                <a:gd name="connsiteY28-692" fmla="*/ 4320 h 950116"/>
                <a:gd name="connsiteX29-693" fmla="*/ 440201 w 621373"/>
                <a:gd name="connsiteY29-694" fmla="*/ 21329 h 950116"/>
                <a:gd name="connsiteX30-695" fmla="*/ 490309 w 621373"/>
                <a:gd name="connsiteY30-696" fmla="*/ 89826 h 950116"/>
                <a:gd name="connsiteX31-697" fmla="*/ 549612 w 621373"/>
                <a:gd name="connsiteY31-698" fmla="*/ 258540 h 950116"/>
                <a:gd name="connsiteX32-699" fmla="*/ 564782 w 621373"/>
                <a:gd name="connsiteY32-700" fmla="*/ 229578 h 950116"/>
                <a:gd name="connsiteX0-701" fmla="*/ 564782 w 621373"/>
                <a:gd name="connsiteY0-702" fmla="*/ 229578 h 950116"/>
                <a:gd name="connsiteX1-703" fmla="*/ 590526 w 621373"/>
                <a:gd name="connsiteY1-704" fmla="*/ 217166 h 950116"/>
                <a:gd name="connsiteX2-705" fmla="*/ 610294 w 621373"/>
                <a:gd name="connsiteY2-706" fmla="*/ 246127 h 950116"/>
                <a:gd name="connsiteX3-707" fmla="*/ 621326 w 621373"/>
                <a:gd name="connsiteY3-708" fmla="*/ 321980 h 950116"/>
                <a:gd name="connsiteX4-709" fmla="*/ 608914 w 621373"/>
                <a:gd name="connsiteY4-710" fmla="*/ 428173 h 950116"/>
                <a:gd name="connsiteX5-711" fmla="*/ 586388 w 621373"/>
                <a:gd name="connsiteY5-712" fmla="*/ 448400 h 950116"/>
                <a:gd name="connsiteX6-713" fmla="*/ 574896 w 621373"/>
                <a:gd name="connsiteY6-714" fmla="*/ 463111 h 950116"/>
                <a:gd name="connsiteX7-715" fmla="*/ 574896 w 621373"/>
                <a:gd name="connsiteY7-716" fmla="*/ 490234 h 950116"/>
                <a:gd name="connsiteX8-717" fmla="*/ 560645 w 621373"/>
                <a:gd name="connsiteY8-718" fmla="*/ 593209 h 950116"/>
                <a:gd name="connsiteX9-719" fmla="*/ 545015 w 621373"/>
                <a:gd name="connsiteY9-720" fmla="*/ 618953 h 950116"/>
                <a:gd name="connsiteX10-721" fmla="*/ 556130 w 621373"/>
                <a:gd name="connsiteY10-722" fmla="*/ 728999 h 950116"/>
                <a:gd name="connsiteX11-723" fmla="*/ 555128 w 621373"/>
                <a:gd name="connsiteY11-724" fmla="*/ 808354 h 950116"/>
                <a:gd name="connsiteX12-725" fmla="*/ 465603 w 621373"/>
                <a:gd name="connsiteY12-726" fmla="*/ 935693 h 950116"/>
                <a:gd name="connsiteX13-727" fmla="*/ 402514 w 621373"/>
                <a:gd name="connsiteY13-728" fmla="*/ 946727 h 950116"/>
                <a:gd name="connsiteX14-729" fmla="*/ 252638 w 621373"/>
                <a:gd name="connsiteY14-730" fmla="*/ 858002 h 950116"/>
                <a:gd name="connsiteX15-731" fmla="*/ 157019 w 621373"/>
                <a:gd name="connsiteY15-732" fmla="*/ 755947 h 950116"/>
                <a:gd name="connsiteX16-733" fmla="*/ 136332 w 621373"/>
                <a:gd name="connsiteY16-734" fmla="*/ 659867 h 950116"/>
                <a:gd name="connsiteX17-735" fmla="*/ 94958 w 621373"/>
                <a:gd name="connsiteY17-736" fmla="*/ 550916 h 950116"/>
                <a:gd name="connsiteX18-737" fmla="*/ 78408 w 621373"/>
                <a:gd name="connsiteY18-738" fmla="*/ 537124 h 950116"/>
                <a:gd name="connsiteX19-739" fmla="*/ 53124 w 621373"/>
                <a:gd name="connsiteY19-740" fmla="*/ 521494 h 950116"/>
                <a:gd name="connsiteX20-741" fmla="*/ 8992 w 621373"/>
                <a:gd name="connsiteY20-742" fmla="*/ 431391 h 950116"/>
                <a:gd name="connsiteX21-743" fmla="*/ 1636 w 621373"/>
                <a:gd name="connsiteY21-744" fmla="*/ 378064 h 950116"/>
                <a:gd name="connsiteX22-745" fmla="*/ 30138 w 621373"/>
                <a:gd name="connsiteY22-746" fmla="*/ 323819 h 950116"/>
                <a:gd name="connsiteX23-747" fmla="*/ 56802 w 621373"/>
                <a:gd name="connsiteY23-748" fmla="*/ 363813 h 950116"/>
                <a:gd name="connsiteX24-749" fmla="*/ 54043 w 621373"/>
                <a:gd name="connsiteY24-750" fmla="*/ 150967 h 950116"/>
                <a:gd name="connsiteX25-751" fmla="*/ 139550 w 621373"/>
                <a:gd name="connsiteY25-752" fmla="*/ 82470 h 950116"/>
                <a:gd name="connsiteX26-753" fmla="*/ 266430 w 621373"/>
                <a:gd name="connsiteY26-754" fmla="*/ 52130 h 950116"/>
                <a:gd name="connsiteX27-755" fmla="*/ 360670 w 621373"/>
                <a:gd name="connsiteY27-756" fmla="*/ 4320 h 950116"/>
                <a:gd name="connsiteX28-757" fmla="*/ 440201 w 621373"/>
                <a:gd name="connsiteY28-758" fmla="*/ 21329 h 950116"/>
                <a:gd name="connsiteX29-759" fmla="*/ 490309 w 621373"/>
                <a:gd name="connsiteY29-760" fmla="*/ 89826 h 950116"/>
                <a:gd name="connsiteX30-761" fmla="*/ 549612 w 621373"/>
                <a:gd name="connsiteY30-762" fmla="*/ 258540 h 950116"/>
                <a:gd name="connsiteX31-763" fmla="*/ 564782 w 621373"/>
                <a:gd name="connsiteY31-764" fmla="*/ 229578 h 950116"/>
                <a:gd name="connsiteX0-765" fmla="*/ 564782 w 621373"/>
                <a:gd name="connsiteY0-766" fmla="*/ 229578 h 950116"/>
                <a:gd name="connsiteX1-767" fmla="*/ 590526 w 621373"/>
                <a:gd name="connsiteY1-768" fmla="*/ 217166 h 950116"/>
                <a:gd name="connsiteX2-769" fmla="*/ 610294 w 621373"/>
                <a:gd name="connsiteY2-770" fmla="*/ 246127 h 950116"/>
                <a:gd name="connsiteX3-771" fmla="*/ 621326 w 621373"/>
                <a:gd name="connsiteY3-772" fmla="*/ 321980 h 950116"/>
                <a:gd name="connsiteX4-773" fmla="*/ 608914 w 621373"/>
                <a:gd name="connsiteY4-774" fmla="*/ 428173 h 950116"/>
                <a:gd name="connsiteX5-775" fmla="*/ 586388 w 621373"/>
                <a:gd name="connsiteY5-776" fmla="*/ 448400 h 950116"/>
                <a:gd name="connsiteX6-777" fmla="*/ 574896 w 621373"/>
                <a:gd name="connsiteY6-778" fmla="*/ 490234 h 950116"/>
                <a:gd name="connsiteX7-779" fmla="*/ 560645 w 621373"/>
                <a:gd name="connsiteY7-780" fmla="*/ 593209 h 950116"/>
                <a:gd name="connsiteX8-781" fmla="*/ 545015 w 621373"/>
                <a:gd name="connsiteY8-782" fmla="*/ 618953 h 950116"/>
                <a:gd name="connsiteX9-783" fmla="*/ 556130 w 621373"/>
                <a:gd name="connsiteY9-784" fmla="*/ 728999 h 950116"/>
                <a:gd name="connsiteX10-785" fmla="*/ 555128 w 621373"/>
                <a:gd name="connsiteY10-786" fmla="*/ 808354 h 950116"/>
                <a:gd name="connsiteX11-787" fmla="*/ 465603 w 621373"/>
                <a:gd name="connsiteY11-788" fmla="*/ 935693 h 950116"/>
                <a:gd name="connsiteX12-789" fmla="*/ 402514 w 621373"/>
                <a:gd name="connsiteY12-790" fmla="*/ 946727 h 950116"/>
                <a:gd name="connsiteX13-791" fmla="*/ 252638 w 621373"/>
                <a:gd name="connsiteY13-792" fmla="*/ 858002 h 950116"/>
                <a:gd name="connsiteX14-793" fmla="*/ 157019 w 621373"/>
                <a:gd name="connsiteY14-794" fmla="*/ 755947 h 950116"/>
                <a:gd name="connsiteX15-795" fmla="*/ 136332 w 621373"/>
                <a:gd name="connsiteY15-796" fmla="*/ 659867 h 950116"/>
                <a:gd name="connsiteX16-797" fmla="*/ 94958 w 621373"/>
                <a:gd name="connsiteY16-798" fmla="*/ 550916 h 950116"/>
                <a:gd name="connsiteX17-799" fmla="*/ 78408 w 621373"/>
                <a:gd name="connsiteY17-800" fmla="*/ 537124 h 950116"/>
                <a:gd name="connsiteX18-801" fmla="*/ 53124 w 621373"/>
                <a:gd name="connsiteY18-802" fmla="*/ 521494 h 950116"/>
                <a:gd name="connsiteX19-803" fmla="*/ 8992 w 621373"/>
                <a:gd name="connsiteY19-804" fmla="*/ 431391 h 950116"/>
                <a:gd name="connsiteX20-805" fmla="*/ 1636 w 621373"/>
                <a:gd name="connsiteY20-806" fmla="*/ 378064 h 950116"/>
                <a:gd name="connsiteX21-807" fmla="*/ 30138 w 621373"/>
                <a:gd name="connsiteY21-808" fmla="*/ 323819 h 950116"/>
                <a:gd name="connsiteX22-809" fmla="*/ 56802 w 621373"/>
                <a:gd name="connsiteY22-810" fmla="*/ 363813 h 950116"/>
                <a:gd name="connsiteX23-811" fmla="*/ 54043 w 621373"/>
                <a:gd name="connsiteY23-812" fmla="*/ 150967 h 950116"/>
                <a:gd name="connsiteX24-813" fmla="*/ 139550 w 621373"/>
                <a:gd name="connsiteY24-814" fmla="*/ 82470 h 950116"/>
                <a:gd name="connsiteX25-815" fmla="*/ 266430 w 621373"/>
                <a:gd name="connsiteY25-816" fmla="*/ 52130 h 950116"/>
                <a:gd name="connsiteX26-817" fmla="*/ 360670 w 621373"/>
                <a:gd name="connsiteY26-818" fmla="*/ 4320 h 950116"/>
                <a:gd name="connsiteX27-819" fmla="*/ 440201 w 621373"/>
                <a:gd name="connsiteY27-820" fmla="*/ 21329 h 950116"/>
                <a:gd name="connsiteX28-821" fmla="*/ 490309 w 621373"/>
                <a:gd name="connsiteY28-822" fmla="*/ 89826 h 950116"/>
                <a:gd name="connsiteX29-823" fmla="*/ 549612 w 621373"/>
                <a:gd name="connsiteY29-824" fmla="*/ 258540 h 950116"/>
                <a:gd name="connsiteX30-825" fmla="*/ 564782 w 621373"/>
                <a:gd name="connsiteY30-826" fmla="*/ 229578 h 950116"/>
                <a:gd name="connsiteX0-827" fmla="*/ 564782 w 621373"/>
                <a:gd name="connsiteY0-828" fmla="*/ 229578 h 950116"/>
                <a:gd name="connsiteX1-829" fmla="*/ 590526 w 621373"/>
                <a:gd name="connsiteY1-830" fmla="*/ 217166 h 950116"/>
                <a:gd name="connsiteX2-831" fmla="*/ 610294 w 621373"/>
                <a:gd name="connsiteY2-832" fmla="*/ 246127 h 950116"/>
                <a:gd name="connsiteX3-833" fmla="*/ 621326 w 621373"/>
                <a:gd name="connsiteY3-834" fmla="*/ 321980 h 950116"/>
                <a:gd name="connsiteX4-835" fmla="*/ 608914 w 621373"/>
                <a:gd name="connsiteY4-836" fmla="*/ 428173 h 950116"/>
                <a:gd name="connsiteX5-837" fmla="*/ 586388 w 621373"/>
                <a:gd name="connsiteY5-838" fmla="*/ 448400 h 950116"/>
                <a:gd name="connsiteX6-839" fmla="*/ 574896 w 621373"/>
                <a:gd name="connsiteY6-840" fmla="*/ 490234 h 950116"/>
                <a:gd name="connsiteX7-841" fmla="*/ 560645 w 621373"/>
                <a:gd name="connsiteY7-842" fmla="*/ 593209 h 950116"/>
                <a:gd name="connsiteX8-843" fmla="*/ 545015 w 621373"/>
                <a:gd name="connsiteY8-844" fmla="*/ 618953 h 950116"/>
                <a:gd name="connsiteX9-845" fmla="*/ 556130 w 621373"/>
                <a:gd name="connsiteY9-846" fmla="*/ 728999 h 950116"/>
                <a:gd name="connsiteX10-847" fmla="*/ 555128 w 621373"/>
                <a:gd name="connsiteY10-848" fmla="*/ 808354 h 950116"/>
                <a:gd name="connsiteX11-849" fmla="*/ 465603 w 621373"/>
                <a:gd name="connsiteY11-850" fmla="*/ 935693 h 950116"/>
                <a:gd name="connsiteX12-851" fmla="*/ 402514 w 621373"/>
                <a:gd name="connsiteY12-852" fmla="*/ 946727 h 950116"/>
                <a:gd name="connsiteX13-853" fmla="*/ 252638 w 621373"/>
                <a:gd name="connsiteY13-854" fmla="*/ 858002 h 950116"/>
                <a:gd name="connsiteX14-855" fmla="*/ 157019 w 621373"/>
                <a:gd name="connsiteY14-856" fmla="*/ 755947 h 950116"/>
                <a:gd name="connsiteX15-857" fmla="*/ 136332 w 621373"/>
                <a:gd name="connsiteY15-858" fmla="*/ 659867 h 950116"/>
                <a:gd name="connsiteX16-859" fmla="*/ 94958 w 621373"/>
                <a:gd name="connsiteY16-860" fmla="*/ 550916 h 950116"/>
                <a:gd name="connsiteX17-861" fmla="*/ 78408 w 621373"/>
                <a:gd name="connsiteY17-862" fmla="*/ 537124 h 950116"/>
                <a:gd name="connsiteX18-863" fmla="*/ 53124 w 621373"/>
                <a:gd name="connsiteY18-864" fmla="*/ 521494 h 950116"/>
                <a:gd name="connsiteX19-865" fmla="*/ 8992 w 621373"/>
                <a:gd name="connsiteY19-866" fmla="*/ 431391 h 950116"/>
                <a:gd name="connsiteX20-867" fmla="*/ 1636 w 621373"/>
                <a:gd name="connsiteY20-868" fmla="*/ 378064 h 950116"/>
                <a:gd name="connsiteX21-869" fmla="*/ 30138 w 621373"/>
                <a:gd name="connsiteY21-870" fmla="*/ 323819 h 950116"/>
                <a:gd name="connsiteX22-871" fmla="*/ 56802 w 621373"/>
                <a:gd name="connsiteY22-872" fmla="*/ 363813 h 950116"/>
                <a:gd name="connsiteX23-873" fmla="*/ 54043 w 621373"/>
                <a:gd name="connsiteY23-874" fmla="*/ 150967 h 950116"/>
                <a:gd name="connsiteX24-875" fmla="*/ 139550 w 621373"/>
                <a:gd name="connsiteY24-876" fmla="*/ 82470 h 950116"/>
                <a:gd name="connsiteX25-877" fmla="*/ 266430 w 621373"/>
                <a:gd name="connsiteY25-878" fmla="*/ 52130 h 950116"/>
                <a:gd name="connsiteX26-879" fmla="*/ 360670 w 621373"/>
                <a:gd name="connsiteY26-880" fmla="*/ 4320 h 950116"/>
                <a:gd name="connsiteX27-881" fmla="*/ 440201 w 621373"/>
                <a:gd name="connsiteY27-882" fmla="*/ 21329 h 950116"/>
                <a:gd name="connsiteX28-883" fmla="*/ 490309 w 621373"/>
                <a:gd name="connsiteY28-884" fmla="*/ 89826 h 950116"/>
                <a:gd name="connsiteX29-885" fmla="*/ 549612 w 621373"/>
                <a:gd name="connsiteY29-886" fmla="*/ 258540 h 950116"/>
                <a:gd name="connsiteX30-887" fmla="*/ 564782 w 621373"/>
                <a:gd name="connsiteY30-888" fmla="*/ 229578 h 950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-1" fmla="*/ 633141 w 708887"/>
                <a:gd name="connsiteY0-2" fmla="*/ 62528 h 322803"/>
                <a:gd name="connsiteX1-3" fmla="*/ 672676 w 708887"/>
                <a:gd name="connsiteY1-4" fmla="*/ 155849 h 322803"/>
                <a:gd name="connsiteX2-5" fmla="*/ 707614 w 708887"/>
                <a:gd name="connsiteY2-6" fmla="*/ 245493 h 322803"/>
                <a:gd name="connsiteX3-7" fmla="*/ 694283 w 708887"/>
                <a:gd name="connsiteY3-8" fmla="*/ 261123 h 322803"/>
                <a:gd name="connsiteX4-9" fmla="*/ 629464 w 708887"/>
                <a:gd name="connsiteY4-10" fmla="*/ 261583 h 322803"/>
                <a:gd name="connsiteX5-11" fmla="*/ 550393 w 708887"/>
                <a:gd name="connsiteY5-12" fmla="*/ 285947 h 322803"/>
                <a:gd name="connsiteX6-13" fmla="*/ 430409 w 708887"/>
                <a:gd name="connsiteY6-14" fmla="*/ 317208 h 322803"/>
                <a:gd name="connsiteX7-15" fmla="*/ 296173 w 708887"/>
                <a:gd name="connsiteY7-16" fmla="*/ 322724 h 322803"/>
                <a:gd name="connsiteX8-17" fmla="*/ 210207 w 708887"/>
                <a:gd name="connsiteY8-18" fmla="*/ 313990 h 322803"/>
                <a:gd name="connsiteX9-19" fmla="*/ 63560 w 708887"/>
                <a:gd name="connsiteY9-20" fmla="*/ 280431 h 322803"/>
                <a:gd name="connsiteX10-21" fmla="*/ 7935 w 708887"/>
                <a:gd name="connsiteY10-22" fmla="*/ 248711 h 322803"/>
                <a:gd name="connsiteX11-23" fmla="*/ 1499 w 708887"/>
                <a:gd name="connsiteY11-24" fmla="*/ 222507 h 322803"/>
                <a:gd name="connsiteX12-25" fmla="*/ 18508 w 708887"/>
                <a:gd name="connsiteY12-26" fmla="*/ 212853 h 322803"/>
                <a:gd name="connsiteX13-27" fmla="*/ 178028 w 708887"/>
                <a:gd name="connsiteY13-28" fmla="*/ 191707 h 322803"/>
                <a:gd name="connsiteX14-29" fmla="*/ 276865 w 708887"/>
                <a:gd name="connsiteY14-30" fmla="*/ 152171 h 322803"/>
                <a:gd name="connsiteX15-31" fmla="*/ 374784 w 708887"/>
                <a:gd name="connsiteY15-32" fmla="*/ 95627 h 322803"/>
                <a:gd name="connsiteX16-33" fmla="*/ 383518 w 708887"/>
                <a:gd name="connsiteY16-34" fmla="*/ 82755 h 322803"/>
                <a:gd name="connsiteX17-35" fmla="*/ 348580 w 708887"/>
                <a:gd name="connsiteY17-36" fmla="*/ 82296 h 322803"/>
                <a:gd name="connsiteX18-37" fmla="*/ 256638 w 708887"/>
                <a:gd name="connsiteY18-38" fmla="*/ 62988 h 322803"/>
                <a:gd name="connsiteX19-39" fmla="*/ 231354 w 708887"/>
                <a:gd name="connsiteY19-40" fmla="*/ 43680 h 322803"/>
                <a:gd name="connsiteX20-41" fmla="*/ 246065 w 708887"/>
                <a:gd name="connsiteY20-42" fmla="*/ 2306 h 322803"/>
                <a:gd name="connsiteX21-43" fmla="*/ 310424 w 708887"/>
                <a:gd name="connsiteY21-44" fmla="*/ 5983 h 322803"/>
                <a:gd name="connsiteX22-45" fmla="*/ 320538 w 708887"/>
                <a:gd name="connsiteY22-46" fmla="*/ 7822 h 322803"/>
                <a:gd name="connsiteX23-47" fmla="*/ 483735 w 708887"/>
                <a:gd name="connsiteY23-48" fmla="*/ 14258 h 322803"/>
                <a:gd name="connsiteX24-49" fmla="*/ 587170 w 708887"/>
                <a:gd name="connsiteY24-50" fmla="*/ 48736 h 322803"/>
                <a:gd name="connsiteX25-51" fmla="*/ 633141 w 708887"/>
                <a:gd name="connsiteY25-52" fmla="*/ 62528 h 322803"/>
                <a:gd name="connsiteX0-53" fmla="*/ 633141 w 707614"/>
                <a:gd name="connsiteY0-54" fmla="*/ 62528 h 322803"/>
                <a:gd name="connsiteX1-55" fmla="*/ 672676 w 707614"/>
                <a:gd name="connsiteY1-56" fmla="*/ 155849 h 322803"/>
                <a:gd name="connsiteX2-57" fmla="*/ 707614 w 707614"/>
                <a:gd name="connsiteY2-58" fmla="*/ 245493 h 322803"/>
                <a:gd name="connsiteX3-59" fmla="*/ 629464 w 707614"/>
                <a:gd name="connsiteY3-60" fmla="*/ 261583 h 322803"/>
                <a:gd name="connsiteX4-61" fmla="*/ 550393 w 707614"/>
                <a:gd name="connsiteY4-62" fmla="*/ 285947 h 322803"/>
                <a:gd name="connsiteX5-63" fmla="*/ 430409 w 707614"/>
                <a:gd name="connsiteY5-64" fmla="*/ 317208 h 322803"/>
                <a:gd name="connsiteX6-65" fmla="*/ 296173 w 707614"/>
                <a:gd name="connsiteY6-66" fmla="*/ 322724 h 322803"/>
                <a:gd name="connsiteX7-67" fmla="*/ 210207 w 707614"/>
                <a:gd name="connsiteY7-68" fmla="*/ 313990 h 322803"/>
                <a:gd name="connsiteX8-69" fmla="*/ 63560 w 707614"/>
                <a:gd name="connsiteY8-70" fmla="*/ 280431 h 322803"/>
                <a:gd name="connsiteX9-71" fmla="*/ 7935 w 707614"/>
                <a:gd name="connsiteY9-72" fmla="*/ 248711 h 322803"/>
                <a:gd name="connsiteX10-73" fmla="*/ 1499 w 707614"/>
                <a:gd name="connsiteY10-74" fmla="*/ 222507 h 322803"/>
                <a:gd name="connsiteX11-75" fmla="*/ 18508 w 707614"/>
                <a:gd name="connsiteY11-76" fmla="*/ 212853 h 322803"/>
                <a:gd name="connsiteX12-77" fmla="*/ 178028 w 707614"/>
                <a:gd name="connsiteY12-78" fmla="*/ 191707 h 322803"/>
                <a:gd name="connsiteX13-79" fmla="*/ 276865 w 707614"/>
                <a:gd name="connsiteY13-80" fmla="*/ 152171 h 322803"/>
                <a:gd name="connsiteX14-81" fmla="*/ 374784 w 707614"/>
                <a:gd name="connsiteY14-82" fmla="*/ 95627 h 322803"/>
                <a:gd name="connsiteX15-83" fmla="*/ 383518 w 707614"/>
                <a:gd name="connsiteY15-84" fmla="*/ 82755 h 322803"/>
                <a:gd name="connsiteX16-85" fmla="*/ 348580 w 707614"/>
                <a:gd name="connsiteY16-86" fmla="*/ 82296 h 322803"/>
                <a:gd name="connsiteX17-87" fmla="*/ 256638 w 707614"/>
                <a:gd name="connsiteY17-88" fmla="*/ 62988 h 322803"/>
                <a:gd name="connsiteX18-89" fmla="*/ 231354 w 707614"/>
                <a:gd name="connsiteY18-90" fmla="*/ 43680 h 322803"/>
                <a:gd name="connsiteX19-91" fmla="*/ 246065 w 707614"/>
                <a:gd name="connsiteY19-92" fmla="*/ 2306 h 322803"/>
                <a:gd name="connsiteX20-93" fmla="*/ 310424 w 707614"/>
                <a:gd name="connsiteY20-94" fmla="*/ 5983 h 322803"/>
                <a:gd name="connsiteX21-95" fmla="*/ 320538 w 707614"/>
                <a:gd name="connsiteY21-96" fmla="*/ 7822 h 322803"/>
                <a:gd name="connsiteX22-97" fmla="*/ 483735 w 707614"/>
                <a:gd name="connsiteY22-98" fmla="*/ 14258 h 322803"/>
                <a:gd name="connsiteX23-99" fmla="*/ 587170 w 707614"/>
                <a:gd name="connsiteY23-100" fmla="*/ 48736 h 322803"/>
                <a:gd name="connsiteX24-101" fmla="*/ 633141 w 707614"/>
                <a:gd name="connsiteY24-102" fmla="*/ 62528 h 322803"/>
                <a:gd name="connsiteX0-103" fmla="*/ 633141 w 707619"/>
                <a:gd name="connsiteY0-104" fmla="*/ 62528 h 322803"/>
                <a:gd name="connsiteX1-105" fmla="*/ 707614 w 707619"/>
                <a:gd name="connsiteY1-106" fmla="*/ 245493 h 322803"/>
                <a:gd name="connsiteX2-107" fmla="*/ 629464 w 707619"/>
                <a:gd name="connsiteY2-108" fmla="*/ 261583 h 322803"/>
                <a:gd name="connsiteX3-109" fmla="*/ 550393 w 707619"/>
                <a:gd name="connsiteY3-110" fmla="*/ 285947 h 322803"/>
                <a:gd name="connsiteX4-111" fmla="*/ 430409 w 707619"/>
                <a:gd name="connsiteY4-112" fmla="*/ 317208 h 322803"/>
                <a:gd name="connsiteX5-113" fmla="*/ 296173 w 707619"/>
                <a:gd name="connsiteY5-114" fmla="*/ 322724 h 322803"/>
                <a:gd name="connsiteX6-115" fmla="*/ 210207 w 707619"/>
                <a:gd name="connsiteY6-116" fmla="*/ 313990 h 322803"/>
                <a:gd name="connsiteX7-117" fmla="*/ 63560 w 707619"/>
                <a:gd name="connsiteY7-118" fmla="*/ 280431 h 322803"/>
                <a:gd name="connsiteX8-119" fmla="*/ 7935 w 707619"/>
                <a:gd name="connsiteY8-120" fmla="*/ 248711 h 322803"/>
                <a:gd name="connsiteX9-121" fmla="*/ 1499 w 707619"/>
                <a:gd name="connsiteY9-122" fmla="*/ 222507 h 322803"/>
                <a:gd name="connsiteX10-123" fmla="*/ 18508 w 707619"/>
                <a:gd name="connsiteY10-124" fmla="*/ 212853 h 322803"/>
                <a:gd name="connsiteX11-125" fmla="*/ 178028 w 707619"/>
                <a:gd name="connsiteY11-126" fmla="*/ 191707 h 322803"/>
                <a:gd name="connsiteX12-127" fmla="*/ 276865 w 707619"/>
                <a:gd name="connsiteY12-128" fmla="*/ 152171 h 322803"/>
                <a:gd name="connsiteX13-129" fmla="*/ 374784 w 707619"/>
                <a:gd name="connsiteY13-130" fmla="*/ 95627 h 322803"/>
                <a:gd name="connsiteX14-131" fmla="*/ 383518 w 707619"/>
                <a:gd name="connsiteY14-132" fmla="*/ 82755 h 322803"/>
                <a:gd name="connsiteX15-133" fmla="*/ 348580 w 707619"/>
                <a:gd name="connsiteY15-134" fmla="*/ 82296 h 322803"/>
                <a:gd name="connsiteX16-135" fmla="*/ 256638 w 707619"/>
                <a:gd name="connsiteY16-136" fmla="*/ 62988 h 322803"/>
                <a:gd name="connsiteX17-137" fmla="*/ 231354 w 707619"/>
                <a:gd name="connsiteY17-138" fmla="*/ 43680 h 322803"/>
                <a:gd name="connsiteX18-139" fmla="*/ 246065 w 707619"/>
                <a:gd name="connsiteY18-140" fmla="*/ 2306 h 322803"/>
                <a:gd name="connsiteX19-141" fmla="*/ 310424 w 707619"/>
                <a:gd name="connsiteY19-142" fmla="*/ 5983 h 322803"/>
                <a:gd name="connsiteX20-143" fmla="*/ 320538 w 707619"/>
                <a:gd name="connsiteY20-144" fmla="*/ 7822 h 322803"/>
                <a:gd name="connsiteX21-145" fmla="*/ 483735 w 707619"/>
                <a:gd name="connsiteY21-146" fmla="*/ 14258 h 322803"/>
                <a:gd name="connsiteX22-147" fmla="*/ 587170 w 707619"/>
                <a:gd name="connsiteY22-148" fmla="*/ 48736 h 322803"/>
                <a:gd name="connsiteX23-149" fmla="*/ 633141 w 707619"/>
                <a:gd name="connsiteY23-150" fmla="*/ 62528 h 3228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-1" fmla="*/ 562182 w 562182"/>
                <a:gd name="connsiteY0-2" fmla="*/ 401387 h 563665"/>
                <a:gd name="connsiteX1-3" fmla="*/ 549769 w 562182"/>
                <a:gd name="connsiteY1-4" fmla="*/ 454713 h 563665"/>
                <a:gd name="connsiteX2-5" fmla="*/ 535058 w 562182"/>
                <a:gd name="connsiteY2-6" fmla="*/ 409662 h 563665"/>
                <a:gd name="connsiteX3-7" fmla="*/ 460126 w 562182"/>
                <a:gd name="connsiteY3-8" fmla="*/ 229455 h 563665"/>
                <a:gd name="connsiteX4-9" fmla="*/ 325430 w 562182"/>
                <a:gd name="connsiteY4-10" fmla="*/ 197735 h 563665"/>
                <a:gd name="connsiteX5-11" fmla="*/ 257393 w 562182"/>
                <a:gd name="connsiteY5-12" fmla="*/ 236810 h 563665"/>
                <a:gd name="connsiteX6-13" fmla="*/ 142925 w 562182"/>
                <a:gd name="connsiteY6-14" fmla="*/ 262554 h 563665"/>
                <a:gd name="connsiteX7-15" fmla="*/ 108907 w 562182"/>
                <a:gd name="connsiteY7-16" fmla="*/ 260256 h 563665"/>
                <a:gd name="connsiteX8-17" fmla="*/ 65234 w 562182"/>
                <a:gd name="connsiteY8-18" fmla="*/ 291516 h 563665"/>
                <a:gd name="connsiteX9-19" fmla="*/ 53741 w 562182"/>
                <a:gd name="connsiteY9-20" fmla="*/ 373804 h 563665"/>
                <a:gd name="connsiteX10-21" fmla="*/ 61097 w 562182"/>
                <a:gd name="connsiteY10-22" fmla="*/ 551253 h 563665"/>
                <a:gd name="connsiteX11-23" fmla="*/ 59258 w 562182"/>
                <a:gd name="connsiteY11-24" fmla="*/ 563665 h 563665"/>
                <a:gd name="connsiteX12-25" fmla="*/ 27538 w 562182"/>
                <a:gd name="connsiteY12-26" fmla="*/ 497926 h 563665"/>
                <a:gd name="connsiteX13-27" fmla="*/ 415 w 562182"/>
                <a:gd name="connsiteY13-28" fmla="*/ 371965 h 563665"/>
                <a:gd name="connsiteX14-29" fmla="*/ 15126 w 562182"/>
                <a:gd name="connsiteY14-30" fmla="*/ 292435 h 563665"/>
                <a:gd name="connsiteX15-31" fmla="*/ 8690 w 562182"/>
                <a:gd name="connsiteY15-32" fmla="*/ 202332 h 563665"/>
                <a:gd name="connsiteX16-33" fmla="*/ 43168 w 562182"/>
                <a:gd name="connsiteY16-34" fmla="*/ 142570 h 563665"/>
                <a:gd name="connsiteX17-35" fmla="*/ 166830 w 562182"/>
                <a:gd name="connsiteY17-36" fmla="*/ 34538 h 563665"/>
                <a:gd name="connsiteX18-37" fmla="*/ 367724 w 562182"/>
                <a:gd name="connsiteY18-38" fmla="*/ 35457 h 563665"/>
                <a:gd name="connsiteX19-39" fmla="*/ 411396 w 562182"/>
                <a:gd name="connsiteY19-40" fmla="*/ 104873 h 563665"/>
                <a:gd name="connsiteX20-41" fmla="*/ 421050 w 562182"/>
                <a:gd name="connsiteY20-42" fmla="*/ 115447 h 563665"/>
                <a:gd name="connsiteX21-43" fmla="*/ 526324 w 562182"/>
                <a:gd name="connsiteY21-44" fmla="*/ 200953 h 563665"/>
                <a:gd name="connsiteX22-45" fmla="*/ 558044 w 562182"/>
                <a:gd name="connsiteY22-46" fmla="*/ 382079 h 563665"/>
                <a:gd name="connsiteX23-47" fmla="*/ 562182 w 562182"/>
                <a:gd name="connsiteY23-48" fmla="*/ 401387 h 56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74370" y="3277870"/>
            <a:ext cx="3081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" y="2082800"/>
            <a:ext cx="7787005" cy="4553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we serve?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8209280" y="1147445"/>
            <a:ext cx="3755390" cy="5714365"/>
            <a:chOff x="7602888" y="3079795"/>
            <a:chExt cx="3520981" cy="3443508"/>
          </a:xfrm>
        </p:grpSpPr>
        <p:sp>
          <p:nvSpPr>
            <p:cNvPr id="39" name="Freeform: Shape 38"/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-1" fmla="*/ 2502386 w 2887263"/>
                <a:gd name="connsiteY0-2" fmla="*/ 1111120 h 2567484"/>
                <a:gd name="connsiteX1-3" fmla="*/ 2493192 w 2887263"/>
                <a:gd name="connsiteY1-4" fmla="*/ 1191110 h 2567484"/>
                <a:gd name="connsiteX2-5" fmla="*/ 2465609 w 2887263"/>
                <a:gd name="connsiteY2-6" fmla="*/ 1303739 h 2567484"/>
                <a:gd name="connsiteX3-7" fmla="*/ 2453657 w 2887263"/>
                <a:gd name="connsiteY3-8" fmla="*/ 1324886 h 2567484"/>
                <a:gd name="connsiteX4-9" fmla="*/ 2454117 w 2887263"/>
                <a:gd name="connsiteY4-10" fmla="*/ 1328564 h 2567484"/>
                <a:gd name="connsiteX5-11" fmla="*/ 2453197 w 2887263"/>
                <a:gd name="connsiteY5-12" fmla="*/ 1345573 h 2567484"/>
                <a:gd name="connsiteX6-13" fmla="*/ 2487675 w 2887263"/>
                <a:gd name="connsiteY6-14" fmla="*/ 1308796 h 2567484"/>
                <a:gd name="connsiteX7-15" fmla="*/ 2519396 w 2887263"/>
                <a:gd name="connsiteY7-16" fmla="*/ 1277536 h 2567484"/>
                <a:gd name="connsiteX8-17" fmla="*/ 2527210 w 2887263"/>
                <a:gd name="connsiteY8-18" fmla="*/ 1254091 h 2567484"/>
                <a:gd name="connsiteX9-19" fmla="*/ 2506983 w 2887263"/>
                <a:gd name="connsiteY9-20" fmla="*/ 1139623 h 2567484"/>
                <a:gd name="connsiteX10-21" fmla="*/ 2502386 w 2887263"/>
                <a:gd name="connsiteY10-22" fmla="*/ 1111120 h 2567484"/>
                <a:gd name="connsiteX11-23" fmla="*/ 2084510 w 2887263"/>
                <a:gd name="connsiteY11-24" fmla="*/ 0 h 2567484"/>
                <a:gd name="connsiteX12-25" fmla="*/ 2147031 w 2887263"/>
                <a:gd name="connsiteY12-26" fmla="*/ 103435 h 2567484"/>
                <a:gd name="connsiteX13-27" fmla="*/ 2146811 w 2887263"/>
                <a:gd name="connsiteY13-28" fmla="*/ 106364 h 2567484"/>
                <a:gd name="connsiteX14-29" fmla="*/ 2155764 w 2887263"/>
                <a:gd name="connsiteY14-30" fmla="*/ 114927 h 2567484"/>
                <a:gd name="connsiteX15-31" fmla="*/ 2185645 w 2887263"/>
                <a:gd name="connsiteY15-32" fmla="*/ 115387 h 2567484"/>
                <a:gd name="connsiteX16-33" fmla="*/ 2343326 w 2887263"/>
                <a:gd name="connsiteY16-34" fmla="*/ 156761 h 2567484"/>
                <a:gd name="connsiteX17-35" fmla="*/ 2510201 w 2887263"/>
                <a:gd name="connsiteY17-36" fmla="*/ 225258 h 2567484"/>
                <a:gd name="connsiteX18-37" fmla="*/ 2626968 w 2887263"/>
                <a:gd name="connsiteY18-38" fmla="*/ 307086 h 2567484"/>
                <a:gd name="connsiteX19-39" fmla="*/ 2693166 w 2887263"/>
                <a:gd name="connsiteY19-40" fmla="*/ 393052 h 2567484"/>
                <a:gd name="connsiteX20-41" fmla="*/ 2731322 w 2887263"/>
                <a:gd name="connsiteY20-42" fmla="*/ 470284 h 2567484"/>
                <a:gd name="connsiteX21-43" fmla="*/ 2762123 w 2887263"/>
                <a:gd name="connsiteY21-44" fmla="*/ 572339 h 2567484"/>
                <a:gd name="connsiteX22-45" fmla="*/ 2785108 w 2887263"/>
                <a:gd name="connsiteY22-46" fmla="*/ 676694 h 2567484"/>
                <a:gd name="connsiteX23-47" fmla="*/ 2804876 w 2887263"/>
                <a:gd name="connsiteY23-48" fmla="*/ 790242 h 2567484"/>
                <a:gd name="connsiteX24-49" fmla="*/ 2823264 w 2887263"/>
                <a:gd name="connsiteY24-50" fmla="*/ 893218 h 2567484"/>
                <a:gd name="connsiteX25-51" fmla="*/ 2830160 w 2887263"/>
                <a:gd name="connsiteY25-52" fmla="*/ 948843 h 2567484"/>
                <a:gd name="connsiteX26-53" fmla="*/ 2853145 w 2887263"/>
                <a:gd name="connsiteY26-54" fmla="*/ 1132727 h 2567484"/>
                <a:gd name="connsiteX27-55" fmla="*/ 2870614 w 2887263"/>
                <a:gd name="connsiteY27-56" fmla="*/ 1276157 h 2567484"/>
                <a:gd name="connsiteX28-57" fmla="*/ 2880728 w 2887263"/>
                <a:gd name="connsiteY28-58" fmla="*/ 1365800 h 2567484"/>
                <a:gd name="connsiteX29-59" fmla="*/ 2887164 w 2887263"/>
                <a:gd name="connsiteY29-60" fmla="*/ 1435217 h 2567484"/>
                <a:gd name="connsiteX30-61" fmla="*/ 2873373 w 2887263"/>
                <a:gd name="connsiteY30-62" fmla="*/ 1455444 h 2567484"/>
                <a:gd name="connsiteX31-63" fmla="*/ 2661446 w 2887263"/>
                <a:gd name="connsiteY31-64" fmla="*/ 1554282 h 2567484"/>
                <a:gd name="connsiteX32-65" fmla="*/ 2448600 w 2887263"/>
                <a:gd name="connsiteY32-66" fmla="*/ 1652200 h 2567484"/>
                <a:gd name="connsiteX33-67" fmla="*/ 2447681 w 2887263"/>
                <a:gd name="connsiteY33-68" fmla="*/ 1794251 h 2567484"/>
                <a:gd name="connsiteX34-69" fmla="*/ 2452278 w 2887263"/>
                <a:gd name="connsiteY34-70" fmla="*/ 2138114 h 2567484"/>
                <a:gd name="connsiteX35-71" fmla="*/ 2458714 w 2887263"/>
                <a:gd name="connsiteY35-72" fmla="*/ 2567484 h 2567484"/>
                <a:gd name="connsiteX36-73" fmla="*/ 1263006 w 2887263"/>
                <a:gd name="connsiteY36-74" fmla="*/ 2567484 h 2567484"/>
                <a:gd name="connsiteX37-75" fmla="*/ 1282774 w 2887263"/>
                <a:gd name="connsiteY37-76" fmla="*/ 2310506 h 2567484"/>
                <a:gd name="connsiteX38-77" fmla="*/ 1307598 w 2887263"/>
                <a:gd name="connsiteY38-78" fmla="*/ 2093982 h 2567484"/>
                <a:gd name="connsiteX39-79" fmla="*/ 1331503 w 2887263"/>
                <a:gd name="connsiteY39-80" fmla="*/ 1937680 h 2567484"/>
                <a:gd name="connsiteX40-81" fmla="*/ 1373796 w 2887263"/>
                <a:gd name="connsiteY40-82" fmla="*/ 1729431 h 2567484"/>
                <a:gd name="connsiteX41-83" fmla="*/ 1407355 w 2887263"/>
                <a:gd name="connsiteY41-84" fmla="*/ 1629674 h 2567484"/>
                <a:gd name="connsiteX42-85" fmla="*/ 1414711 w 2887263"/>
                <a:gd name="connsiteY42-86" fmla="*/ 1601632 h 2567484"/>
                <a:gd name="connsiteX43-87" fmla="*/ 1407355 w 2887263"/>
                <a:gd name="connsiteY43-88" fmla="*/ 1593817 h 2567484"/>
                <a:gd name="connsiteX44-89" fmla="*/ 1380692 w 2887263"/>
                <a:gd name="connsiteY44-90" fmla="*/ 1481188 h 2567484"/>
                <a:gd name="connsiteX45-91" fmla="*/ 1359086 w 2887263"/>
                <a:gd name="connsiteY45-92" fmla="*/ 1385108 h 2567484"/>
                <a:gd name="connsiteX46-93" fmla="*/ 1320470 w 2887263"/>
                <a:gd name="connsiteY46-94" fmla="*/ 1223290 h 2567484"/>
                <a:gd name="connsiteX47-95" fmla="*/ 1297484 w 2887263"/>
                <a:gd name="connsiteY47-96" fmla="*/ 1117556 h 2567484"/>
                <a:gd name="connsiteX48-97" fmla="*/ 1288750 w 2887263"/>
                <a:gd name="connsiteY48-98" fmla="*/ 1097329 h 2567484"/>
                <a:gd name="connsiteX49-99" fmla="*/ 1247836 w 2887263"/>
                <a:gd name="connsiteY49-100" fmla="*/ 1174561 h 2567484"/>
                <a:gd name="connsiteX50-101" fmla="*/ 1186694 w 2887263"/>
                <a:gd name="connsiteY50-102" fmla="*/ 1272479 h 2567484"/>
                <a:gd name="connsiteX51-103" fmla="*/ 1127391 w 2887263"/>
                <a:gd name="connsiteY51-104" fmla="*/ 1352928 h 2567484"/>
                <a:gd name="connsiteX52-105" fmla="*/ 962355 w 2887263"/>
                <a:gd name="connsiteY52-106" fmla="*/ 1517045 h 2567484"/>
                <a:gd name="connsiteX53-107" fmla="*/ 851105 w 2887263"/>
                <a:gd name="connsiteY53-108" fmla="*/ 1597954 h 2567484"/>
                <a:gd name="connsiteX54-109" fmla="*/ 766059 w 2887263"/>
                <a:gd name="connsiteY54-110" fmla="*/ 1646683 h 2567484"/>
                <a:gd name="connsiteX55-111" fmla="*/ 494829 w 2887263"/>
                <a:gd name="connsiteY55-112" fmla="*/ 1763910 h 2567484"/>
                <a:gd name="connsiteX56-113" fmla="*/ 387717 w 2887263"/>
                <a:gd name="connsiteY56-114" fmla="*/ 1787815 h 2567484"/>
                <a:gd name="connsiteX57-115" fmla="*/ 272789 w 2887263"/>
                <a:gd name="connsiteY57-116" fmla="*/ 1802066 h 2567484"/>
                <a:gd name="connsiteX58-117" fmla="*/ 104995 w 2887263"/>
                <a:gd name="connsiteY58-118" fmla="*/ 1814937 h 2567484"/>
                <a:gd name="connsiteX59-119" fmla="*/ 82929 w 2887263"/>
                <a:gd name="connsiteY59-120" fmla="*/ 1797928 h 2567484"/>
                <a:gd name="connsiteX60-121" fmla="*/ 77872 w 2887263"/>
                <a:gd name="connsiteY60-122" fmla="*/ 1793791 h 2567484"/>
                <a:gd name="connsiteX61-123" fmla="*/ 61322 w 2887263"/>
                <a:gd name="connsiteY61-124" fmla="*/ 1768966 h 2567484"/>
                <a:gd name="connsiteX62-125" fmla="*/ 15811 w 2887263"/>
                <a:gd name="connsiteY62-126" fmla="*/ 1648063 h 2567484"/>
                <a:gd name="connsiteX63-127" fmla="*/ 5237 w 2887263"/>
                <a:gd name="connsiteY63-128" fmla="*/ 1623238 h 2567484"/>
                <a:gd name="connsiteX64-129" fmla="*/ 1100 w 2887263"/>
                <a:gd name="connsiteY64-130" fmla="*/ 1602091 h 2567484"/>
                <a:gd name="connsiteX65-131" fmla="*/ 48450 w 2887263"/>
                <a:gd name="connsiteY65-132" fmla="*/ 1582784 h 2567484"/>
                <a:gd name="connsiteX66-133" fmla="*/ 308187 w 2887263"/>
                <a:gd name="connsiteY66-134" fmla="*/ 1494979 h 2567484"/>
                <a:gd name="connsiteX67-135" fmla="*/ 378063 w 2887263"/>
                <a:gd name="connsiteY67-136" fmla="*/ 1465098 h 2567484"/>
                <a:gd name="connsiteX68-137" fmla="*/ 418058 w 2887263"/>
                <a:gd name="connsiteY68-138" fmla="*/ 1449008 h 2567484"/>
                <a:gd name="connsiteX69-139" fmla="*/ 576658 w 2887263"/>
                <a:gd name="connsiteY69-140" fmla="*/ 1360284 h 2567484"/>
                <a:gd name="connsiteX70-141" fmla="*/ 783528 w 2887263"/>
                <a:gd name="connsiteY70-142" fmla="*/ 1223290 h 2567484"/>
                <a:gd name="connsiteX71-143" fmla="*/ 835935 w 2887263"/>
                <a:gd name="connsiteY71-144" fmla="*/ 1160310 h 2567484"/>
                <a:gd name="connsiteX72-145" fmla="*/ 888342 w 2887263"/>
                <a:gd name="connsiteY72-146" fmla="*/ 1061472 h 2567484"/>
                <a:gd name="connsiteX73-147" fmla="*/ 1003729 w 2887263"/>
                <a:gd name="connsiteY73-148" fmla="*/ 840351 h 2567484"/>
                <a:gd name="connsiteX74-149" fmla="*/ 1096131 w 2887263"/>
                <a:gd name="connsiteY74-150" fmla="*/ 633021 h 2567484"/>
                <a:gd name="connsiteX75-151" fmla="*/ 1145780 w 2887263"/>
                <a:gd name="connsiteY75-152" fmla="*/ 473042 h 2567484"/>
                <a:gd name="connsiteX76-153" fmla="*/ 1238182 w 2887263"/>
                <a:gd name="connsiteY76-154" fmla="*/ 338347 h 2567484"/>
                <a:gd name="connsiteX77-155" fmla="*/ 1398621 w 2887263"/>
                <a:gd name="connsiteY77-156" fmla="*/ 254220 h 2567484"/>
                <a:gd name="connsiteX78-157" fmla="*/ 1538832 w 2887263"/>
                <a:gd name="connsiteY78-158" fmla="*/ 180666 h 2567484"/>
                <a:gd name="connsiteX79-159" fmla="*/ 1593998 w 2887263"/>
                <a:gd name="connsiteY79-160" fmla="*/ 139752 h 2567484"/>
                <a:gd name="connsiteX80-161" fmla="*/ 1659736 w 2887263"/>
                <a:gd name="connsiteY80-162" fmla="*/ 69416 h 2567484"/>
                <a:gd name="connsiteX81-163" fmla="*/ 1666345 w 2887263"/>
                <a:gd name="connsiteY81-164" fmla="*/ 75594 h 2567484"/>
                <a:gd name="connsiteX82-165" fmla="*/ 1666461 w 2887263"/>
                <a:gd name="connsiteY82-166" fmla="*/ 72635 h 2567484"/>
                <a:gd name="connsiteX83-167" fmla="*/ 1661576 w 2887263"/>
                <a:gd name="connsiteY83-168" fmla="*/ 66658 h 2567484"/>
                <a:gd name="connsiteX84-169" fmla="*/ 1686860 w 2887263"/>
                <a:gd name="connsiteY84-170" fmla="*/ 58843 h 2567484"/>
                <a:gd name="connsiteX85-171" fmla="*/ 1778802 w 2887263"/>
                <a:gd name="connsiteY85-172" fmla="*/ 149866 h 2567484"/>
                <a:gd name="connsiteX86-173" fmla="*/ 1913038 w 2887263"/>
                <a:gd name="connsiteY86-174" fmla="*/ 225718 h 2567484"/>
                <a:gd name="connsiteX87-175" fmla="*/ 1956806 w 2887263"/>
                <a:gd name="connsiteY87-176" fmla="*/ 244411 h 2567484"/>
                <a:gd name="connsiteX88-177" fmla="*/ 1967743 w 2887263"/>
                <a:gd name="connsiteY88-178" fmla="*/ 241348 h 2567484"/>
                <a:gd name="connsiteX89-179" fmla="*/ 1970387 w 2887263"/>
                <a:gd name="connsiteY89-180" fmla="*/ 240645 h 2567484"/>
                <a:gd name="connsiteX90-181" fmla="*/ 2020150 w 2887263"/>
                <a:gd name="connsiteY90-182" fmla="*/ 197216 h 2567484"/>
                <a:gd name="connsiteX91-183" fmla="*/ 2083131 w 2887263"/>
                <a:gd name="connsiteY91-184" fmla="*/ 104354 h 2567484"/>
                <a:gd name="connsiteX92-185" fmla="*/ 2084510 w 2887263"/>
                <a:gd name="connsiteY92-186" fmla="*/ 0 h 2567484"/>
                <a:gd name="connsiteX0-187" fmla="*/ 2502386 w 2887263"/>
                <a:gd name="connsiteY0-188" fmla="*/ 1100528 h 2556892"/>
                <a:gd name="connsiteX1-189" fmla="*/ 2493192 w 2887263"/>
                <a:gd name="connsiteY1-190" fmla="*/ 1180518 h 2556892"/>
                <a:gd name="connsiteX2-191" fmla="*/ 2465609 w 2887263"/>
                <a:gd name="connsiteY2-192" fmla="*/ 1293147 h 2556892"/>
                <a:gd name="connsiteX3-193" fmla="*/ 2453657 w 2887263"/>
                <a:gd name="connsiteY3-194" fmla="*/ 1314294 h 2556892"/>
                <a:gd name="connsiteX4-195" fmla="*/ 2454117 w 2887263"/>
                <a:gd name="connsiteY4-196" fmla="*/ 1317972 h 2556892"/>
                <a:gd name="connsiteX5-197" fmla="*/ 2453197 w 2887263"/>
                <a:gd name="connsiteY5-198" fmla="*/ 1334981 h 2556892"/>
                <a:gd name="connsiteX6-199" fmla="*/ 2487675 w 2887263"/>
                <a:gd name="connsiteY6-200" fmla="*/ 1298204 h 2556892"/>
                <a:gd name="connsiteX7-201" fmla="*/ 2519396 w 2887263"/>
                <a:gd name="connsiteY7-202" fmla="*/ 1266944 h 2556892"/>
                <a:gd name="connsiteX8-203" fmla="*/ 2527210 w 2887263"/>
                <a:gd name="connsiteY8-204" fmla="*/ 1243499 h 2556892"/>
                <a:gd name="connsiteX9-205" fmla="*/ 2506983 w 2887263"/>
                <a:gd name="connsiteY9-206" fmla="*/ 1129031 h 2556892"/>
                <a:gd name="connsiteX10-207" fmla="*/ 2502386 w 2887263"/>
                <a:gd name="connsiteY10-208" fmla="*/ 1100528 h 2556892"/>
                <a:gd name="connsiteX11-209" fmla="*/ 2088041 w 2887263"/>
                <a:gd name="connsiteY11-210" fmla="*/ 0 h 2556892"/>
                <a:gd name="connsiteX12-211" fmla="*/ 2147031 w 2887263"/>
                <a:gd name="connsiteY12-212" fmla="*/ 92843 h 2556892"/>
                <a:gd name="connsiteX13-213" fmla="*/ 2146811 w 2887263"/>
                <a:gd name="connsiteY13-214" fmla="*/ 95772 h 2556892"/>
                <a:gd name="connsiteX14-215" fmla="*/ 2155764 w 2887263"/>
                <a:gd name="connsiteY14-216" fmla="*/ 104335 h 2556892"/>
                <a:gd name="connsiteX15-217" fmla="*/ 2185645 w 2887263"/>
                <a:gd name="connsiteY15-218" fmla="*/ 104795 h 2556892"/>
                <a:gd name="connsiteX16-219" fmla="*/ 2343326 w 2887263"/>
                <a:gd name="connsiteY16-220" fmla="*/ 146169 h 2556892"/>
                <a:gd name="connsiteX17-221" fmla="*/ 2510201 w 2887263"/>
                <a:gd name="connsiteY17-222" fmla="*/ 214666 h 2556892"/>
                <a:gd name="connsiteX18-223" fmla="*/ 2626968 w 2887263"/>
                <a:gd name="connsiteY18-224" fmla="*/ 296494 h 2556892"/>
                <a:gd name="connsiteX19-225" fmla="*/ 2693166 w 2887263"/>
                <a:gd name="connsiteY19-226" fmla="*/ 382460 h 2556892"/>
                <a:gd name="connsiteX20-227" fmla="*/ 2731322 w 2887263"/>
                <a:gd name="connsiteY20-228" fmla="*/ 459692 h 2556892"/>
                <a:gd name="connsiteX21-229" fmla="*/ 2762123 w 2887263"/>
                <a:gd name="connsiteY21-230" fmla="*/ 561747 h 2556892"/>
                <a:gd name="connsiteX22-231" fmla="*/ 2785108 w 2887263"/>
                <a:gd name="connsiteY22-232" fmla="*/ 666102 h 2556892"/>
                <a:gd name="connsiteX23-233" fmla="*/ 2804876 w 2887263"/>
                <a:gd name="connsiteY23-234" fmla="*/ 779650 h 2556892"/>
                <a:gd name="connsiteX24-235" fmla="*/ 2823264 w 2887263"/>
                <a:gd name="connsiteY24-236" fmla="*/ 882626 h 2556892"/>
                <a:gd name="connsiteX25-237" fmla="*/ 2830160 w 2887263"/>
                <a:gd name="connsiteY25-238" fmla="*/ 938251 h 2556892"/>
                <a:gd name="connsiteX26-239" fmla="*/ 2853145 w 2887263"/>
                <a:gd name="connsiteY26-240" fmla="*/ 1122135 h 2556892"/>
                <a:gd name="connsiteX27-241" fmla="*/ 2870614 w 2887263"/>
                <a:gd name="connsiteY27-242" fmla="*/ 1265565 h 2556892"/>
                <a:gd name="connsiteX28-243" fmla="*/ 2880728 w 2887263"/>
                <a:gd name="connsiteY28-244" fmla="*/ 1355208 h 2556892"/>
                <a:gd name="connsiteX29-245" fmla="*/ 2887164 w 2887263"/>
                <a:gd name="connsiteY29-246" fmla="*/ 1424625 h 2556892"/>
                <a:gd name="connsiteX30-247" fmla="*/ 2873373 w 2887263"/>
                <a:gd name="connsiteY30-248" fmla="*/ 1444852 h 2556892"/>
                <a:gd name="connsiteX31-249" fmla="*/ 2661446 w 2887263"/>
                <a:gd name="connsiteY31-250" fmla="*/ 1543690 h 2556892"/>
                <a:gd name="connsiteX32-251" fmla="*/ 2448600 w 2887263"/>
                <a:gd name="connsiteY32-252" fmla="*/ 1641608 h 2556892"/>
                <a:gd name="connsiteX33-253" fmla="*/ 2447681 w 2887263"/>
                <a:gd name="connsiteY33-254" fmla="*/ 1783659 h 2556892"/>
                <a:gd name="connsiteX34-255" fmla="*/ 2452278 w 2887263"/>
                <a:gd name="connsiteY34-256" fmla="*/ 2127522 h 2556892"/>
                <a:gd name="connsiteX35-257" fmla="*/ 2458714 w 2887263"/>
                <a:gd name="connsiteY35-258" fmla="*/ 2556892 h 2556892"/>
                <a:gd name="connsiteX36-259" fmla="*/ 1263006 w 2887263"/>
                <a:gd name="connsiteY36-260" fmla="*/ 2556892 h 2556892"/>
                <a:gd name="connsiteX37-261" fmla="*/ 1282774 w 2887263"/>
                <a:gd name="connsiteY37-262" fmla="*/ 2299914 h 2556892"/>
                <a:gd name="connsiteX38-263" fmla="*/ 1307598 w 2887263"/>
                <a:gd name="connsiteY38-264" fmla="*/ 2083390 h 2556892"/>
                <a:gd name="connsiteX39-265" fmla="*/ 1331503 w 2887263"/>
                <a:gd name="connsiteY39-266" fmla="*/ 1927088 h 2556892"/>
                <a:gd name="connsiteX40-267" fmla="*/ 1373796 w 2887263"/>
                <a:gd name="connsiteY40-268" fmla="*/ 1718839 h 2556892"/>
                <a:gd name="connsiteX41-269" fmla="*/ 1407355 w 2887263"/>
                <a:gd name="connsiteY41-270" fmla="*/ 1619082 h 2556892"/>
                <a:gd name="connsiteX42-271" fmla="*/ 1414711 w 2887263"/>
                <a:gd name="connsiteY42-272" fmla="*/ 1591040 h 2556892"/>
                <a:gd name="connsiteX43-273" fmla="*/ 1407355 w 2887263"/>
                <a:gd name="connsiteY43-274" fmla="*/ 1583225 h 2556892"/>
                <a:gd name="connsiteX44-275" fmla="*/ 1380692 w 2887263"/>
                <a:gd name="connsiteY44-276" fmla="*/ 1470596 h 2556892"/>
                <a:gd name="connsiteX45-277" fmla="*/ 1359086 w 2887263"/>
                <a:gd name="connsiteY45-278" fmla="*/ 1374516 h 2556892"/>
                <a:gd name="connsiteX46-279" fmla="*/ 1320470 w 2887263"/>
                <a:gd name="connsiteY46-280" fmla="*/ 1212698 h 2556892"/>
                <a:gd name="connsiteX47-281" fmla="*/ 1297484 w 2887263"/>
                <a:gd name="connsiteY47-282" fmla="*/ 1106964 h 2556892"/>
                <a:gd name="connsiteX48-283" fmla="*/ 1288750 w 2887263"/>
                <a:gd name="connsiteY48-284" fmla="*/ 1086737 h 2556892"/>
                <a:gd name="connsiteX49-285" fmla="*/ 1247836 w 2887263"/>
                <a:gd name="connsiteY49-286" fmla="*/ 1163969 h 2556892"/>
                <a:gd name="connsiteX50-287" fmla="*/ 1186694 w 2887263"/>
                <a:gd name="connsiteY50-288" fmla="*/ 1261887 h 2556892"/>
                <a:gd name="connsiteX51-289" fmla="*/ 1127391 w 2887263"/>
                <a:gd name="connsiteY51-290" fmla="*/ 1342336 h 2556892"/>
                <a:gd name="connsiteX52-291" fmla="*/ 962355 w 2887263"/>
                <a:gd name="connsiteY52-292" fmla="*/ 1506453 h 2556892"/>
                <a:gd name="connsiteX53-293" fmla="*/ 851105 w 2887263"/>
                <a:gd name="connsiteY53-294" fmla="*/ 1587362 h 2556892"/>
                <a:gd name="connsiteX54-295" fmla="*/ 766059 w 2887263"/>
                <a:gd name="connsiteY54-296" fmla="*/ 1636091 h 2556892"/>
                <a:gd name="connsiteX55-297" fmla="*/ 494829 w 2887263"/>
                <a:gd name="connsiteY55-298" fmla="*/ 1753318 h 2556892"/>
                <a:gd name="connsiteX56-299" fmla="*/ 387717 w 2887263"/>
                <a:gd name="connsiteY56-300" fmla="*/ 1777223 h 2556892"/>
                <a:gd name="connsiteX57-301" fmla="*/ 272789 w 2887263"/>
                <a:gd name="connsiteY57-302" fmla="*/ 1791474 h 2556892"/>
                <a:gd name="connsiteX58-303" fmla="*/ 104995 w 2887263"/>
                <a:gd name="connsiteY58-304" fmla="*/ 1804345 h 2556892"/>
                <a:gd name="connsiteX59-305" fmla="*/ 82929 w 2887263"/>
                <a:gd name="connsiteY59-306" fmla="*/ 1787336 h 2556892"/>
                <a:gd name="connsiteX60-307" fmla="*/ 77872 w 2887263"/>
                <a:gd name="connsiteY60-308" fmla="*/ 1783199 h 2556892"/>
                <a:gd name="connsiteX61-309" fmla="*/ 61322 w 2887263"/>
                <a:gd name="connsiteY61-310" fmla="*/ 1758374 h 2556892"/>
                <a:gd name="connsiteX62-311" fmla="*/ 15811 w 2887263"/>
                <a:gd name="connsiteY62-312" fmla="*/ 1637471 h 2556892"/>
                <a:gd name="connsiteX63-313" fmla="*/ 5237 w 2887263"/>
                <a:gd name="connsiteY63-314" fmla="*/ 1612646 h 2556892"/>
                <a:gd name="connsiteX64-315" fmla="*/ 1100 w 2887263"/>
                <a:gd name="connsiteY64-316" fmla="*/ 1591499 h 2556892"/>
                <a:gd name="connsiteX65-317" fmla="*/ 48450 w 2887263"/>
                <a:gd name="connsiteY65-318" fmla="*/ 1572192 h 2556892"/>
                <a:gd name="connsiteX66-319" fmla="*/ 308187 w 2887263"/>
                <a:gd name="connsiteY66-320" fmla="*/ 1484387 h 2556892"/>
                <a:gd name="connsiteX67-321" fmla="*/ 378063 w 2887263"/>
                <a:gd name="connsiteY67-322" fmla="*/ 1454506 h 2556892"/>
                <a:gd name="connsiteX68-323" fmla="*/ 418058 w 2887263"/>
                <a:gd name="connsiteY68-324" fmla="*/ 1438416 h 2556892"/>
                <a:gd name="connsiteX69-325" fmla="*/ 576658 w 2887263"/>
                <a:gd name="connsiteY69-326" fmla="*/ 1349692 h 2556892"/>
                <a:gd name="connsiteX70-327" fmla="*/ 783528 w 2887263"/>
                <a:gd name="connsiteY70-328" fmla="*/ 1212698 h 2556892"/>
                <a:gd name="connsiteX71-329" fmla="*/ 835935 w 2887263"/>
                <a:gd name="connsiteY71-330" fmla="*/ 1149718 h 2556892"/>
                <a:gd name="connsiteX72-331" fmla="*/ 888342 w 2887263"/>
                <a:gd name="connsiteY72-332" fmla="*/ 1050880 h 2556892"/>
                <a:gd name="connsiteX73-333" fmla="*/ 1003729 w 2887263"/>
                <a:gd name="connsiteY73-334" fmla="*/ 829759 h 2556892"/>
                <a:gd name="connsiteX74-335" fmla="*/ 1096131 w 2887263"/>
                <a:gd name="connsiteY74-336" fmla="*/ 622429 h 2556892"/>
                <a:gd name="connsiteX75-337" fmla="*/ 1145780 w 2887263"/>
                <a:gd name="connsiteY75-338" fmla="*/ 462450 h 2556892"/>
                <a:gd name="connsiteX76-339" fmla="*/ 1238182 w 2887263"/>
                <a:gd name="connsiteY76-340" fmla="*/ 327755 h 2556892"/>
                <a:gd name="connsiteX77-341" fmla="*/ 1398621 w 2887263"/>
                <a:gd name="connsiteY77-342" fmla="*/ 243628 h 2556892"/>
                <a:gd name="connsiteX78-343" fmla="*/ 1538832 w 2887263"/>
                <a:gd name="connsiteY78-344" fmla="*/ 170074 h 2556892"/>
                <a:gd name="connsiteX79-345" fmla="*/ 1593998 w 2887263"/>
                <a:gd name="connsiteY79-346" fmla="*/ 129160 h 2556892"/>
                <a:gd name="connsiteX80-347" fmla="*/ 1659736 w 2887263"/>
                <a:gd name="connsiteY80-348" fmla="*/ 58824 h 2556892"/>
                <a:gd name="connsiteX81-349" fmla="*/ 1666345 w 2887263"/>
                <a:gd name="connsiteY81-350" fmla="*/ 65002 h 2556892"/>
                <a:gd name="connsiteX82-351" fmla="*/ 1666461 w 2887263"/>
                <a:gd name="connsiteY82-352" fmla="*/ 62043 h 2556892"/>
                <a:gd name="connsiteX83-353" fmla="*/ 1661576 w 2887263"/>
                <a:gd name="connsiteY83-354" fmla="*/ 56066 h 2556892"/>
                <a:gd name="connsiteX84-355" fmla="*/ 1686860 w 2887263"/>
                <a:gd name="connsiteY84-356" fmla="*/ 48251 h 2556892"/>
                <a:gd name="connsiteX85-357" fmla="*/ 1778802 w 2887263"/>
                <a:gd name="connsiteY85-358" fmla="*/ 139274 h 2556892"/>
                <a:gd name="connsiteX86-359" fmla="*/ 1913038 w 2887263"/>
                <a:gd name="connsiteY86-360" fmla="*/ 215126 h 2556892"/>
                <a:gd name="connsiteX87-361" fmla="*/ 1956806 w 2887263"/>
                <a:gd name="connsiteY87-362" fmla="*/ 233819 h 2556892"/>
                <a:gd name="connsiteX88-363" fmla="*/ 1967743 w 2887263"/>
                <a:gd name="connsiteY88-364" fmla="*/ 230756 h 2556892"/>
                <a:gd name="connsiteX89-365" fmla="*/ 1970387 w 2887263"/>
                <a:gd name="connsiteY89-366" fmla="*/ 230053 h 2556892"/>
                <a:gd name="connsiteX90-367" fmla="*/ 2020150 w 2887263"/>
                <a:gd name="connsiteY90-368" fmla="*/ 186624 h 2556892"/>
                <a:gd name="connsiteX91-369" fmla="*/ 2083131 w 2887263"/>
                <a:gd name="connsiteY91-370" fmla="*/ 93762 h 2556892"/>
                <a:gd name="connsiteX92-371" fmla="*/ 2088041 w 2887263"/>
                <a:gd name="connsiteY92-372" fmla="*/ 0 h 2556892"/>
                <a:gd name="connsiteX0-373" fmla="*/ 2502386 w 2887263"/>
                <a:gd name="connsiteY0-374" fmla="*/ 1100528 h 2556892"/>
                <a:gd name="connsiteX1-375" fmla="*/ 2493192 w 2887263"/>
                <a:gd name="connsiteY1-376" fmla="*/ 1180518 h 2556892"/>
                <a:gd name="connsiteX2-377" fmla="*/ 2465609 w 2887263"/>
                <a:gd name="connsiteY2-378" fmla="*/ 1293147 h 2556892"/>
                <a:gd name="connsiteX3-379" fmla="*/ 2453657 w 2887263"/>
                <a:gd name="connsiteY3-380" fmla="*/ 1314294 h 2556892"/>
                <a:gd name="connsiteX4-381" fmla="*/ 2454117 w 2887263"/>
                <a:gd name="connsiteY4-382" fmla="*/ 1317972 h 2556892"/>
                <a:gd name="connsiteX5-383" fmla="*/ 2453197 w 2887263"/>
                <a:gd name="connsiteY5-384" fmla="*/ 1334981 h 2556892"/>
                <a:gd name="connsiteX6-385" fmla="*/ 2487675 w 2887263"/>
                <a:gd name="connsiteY6-386" fmla="*/ 1298204 h 2556892"/>
                <a:gd name="connsiteX7-387" fmla="*/ 2519396 w 2887263"/>
                <a:gd name="connsiteY7-388" fmla="*/ 1266944 h 2556892"/>
                <a:gd name="connsiteX8-389" fmla="*/ 2527210 w 2887263"/>
                <a:gd name="connsiteY8-390" fmla="*/ 1243499 h 2556892"/>
                <a:gd name="connsiteX9-391" fmla="*/ 2506983 w 2887263"/>
                <a:gd name="connsiteY9-392" fmla="*/ 1129031 h 2556892"/>
                <a:gd name="connsiteX10-393" fmla="*/ 2502386 w 2887263"/>
                <a:gd name="connsiteY10-394" fmla="*/ 1100528 h 2556892"/>
                <a:gd name="connsiteX11-395" fmla="*/ 2088041 w 2887263"/>
                <a:gd name="connsiteY11-396" fmla="*/ 0 h 2556892"/>
                <a:gd name="connsiteX12-397" fmla="*/ 2147031 w 2887263"/>
                <a:gd name="connsiteY12-398" fmla="*/ 92843 h 2556892"/>
                <a:gd name="connsiteX13-399" fmla="*/ 2146811 w 2887263"/>
                <a:gd name="connsiteY13-400" fmla="*/ 95772 h 2556892"/>
                <a:gd name="connsiteX14-401" fmla="*/ 2155764 w 2887263"/>
                <a:gd name="connsiteY14-402" fmla="*/ 104335 h 2556892"/>
                <a:gd name="connsiteX15-403" fmla="*/ 2343326 w 2887263"/>
                <a:gd name="connsiteY15-404" fmla="*/ 146169 h 2556892"/>
                <a:gd name="connsiteX16-405" fmla="*/ 2510201 w 2887263"/>
                <a:gd name="connsiteY16-406" fmla="*/ 214666 h 2556892"/>
                <a:gd name="connsiteX17-407" fmla="*/ 2626968 w 2887263"/>
                <a:gd name="connsiteY17-408" fmla="*/ 296494 h 2556892"/>
                <a:gd name="connsiteX18-409" fmla="*/ 2693166 w 2887263"/>
                <a:gd name="connsiteY18-410" fmla="*/ 382460 h 2556892"/>
                <a:gd name="connsiteX19-411" fmla="*/ 2731322 w 2887263"/>
                <a:gd name="connsiteY19-412" fmla="*/ 459692 h 2556892"/>
                <a:gd name="connsiteX20-413" fmla="*/ 2762123 w 2887263"/>
                <a:gd name="connsiteY20-414" fmla="*/ 561747 h 2556892"/>
                <a:gd name="connsiteX21-415" fmla="*/ 2785108 w 2887263"/>
                <a:gd name="connsiteY21-416" fmla="*/ 666102 h 2556892"/>
                <a:gd name="connsiteX22-417" fmla="*/ 2804876 w 2887263"/>
                <a:gd name="connsiteY22-418" fmla="*/ 779650 h 2556892"/>
                <a:gd name="connsiteX23-419" fmla="*/ 2823264 w 2887263"/>
                <a:gd name="connsiteY23-420" fmla="*/ 882626 h 2556892"/>
                <a:gd name="connsiteX24-421" fmla="*/ 2830160 w 2887263"/>
                <a:gd name="connsiteY24-422" fmla="*/ 938251 h 2556892"/>
                <a:gd name="connsiteX25-423" fmla="*/ 2853145 w 2887263"/>
                <a:gd name="connsiteY25-424" fmla="*/ 1122135 h 2556892"/>
                <a:gd name="connsiteX26-425" fmla="*/ 2870614 w 2887263"/>
                <a:gd name="connsiteY26-426" fmla="*/ 1265565 h 2556892"/>
                <a:gd name="connsiteX27-427" fmla="*/ 2880728 w 2887263"/>
                <a:gd name="connsiteY27-428" fmla="*/ 1355208 h 2556892"/>
                <a:gd name="connsiteX28-429" fmla="*/ 2887164 w 2887263"/>
                <a:gd name="connsiteY28-430" fmla="*/ 1424625 h 2556892"/>
                <a:gd name="connsiteX29-431" fmla="*/ 2873373 w 2887263"/>
                <a:gd name="connsiteY29-432" fmla="*/ 1444852 h 2556892"/>
                <a:gd name="connsiteX30-433" fmla="*/ 2661446 w 2887263"/>
                <a:gd name="connsiteY30-434" fmla="*/ 1543690 h 2556892"/>
                <a:gd name="connsiteX31-435" fmla="*/ 2448600 w 2887263"/>
                <a:gd name="connsiteY31-436" fmla="*/ 1641608 h 2556892"/>
                <a:gd name="connsiteX32-437" fmla="*/ 2447681 w 2887263"/>
                <a:gd name="connsiteY32-438" fmla="*/ 1783659 h 2556892"/>
                <a:gd name="connsiteX33-439" fmla="*/ 2452278 w 2887263"/>
                <a:gd name="connsiteY33-440" fmla="*/ 2127522 h 2556892"/>
                <a:gd name="connsiteX34-441" fmla="*/ 2458714 w 2887263"/>
                <a:gd name="connsiteY34-442" fmla="*/ 2556892 h 2556892"/>
                <a:gd name="connsiteX35-443" fmla="*/ 1263006 w 2887263"/>
                <a:gd name="connsiteY35-444" fmla="*/ 2556892 h 2556892"/>
                <a:gd name="connsiteX36-445" fmla="*/ 1282774 w 2887263"/>
                <a:gd name="connsiteY36-446" fmla="*/ 2299914 h 2556892"/>
                <a:gd name="connsiteX37-447" fmla="*/ 1307598 w 2887263"/>
                <a:gd name="connsiteY37-448" fmla="*/ 2083390 h 2556892"/>
                <a:gd name="connsiteX38-449" fmla="*/ 1331503 w 2887263"/>
                <a:gd name="connsiteY38-450" fmla="*/ 1927088 h 2556892"/>
                <a:gd name="connsiteX39-451" fmla="*/ 1373796 w 2887263"/>
                <a:gd name="connsiteY39-452" fmla="*/ 1718839 h 2556892"/>
                <a:gd name="connsiteX40-453" fmla="*/ 1407355 w 2887263"/>
                <a:gd name="connsiteY40-454" fmla="*/ 1619082 h 2556892"/>
                <a:gd name="connsiteX41-455" fmla="*/ 1414711 w 2887263"/>
                <a:gd name="connsiteY41-456" fmla="*/ 1591040 h 2556892"/>
                <a:gd name="connsiteX42-457" fmla="*/ 1407355 w 2887263"/>
                <a:gd name="connsiteY42-458" fmla="*/ 1583225 h 2556892"/>
                <a:gd name="connsiteX43-459" fmla="*/ 1380692 w 2887263"/>
                <a:gd name="connsiteY43-460" fmla="*/ 1470596 h 2556892"/>
                <a:gd name="connsiteX44-461" fmla="*/ 1359086 w 2887263"/>
                <a:gd name="connsiteY44-462" fmla="*/ 1374516 h 2556892"/>
                <a:gd name="connsiteX45-463" fmla="*/ 1320470 w 2887263"/>
                <a:gd name="connsiteY45-464" fmla="*/ 1212698 h 2556892"/>
                <a:gd name="connsiteX46-465" fmla="*/ 1297484 w 2887263"/>
                <a:gd name="connsiteY46-466" fmla="*/ 1106964 h 2556892"/>
                <a:gd name="connsiteX47-467" fmla="*/ 1288750 w 2887263"/>
                <a:gd name="connsiteY47-468" fmla="*/ 1086737 h 2556892"/>
                <a:gd name="connsiteX48-469" fmla="*/ 1247836 w 2887263"/>
                <a:gd name="connsiteY48-470" fmla="*/ 1163969 h 2556892"/>
                <a:gd name="connsiteX49-471" fmla="*/ 1186694 w 2887263"/>
                <a:gd name="connsiteY49-472" fmla="*/ 1261887 h 2556892"/>
                <a:gd name="connsiteX50-473" fmla="*/ 1127391 w 2887263"/>
                <a:gd name="connsiteY50-474" fmla="*/ 1342336 h 2556892"/>
                <a:gd name="connsiteX51-475" fmla="*/ 962355 w 2887263"/>
                <a:gd name="connsiteY51-476" fmla="*/ 1506453 h 2556892"/>
                <a:gd name="connsiteX52-477" fmla="*/ 851105 w 2887263"/>
                <a:gd name="connsiteY52-478" fmla="*/ 1587362 h 2556892"/>
                <a:gd name="connsiteX53-479" fmla="*/ 766059 w 2887263"/>
                <a:gd name="connsiteY53-480" fmla="*/ 1636091 h 2556892"/>
                <a:gd name="connsiteX54-481" fmla="*/ 494829 w 2887263"/>
                <a:gd name="connsiteY54-482" fmla="*/ 1753318 h 2556892"/>
                <a:gd name="connsiteX55-483" fmla="*/ 387717 w 2887263"/>
                <a:gd name="connsiteY55-484" fmla="*/ 1777223 h 2556892"/>
                <a:gd name="connsiteX56-485" fmla="*/ 272789 w 2887263"/>
                <a:gd name="connsiteY56-486" fmla="*/ 1791474 h 2556892"/>
                <a:gd name="connsiteX57-487" fmla="*/ 104995 w 2887263"/>
                <a:gd name="connsiteY57-488" fmla="*/ 1804345 h 2556892"/>
                <a:gd name="connsiteX58-489" fmla="*/ 82929 w 2887263"/>
                <a:gd name="connsiteY58-490" fmla="*/ 1787336 h 2556892"/>
                <a:gd name="connsiteX59-491" fmla="*/ 77872 w 2887263"/>
                <a:gd name="connsiteY59-492" fmla="*/ 1783199 h 2556892"/>
                <a:gd name="connsiteX60-493" fmla="*/ 61322 w 2887263"/>
                <a:gd name="connsiteY60-494" fmla="*/ 1758374 h 2556892"/>
                <a:gd name="connsiteX61-495" fmla="*/ 15811 w 2887263"/>
                <a:gd name="connsiteY61-496" fmla="*/ 1637471 h 2556892"/>
                <a:gd name="connsiteX62-497" fmla="*/ 5237 w 2887263"/>
                <a:gd name="connsiteY62-498" fmla="*/ 1612646 h 2556892"/>
                <a:gd name="connsiteX63-499" fmla="*/ 1100 w 2887263"/>
                <a:gd name="connsiteY63-500" fmla="*/ 1591499 h 2556892"/>
                <a:gd name="connsiteX64-501" fmla="*/ 48450 w 2887263"/>
                <a:gd name="connsiteY64-502" fmla="*/ 1572192 h 2556892"/>
                <a:gd name="connsiteX65-503" fmla="*/ 308187 w 2887263"/>
                <a:gd name="connsiteY65-504" fmla="*/ 1484387 h 2556892"/>
                <a:gd name="connsiteX66-505" fmla="*/ 378063 w 2887263"/>
                <a:gd name="connsiteY66-506" fmla="*/ 1454506 h 2556892"/>
                <a:gd name="connsiteX67-507" fmla="*/ 418058 w 2887263"/>
                <a:gd name="connsiteY67-508" fmla="*/ 1438416 h 2556892"/>
                <a:gd name="connsiteX68-509" fmla="*/ 576658 w 2887263"/>
                <a:gd name="connsiteY68-510" fmla="*/ 1349692 h 2556892"/>
                <a:gd name="connsiteX69-511" fmla="*/ 783528 w 2887263"/>
                <a:gd name="connsiteY69-512" fmla="*/ 1212698 h 2556892"/>
                <a:gd name="connsiteX70-513" fmla="*/ 835935 w 2887263"/>
                <a:gd name="connsiteY70-514" fmla="*/ 1149718 h 2556892"/>
                <a:gd name="connsiteX71-515" fmla="*/ 888342 w 2887263"/>
                <a:gd name="connsiteY71-516" fmla="*/ 1050880 h 2556892"/>
                <a:gd name="connsiteX72-517" fmla="*/ 1003729 w 2887263"/>
                <a:gd name="connsiteY72-518" fmla="*/ 829759 h 2556892"/>
                <a:gd name="connsiteX73-519" fmla="*/ 1096131 w 2887263"/>
                <a:gd name="connsiteY73-520" fmla="*/ 622429 h 2556892"/>
                <a:gd name="connsiteX74-521" fmla="*/ 1145780 w 2887263"/>
                <a:gd name="connsiteY74-522" fmla="*/ 462450 h 2556892"/>
                <a:gd name="connsiteX75-523" fmla="*/ 1238182 w 2887263"/>
                <a:gd name="connsiteY75-524" fmla="*/ 327755 h 2556892"/>
                <a:gd name="connsiteX76-525" fmla="*/ 1398621 w 2887263"/>
                <a:gd name="connsiteY76-526" fmla="*/ 243628 h 2556892"/>
                <a:gd name="connsiteX77-527" fmla="*/ 1538832 w 2887263"/>
                <a:gd name="connsiteY77-528" fmla="*/ 170074 h 2556892"/>
                <a:gd name="connsiteX78-529" fmla="*/ 1593998 w 2887263"/>
                <a:gd name="connsiteY78-530" fmla="*/ 129160 h 2556892"/>
                <a:gd name="connsiteX79-531" fmla="*/ 1659736 w 2887263"/>
                <a:gd name="connsiteY79-532" fmla="*/ 58824 h 2556892"/>
                <a:gd name="connsiteX80-533" fmla="*/ 1666345 w 2887263"/>
                <a:gd name="connsiteY80-534" fmla="*/ 65002 h 2556892"/>
                <a:gd name="connsiteX81-535" fmla="*/ 1666461 w 2887263"/>
                <a:gd name="connsiteY81-536" fmla="*/ 62043 h 2556892"/>
                <a:gd name="connsiteX82-537" fmla="*/ 1661576 w 2887263"/>
                <a:gd name="connsiteY82-538" fmla="*/ 56066 h 2556892"/>
                <a:gd name="connsiteX83-539" fmla="*/ 1686860 w 2887263"/>
                <a:gd name="connsiteY83-540" fmla="*/ 48251 h 2556892"/>
                <a:gd name="connsiteX84-541" fmla="*/ 1778802 w 2887263"/>
                <a:gd name="connsiteY84-542" fmla="*/ 139274 h 2556892"/>
                <a:gd name="connsiteX85-543" fmla="*/ 1913038 w 2887263"/>
                <a:gd name="connsiteY85-544" fmla="*/ 215126 h 2556892"/>
                <a:gd name="connsiteX86-545" fmla="*/ 1956806 w 2887263"/>
                <a:gd name="connsiteY86-546" fmla="*/ 233819 h 2556892"/>
                <a:gd name="connsiteX87-547" fmla="*/ 1967743 w 2887263"/>
                <a:gd name="connsiteY87-548" fmla="*/ 230756 h 2556892"/>
                <a:gd name="connsiteX88-549" fmla="*/ 1970387 w 2887263"/>
                <a:gd name="connsiteY88-550" fmla="*/ 230053 h 2556892"/>
                <a:gd name="connsiteX89-551" fmla="*/ 2020150 w 2887263"/>
                <a:gd name="connsiteY89-552" fmla="*/ 186624 h 2556892"/>
                <a:gd name="connsiteX90-553" fmla="*/ 2083131 w 2887263"/>
                <a:gd name="connsiteY90-554" fmla="*/ 93762 h 2556892"/>
                <a:gd name="connsiteX91-555" fmla="*/ 2088041 w 2887263"/>
                <a:gd name="connsiteY91-556" fmla="*/ 0 h 2556892"/>
                <a:gd name="connsiteX0-557" fmla="*/ 2502386 w 2887263"/>
                <a:gd name="connsiteY0-558" fmla="*/ 1100528 h 2556892"/>
                <a:gd name="connsiteX1-559" fmla="*/ 2493192 w 2887263"/>
                <a:gd name="connsiteY1-560" fmla="*/ 1180518 h 2556892"/>
                <a:gd name="connsiteX2-561" fmla="*/ 2465609 w 2887263"/>
                <a:gd name="connsiteY2-562" fmla="*/ 1293147 h 2556892"/>
                <a:gd name="connsiteX3-563" fmla="*/ 2453657 w 2887263"/>
                <a:gd name="connsiteY3-564" fmla="*/ 1314294 h 2556892"/>
                <a:gd name="connsiteX4-565" fmla="*/ 2454117 w 2887263"/>
                <a:gd name="connsiteY4-566" fmla="*/ 1317972 h 2556892"/>
                <a:gd name="connsiteX5-567" fmla="*/ 2453197 w 2887263"/>
                <a:gd name="connsiteY5-568" fmla="*/ 1334981 h 2556892"/>
                <a:gd name="connsiteX6-569" fmla="*/ 2487675 w 2887263"/>
                <a:gd name="connsiteY6-570" fmla="*/ 1298204 h 2556892"/>
                <a:gd name="connsiteX7-571" fmla="*/ 2519396 w 2887263"/>
                <a:gd name="connsiteY7-572" fmla="*/ 1266944 h 2556892"/>
                <a:gd name="connsiteX8-573" fmla="*/ 2527210 w 2887263"/>
                <a:gd name="connsiteY8-574" fmla="*/ 1243499 h 2556892"/>
                <a:gd name="connsiteX9-575" fmla="*/ 2506983 w 2887263"/>
                <a:gd name="connsiteY9-576" fmla="*/ 1129031 h 2556892"/>
                <a:gd name="connsiteX10-577" fmla="*/ 2502386 w 2887263"/>
                <a:gd name="connsiteY10-578" fmla="*/ 1100528 h 2556892"/>
                <a:gd name="connsiteX11-579" fmla="*/ 2088041 w 2887263"/>
                <a:gd name="connsiteY11-580" fmla="*/ 0 h 2556892"/>
                <a:gd name="connsiteX12-581" fmla="*/ 2147031 w 2887263"/>
                <a:gd name="connsiteY12-582" fmla="*/ 92843 h 2556892"/>
                <a:gd name="connsiteX13-583" fmla="*/ 2146811 w 2887263"/>
                <a:gd name="connsiteY13-584" fmla="*/ 95772 h 2556892"/>
                <a:gd name="connsiteX14-585" fmla="*/ 2343326 w 2887263"/>
                <a:gd name="connsiteY14-586" fmla="*/ 146169 h 2556892"/>
                <a:gd name="connsiteX15-587" fmla="*/ 2510201 w 2887263"/>
                <a:gd name="connsiteY15-588" fmla="*/ 214666 h 2556892"/>
                <a:gd name="connsiteX16-589" fmla="*/ 2626968 w 2887263"/>
                <a:gd name="connsiteY16-590" fmla="*/ 296494 h 2556892"/>
                <a:gd name="connsiteX17-591" fmla="*/ 2693166 w 2887263"/>
                <a:gd name="connsiteY17-592" fmla="*/ 382460 h 2556892"/>
                <a:gd name="connsiteX18-593" fmla="*/ 2731322 w 2887263"/>
                <a:gd name="connsiteY18-594" fmla="*/ 459692 h 2556892"/>
                <a:gd name="connsiteX19-595" fmla="*/ 2762123 w 2887263"/>
                <a:gd name="connsiteY19-596" fmla="*/ 561747 h 2556892"/>
                <a:gd name="connsiteX20-597" fmla="*/ 2785108 w 2887263"/>
                <a:gd name="connsiteY20-598" fmla="*/ 666102 h 2556892"/>
                <a:gd name="connsiteX21-599" fmla="*/ 2804876 w 2887263"/>
                <a:gd name="connsiteY21-600" fmla="*/ 779650 h 2556892"/>
                <a:gd name="connsiteX22-601" fmla="*/ 2823264 w 2887263"/>
                <a:gd name="connsiteY22-602" fmla="*/ 882626 h 2556892"/>
                <a:gd name="connsiteX23-603" fmla="*/ 2830160 w 2887263"/>
                <a:gd name="connsiteY23-604" fmla="*/ 938251 h 2556892"/>
                <a:gd name="connsiteX24-605" fmla="*/ 2853145 w 2887263"/>
                <a:gd name="connsiteY24-606" fmla="*/ 1122135 h 2556892"/>
                <a:gd name="connsiteX25-607" fmla="*/ 2870614 w 2887263"/>
                <a:gd name="connsiteY25-608" fmla="*/ 1265565 h 2556892"/>
                <a:gd name="connsiteX26-609" fmla="*/ 2880728 w 2887263"/>
                <a:gd name="connsiteY26-610" fmla="*/ 1355208 h 2556892"/>
                <a:gd name="connsiteX27-611" fmla="*/ 2887164 w 2887263"/>
                <a:gd name="connsiteY27-612" fmla="*/ 1424625 h 2556892"/>
                <a:gd name="connsiteX28-613" fmla="*/ 2873373 w 2887263"/>
                <a:gd name="connsiteY28-614" fmla="*/ 1444852 h 2556892"/>
                <a:gd name="connsiteX29-615" fmla="*/ 2661446 w 2887263"/>
                <a:gd name="connsiteY29-616" fmla="*/ 1543690 h 2556892"/>
                <a:gd name="connsiteX30-617" fmla="*/ 2448600 w 2887263"/>
                <a:gd name="connsiteY30-618" fmla="*/ 1641608 h 2556892"/>
                <a:gd name="connsiteX31-619" fmla="*/ 2447681 w 2887263"/>
                <a:gd name="connsiteY31-620" fmla="*/ 1783659 h 2556892"/>
                <a:gd name="connsiteX32-621" fmla="*/ 2452278 w 2887263"/>
                <a:gd name="connsiteY32-622" fmla="*/ 2127522 h 2556892"/>
                <a:gd name="connsiteX33-623" fmla="*/ 2458714 w 2887263"/>
                <a:gd name="connsiteY33-624" fmla="*/ 2556892 h 2556892"/>
                <a:gd name="connsiteX34-625" fmla="*/ 1263006 w 2887263"/>
                <a:gd name="connsiteY34-626" fmla="*/ 2556892 h 2556892"/>
                <a:gd name="connsiteX35-627" fmla="*/ 1282774 w 2887263"/>
                <a:gd name="connsiteY35-628" fmla="*/ 2299914 h 2556892"/>
                <a:gd name="connsiteX36-629" fmla="*/ 1307598 w 2887263"/>
                <a:gd name="connsiteY36-630" fmla="*/ 2083390 h 2556892"/>
                <a:gd name="connsiteX37-631" fmla="*/ 1331503 w 2887263"/>
                <a:gd name="connsiteY37-632" fmla="*/ 1927088 h 2556892"/>
                <a:gd name="connsiteX38-633" fmla="*/ 1373796 w 2887263"/>
                <a:gd name="connsiteY38-634" fmla="*/ 1718839 h 2556892"/>
                <a:gd name="connsiteX39-635" fmla="*/ 1407355 w 2887263"/>
                <a:gd name="connsiteY39-636" fmla="*/ 1619082 h 2556892"/>
                <a:gd name="connsiteX40-637" fmla="*/ 1414711 w 2887263"/>
                <a:gd name="connsiteY40-638" fmla="*/ 1591040 h 2556892"/>
                <a:gd name="connsiteX41-639" fmla="*/ 1407355 w 2887263"/>
                <a:gd name="connsiteY41-640" fmla="*/ 1583225 h 2556892"/>
                <a:gd name="connsiteX42-641" fmla="*/ 1380692 w 2887263"/>
                <a:gd name="connsiteY42-642" fmla="*/ 1470596 h 2556892"/>
                <a:gd name="connsiteX43-643" fmla="*/ 1359086 w 2887263"/>
                <a:gd name="connsiteY43-644" fmla="*/ 1374516 h 2556892"/>
                <a:gd name="connsiteX44-645" fmla="*/ 1320470 w 2887263"/>
                <a:gd name="connsiteY44-646" fmla="*/ 1212698 h 2556892"/>
                <a:gd name="connsiteX45-647" fmla="*/ 1297484 w 2887263"/>
                <a:gd name="connsiteY45-648" fmla="*/ 1106964 h 2556892"/>
                <a:gd name="connsiteX46-649" fmla="*/ 1288750 w 2887263"/>
                <a:gd name="connsiteY46-650" fmla="*/ 1086737 h 2556892"/>
                <a:gd name="connsiteX47-651" fmla="*/ 1247836 w 2887263"/>
                <a:gd name="connsiteY47-652" fmla="*/ 1163969 h 2556892"/>
                <a:gd name="connsiteX48-653" fmla="*/ 1186694 w 2887263"/>
                <a:gd name="connsiteY48-654" fmla="*/ 1261887 h 2556892"/>
                <a:gd name="connsiteX49-655" fmla="*/ 1127391 w 2887263"/>
                <a:gd name="connsiteY49-656" fmla="*/ 1342336 h 2556892"/>
                <a:gd name="connsiteX50-657" fmla="*/ 962355 w 2887263"/>
                <a:gd name="connsiteY50-658" fmla="*/ 1506453 h 2556892"/>
                <a:gd name="connsiteX51-659" fmla="*/ 851105 w 2887263"/>
                <a:gd name="connsiteY51-660" fmla="*/ 1587362 h 2556892"/>
                <a:gd name="connsiteX52-661" fmla="*/ 766059 w 2887263"/>
                <a:gd name="connsiteY52-662" fmla="*/ 1636091 h 2556892"/>
                <a:gd name="connsiteX53-663" fmla="*/ 494829 w 2887263"/>
                <a:gd name="connsiteY53-664" fmla="*/ 1753318 h 2556892"/>
                <a:gd name="connsiteX54-665" fmla="*/ 387717 w 2887263"/>
                <a:gd name="connsiteY54-666" fmla="*/ 1777223 h 2556892"/>
                <a:gd name="connsiteX55-667" fmla="*/ 272789 w 2887263"/>
                <a:gd name="connsiteY55-668" fmla="*/ 1791474 h 2556892"/>
                <a:gd name="connsiteX56-669" fmla="*/ 104995 w 2887263"/>
                <a:gd name="connsiteY56-670" fmla="*/ 1804345 h 2556892"/>
                <a:gd name="connsiteX57-671" fmla="*/ 82929 w 2887263"/>
                <a:gd name="connsiteY57-672" fmla="*/ 1787336 h 2556892"/>
                <a:gd name="connsiteX58-673" fmla="*/ 77872 w 2887263"/>
                <a:gd name="connsiteY58-674" fmla="*/ 1783199 h 2556892"/>
                <a:gd name="connsiteX59-675" fmla="*/ 61322 w 2887263"/>
                <a:gd name="connsiteY59-676" fmla="*/ 1758374 h 2556892"/>
                <a:gd name="connsiteX60-677" fmla="*/ 15811 w 2887263"/>
                <a:gd name="connsiteY60-678" fmla="*/ 1637471 h 2556892"/>
                <a:gd name="connsiteX61-679" fmla="*/ 5237 w 2887263"/>
                <a:gd name="connsiteY61-680" fmla="*/ 1612646 h 2556892"/>
                <a:gd name="connsiteX62-681" fmla="*/ 1100 w 2887263"/>
                <a:gd name="connsiteY62-682" fmla="*/ 1591499 h 2556892"/>
                <a:gd name="connsiteX63-683" fmla="*/ 48450 w 2887263"/>
                <a:gd name="connsiteY63-684" fmla="*/ 1572192 h 2556892"/>
                <a:gd name="connsiteX64-685" fmla="*/ 308187 w 2887263"/>
                <a:gd name="connsiteY64-686" fmla="*/ 1484387 h 2556892"/>
                <a:gd name="connsiteX65-687" fmla="*/ 378063 w 2887263"/>
                <a:gd name="connsiteY65-688" fmla="*/ 1454506 h 2556892"/>
                <a:gd name="connsiteX66-689" fmla="*/ 418058 w 2887263"/>
                <a:gd name="connsiteY66-690" fmla="*/ 1438416 h 2556892"/>
                <a:gd name="connsiteX67-691" fmla="*/ 576658 w 2887263"/>
                <a:gd name="connsiteY67-692" fmla="*/ 1349692 h 2556892"/>
                <a:gd name="connsiteX68-693" fmla="*/ 783528 w 2887263"/>
                <a:gd name="connsiteY68-694" fmla="*/ 1212698 h 2556892"/>
                <a:gd name="connsiteX69-695" fmla="*/ 835935 w 2887263"/>
                <a:gd name="connsiteY69-696" fmla="*/ 1149718 h 2556892"/>
                <a:gd name="connsiteX70-697" fmla="*/ 888342 w 2887263"/>
                <a:gd name="connsiteY70-698" fmla="*/ 1050880 h 2556892"/>
                <a:gd name="connsiteX71-699" fmla="*/ 1003729 w 2887263"/>
                <a:gd name="connsiteY71-700" fmla="*/ 829759 h 2556892"/>
                <a:gd name="connsiteX72-701" fmla="*/ 1096131 w 2887263"/>
                <a:gd name="connsiteY72-702" fmla="*/ 622429 h 2556892"/>
                <a:gd name="connsiteX73-703" fmla="*/ 1145780 w 2887263"/>
                <a:gd name="connsiteY73-704" fmla="*/ 462450 h 2556892"/>
                <a:gd name="connsiteX74-705" fmla="*/ 1238182 w 2887263"/>
                <a:gd name="connsiteY74-706" fmla="*/ 327755 h 2556892"/>
                <a:gd name="connsiteX75-707" fmla="*/ 1398621 w 2887263"/>
                <a:gd name="connsiteY75-708" fmla="*/ 243628 h 2556892"/>
                <a:gd name="connsiteX76-709" fmla="*/ 1538832 w 2887263"/>
                <a:gd name="connsiteY76-710" fmla="*/ 170074 h 2556892"/>
                <a:gd name="connsiteX77-711" fmla="*/ 1593998 w 2887263"/>
                <a:gd name="connsiteY77-712" fmla="*/ 129160 h 2556892"/>
                <a:gd name="connsiteX78-713" fmla="*/ 1659736 w 2887263"/>
                <a:gd name="connsiteY78-714" fmla="*/ 58824 h 2556892"/>
                <a:gd name="connsiteX79-715" fmla="*/ 1666345 w 2887263"/>
                <a:gd name="connsiteY79-716" fmla="*/ 65002 h 2556892"/>
                <a:gd name="connsiteX80-717" fmla="*/ 1666461 w 2887263"/>
                <a:gd name="connsiteY80-718" fmla="*/ 62043 h 2556892"/>
                <a:gd name="connsiteX81-719" fmla="*/ 1661576 w 2887263"/>
                <a:gd name="connsiteY81-720" fmla="*/ 56066 h 2556892"/>
                <a:gd name="connsiteX82-721" fmla="*/ 1686860 w 2887263"/>
                <a:gd name="connsiteY82-722" fmla="*/ 48251 h 2556892"/>
                <a:gd name="connsiteX83-723" fmla="*/ 1778802 w 2887263"/>
                <a:gd name="connsiteY83-724" fmla="*/ 139274 h 2556892"/>
                <a:gd name="connsiteX84-725" fmla="*/ 1913038 w 2887263"/>
                <a:gd name="connsiteY84-726" fmla="*/ 215126 h 2556892"/>
                <a:gd name="connsiteX85-727" fmla="*/ 1956806 w 2887263"/>
                <a:gd name="connsiteY85-728" fmla="*/ 233819 h 2556892"/>
                <a:gd name="connsiteX86-729" fmla="*/ 1967743 w 2887263"/>
                <a:gd name="connsiteY86-730" fmla="*/ 230756 h 2556892"/>
                <a:gd name="connsiteX87-731" fmla="*/ 1970387 w 2887263"/>
                <a:gd name="connsiteY87-732" fmla="*/ 230053 h 2556892"/>
                <a:gd name="connsiteX88-733" fmla="*/ 2020150 w 2887263"/>
                <a:gd name="connsiteY88-734" fmla="*/ 186624 h 2556892"/>
                <a:gd name="connsiteX89-735" fmla="*/ 2083131 w 2887263"/>
                <a:gd name="connsiteY89-736" fmla="*/ 93762 h 2556892"/>
                <a:gd name="connsiteX90-737" fmla="*/ 2088041 w 2887263"/>
                <a:gd name="connsiteY90-738" fmla="*/ 0 h 2556892"/>
                <a:gd name="connsiteX0-739" fmla="*/ 2502386 w 2887263"/>
                <a:gd name="connsiteY0-740" fmla="*/ 1100528 h 2556892"/>
                <a:gd name="connsiteX1-741" fmla="*/ 2493192 w 2887263"/>
                <a:gd name="connsiteY1-742" fmla="*/ 1180518 h 2556892"/>
                <a:gd name="connsiteX2-743" fmla="*/ 2465609 w 2887263"/>
                <a:gd name="connsiteY2-744" fmla="*/ 1293147 h 2556892"/>
                <a:gd name="connsiteX3-745" fmla="*/ 2453657 w 2887263"/>
                <a:gd name="connsiteY3-746" fmla="*/ 1314294 h 2556892"/>
                <a:gd name="connsiteX4-747" fmla="*/ 2454117 w 2887263"/>
                <a:gd name="connsiteY4-748" fmla="*/ 1317972 h 2556892"/>
                <a:gd name="connsiteX5-749" fmla="*/ 2453197 w 2887263"/>
                <a:gd name="connsiteY5-750" fmla="*/ 1334981 h 2556892"/>
                <a:gd name="connsiteX6-751" fmla="*/ 2487675 w 2887263"/>
                <a:gd name="connsiteY6-752" fmla="*/ 1298204 h 2556892"/>
                <a:gd name="connsiteX7-753" fmla="*/ 2519396 w 2887263"/>
                <a:gd name="connsiteY7-754" fmla="*/ 1266944 h 2556892"/>
                <a:gd name="connsiteX8-755" fmla="*/ 2527210 w 2887263"/>
                <a:gd name="connsiteY8-756" fmla="*/ 1243499 h 2556892"/>
                <a:gd name="connsiteX9-757" fmla="*/ 2506983 w 2887263"/>
                <a:gd name="connsiteY9-758" fmla="*/ 1129031 h 2556892"/>
                <a:gd name="connsiteX10-759" fmla="*/ 2502386 w 2887263"/>
                <a:gd name="connsiteY10-760" fmla="*/ 1100528 h 2556892"/>
                <a:gd name="connsiteX11-761" fmla="*/ 2088041 w 2887263"/>
                <a:gd name="connsiteY11-762" fmla="*/ 0 h 2556892"/>
                <a:gd name="connsiteX12-763" fmla="*/ 2147031 w 2887263"/>
                <a:gd name="connsiteY12-764" fmla="*/ 92843 h 2556892"/>
                <a:gd name="connsiteX13-765" fmla="*/ 2146811 w 2887263"/>
                <a:gd name="connsiteY13-766" fmla="*/ 95772 h 2556892"/>
                <a:gd name="connsiteX14-767" fmla="*/ 2343326 w 2887263"/>
                <a:gd name="connsiteY14-768" fmla="*/ 146169 h 2556892"/>
                <a:gd name="connsiteX15-769" fmla="*/ 2510201 w 2887263"/>
                <a:gd name="connsiteY15-770" fmla="*/ 214666 h 2556892"/>
                <a:gd name="connsiteX16-771" fmla="*/ 2626968 w 2887263"/>
                <a:gd name="connsiteY16-772" fmla="*/ 296494 h 2556892"/>
                <a:gd name="connsiteX17-773" fmla="*/ 2693166 w 2887263"/>
                <a:gd name="connsiteY17-774" fmla="*/ 382460 h 2556892"/>
                <a:gd name="connsiteX18-775" fmla="*/ 2731322 w 2887263"/>
                <a:gd name="connsiteY18-776" fmla="*/ 459692 h 2556892"/>
                <a:gd name="connsiteX19-777" fmla="*/ 2762123 w 2887263"/>
                <a:gd name="connsiteY19-778" fmla="*/ 561747 h 2556892"/>
                <a:gd name="connsiteX20-779" fmla="*/ 2785108 w 2887263"/>
                <a:gd name="connsiteY20-780" fmla="*/ 666102 h 2556892"/>
                <a:gd name="connsiteX21-781" fmla="*/ 2804876 w 2887263"/>
                <a:gd name="connsiteY21-782" fmla="*/ 779650 h 2556892"/>
                <a:gd name="connsiteX22-783" fmla="*/ 2823264 w 2887263"/>
                <a:gd name="connsiteY22-784" fmla="*/ 882626 h 2556892"/>
                <a:gd name="connsiteX23-785" fmla="*/ 2830160 w 2887263"/>
                <a:gd name="connsiteY23-786" fmla="*/ 938251 h 2556892"/>
                <a:gd name="connsiteX24-787" fmla="*/ 2853145 w 2887263"/>
                <a:gd name="connsiteY24-788" fmla="*/ 1122135 h 2556892"/>
                <a:gd name="connsiteX25-789" fmla="*/ 2870614 w 2887263"/>
                <a:gd name="connsiteY25-790" fmla="*/ 1265565 h 2556892"/>
                <a:gd name="connsiteX26-791" fmla="*/ 2880728 w 2887263"/>
                <a:gd name="connsiteY26-792" fmla="*/ 1355208 h 2556892"/>
                <a:gd name="connsiteX27-793" fmla="*/ 2887164 w 2887263"/>
                <a:gd name="connsiteY27-794" fmla="*/ 1424625 h 2556892"/>
                <a:gd name="connsiteX28-795" fmla="*/ 2873373 w 2887263"/>
                <a:gd name="connsiteY28-796" fmla="*/ 1444852 h 2556892"/>
                <a:gd name="connsiteX29-797" fmla="*/ 2661446 w 2887263"/>
                <a:gd name="connsiteY29-798" fmla="*/ 1543690 h 2556892"/>
                <a:gd name="connsiteX30-799" fmla="*/ 2448600 w 2887263"/>
                <a:gd name="connsiteY30-800" fmla="*/ 1641608 h 2556892"/>
                <a:gd name="connsiteX31-801" fmla="*/ 2447681 w 2887263"/>
                <a:gd name="connsiteY31-802" fmla="*/ 1783659 h 2556892"/>
                <a:gd name="connsiteX32-803" fmla="*/ 2452278 w 2887263"/>
                <a:gd name="connsiteY32-804" fmla="*/ 2127522 h 2556892"/>
                <a:gd name="connsiteX33-805" fmla="*/ 2458714 w 2887263"/>
                <a:gd name="connsiteY33-806" fmla="*/ 2556892 h 2556892"/>
                <a:gd name="connsiteX34-807" fmla="*/ 1263006 w 2887263"/>
                <a:gd name="connsiteY34-808" fmla="*/ 2556892 h 2556892"/>
                <a:gd name="connsiteX35-809" fmla="*/ 1282774 w 2887263"/>
                <a:gd name="connsiteY35-810" fmla="*/ 2299914 h 2556892"/>
                <a:gd name="connsiteX36-811" fmla="*/ 1307598 w 2887263"/>
                <a:gd name="connsiteY36-812" fmla="*/ 2083390 h 2556892"/>
                <a:gd name="connsiteX37-813" fmla="*/ 1331503 w 2887263"/>
                <a:gd name="connsiteY37-814" fmla="*/ 1927088 h 2556892"/>
                <a:gd name="connsiteX38-815" fmla="*/ 1373796 w 2887263"/>
                <a:gd name="connsiteY38-816" fmla="*/ 1718839 h 2556892"/>
                <a:gd name="connsiteX39-817" fmla="*/ 1407355 w 2887263"/>
                <a:gd name="connsiteY39-818" fmla="*/ 1619082 h 2556892"/>
                <a:gd name="connsiteX40-819" fmla="*/ 1414711 w 2887263"/>
                <a:gd name="connsiteY40-820" fmla="*/ 1591040 h 2556892"/>
                <a:gd name="connsiteX41-821" fmla="*/ 1407355 w 2887263"/>
                <a:gd name="connsiteY41-822" fmla="*/ 1583225 h 2556892"/>
                <a:gd name="connsiteX42-823" fmla="*/ 1380692 w 2887263"/>
                <a:gd name="connsiteY42-824" fmla="*/ 1470596 h 2556892"/>
                <a:gd name="connsiteX43-825" fmla="*/ 1359086 w 2887263"/>
                <a:gd name="connsiteY43-826" fmla="*/ 1374516 h 2556892"/>
                <a:gd name="connsiteX44-827" fmla="*/ 1320470 w 2887263"/>
                <a:gd name="connsiteY44-828" fmla="*/ 1212698 h 2556892"/>
                <a:gd name="connsiteX45-829" fmla="*/ 1297484 w 2887263"/>
                <a:gd name="connsiteY45-830" fmla="*/ 1106964 h 2556892"/>
                <a:gd name="connsiteX46-831" fmla="*/ 1288750 w 2887263"/>
                <a:gd name="connsiteY46-832" fmla="*/ 1086737 h 2556892"/>
                <a:gd name="connsiteX47-833" fmla="*/ 1247836 w 2887263"/>
                <a:gd name="connsiteY47-834" fmla="*/ 1163969 h 2556892"/>
                <a:gd name="connsiteX48-835" fmla="*/ 1186694 w 2887263"/>
                <a:gd name="connsiteY48-836" fmla="*/ 1261887 h 2556892"/>
                <a:gd name="connsiteX49-837" fmla="*/ 1127391 w 2887263"/>
                <a:gd name="connsiteY49-838" fmla="*/ 1342336 h 2556892"/>
                <a:gd name="connsiteX50-839" fmla="*/ 962355 w 2887263"/>
                <a:gd name="connsiteY50-840" fmla="*/ 1506453 h 2556892"/>
                <a:gd name="connsiteX51-841" fmla="*/ 851105 w 2887263"/>
                <a:gd name="connsiteY51-842" fmla="*/ 1587362 h 2556892"/>
                <a:gd name="connsiteX52-843" fmla="*/ 766059 w 2887263"/>
                <a:gd name="connsiteY52-844" fmla="*/ 1636091 h 2556892"/>
                <a:gd name="connsiteX53-845" fmla="*/ 494829 w 2887263"/>
                <a:gd name="connsiteY53-846" fmla="*/ 1753318 h 2556892"/>
                <a:gd name="connsiteX54-847" fmla="*/ 387717 w 2887263"/>
                <a:gd name="connsiteY54-848" fmla="*/ 1777223 h 2556892"/>
                <a:gd name="connsiteX55-849" fmla="*/ 272789 w 2887263"/>
                <a:gd name="connsiteY55-850" fmla="*/ 1791474 h 2556892"/>
                <a:gd name="connsiteX56-851" fmla="*/ 104995 w 2887263"/>
                <a:gd name="connsiteY56-852" fmla="*/ 1804345 h 2556892"/>
                <a:gd name="connsiteX57-853" fmla="*/ 82929 w 2887263"/>
                <a:gd name="connsiteY57-854" fmla="*/ 1787336 h 2556892"/>
                <a:gd name="connsiteX58-855" fmla="*/ 77872 w 2887263"/>
                <a:gd name="connsiteY58-856" fmla="*/ 1783199 h 2556892"/>
                <a:gd name="connsiteX59-857" fmla="*/ 61322 w 2887263"/>
                <a:gd name="connsiteY59-858" fmla="*/ 1758374 h 2556892"/>
                <a:gd name="connsiteX60-859" fmla="*/ 15811 w 2887263"/>
                <a:gd name="connsiteY60-860" fmla="*/ 1637471 h 2556892"/>
                <a:gd name="connsiteX61-861" fmla="*/ 5237 w 2887263"/>
                <a:gd name="connsiteY61-862" fmla="*/ 1612646 h 2556892"/>
                <a:gd name="connsiteX62-863" fmla="*/ 1100 w 2887263"/>
                <a:gd name="connsiteY62-864" fmla="*/ 1591499 h 2556892"/>
                <a:gd name="connsiteX63-865" fmla="*/ 48450 w 2887263"/>
                <a:gd name="connsiteY63-866" fmla="*/ 1572192 h 2556892"/>
                <a:gd name="connsiteX64-867" fmla="*/ 308187 w 2887263"/>
                <a:gd name="connsiteY64-868" fmla="*/ 1484387 h 2556892"/>
                <a:gd name="connsiteX65-869" fmla="*/ 378063 w 2887263"/>
                <a:gd name="connsiteY65-870" fmla="*/ 1454506 h 2556892"/>
                <a:gd name="connsiteX66-871" fmla="*/ 418058 w 2887263"/>
                <a:gd name="connsiteY66-872" fmla="*/ 1438416 h 2556892"/>
                <a:gd name="connsiteX67-873" fmla="*/ 576658 w 2887263"/>
                <a:gd name="connsiteY67-874" fmla="*/ 1349692 h 2556892"/>
                <a:gd name="connsiteX68-875" fmla="*/ 783528 w 2887263"/>
                <a:gd name="connsiteY68-876" fmla="*/ 1212698 h 2556892"/>
                <a:gd name="connsiteX69-877" fmla="*/ 835935 w 2887263"/>
                <a:gd name="connsiteY69-878" fmla="*/ 1149718 h 2556892"/>
                <a:gd name="connsiteX70-879" fmla="*/ 888342 w 2887263"/>
                <a:gd name="connsiteY70-880" fmla="*/ 1050880 h 2556892"/>
                <a:gd name="connsiteX71-881" fmla="*/ 1003729 w 2887263"/>
                <a:gd name="connsiteY71-882" fmla="*/ 829759 h 2556892"/>
                <a:gd name="connsiteX72-883" fmla="*/ 1096131 w 2887263"/>
                <a:gd name="connsiteY72-884" fmla="*/ 622429 h 2556892"/>
                <a:gd name="connsiteX73-885" fmla="*/ 1145780 w 2887263"/>
                <a:gd name="connsiteY73-886" fmla="*/ 462450 h 2556892"/>
                <a:gd name="connsiteX74-887" fmla="*/ 1238182 w 2887263"/>
                <a:gd name="connsiteY74-888" fmla="*/ 327755 h 2556892"/>
                <a:gd name="connsiteX75-889" fmla="*/ 1398621 w 2887263"/>
                <a:gd name="connsiteY75-890" fmla="*/ 243628 h 2556892"/>
                <a:gd name="connsiteX76-891" fmla="*/ 1538832 w 2887263"/>
                <a:gd name="connsiteY76-892" fmla="*/ 170074 h 2556892"/>
                <a:gd name="connsiteX77-893" fmla="*/ 1593998 w 2887263"/>
                <a:gd name="connsiteY77-894" fmla="*/ 129160 h 2556892"/>
                <a:gd name="connsiteX78-895" fmla="*/ 1659736 w 2887263"/>
                <a:gd name="connsiteY78-896" fmla="*/ 58824 h 2556892"/>
                <a:gd name="connsiteX79-897" fmla="*/ 1666345 w 2887263"/>
                <a:gd name="connsiteY79-898" fmla="*/ 65002 h 2556892"/>
                <a:gd name="connsiteX80-899" fmla="*/ 1666461 w 2887263"/>
                <a:gd name="connsiteY80-900" fmla="*/ 62043 h 2556892"/>
                <a:gd name="connsiteX81-901" fmla="*/ 1686860 w 2887263"/>
                <a:gd name="connsiteY81-902" fmla="*/ 48251 h 2556892"/>
                <a:gd name="connsiteX82-903" fmla="*/ 1778802 w 2887263"/>
                <a:gd name="connsiteY82-904" fmla="*/ 139274 h 2556892"/>
                <a:gd name="connsiteX83-905" fmla="*/ 1913038 w 2887263"/>
                <a:gd name="connsiteY83-906" fmla="*/ 215126 h 2556892"/>
                <a:gd name="connsiteX84-907" fmla="*/ 1956806 w 2887263"/>
                <a:gd name="connsiteY84-908" fmla="*/ 233819 h 2556892"/>
                <a:gd name="connsiteX85-909" fmla="*/ 1967743 w 2887263"/>
                <a:gd name="connsiteY85-910" fmla="*/ 230756 h 2556892"/>
                <a:gd name="connsiteX86-911" fmla="*/ 1970387 w 2887263"/>
                <a:gd name="connsiteY86-912" fmla="*/ 230053 h 2556892"/>
                <a:gd name="connsiteX87-913" fmla="*/ 2020150 w 2887263"/>
                <a:gd name="connsiteY87-914" fmla="*/ 186624 h 2556892"/>
                <a:gd name="connsiteX88-915" fmla="*/ 2083131 w 2887263"/>
                <a:gd name="connsiteY88-916" fmla="*/ 93762 h 2556892"/>
                <a:gd name="connsiteX89-917" fmla="*/ 2088041 w 2887263"/>
                <a:gd name="connsiteY89-918" fmla="*/ 0 h 2556892"/>
                <a:gd name="connsiteX0-919" fmla="*/ 2502386 w 2887263"/>
                <a:gd name="connsiteY0-920" fmla="*/ 1100528 h 2556892"/>
                <a:gd name="connsiteX1-921" fmla="*/ 2493192 w 2887263"/>
                <a:gd name="connsiteY1-922" fmla="*/ 1180518 h 2556892"/>
                <a:gd name="connsiteX2-923" fmla="*/ 2465609 w 2887263"/>
                <a:gd name="connsiteY2-924" fmla="*/ 1293147 h 2556892"/>
                <a:gd name="connsiteX3-925" fmla="*/ 2453657 w 2887263"/>
                <a:gd name="connsiteY3-926" fmla="*/ 1314294 h 2556892"/>
                <a:gd name="connsiteX4-927" fmla="*/ 2454117 w 2887263"/>
                <a:gd name="connsiteY4-928" fmla="*/ 1317972 h 2556892"/>
                <a:gd name="connsiteX5-929" fmla="*/ 2453197 w 2887263"/>
                <a:gd name="connsiteY5-930" fmla="*/ 1334981 h 2556892"/>
                <a:gd name="connsiteX6-931" fmla="*/ 2487675 w 2887263"/>
                <a:gd name="connsiteY6-932" fmla="*/ 1298204 h 2556892"/>
                <a:gd name="connsiteX7-933" fmla="*/ 2519396 w 2887263"/>
                <a:gd name="connsiteY7-934" fmla="*/ 1266944 h 2556892"/>
                <a:gd name="connsiteX8-935" fmla="*/ 2527210 w 2887263"/>
                <a:gd name="connsiteY8-936" fmla="*/ 1243499 h 2556892"/>
                <a:gd name="connsiteX9-937" fmla="*/ 2506983 w 2887263"/>
                <a:gd name="connsiteY9-938" fmla="*/ 1129031 h 2556892"/>
                <a:gd name="connsiteX10-939" fmla="*/ 2502386 w 2887263"/>
                <a:gd name="connsiteY10-940" fmla="*/ 1100528 h 2556892"/>
                <a:gd name="connsiteX11-941" fmla="*/ 2088041 w 2887263"/>
                <a:gd name="connsiteY11-942" fmla="*/ 0 h 2556892"/>
                <a:gd name="connsiteX12-943" fmla="*/ 2147031 w 2887263"/>
                <a:gd name="connsiteY12-944" fmla="*/ 92843 h 2556892"/>
                <a:gd name="connsiteX13-945" fmla="*/ 2146811 w 2887263"/>
                <a:gd name="connsiteY13-946" fmla="*/ 95772 h 2556892"/>
                <a:gd name="connsiteX14-947" fmla="*/ 2343326 w 2887263"/>
                <a:gd name="connsiteY14-948" fmla="*/ 146169 h 2556892"/>
                <a:gd name="connsiteX15-949" fmla="*/ 2510201 w 2887263"/>
                <a:gd name="connsiteY15-950" fmla="*/ 214666 h 2556892"/>
                <a:gd name="connsiteX16-951" fmla="*/ 2626968 w 2887263"/>
                <a:gd name="connsiteY16-952" fmla="*/ 296494 h 2556892"/>
                <a:gd name="connsiteX17-953" fmla="*/ 2693166 w 2887263"/>
                <a:gd name="connsiteY17-954" fmla="*/ 382460 h 2556892"/>
                <a:gd name="connsiteX18-955" fmla="*/ 2731322 w 2887263"/>
                <a:gd name="connsiteY18-956" fmla="*/ 459692 h 2556892"/>
                <a:gd name="connsiteX19-957" fmla="*/ 2762123 w 2887263"/>
                <a:gd name="connsiteY19-958" fmla="*/ 561747 h 2556892"/>
                <a:gd name="connsiteX20-959" fmla="*/ 2785108 w 2887263"/>
                <a:gd name="connsiteY20-960" fmla="*/ 666102 h 2556892"/>
                <a:gd name="connsiteX21-961" fmla="*/ 2804876 w 2887263"/>
                <a:gd name="connsiteY21-962" fmla="*/ 779650 h 2556892"/>
                <a:gd name="connsiteX22-963" fmla="*/ 2823264 w 2887263"/>
                <a:gd name="connsiteY22-964" fmla="*/ 882626 h 2556892"/>
                <a:gd name="connsiteX23-965" fmla="*/ 2830160 w 2887263"/>
                <a:gd name="connsiteY23-966" fmla="*/ 938251 h 2556892"/>
                <a:gd name="connsiteX24-967" fmla="*/ 2853145 w 2887263"/>
                <a:gd name="connsiteY24-968" fmla="*/ 1122135 h 2556892"/>
                <a:gd name="connsiteX25-969" fmla="*/ 2870614 w 2887263"/>
                <a:gd name="connsiteY25-970" fmla="*/ 1265565 h 2556892"/>
                <a:gd name="connsiteX26-971" fmla="*/ 2880728 w 2887263"/>
                <a:gd name="connsiteY26-972" fmla="*/ 1355208 h 2556892"/>
                <a:gd name="connsiteX27-973" fmla="*/ 2887164 w 2887263"/>
                <a:gd name="connsiteY27-974" fmla="*/ 1424625 h 2556892"/>
                <a:gd name="connsiteX28-975" fmla="*/ 2873373 w 2887263"/>
                <a:gd name="connsiteY28-976" fmla="*/ 1444852 h 2556892"/>
                <a:gd name="connsiteX29-977" fmla="*/ 2661446 w 2887263"/>
                <a:gd name="connsiteY29-978" fmla="*/ 1543690 h 2556892"/>
                <a:gd name="connsiteX30-979" fmla="*/ 2448600 w 2887263"/>
                <a:gd name="connsiteY30-980" fmla="*/ 1641608 h 2556892"/>
                <a:gd name="connsiteX31-981" fmla="*/ 2447681 w 2887263"/>
                <a:gd name="connsiteY31-982" fmla="*/ 1783659 h 2556892"/>
                <a:gd name="connsiteX32-983" fmla="*/ 2452278 w 2887263"/>
                <a:gd name="connsiteY32-984" fmla="*/ 2127522 h 2556892"/>
                <a:gd name="connsiteX33-985" fmla="*/ 2458714 w 2887263"/>
                <a:gd name="connsiteY33-986" fmla="*/ 2556892 h 2556892"/>
                <a:gd name="connsiteX34-987" fmla="*/ 1263006 w 2887263"/>
                <a:gd name="connsiteY34-988" fmla="*/ 2556892 h 2556892"/>
                <a:gd name="connsiteX35-989" fmla="*/ 1282774 w 2887263"/>
                <a:gd name="connsiteY35-990" fmla="*/ 2299914 h 2556892"/>
                <a:gd name="connsiteX36-991" fmla="*/ 1307598 w 2887263"/>
                <a:gd name="connsiteY36-992" fmla="*/ 2083390 h 2556892"/>
                <a:gd name="connsiteX37-993" fmla="*/ 1331503 w 2887263"/>
                <a:gd name="connsiteY37-994" fmla="*/ 1927088 h 2556892"/>
                <a:gd name="connsiteX38-995" fmla="*/ 1373796 w 2887263"/>
                <a:gd name="connsiteY38-996" fmla="*/ 1718839 h 2556892"/>
                <a:gd name="connsiteX39-997" fmla="*/ 1407355 w 2887263"/>
                <a:gd name="connsiteY39-998" fmla="*/ 1619082 h 2556892"/>
                <a:gd name="connsiteX40-999" fmla="*/ 1414711 w 2887263"/>
                <a:gd name="connsiteY40-1000" fmla="*/ 1591040 h 2556892"/>
                <a:gd name="connsiteX41-1001" fmla="*/ 1407355 w 2887263"/>
                <a:gd name="connsiteY41-1002" fmla="*/ 1583225 h 2556892"/>
                <a:gd name="connsiteX42-1003" fmla="*/ 1380692 w 2887263"/>
                <a:gd name="connsiteY42-1004" fmla="*/ 1470596 h 2556892"/>
                <a:gd name="connsiteX43-1005" fmla="*/ 1359086 w 2887263"/>
                <a:gd name="connsiteY43-1006" fmla="*/ 1374516 h 2556892"/>
                <a:gd name="connsiteX44-1007" fmla="*/ 1320470 w 2887263"/>
                <a:gd name="connsiteY44-1008" fmla="*/ 1212698 h 2556892"/>
                <a:gd name="connsiteX45-1009" fmla="*/ 1297484 w 2887263"/>
                <a:gd name="connsiteY45-1010" fmla="*/ 1106964 h 2556892"/>
                <a:gd name="connsiteX46-1011" fmla="*/ 1288750 w 2887263"/>
                <a:gd name="connsiteY46-1012" fmla="*/ 1086737 h 2556892"/>
                <a:gd name="connsiteX47-1013" fmla="*/ 1247836 w 2887263"/>
                <a:gd name="connsiteY47-1014" fmla="*/ 1163969 h 2556892"/>
                <a:gd name="connsiteX48-1015" fmla="*/ 1186694 w 2887263"/>
                <a:gd name="connsiteY48-1016" fmla="*/ 1261887 h 2556892"/>
                <a:gd name="connsiteX49-1017" fmla="*/ 1127391 w 2887263"/>
                <a:gd name="connsiteY49-1018" fmla="*/ 1342336 h 2556892"/>
                <a:gd name="connsiteX50-1019" fmla="*/ 962355 w 2887263"/>
                <a:gd name="connsiteY50-1020" fmla="*/ 1506453 h 2556892"/>
                <a:gd name="connsiteX51-1021" fmla="*/ 851105 w 2887263"/>
                <a:gd name="connsiteY51-1022" fmla="*/ 1587362 h 2556892"/>
                <a:gd name="connsiteX52-1023" fmla="*/ 766059 w 2887263"/>
                <a:gd name="connsiteY52-1024" fmla="*/ 1636091 h 2556892"/>
                <a:gd name="connsiteX53-1025" fmla="*/ 494829 w 2887263"/>
                <a:gd name="connsiteY53-1026" fmla="*/ 1753318 h 2556892"/>
                <a:gd name="connsiteX54-1027" fmla="*/ 387717 w 2887263"/>
                <a:gd name="connsiteY54-1028" fmla="*/ 1777223 h 2556892"/>
                <a:gd name="connsiteX55-1029" fmla="*/ 272789 w 2887263"/>
                <a:gd name="connsiteY55-1030" fmla="*/ 1791474 h 2556892"/>
                <a:gd name="connsiteX56-1031" fmla="*/ 104995 w 2887263"/>
                <a:gd name="connsiteY56-1032" fmla="*/ 1804345 h 2556892"/>
                <a:gd name="connsiteX57-1033" fmla="*/ 82929 w 2887263"/>
                <a:gd name="connsiteY57-1034" fmla="*/ 1787336 h 2556892"/>
                <a:gd name="connsiteX58-1035" fmla="*/ 77872 w 2887263"/>
                <a:gd name="connsiteY58-1036" fmla="*/ 1783199 h 2556892"/>
                <a:gd name="connsiteX59-1037" fmla="*/ 61322 w 2887263"/>
                <a:gd name="connsiteY59-1038" fmla="*/ 1758374 h 2556892"/>
                <a:gd name="connsiteX60-1039" fmla="*/ 15811 w 2887263"/>
                <a:gd name="connsiteY60-1040" fmla="*/ 1637471 h 2556892"/>
                <a:gd name="connsiteX61-1041" fmla="*/ 5237 w 2887263"/>
                <a:gd name="connsiteY61-1042" fmla="*/ 1612646 h 2556892"/>
                <a:gd name="connsiteX62-1043" fmla="*/ 1100 w 2887263"/>
                <a:gd name="connsiteY62-1044" fmla="*/ 1591499 h 2556892"/>
                <a:gd name="connsiteX63-1045" fmla="*/ 48450 w 2887263"/>
                <a:gd name="connsiteY63-1046" fmla="*/ 1572192 h 2556892"/>
                <a:gd name="connsiteX64-1047" fmla="*/ 308187 w 2887263"/>
                <a:gd name="connsiteY64-1048" fmla="*/ 1484387 h 2556892"/>
                <a:gd name="connsiteX65-1049" fmla="*/ 378063 w 2887263"/>
                <a:gd name="connsiteY65-1050" fmla="*/ 1454506 h 2556892"/>
                <a:gd name="connsiteX66-1051" fmla="*/ 418058 w 2887263"/>
                <a:gd name="connsiteY66-1052" fmla="*/ 1438416 h 2556892"/>
                <a:gd name="connsiteX67-1053" fmla="*/ 576658 w 2887263"/>
                <a:gd name="connsiteY67-1054" fmla="*/ 1349692 h 2556892"/>
                <a:gd name="connsiteX68-1055" fmla="*/ 783528 w 2887263"/>
                <a:gd name="connsiteY68-1056" fmla="*/ 1212698 h 2556892"/>
                <a:gd name="connsiteX69-1057" fmla="*/ 835935 w 2887263"/>
                <a:gd name="connsiteY69-1058" fmla="*/ 1149718 h 2556892"/>
                <a:gd name="connsiteX70-1059" fmla="*/ 888342 w 2887263"/>
                <a:gd name="connsiteY70-1060" fmla="*/ 1050880 h 2556892"/>
                <a:gd name="connsiteX71-1061" fmla="*/ 1003729 w 2887263"/>
                <a:gd name="connsiteY71-1062" fmla="*/ 829759 h 2556892"/>
                <a:gd name="connsiteX72-1063" fmla="*/ 1096131 w 2887263"/>
                <a:gd name="connsiteY72-1064" fmla="*/ 622429 h 2556892"/>
                <a:gd name="connsiteX73-1065" fmla="*/ 1145780 w 2887263"/>
                <a:gd name="connsiteY73-1066" fmla="*/ 462450 h 2556892"/>
                <a:gd name="connsiteX74-1067" fmla="*/ 1238182 w 2887263"/>
                <a:gd name="connsiteY74-1068" fmla="*/ 327755 h 2556892"/>
                <a:gd name="connsiteX75-1069" fmla="*/ 1398621 w 2887263"/>
                <a:gd name="connsiteY75-1070" fmla="*/ 243628 h 2556892"/>
                <a:gd name="connsiteX76-1071" fmla="*/ 1538832 w 2887263"/>
                <a:gd name="connsiteY76-1072" fmla="*/ 170074 h 2556892"/>
                <a:gd name="connsiteX77-1073" fmla="*/ 1593998 w 2887263"/>
                <a:gd name="connsiteY77-1074" fmla="*/ 129160 h 2556892"/>
                <a:gd name="connsiteX78-1075" fmla="*/ 1659736 w 2887263"/>
                <a:gd name="connsiteY78-1076" fmla="*/ 58824 h 2556892"/>
                <a:gd name="connsiteX79-1077" fmla="*/ 1666345 w 2887263"/>
                <a:gd name="connsiteY79-1078" fmla="*/ 65002 h 2556892"/>
                <a:gd name="connsiteX80-1079" fmla="*/ 1686860 w 2887263"/>
                <a:gd name="connsiteY80-1080" fmla="*/ 48251 h 2556892"/>
                <a:gd name="connsiteX81-1081" fmla="*/ 1778802 w 2887263"/>
                <a:gd name="connsiteY81-1082" fmla="*/ 139274 h 2556892"/>
                <a:gd name="connsiteX82-1083" fmla="*/ 1913038 w 2887263"/>
                <a:gd name="connsiteY82-1084" fmla="*/ 215126 h 2556892"/>
                <a:gd name="connsiteX83-1085" fmla="*/ 1956806 w 2887263"/>
                <a:gd name="connsiteY83-1086" fmla="*/ 233819 h 2556892"/>
                <a:gd name="connsiteX84-1087" fmla="*/ 1967743 w 2887263"/>
                <a:gd name="connsiteY84-1088" fmla="*/ 230756 h 2556892"/>
                <a:gd name="connsiteX85-1089" fmla="*/ 1970387 w 2887263"/>
                <a:gd name="connsiteY85-1090" fmla="*/ 230053 h 2556892"/>
                <a:gd name="connsiteX86-1091" fmla="*/ 2020150 w 2887263"/>
                <a:gd name="connsiteY86-1092" fmla="*/ 186624 h 2556892"/>
                <a:gd name="connsiteX87-1093" fmla="*/ 2083131 w 2887263"/>
                <a:gd name="connsiteY87-1094" fmla="*/ 93762 h 2556892"/>
                <a:gd name="connsiteX88-1095" fmla="*/ 2088041 w 2887263"/>
                <a:gd name="connsiteY88-1096" fmla="*/ 0 h 2556892"/>
                <a:gd name="connsiteX0-1097" fmla="*/ 2502386 w 2887263"/>
                <a:gd name="connsiteY0-1098" fmla="*/ 1100528 h 2556892"/>
                <a:gd name="connsiteX1-1099" fmla="*/ 2493192 w 2887263"/>
                <a:gd name="connsiteY1-1100" fmla="*/ 1180518 h 2556892"/>
                <a:gd name="connsiteX2-1101" fmla="*/ 2465609 w 2887263"/>
                <a:gd name="connsiteY2-1102" fmla="*/ 1293147 h 2556892"/>
                <a:gd name="connsiteX3-1103" fmla="*/ 2453657 w 2887263"/>
                <a:gd name="connsiteY3-1104" fmla="*/ 1314294 h 2556892"/>
                <a:gd name="connsiteX4-1105" fmla="*/ 2454117 w 2887263"/>
                <a:gd name="connsiteY4-1106" fmla="*/ 1317972 h 2556892"/>
                <a:gd name="connsiteX5-1107" fmla="*/ 2453197 w 2887263"/>
                <a:gd name="connsiteY5-1108" fmla="*/ 1334981 h 2556892"/>
                <a:gd name="connsiteX6-1109" fmla="*/ 2487675 w 2887263"/>
                <a:gd name="connsiteY6-1110" fmla="*/ 1298204 h 2556892"/>
                <a:gd name="connsiteX7-1111" fmla="*/ 2519396 w 2887263"/>
                <a:gd name="connsiteY7-1112" fmla="*/ 1266944 h 2556892"/>
                <a:gd name="connsiteX8-1113" fmla="*/ 2527210 w 2887263"/>
                <a:gd name="connsiteY8-1114" fmla="*/ 1243499 h 2556892"/>
                <a:gd name="connsiteX9-1115" fmla="*/ 2506983 w 2887263"/>
                <a:gd name="connsiteY9-1116" fmla="*/ 1129031 h 2556892"/>
                <a:gd name="connsiteX10-1117" fmla="*/ 2502386 w 2887263"/>
                <a:gd name="connsiteY10-1118" fmla="*/ 1100528 h 2556892"/>
                <a:gd name="connsiteX11-1119" fmla="*/ 2088041 w 2887263"/>
                <a:gd name="connsiteY11-1120" fmla="*/ 0 h 2556892"/>
                <a:gd name="connsiteX12-1121" fmla="*/ 2147031 w 2887263"/>
                <a:gd name="connsiteY12-1122" fmla="*/ 92843 h 2556892"/>
                <a:gd name="connsiteX13-1123" fmla="*/ 2146811 w 2887263"/>
                <a:gd name="connsiteY13-1124" fmla="*/ 95772 h 2556892"/>
                <a:gd name="connsiteX14-1125" fmla="*/ 2343326 w 2887263"/>
                <a:gd name="connsiteY14-1126" fmla="*/ 146169 h 2556892"/>
                <a:gd name="connsiteX15-1127" fmla="*/ 2510201 w 2887263"/>
                <a:gd name="connsiteY15-1128" fmla="*/ 214666 h 2556892"/>
                <a:gd name="connsiteX16-1129" fmla="*/ 2626968 w 2887263"/>
                <a:gd name="connsiteY16-1130" fmla="*/ 296494 h 2556892"/>
                <a:gd name="connsiteX17-1131" fmla="*/ 2693166 w 2887263"/>
                <a:gd name="connsiteY17-1132" fmla="*/ 382460 h 2556892"/>
                <a:gd name="connsiteX18-1133" fmla="*/ 2731322 w 2887263"/>
                <a:gd name="connsiteY18-1134" fmla="*/ 459692 h 2556892"/>
                <a:gd name="connsiteX19-1135" fmla="*/ 2762123 w 2887263"/>
                <a:gd name="connsiteY19-1136" fmla="*/ 561747 h 2556892"/>
                <a:gd name="connsiteX20-1137" fmla="*/ 2785108 w 2887263"/>
                <a:gd name="connsiteY20-1138" fmla="*/ 666102 h 2556892"/>
                <a:gd name="connsiteX21-1139" fmla="*/ 2804876 w 2887263"/>
                <a:gd name="connsiteY21-1140" fmla="*/ 779650 h 2556892"/>
                <a:gd name="connsiteX22-1141" fmla="*/ 2823264 w 2887263"/>
                <a:gd name="connsiteY22-1142" fmla="*/ 882626 h 2556892"/>
                <a:gd name="connsiteX23-1143" fmla="*/ 2830160 w 2887263"/>
                <a:gd name="connsiteY23-1144" fmla="*/ 938251 h 2556892"/>
                <a:gd name="connsiteX24-1145" fmla="*/ 2853145 w 2887263"/>
                <a:gd name="connsiteY24-1146" fmla="*/ 1122135 h 2556892"/>
                <a:gd name="connsiteX25-1147" fmla="*/ 2870614 w 2887263"/>
                <a:gd name="connsiteY25-1148" fmla="*/ 1265565 h 2556892"/>
                <a:gd name="connsiteX26-1149" fmla="*/ 2880728 w 2887263"/>
                <a:gd name="connsiteY26-1150" fmla="*/ 1355208 h 2556892"/>
                <a:gd name="connsiteX27-1151" fmla="*/ 2887164 w 2887263"/>
                <a:gd name="connsiteY27-1152" fmla="*/ 1424625 h 2556892"/>
                <a:gd name="connsiteX28-1153" fmla="*/ 2873373 w 2887263"/>
                <a:gd name="connsiteY28-1154" fmla="*/ 1444852 h 2556892"/>
                <a:gd name="connsiteX29-1155" fmla="*/ 2661446 w 2887263"/>
                <a:gd name="connsiteY29-1156" fmla="*/ 1543690 h 2556892"/>
                <a:gd name="connsiteX30-1157" fmla="*/ 2448600 w 2887263"/>
                <a:gd name="connsiteY30-1158" fmla="*/ 1641608 h 2556892"/>
                <a:gd name="connsiteX31-1159" fmla="*/ 2447681 w 2887263"/>
                <a:gd name="connsiteY31-1160" fmla="*/ 1783659 h 2556892"/>
                <a:gd name="connsiteX32-1161" fmla="*/ 2452278 w 2887263"/>
                <a:gd name="connsiteY32-1162" fmla="*/ 2127522 h 2556892"/>
                <a:gd name="connsiteX33-1163" fmla="*/ 2458714 w 2887263"/>
                <a:gd name="connsiteY33-1164" fmla="*/ 2556892 h 2556892"/>
                <a:gd name="connsiteX34-1165" fmla="*/ 1263006 w 2887263"/>
                <a:gd name="connsiteY34-1166" fmla="*/ 2556892 h 2556892"/>
                <a:gd name="connsiteX35-1167" fmla="*/ 1282774 w 2887263"/>
                <a:gd name="connsiteY35-1168" fmla="*/ 2299914 h 2556892"/>
                <a:gd name="connsiteX36-1169" fmla="*/ 1307598 w 2887263"/>
                <a:gd name="connsiteY36-1170" fmla="*/ 2083390 h 2556892"/>
                <a:gd name="connsiteX37-1171" fmla="*/ 1331503 w 2887263"/>
                <a:gd name="connsiteY37-1172" fmla="*/ 1927088 h 2556892"/>
                <a:gd name="connsiteX38-1173" fmla="*/ 1373796 w 2887263"/>
                <a:gd name="connsiteY38-1174" fmla="*/ 1718839 h 2556892"/>
                <a:gd name="connsiteX39-1175" fmla="*/ 1407355 w 2887263"/>
                <a:gd name="connsiteY39-1176" fmla="*/ 1619082 h 2556892"/>
                <a:gd name="connsiteX40-1177" fmla="*/ 1414711 w 2887263"/>
                <a:gd name="connsiteY40-1178" fmla="*/ 1591040 h 2556892"/>
                <a:gd name="connsiteX41-1179" fmla="*/ 1407355 w 2887263"/>
                <a:gd name="connsiteY41-1180" fmla="*/ 1583225 h 2556892"/>
                <a:gd name="connsiteX42-1181" fmla="*/ 1380692 w 2887263"/>
                <a:gd name="connsiteY42-1182" fmla="*/ 1470596 h 2556892"/>
                <a:gd name="connsiteX43-1183" fmla="*/ 1359086 w 2887263"/>
                <a:gd name="connsiteY43-1184" fmla="*/ 1374516 h 2556892"/>
                <a:gd name="connsiteX44-1185" fmla="*/ 1320470 w 2887263"/>
                <a:gd name="connsiteY44-1186" fmla="*/ 1212698 h 2556892"/>
                <a:gd name="connsiteX45-1187" fmla="*/ 1297484 w 2887263"/>
                <a:gd name="connsiteY45-1188" fmla="*/ 1106964 h 2556892"/>
                <a:gd name="connsiteX46-1189" fmla="*/ 1288750 w 2887263"/>
                <a:gd name="connsiteY46-1190" fmla="*/ 1086737 h 2556892"/>
                <a:gd name="connsiteX47-1191" fmla="*/ 1247836 w 2887263"/>
                <a:gd name="connsiteY47-1192" fmla="*/ 1163969 h 2556892"/>
                <a:gd name="connsiteX48-1193" fmla="*/ 1186694 w 2887263"/>
                <a:gd name="connsiteY48-1194" fmla="*/ 1261887 h 2556892"/>
                <a:gd name="connsiteX49-1195" fmla="*/ 1127391 w 2887263"/>
                <a:gd name="connsiteY49-1196" fmla="*/ 1342336 h 2556892"/>
                <a:gd name="connsiteX50-1197" fmla="*/ 962355 w 2887263"/>
                <a:gd name="connsiteY50-1198" fmla="*/ 1506453 h 2556892"/>
                <a:gd name="connsiteX51-1199" fmla="*/ 851105 w 2887263"/>
                <a:gd name="connsiteY51-1200" fmla="*/ 1587362 h 2556892"/>
                <a:gd name="connsiteX52-1201" fmla="*/ 766059 w 2887263"/>
                <a:gd name="connsiteY52-1202" fmla="*/ 1636091 h 2556892"/>
                <a:gd name="connsiteX53-1203" fmla="*/ 494829 w 2887263"/>
                <a:gd name="connsiteY53-1204" fmla="*/ 1753318 h 2556892"/>
                <a:gd name="connsiteX54-1205" fmla="*/ 387717 w 2887263"/>
                <a:gd name="connsiteY54-1206" fmla="*/ 1777223 h 2556892"/>
                <a:gd name="connsiteX55-1207" fmla="*/ 272789 w 2887263"/>
                <a:gd name="connsiteY55-1208" fmla="*/ 1791474 h 2556892"/>
                <a:gd name="connsiteX56-1209" fmla="*/ 104995 w 2887263"/>
                <a:gd name="connsiteY56-1210" fmla="*/ 1804345 h 2556892"/>
                <a:gd name="connsiteX57-1211" fmla="*/ 82929 w 2887263"/>
                <a:gd name="connsiteY57-1212" fmla="*/ 1787336 h 2556892"/>
                <a:gd name="connsiteX58-1213" fmla="*/ 77872 w 2887263"/>
                <a:gd name="connsiteY58-1214" fmla="*/ 1783199 h 2556892"/>
                <a:gd name="connsiteX59-1215" fmla="*/ 61322 w 2887263"/>
                <a:gd name="connsiteY59-1216" fmla="*/ 1758374 h 2556892"/>
                <a:gd name="connsiteX60-1217" fmla="*/ 15811 w 2887263"/>
                <a:gd name="connsiteY60-1218" fmla="*/ 1637471 h 2556892"/>
                <a:gd name="connsiteX61-1219" fmla="*/ 5237 w 2887263"/>
                <a:gd name="connsiteY61-1220" fmla="*/ 1612646 h 2556892"/>
                <a:gd name="connsiteX62-1221" fmla="*/ 1100 w 2887263"/>
                <a:gd name="connsiteY62-1222" fmla="*/ 1591499 h 2556892"/>
                <a:gd name="connsiteX63-1223" fmla="*/ 48450 w 2887263"/>
                <a:gd name="connsiteY63-1224" fmla="*/ 1572192 h 2556892"/>
                <a:gd name="connsiteX64-1225" fmla="*/ 308187 w 2887263"/>
                <a:gd name="connsiteY64-1226" fmla="*/ 1484387 h 2556892"/>
                <a:gd name="connsiteX65-1227" fmla="*/ 378063 w 2887263"/>
                <a:gd name="connsiteY65-1228" fmla="*/ 1454506 h 2556892"/>
                <a:gd name="connsiteX66-1229" fmla="*/ 418058 w 2887263"/>
                <a:gd name="connsiteY66-1230" fmla="*/ 1438416 h 2556892"/>
                <a:gd name="connsiteX67-1231" fmla="*/ 576658 w 2887263"/>
                <a:gd name="connsiteY67-1232" fmla="*/ 1349692 h 2556892"/>
                <a:gd name="connsiteX68-1233" fmla="*/ 783528 w 2887263"/>
                <a:gd name="connsiteY68-1234" fmla="*/ 1212698 h 2556892"/>
                <a:gd name="connsiteX69-1235" fmla="*/ 835935 w 2887263"/>
                <a:gd name="connsiteY69-1236" fmla="*/ 1149718 h 2556892"/>
                <a:gd name="connsiteX70-1237" fmla="*/ 888342 w 2887263"/>
                <a:gd name="connsiteY70-1238" fmla="*/ 1050880 h 2556892"/>
                <a:gd name="connsiteX71-1239" fmla="*/ 1003729 w 2887263"/>
                <a:gd name="connsiteY71-1240" fmla="*/ 829759 h 2556892"/>
                <a:gd name="connsiteX72-1241" fmla="*/ 1096131 w 2887263"/>
                <a:gd name="connsiteY72-1242" fmla="*/ 622429 h 2556892"/>
                <a:gd name="connsiteX73-1243" fmla="*/ 1145780 w 2887263"/>
                <a:gd name="connsiteY73-1244" fmla="*/ 462450 h 2556892"/>
                <a:gd name="connsiteX74-1245" fmla="*/ 1238182 w 2887263"/>
                <a:gd name="connsiteY74-1246" fmla="*/ 327755 h 2556892"/>
                <a:gd name="connsiteX75-1247" fmla="*/ 1398621 w 2887263"/>
                <a:gd name="connsiteY75-1248" fmla="*/ 243628 h 2556892"/>
                <a:gd name="connsiteX76-1249" fmla="*/ 1538832 w 2887263"/>
                <a:gd name="connsiteY76-1250" fmla="*/ 170074 h 2556892"/>
                <a:gd name="connsiteX77-1251" fmla="*/ 1593998 w 2887263"/>
                <a:gd name="connsiteY77-1252" fmla="*/ 129160 h 2556892"/>
                <a:gd name="connsiteX78-1253" fmla="*/ 1659736 w 2887263"/>
                <a:gd name="connsiteY78-1254" fmla="*/ 58824 h 2556892"/>
                <a:gd name="connsiteX79-1255" fmla="*/ 1686860 w 2887263"/>
                <a:gd name="connsiteY79-1256" fmla="*/ 48251 h 2556892"/>
                <a:gd name="connsiteX80-1257" fmla="*/ 1778802 w 2887263"/>
                <a:gd name="connsiteY80-1258" fmla="*/ 139274 h 2556892"/>
                <a:gd name="connsiteX81-1259" fmla="*/ 1913038 w 2887263"/>
                <a:gd name="connsiteY81-1260" fmla="*/ 215126 h 2556892"/>
                <a:gd name="connsiteX82-1261" fmla="*/ 1956806 w 2887263"/>
                <a:gd name="connsiteY82-1262" fmla="*/ 233819 h 2556892"/>
                <a:gd name="connsiteX83-1263" fmla="*/ 1967743 w 2887263"/>
                <a:gd name="connsiteY83-1264" fmla="*/ 230756 h 2556892"/>
                <a:gd name="connsiteX84-1265" fmla="*/ 1970387 w 2887263"/>
                <a:gd name="connsiteY84-1266" fmla="*/ 230053 h 2556892"/>
                <a:gd name="connsiteX85-1267" fmla="*/ 2020150 w 2887263"/>
                <a:gd name="connsiteY85-1268" fmla="*/ 186624 h 2556892"/>
                <a:gd name="connsiteX86-1269" fmla="*/ 2083131 w 2887263"/>
                <a:gd name="connsiteY86-1270" fmla="*/ 93762 h 2556892"/>
                <a:gd name="connsiteX87-1271" fmla="*/ 2088041 w 2887263"/>
                <a:gd name="connsiteY87-1272" fmla="*/ 0 h 2556892"/>
                <a:gd name="connsiteX0-1273" fmla="*/ 2502386 w 2887263"/>
                <a:gd name="connsiteY0-1274" fmla="*/ 1100528 h 2556892"/>
                <a:gd name="connsiteX1-1275" fmla="*/ 2493192 w 2887263"/>
                <a:gd name="connsiteY1-1276" fmla="*/ 1180518 h 2556892"/>
                <a:gd name="connsiteX2-1277" fmla="*/ 2465609 w 2887263"/>
                <a:gd name="connsiteY2-1278" fmla="*/ 1293147 h 2556892"/>
                <a:gd name="connsiteX3-1279" fmla="*/ 2453657 w 2887263"/>
                <a:gd name="connsiteY3-1280" fmla="*/ 1314294 h 2556892"/>
                <a:gd name="connsiteX4-1281" fmla="*/ 2454117 w 2887263"/>
                <a:gd name="connsiteY4-1282" fmla="*/ 1317972 h 2556892"/>
                <a:gd name="connsiteX5-1283" fmla="*/ 2453197 w 2887263"/>
                <a:gd name="connsiteY5-1284" fmla="*/ 1334981 h 2556892"/>
                <a:gd name="connsiteX6-1285" fmla="*/ 2487675 w 2887263"/>
                <a:gd name="connsiteY6-1286" fmla="*/ 1298204 h 2556892"/>
                <a:gd name="connsiteX7-1287" fmla="*/ 2519396 w 2887263"/>
                <a:gd name="connsiteY7-1288" fmla="*/ 1266944 h 2556892"/>
                <a:gd name="connsiteX8-1289" fmla="*/ 2527210 w 2887263"/>
                <a:gd name="connsiteY8-1290" fmla="*/ 1243499 h 2556892"/>
                <a:gd name="connsiteX9-1291" fmla="*/ 2506983 w 2887263"/>
                <a:gd name="connsiteY9-1292" fmla="*/ 1129031 h 2556892"/>
                <a:gd name="connsiteX10-1293" fmla="*/ 2502386 w 2887263"/>
                <a:gd name="connsiteY10-1294" fmla="*/ 1100528 h 2556892"/>
                <a:gd name="connsiteX11-1295" fmla="*/ 2088041 w 2887263"/>
                <a:gd name="connsiteY11-1296" fmla="*/ 0 h 2556892"/>
                <a:gd name="connsiteX12-1297" fmla="*/ 2147031 w 2887263"/>
                <a:gd name="connsiteY12-1298" fmla="*/ 92843 h 2556892"/>
                <a:gd name="connsiteX13-1299" fmla="*/ 2146811 w 2887263"/>
                <a:gd name="connsiteY13-1300" fmla="*/ 95772 h 2556892"/>
                <a:gd name="connsiteX14-1301" fmla="*/ 2343326 w 2887263"/>
                <a:gd name="connsiteY14-1302" fmla="*/ 146169 h 2556892"/>
                <a:gd name="connsiteX15-1303" fmla="*/ 2510201 w 2887263"/>
                <a:gd name="connsiteY15-1304" fmla="*/ 214666 h 2556892"/>
                <a:gd name="connsiteX16-1305" fmla="*/ 2626968 w 2887263"/>
                <a:gd name="connsiteY16-1306" fmla="*/ 296494 h 2556892"/>
                <a:gd name="connsiteX17-1307" fmla="*/ 2693166 w 2887263"/>
                <a:gd name="connsiteY17-1308" fmla="*/ 382460 h 2556892"/>
                <a:gd name="connsiteX18-1309" fmla="*/ 2731322 w 2887263"/>
                <a:gd name="connsiteY18-1310" fmla="*/ 459692 h 2556892"/>
                <a:gd name="connsiteX19-1311" fmla="*/ 2762123 w 2887263"/>
                <a:gd name="connsiteY19-1312" fmla="*/ 561747 h 2556892"/>
                <a:gd name="connsiteX20-1313" fmla="*/ 2785108 w 2887263"/>
                <a:gd name="connsiteY20-1314" fmla="*/ 666102 h 2556892"/>
                <a:gd name="connsiteX21-1315" fmla="*/ 2804876 w 2887263"/>
                <a:gd name="connsiteY21-1316" fmla="*/ 779650 h 2556892"/>
                <a:gd name="connsiteX22-1317" fmla="*/ 2823264 w 2887263"/>
                <a:gd name="connsiteY22-1318" fmla="*/ 882626 h 2556892"/>
                <a:gd name="connsiteX23-1319" fmla="*/ 2830160 w 2887263"/>
                <a:gd name="connsiteY23-1320" fmla="*/ 938251 h 2556892"/>
                <a:gd name="connsiteX24-1321" fmla="*/ 2853145 w 2887263"/>
                <a:gd name="connsiteY24-1322" fmla="*/ 1122135 h 2556892"/>
                <a:gd name="connsiteX25-1323" fmla="*/ 2870614 w 2887263"/>
                <a:gd name="connsiteY25-1324" fmla="*/ 1265565 h 2556892"/>
                <a:gd name="connsiteX26-1325" fmla="*/ 2880728 w 2887263"/>
                <a:gd name="connsiteY26-1326" fmla="*/ 1355208 h 2556892"/>
                <a:gd name="connsiteX27-1327" fmla="*/ 2887164 w 2887263"/>
                <a:gd name="connsiteY27-1328" fmla="*/ 1424625 h 2556892"/>
                <a:gd name="connsiteX28-1329" fmla="*/ 2873373 w 2887263"/>
                <a:gd name="connsiteY28-1330" fmla="*/ 1444852 h 2556892"/>
                <a:gd name="connsiteX29-1331" fmla="*/ 2661446 w 2887263"/>
                <a:gd name="connsiteY29-1332" fmla="*/ 1543690 h 2556892"/>
                <a:gd name="connsiteX30-1333" fmla="*/ 2448600 w 2887263"/>
                <a:gd name="connsiteY30-1334" fmla="*/ 1641608 h 2556892"/>
                <a:gd name="connsiteX31-1335" fmla="*/ 2447681 w 2887263"/>
                <a:gd name="connsiteY31-1336" fmla="*/ 1783659 h 2556892"/>
                <a:gd name="connsiteX32-1337" fmla="*/ 2452278 w 2887263"/>
                <a:gd name="connsiteY32-1338" fmla="*/ 2127522 h 2556892"/>
                <a:gd name="connsiteX33-1339" fmla="*/ 2458714 w 2887263"/>
                <a:gd name="connsiteY33-1340" fmla="*/ 2556892 h 2556892"/>
                <a:gd name="connsiteX34-1341" fmla="*/ 1263006 w 2887263"/>
                <a:gd name="connsiteY34-1342" fmla="*/ 2556892 h 2556892"/>
                <a:gd name="connsiteX35-1343" fmla="*/ 1282774 w 2887263"/>
                <a:gd name="connsiteY35-1344" fmla="*/ 2299914 h 2556892"/>
                <a:gd name="connsiteX36-1345" fmla="*/ 1307598 w 2887263"/>
                <a:gd name="connsiteY36-1346" fmla="*/ 2083390 h 2556892"/>
                <a:gd name="connsiteX37-1347" fmla="*/ 1331503 w 2887263"/>
                <a:gd name="connsiteY37-1348" fmla="*/ 1927088 h 2556892"/>
                <a:gd name="connsiteX38-1349" fmla="*/ 1373796 w 2887263"/>
                <a:gd name="connsiteY38-1350" fmla="*/ 1718839 h 2556892"/>
                <a:gd name="connsiteX39-1351" fmla="*/ 1407355 w 2887263"/>
                <a:gd name="connsiteY39-1352" fmla="*/ 1619082 h 2556892"/>
                <a:gd name="connsiteX40-1353" fmla="*/ 1414711 w 2887263"/>
                <a:gd name="connsiteY40-1354" fmla="*/ 1591040 h 2556892"/>
                <a:gd name="connsiteX41-1355" fmla="*/ 1407355 w 2887263"/>
                <a:gd name="connsiteY41-1356" fmla="*/ 1583225 h 2556892"/>
                <a:gd name="connsiteX42-1357" fmla="*/ 1380692 w 2887263"/>
                <a:gd name="connsiteY42-1358" fmla="*/ 1470596 h 2556892"/>
                <a:gd name="connsiteX43-1359" fmla="*/ 1359086 w 2887263"/>
                <a:gd name="connsiteY43-1360" fmla="*/ 1374516 h 2556892"/>
                <a:gd name="connsiteX44-1361" fmla="*/ 1320470 w 2887263"/>
                <a:gd name="connsiteY44-1362" fmla="*/ 1212698 h 2556892"/>
                <a:gd name="connsiteX45-1363" fmla="*/ 1297484 w 2887263"/>
                <a:gd name="connsiteY45-1364" fmla="*/ 1106964 h 2556892"/>
                <a:gd name="connsiteX46-1365" fmla="*/ 1288750 w 2887263"/>
                <a:gd name="connsiteY46-1366" fmla="*/ 1086737 h 2556892"/>
                <a:gd name="connsiteX47-1367" fmla="*/ 1247836 w 2887263"/>
                <a:gd name="connsiteY47-1368" fmla="*/ 1163969 h 2556892"/>
                <a:gd name="connsiteX48-1369" fmla="*/ 1186694 w 2887263"/>
                <a:gd name="connsiteY48-1370" fmla="*/ 1261887 h 2556892"/>
                <a:gd name="connsiteX49-1371" fmla="*/ 1127391 w 2887263"/>
                <a:gd name="connsiteY49-1372" fmla="*/ 1342336 h 2556892"/>
                <a:gd name="connsiteX50-1373" fmla="*/ 962355 w 2887263"/>
                <a:gd name="connsiteY50-1374" fmla="*/ 1506453 h 2556892"/>
                <a:gd name="connsiteX51-1375" fmla="*/ 851105 w 2887263"/>
                <a:gd name="connsiteY51-1376" fmla="*/ 1587362 h 2556892"/>
                <a:gd name="connsiteX52-1377" fmla="*/ 766059 w 2887263"/>
                <a:gd name="connsiteY52-1378" fmla="*/ 1636091 h 2556892"/>
                <a:gd name="connsiteX53-1379" fmla="*/ 494829 w 2887263"/>
                <a:gd name="connsiteY53-1380" fmla="*/ 1753318 h 2556892"/>
                <a:gd name="connsiteX54-1381" fmla="*/ 387717 w 2887263"/>
                <a:gd name="connsiteY54-1382" fmla="*/ 1777223 h 2556892"/>
                <a:gd name="connsiteX55-1383" fmla="*/ 272789 w 2887263"/>
                <a:gd name="connsiteY55-1384" fmla="*/ 1791474 h 2556892"/>
                <a:gd name="connsiteX56-1385" fmla="*/ 104995 w 2887263"/>
                <a:gd name="connsiteY56-1386" fmla="*/ 1804345 h 2556892"/>
                <a:gd name="connsiteX57-1387" fmla="*/ 82929 w 2887263"/>
                <a:gd name="connsiteY57-1388" fmla="*/ 1787336 h 2556892"/>
                <a:gd name="connsiteX58-1389" fmla="*/ 77872 w 2887263"/>
                <a:gd name="connsiteY58-1390" fmla="*/ 1783199 h 2556892"/>
                <a:gd name="connsiteX59-1391" fmla="*/ 61322 w 2887263"/>
                <a:gd name="connsiteY59-1392" fmla="*/ 1758374 h 2556892"/>
                <a:gd name="connsiteX60-1393" fmla="*/ 15811 w 2887263"/>
                <a:gd name="connsiteY60-1394" fmla="*/ 1637471 h 2556892"/>
                <a:gd name="connsiteX61-1395" fmla="*/ 5237 w 2887263"/>
                <a:gd name="connsiteY61-1396" fmla="*/ 1612646 h 2556892"/>
                <a:gd name="connsiteX62-1397" fmla="*/ 1100 w 2887263"/>
                <a:gd name="connsiteY62-1398" fmla="*/ 1591499 h 2556892"/>
                <a:gd name="connsiteX63-1399" fmla="*/ 48450 w 2887263"/>
                <a:gd name="connsiteY63-1400" fmla="*/ 1572192 h 2556892"/>
                <a:gd name="connsiteX64-1401" fmla="*/ 308187 w 2887263"/>
                <a:gd name="connsiteY64-1402" fmla="*/ 1484387 h 2556892"/>
                <a:gd name="connsiteX65-1403" fmla="*/ 378063 w 2887263"/>
                <a:gd name="connsiteY65-1404" fmla="*/ 1454506 h 2556892"/>
                <a:gd name="connsiteX66-1405" fmla="*/ 418058 w 2887263"/>
                <a:gd name="connsiteY66-1406" fmla="*/ 1438416 h 2556892"/>
                <a:gd name="connsiteX67-1407" fmla="*/ 576658 w 2887263"/>
                <a:gd name="connsiteY67-1408" fmla="*/ 1349692 h 2556892"/>
                <a:gd name="connsiteX68-1409" fmla="*/ 783528 w 2887263"/>
                <a:gd name="connsiteY68-1410" fmla="*/ 1212698 h 2556892"/>
                <a:gd name="connsiteX69-1411" fmla="*/ 835935 w 2887263"/>
                <a:gd name="connsiteY69-1412" fmla="*/ 1149718 h 2556892"/>
                <a:gd name="connsiteX70-1413" fmla="*/ 888342 w 2887263"/>
                <a:gd name="connsiteY70-1414" fmla="*/ 1050880 h 2556892"/>
                <a:gd name="connsiteX71-1415" fmla="*/ 1003729 w 2887263"/>
                <a:gd name="connsiteY71-1416" fmla="*/ 829759 h 2556892"/>
                <a:gd name="connsiteX72-1417" fmla="*/ 1096131 w 2887263"/>
                <a:gd name="connsiteY72-1418" fmla="*/ 622429 h 2556892"/>
                <a:gd name="connsiteX73-1419" fmla="*/ 1145780 w 2887263"/>
                <a:gd name="connsiteY73-1420" fmla="*/ 462450 h 2556892"/>
                <a:gd name="connsiteX74-1421" fmla="*/ 1238182 w 2887263"/>
                <a:gd name="connsiteY74-1422" fmla="*/ 327755 h 2556892"/>
                <a:gd name="connsiteX75-1423" fmla="*/ 1398621 w 2887263"/>
                <a:gd name="connsiteY75-1424" fmla="*/ 243628 h 2556892"/>
                <a:gd name="connsiteX76-1425" fmla="*/ 1538832 w 2887263"/>
                <a:gd name="connsiteY76-1426" fmla="*/ 170074 h 2556892"/>
                <a:gd name="connsiteX77-1427" fmla="*/ 1593998 w 2887263"/>
                <a:gd name="connsiteY77-1428" fmla="*/ 129160 h 2556892"/>
                <a:gd name="connsiteX78-1429" fmla="*/ 1659736 w 2887263"/>
                <a:gd name="connsiteY78-1430" fmla="*/ 58824 h 2556892"/>
                <a:gd name="connsiteX79-1431" fmla="*/ 1684362 w 2887263"/>
                <a:gd name="connsiteY79-1432" fmla="*/ 35759 h 2556892"/>
                <a:gd name="connsiteX80-1433" fmla="*/ 1778802 w 2887263"/>
                <a:gd name="connsiteY80-1434" fmla="*/ 139274 h 2556892"/>
                <a:gd name="connsiteX81-1435" fmla="*/ 1913038 w 2887263"/>
                <a:gd name="connsiteY81-1436" fmla="*/ 215126 h 2556892"/>
                <a:gd name="connsiteX82-1437" fmla="*/ 1956806 w 2887263"/>
                <a:gd name="connsiteY82-1438" fmla="*/ 233819 h 2556892"/>
                <a:gd name="connsiteX83-1439" fmla="*/ 1967743 w 2887263"/>
                <a:gd name="connsiteY83-1440" fmla="*/ 230756 h 2556892"/>
                <a:gd name="connsiteX84-1441" fmla="*/ 1970387 w 2887263"/>
                <a:gd name="connsiteY84-1442" fmla="*/ 230053 h 2556892"/>
                <a:gd name="connsiteX85-1443" fmla="*/ 2020150 w 2887263"/>
                <a:gd name="connsiteY85-1444" fmla="*/ 186624 h 2556892"/>
                <a:gd name="connsiteX86-1445" fmla="*/ 2083131 w 2887263"/>
                <a:gd name="connsiteY86-1446" fmla="*/ 93762 h 2556892"/>
                <a:gd name="connsiteX87-1447" fmla="*/ 2088041 w 2887263"/>
                <a:gd name="connsiteY87-1448" fmla="*/ 0 h 2556892"/>
                <a:gd name="connsiteX0-1449" fmla="*/ 2502386 w 2887263"/>
                <a:gd name="connsiteY0-1450" fmla="*/ 1100528 h 2556892"/>
                <a:gd name="connsiteX1-1451" fmla="*/ 2493192 w 2887263"/>
                <a:gd name="connsiteY1-1452" fmla="*/ 1180518 h 2556892"/>
                <a:gd name="connsiteX2-1453" fmla="*/ 2465609 w 2887263"/>
                <a:gd name="connsiteY2-1454" fmla="*/ 1293147 h 2556892"/>
                <a:gd name="connsiteX3-1455" fmla="*/ 2453657 w 2887263"/>
                <a:gd name="connsiteY3-1456" fmla="*/ 1314294 h 2556892"/>
                <a:gd name="connsiteX4-1457" fmla="*/ 2454117 w 2887263"/>
                <a:gd name="connsiteY4-1458" fmla="*/ 1317972 h 2556892"/>
                <a:gd name="connsiteX5-1459" fmla="*/ 2453197 w 2887263"/>
                <a:gd name="connsiteY5-1460" fmla="*/ 1334981 h 2556892"/>
                <a:gd name="connsiteX6-1461" fmla="*/ 2487675 w 2887263"/>
                <a:gd name="connsiteY6-1462" fmla="*/ 1298204 h 2556892"/>
                <a:gd name="connsiteX7-1463" fmla="*/ 2519396 w 2887263"/>
                <a:gd name="connsiteY7-1464" fmla="*/ 1266944 h 2556892"/>
                <a:gd name="connsiteX8-1465" fmla="*/ 2527210 w 2887263"/>
                <a:gd name="connsiteY8-1466" fmla="*/ 1243499 h 2556892"/>
                <a:gd name="connsiteX9-1467" fmla="*/ 2506983 w 2887263"/>
                <a:gd name="connsiteY9-1468" fmla="*/ 1129031 h 2556892"/>
                <a:gd name="connsiteX10-1469" fmla="*/ 2502386 w 2887263"/>
                <a:gd name="connsiteY10-1470" fmla="*/ 1100528 h 2556892"/>
                <a:gd name="connsiteX11-1471" fmla="*/ 2088041 w 2887263"/>
                <a:gd name="connsiteY11-1472" fmla="*/ 0 h 2556892"/>
                <a:gd name="connsiteX12-1473" fmla="*/ 2147031 w 2887263"/>
                <a:gd name="connsiteY12-1474" fmla="*/ 92843 h 2556892"/>
                <a:gd name="connsiteX13-1475" fmla="*/ 2146811 w 2887263"/>
                <a:gd name="connsiteY13-1476" fmla="*/ 95772 h 2556892"/>
                <a:gd name="connsiteX14-1477" fmla="*/ 2343326 w 2887263"/>
                <a:gd name="connsiteY14-1478" fmla="*/ 146169 h 2556892"/>
                <a:gd name="connsiteX15-1479" fmla="*/ 2510201 w 2887263"/>
                <a:gd name="connsiteY15-1480" fmla="*/ 214666 h 2556892"/>
                <a:gd name="connsiteX16-1481" fmla="*/ 2626968 w 2887263"/>
                <a:gd name="connsiteY16-1482" fmla="*/ 296494 h 2556892"/>
                <a:gd name="connsiteX17-1483" fmla="*/ 2693166 w 2887263"/>
                <a:gd name="connsiteY17-1484" fmla="*/ 382460 h 2556892"/>
                <a:gd name="connsiteX18-1485" fmla="*/ 2731322 w 2887263"/>
                <a:gd name="connsiteY18-1486" fmla="*/ 459692 h 2556892"/>
                <a:gd name="connsiteX19-1487" fmla="*/ 2762123 w 2887263"/>
                <a:gd name="connsiteY19-1488" fmla="*/ 561747 h 2556892"/>
                <a:gd name="connsiteX20-1489" fmla="*/ 2785108 w 2887263"/>
                <a:gd name="connsiteY20-1490" fmla="*/ 666102 h 2556892"/>
                <a:gd name="connsiteX21-1491" fmla="*/ 2804876 w 2887263"/>
                <a:gd name="connsiteY21-1492" fmla="*/ 779650 h 2556892"/>
                <a:gd name="connsiteX22-1493" fmla="*/ 2823264 w 2887263"/>
                <a:gd name="connsiteY22-1494" fmla="*/ 882626 h 2556892"/>
                <a:gd name="connsiteX23-1495" fmla="*/ 2830160 w 2887263"/>
                <a:gd name="connsiteY23-1496" fmla="*/ 938251 h 2556892"/>
                <a:gd name="connsiteX24-1497" fmla="*/ 2853145 w 2887263"/>
                <a:gd name="connsiteY24-1498" fmla="*/ 1122135 h 2556892"/>
                <a:gd name="connsiteX25-1499" fmla="*/ 2870614 w 2887263"/>
                <a:gd name="connsiteY25-1500" fmla="*/ 1265565 h 2556892"/>
                <a:gd name="connsiteX26-1501" fmla="*/ 2880728 w 2887263"/>
                <a:gd name="connsiteY26-1502" fmla="*/ 1355208 h 2556892"/>
                <a:gd name="connsiteX27-1503" fmla="*/ 2887164 w 2887263"/>
                <a:gd name="connsiteY27-1504" fmla="*/ 1424625 h 2556892"/>
                <a:gd name="connsiteX28-1505" fmla="*/ 2873373 w 2887263"/>
                <a:gd name="connsiteY28-1506" fmla="*/ 1444852 h 2556892"/>
                <a:gd name="connsiteX29-1507" fmla="*/ 2661446 w 2887263"/>
                <a:gd name="connsiteY29-1508" fmla="*/ 1543690 h 2556892"/>
                <a:gd name="connsiteX30-1509" fmla="*/ 2448600 w 2887263"/>
                <a:gd name="connsiteY30-1510" fmla="*/ 1641608 h 2556892"/>
                <a:gd name="connsiteX31-1511" fmla="*/ 2447681 w 2887263"/>
                <a:gd name="connsiteY31-1512" fmla="*/ 1783659 h 2556892"/>
                <a:gd name="connsiteX32-1513" fmla="*/ 2452278 w 2887263"/>
                <a:gd name="connsiteY32-1514" fmla="*/ 2127522 h 2556892"/>
                <a:gd name="connsiteX33-1515" fmla="*/ 2458714 w 2887263"/>
                <a:gd name="connsiteY33-1516" fmla="*/ 2556892 h 2556892"/>
                <a:gd name="connsiteX34-1517" fmla="*/ 1263006 w 2887263"/>
                <a:gd name="connsiteY34-1518" fmla="*/ 2556892 h 2556892"/>
                <a:gd name="connsiteX35-1519" fmla="*/ 1282774 w 2887263"/>
                <a:gd name="connsiteY35-1520" fmla="*/ 2299914 h 2556892"/>
                <a:gd name="connsiteX36-1521" fmla="*/ 1307598 w 2887263"/>
                <a:gd name="connsiteY36-1522" fmla="*/ 2083390 h 2556892"/>
                <a:gd name="connsiteX37-1523" fmla="*/ 1331503 w 2887263"/>
                <a:gd name="connsiteY37-1524" fmla="*/ 1927088 h 2556892"/>
                <a:gd name="connsiteX38-1525" fmla="*/ 1373796 w 2887263"/>
                <a:gd name="connsiteY38-1526" fmla="*/ 1718839 h 2556892"/>
                <a:gd name="connsiteX39-1527" fmla="*/ 1407355 w 2887263"/>
                <a:gd name="connsiteY39-1528" fmla="*/ 1619082 h 2556892"/>
                <a:gd name="connsiteX40-1529" fmla="*/ 1414711 w 2887263"/>
                <a:gd name="connsiteY40-1530" fmla="*/ 1591040 h 2556892"/>
                <a:gd name="connsiteX41-1531" fmla="*/ 1407355 w 2887263"/>
                <a:gd name="connsiteY41-1532" fmla="*/ 1583225 h 2556892"/>
                <a:gd name="connsiteX42-1533" fmla="*/ 1380692 w 2887263"/>
                <a:gd name="connsiteY42-1534" fmla="*/ 1470596 h 2556892"/>
                <a:gd name="connsiteX43-1535" fmla="*/ 1359086 w 2887263"/>
                <a:gd name="connsiteY43-1536" fmla="*/ 1374516 h 2556892"/>
                <a:gd name="connsiteX44-1537" fmla="*/ 1320470 w 2887263"/>
                <a:gd name="connsiteY44-1538" fmla="*/ 1212698 h 2556892"/>
                <a:gd name="connsiteX45-1539" fmla="*/ 1297484 w 2887263"/>
                <a:gd name="connsiteY45-1540" fmla="*/ 1106964 h 2556892"/>
                <a:gd name="connsiteX46-1541" fmla="*/ 1288750 w 2887263"/>
                <a:gd name="connsiteY46-1542" fmla="*/ 1086737 h 2556892"/>
                <a:gd name="connsiteX47-1543" fmla="*/ 1247836 w 2887263"/>
                <a:gd name="connsiteY47-1544" fmla="*/ 1163969 h 2556892"/>
                <a:gd name="connsiteX48-1545" fmla="*/ 1186694 w 2887263"/>
                <a:gd name="connsiteY48-1546" fmla="*/ 1261887 h 2556892"/>
                <a:gd name="connsiteX49-1547" fmla="*/ 1127391 w 2887263"/>
                <a:gd name="connsiteY49-1548" fmla="*/ 1342336 h 2556892"/>
                <a:gd name="connsiteX50-1549" fmla="*/ 962355 w 2887263"/>
                <a:gd name="connsiteY50-1550" fmla="*/ 1506453 h 2556892"/>
                <a:gd name="connsiteX51-1551" fmla="*/ 851105 w 2887263"/>
                <a:gd name="connsiteY51-1552" fmla="*/ 1587362 h 2556892"/>
                <a:gd name="connsiteX52-1553" fmla="*/ 766059 w 2887263"/>
                <a:gd name="connsiteY52-1554" fmla="*/ 1636091 h 2556892"/>
                <a:gd name="connsiteX53-1555" fmla="*/ 494829 w 2887263"/>
                <a:gd name="connsiteY53-1556" fmla="*/ 1753318 h 2556892"/>
                <a:gd name="connsiteX54-1557" fmla="*/ 387717 w 2887263"/>
                <a:gd name="connsiteY54-1558" fmla="*/ 1777223 h 2556892"/>
                <a:gd name="connsiteX55-1559" fmla="*/ 272789 w 2887263"/>
                <a:gd name="connsiteY55-1560" fmla="*/ 1791474 h 2556892"/>
                <a:gd name="connsiteX56-1561" fmla="*/ 104995 w 2887263"/>
                <a:gd name="connsiteY56-1562" fmla="*/ 1804345 h 2556892"/>
                <a:gd name="connsiteX57-1563" fmla="*/ 82929 w 2887263"/>
                <a:gd name="connsiteY57-1564" fmla="*/ 1787336 h 2556892"/>
                <a:gd name="connsiteX58-1565" fmla="*/ 77872 w 2887263"/>
                <a:gd name="connsiteY58-1566" fmla="*/ 1783199 h 2556892"/>
                <a:gd name="connsiteX59-1567" fmla="*/ 61322 w 2887263"/>
                <a:gd name="connsiteY59-1568" fmla="*/ 1758374 h 2556892"/>
                <a:gd name="connsiteX60-1569" fmla="*/ 15811 w 2887263"/>
                <a:gd name="connsiteY60-1570" fmla="*/ 1637471 h 2556892"/>
                <a:gd name="connsiteX61-1571" fmla="*/ 5237 w 2887263"/>
                <a:gd name="connsiteY61-1572" fmla="*/ 1612646 h 2556892"/>
                <a:gd name="connsiteX62-1573" fmla="*/ 1100 w 2887263"/>
                <a:gd name="connsiteY62-1574" fmla="*/ 1591499 h 2556892"/>
                <a:gd name="connsiteX63-1575" fmla="*/ 48450 w 2887263"/>
                <a:gd name="connsiteY63-1576" fmla="*/ 1572192 h 2556892"/>
                <a:gd name="connsiteX64-1577" fmla="*/ 308187 w 2887263"/>
                <a:gd name="connsiteY64-1578" fmla="*/ 1484387 h 2556892"/>
                <a:gd name="connsiteX65-1579" fmla="*/ 378063 w 2887263"/>
                <a:gd name="connsiteY65-1580" fmla="*/ 1454506 h 2556892"/>
                <a:gd name="connsiteX66-1581" fmla="*/ 418058 w 2887263"/>
                <a:gd name="connsiteY66-1582" fmla="*/ 1438416 h 2556892"/>
                <a:gd name="connsiteX67-1583" fmla="*/ 576658 w 2887263"/>
                <a:gd name="connsiteY67-1584" fmla="*/ 1349692 h 2556892"/>
                <a:gd name="connsiteX68-1585" fmla="*/ 783528 w 2887263"/>
                <a:gd name="connsiteY68-1586" fmla="*/ 1212698 h 2556892"/>
                <a:gd name="connsiteX69-1587" fmla="*/ 835935 w 2887263"/>
                <a:gd name="connsiteY69-1588" fmla="*/ 1149718 h 2556892"/>
                <a:gd name="connsiteX70-1589" fmla="*/ 888342 w 2887263"/>
                <a:gd name="connsiteY70-1590" fmla="*/ 1050880 h 2556892"/>
                <a:gd name="connsiteX71-1591" fmla="*/ 1003729 w 2887263"/>
                <a:gd name="connsiteY71-1592" fmla="*/ 829759 h 2556892"/>
                <a:gd name="connsiteX72-1593" fmla="*/ 1096131 w 2887263"/>
                <a:gd name="connsiteY72-1594" fmla="*/ 622429 h 2556892"/>
                <a:gd name="connsiteX73-1595" fmla="*/ 1145780 w 2887263"/>
                <a:gd name="connsiteY73-1596" fmla="*/ 462450 h 2556892"/>
                <a:gd name="connsiteX74-1597" fmla="*/ 1238182 w 2887263"/>
                <a:gd name="connsiteY74-1598" fmla="*/ 327755 h 2556892"/>
                <a:gd name="connsiteX75-1599" fmla="*/ 1398621 w 2887263"/>
                <a:gd name="connsiteY75-1600" fmla="*/ 243628 h 2556892"/>
                <a:gd name="connsiteX76-1601" fmla="*/ 1538832 w 2887263"/>
                <a:gd name="connsiteY76-1602" fmla="*/ 170074 h 2556892"/>
                <a:gd name="connsiteX77-1603" fmla="*/ 1593998 w 2887263"/>
                <a:gd name="connsiteY77-1604" fmla="*/ 129160 h 2556892"/>
                <a:gd name="connsiteX78-1605" fmla="*/ 1684362 w 2887263"/>
                <a:gd name="connsiteY78-1606" fmla="*/ 35759 h 2556892"/>
                <a:gd name="connsiteX79-1607" fmla="*/ 1778802 w 2887263"/>
                <a:gd name="connsiteY79-1608" fmla="*/ 139274 h 2556892"/>
                <a:gd name="connsiteX80-1609" fmla="*/ 1913038 w 2887263"/>
                <a:gd name="connsiteY80-1610" fmla="*/ 215126 h 2556892"/>
                <a:gd name="connsiteX81-1611" fmla="*/ 1956806 w 2887263"/>
                <a:gd name="connsiteY81-1612" fmla="*/ 233819 h 2556892"/>
                <a:gd name="connsiteX82-1613" fmla="*/ 1967743 w 2887263"/>
                <a:gd name="connsiteY82-1614" fmla="*/ 230756 h 2556892"/>
                <a:gd name="connsiteX83-1615" fmla="*/ 1970387 w 2887263"/>
                <a:gd name="connsiteY83-1616" fmla="*/ 230053 h 2556892"/>
                <a:gd name="connsiteX84-1617" fmla="*/ 2020150 w 2887263"/>
                <a:gd name="connsiteY84-1618" fmla="*/ 186624 h 2556892"/>
                <a:gd name="connsiteX85-1619" fmla="*/ 2083131 w 2887263"/>
                <a:gd name="connsiteY85-1620" fmla="*/ 93762 h 2556892"/>
                <a:gd name="connsiteX86-1621" fmla="*/ 2088041 w 2887263"/>
                <a:gd name="connsiteY86-1622" fmla="*/ 0 h 2556892"/>
                <a:gd name="connsiteX0-1623" fmla="*/ 2502386 w 2887263"/>
                <a:gd name="connsiteY0-1624" fmla="*/ 1100528 h 2556892"/>
                <a:gd name="connsiteX1-1625" fmla="*/ 2493192 w 2887263"/>
                <a:gd name="connsiteY1-1626" fmla="*/ 1180518 h 2556892"/>
                <a:gd name="connsiteX2-1627" fmla="*/ 2465609 w 2887263"/>
                <a:gd name="connsiteY2-1628" fmla="*/ 1293147 h 2556892"/>
                <a:gd name="connsiteX3-1629" fmla="*/ 2453657 w 2887263"/>
                <a:gd name="connsiteY3-1630" fmla="*/ 1314294 h 2556892"/>
                <a:gd name="connsiteX4-1631" fmla="*/ 2454117 w 2887263"/>
                <a:gd name="connsiteY4-1632" fmla="*/ 1317972 h 2556892"/>
                <a:gd name="connsiteX5-1633" fmla="*/ 2453197 w 2887263"/>
                <a:gd name="connsiteY5-1634" fmla="*/ 1334981 h 2556892"/>
                <a:gd name="connsiteX6-1635" fmla="*/ 2487675 w 2887263"/>
                <a:gd name="connsiteY6-1636" fmla="*/ 1298204 h 2556892"/>
                <a:gd name="connsiteX7-1637" fmla="*/ 2519396 w 2887263"/>
                <a:gd name="connsiteY7-1638" fmla="*/ 1266944 h 2556892"/>
                <a:gd name="connsiteX8-1639" fmla="*/ 2527210 w 2887263"/>
                <a:gd name="connsiteY8-1640" fmla="*/ 1243499 h 2556892"/>
                <a:gd name="connsiteX9-1641" fmla="*/ 2506983 w 2887263"/>
                <a:gd name="connsiteY9-1642" fmla="*/ 1129031 h 2556892"/>
                <a:gd name="connsiteX10-1643" fmla="*/ 2502386 w 2887263"/>
                <a:gd name="connsiteY10-1644" fmla="*/ 1100528 h 2556892"/>
                <a:gd name="connsiteX11-1645" fmla="*/ 2088041 w 2887263"/>
                <a:gd name="connsiteY11-1646" fmla="*/ 0 h 2556892"/>
                <a:gd name="connsiteX12-1647" fmla="*/ 2147031 w 2887263"/>
                <a:gd name="connsiteY12-1648" fmla="*/ 92843 h 2556892"/>
                <a:gd name="connsiteX13-1649" fmla="*/ 2146811 w 2887263"/>
                <a:gd name="connsiteY13-1650" fmla="*/ 95772 h 2556892"/>
                <a:gd name="connsiteX14-1651" fmla="*/ 2343326 w 2887263"/>
                <a:gd name="connsiteY14-1652" fmla="*/ 146169 h 2556892"/>
                <a:gd name="connsiteX15-1653" fmla="*/ 2510201 w 2887263"/>
                <a:gd name="connsiteY15-1654" fmla="*/ 214666 h 2556892"/>
                <a:gd name="connsiteX16-1655" fmla="*/ 2626968 w 2887263"/>
                <a:gd name="connsiteY16-1656" fmla="*/ 296494 h 2556892"/>
                <a:gd name="connsiteX17-1657" fmla="*/ 2693166 w 2887263"/>
                <a:gd name="connsiteY17-1658" fmla="*/ 382460 h 2556892"/>
                <a:gd name="connsiteX18-1659" fmla="*/ 2731322 w 2887263"/>
                <a:gd name="connsiteY18-1660" fmla="*/ 459692 h 2556892"/>
                <a:gd name="connsiteX19-1661" fmla="*/ 2762123 w 2887263"/>
                <a:gd name="connsiteY19-1662" fmla="*/ 561747 h 2556892"/>
                <a:gd name="connsiteX20-1663" fmla="*/ 2785108 w 2887263"/>
                <a:gd name="connsiteY20-1664" fmla="*/ 666102 h 2556892"/>
                <a:gd name="connsiteX21-1665" fmla="*/ 2804876 w 2887263"/>
                <a:gd name="connsiteY21-1666" fmla="*/ 779650 h 2556892"/>
                <a:gd name="connsiteX22-1667" fmla="*/ 2823264 w 2887263"/>
                <a:gd name="connsiteY22-1668" fmla="*/ 882626 h 2556892"/>
                <a:gd name="connsiteX23-1669" fmla="*/ 2830160 w 2887263"/>
                <a:gd name="connsiteY23-1670" fmla="*/ 938251 h 2556892"/>
                <a:gd name="connsiteX24-1671" fmla="*/ 2853145 w 2887263"/>
                <a:gd name="connsiteY24-1672" fmla="*/ 1122135 h 2556892"/>
                <a:gd name="connsiteX25-1673" fmla="*/ 2870614 w 2887263"/>
                <a:gd name="connsiteY25-1674" fmla="*/ 1265565 h 2556892"/>
                <a:gd name="connsiteX26-1675" fmla="*/ 2880728 w 2887263"/>
                <a:gd name="connsiteY26-1676" fmla="*/ 1355208 h 2556892"/>
                <a:gd name="connsiteX27-1677" fmla="*/ 2887164 w 2887263"/>
                <a:gd name="connsiteY27-1678" fmla="*/ 1424625 h 2556892"/>
                <a:gd name="connsiteX28-1679" fmla="*/ 2873373 w 2887263"/>
                <a:gd name="connsiteY28-1680" fmla="*/ 1444852 h 2556892"/>
                <a:gd name="connsiteX29-1681" fmla="*/ 2661446 w 2887263"/>
                <a:gd name="connsiteY29-1682" fmla="*/ 1543690 h 2556892"/>
                <a:gd name="connsiteX30-1683" fmla="*/ 2448600 w 2887263"/>
                <a:gd name="connsiteY30-1684" fmla="*/ 1641608 h 2556892"/>
                <a:gd name="connsiteX31-1685" fmla="*/ 2447681 w 2887263"/>
                <a:gd name="connsiteY31-1686" fmla="*/ 1783659 h 2556892"/>
                <a:gd name="connsiteX32-1687" fmla="*/ 2452278 w 2887263"/>
                <a:gd name="connsiteY32-1688" fmla="*/ 2127522 h 2556892"/>
                <a:gd name="connsiteX33-1689" fmla="*/ 2458714 w 2887263"/>
                <a:gd name="connsiteY33-1690" fmla="*/ 2556892 h 2556892"/>
                <a:gd name="connsiteX34-1691" fmla="*/ 1263006 w 2887263"/>
                <a:gd name="connsiteY34-1692" fmla="*/ 2556892 h 2556892"/>
                <a:gd name="connsiteX35-1693" fmla="*/ 1282774 w 2887263"/>
                <a:gd name="connsiteY35-1694" fmla="*/ 2299914 h 2556892"/>
                <a:gd name="connsiteX36-1695" fmla="*/ 1307598 w 2887263"/>
                <a:gd name="connsiteY36-1696" fmla="*/ 2083390 h 2556892"/>
                <a:gd name="connsiteX37-1697" fmla="*/ 1331503 w 2887263"/>
                <a:gd name="connsiteY37-1698" fmla="*/ 1927088 h 2556892"/>
                <a:gd name="connsiteX38-1699" fmla="*/ 1373796 w 2887263"/>
                <a:gd name="connsiteY38-1700" fmla="*/ 1718839 h 2556892"/>
                <a:gd name="connsiteX39-1701" fmla="*/ 1407355 w 2887263"/>
                <a:gd name="connsiteY39-1702" fmla="*/ 1619082 h 2556892"/>
                <a:gd name="connsiteX40-1703" fmla="*/ 1414711 w 2887263"/>
                <a:gd name="connsiteY40-1704" fmla="*/ 1591040 h 2556892"/>
                <a:gd name="connsiteX41-1705" fmla="*/ 1407355 w 2887263"/>
                <a:gd name="connsiteY41-1706" fmla="*/ 1583225 h 2556892"/>
                <a:gd name="connsiteX42-1707" fmla="*/ 1380692 w 2887263"/>
                <a:gd name="connsiteY42-1708" fmla="*/ 1470596 h 2556892"/>
                <a:gd name="connsiteX43-1709" fmla="*/ 1359086 w 2887263"/>
                <a:gd name="connsiteY43-1710" fmla="*/ 1374516 h 2556892"/>
                <a:gd name="connsiteX44-1711" fmla="*/ 1320470 w 2887263"/>
                <a:gd name="connsiteY44-1712" fmla="*/ 1212698 h 2556892"/>
                <a:gd name="connsiteX45-1713" fmla="*/ 1297484 w 2887263"/>
                <a:gd name="connsiteY45-1714" fmla="*/ 1106964 h 2556892"/>
                <a:gd name="connsiteX46-1715" fmla="*/ 1288750 w 2887263"/>
                <a:gd name="connsiteY46-1716" fmla="*/ 1086737 h 2556892"/>
                <a:gd name="connsiteX47-1717" fmla="*/ 1247836 w 2887263"/>
                <a:gd name="connsiteY47-1718" fmla="*/ 1163969 h 2556892"/>
                <a:gd name="connsiteX48-1719" fmla="*/ 1186694 w 2887263"/>
                <a:gd name="connsiteY48-1720" fmla="*/ 1261887 h 2556892"/>
                <a:gd name="connsiteX49-1721" fmla="*/ 1127391 w 2887263"/>
                <a:gd name="connsiteY49-1722" fmla="*/ 1342336 h 2556892"/>
                <a:gd name="connsiteX50-1723" fmla="*/ 962355 w 2887263"/>
                <a:gd name="connsiteY50-1724" fmla="*/ 1506453 h 2556892"/>
                <a:gd name="connsiteX51-1725" fmla="*/ 851105 w 2887263"/>
                <a:gd name="connsiteY51-1726" fmla="*/ 1587362 h 2556892"/>
                <a:gd name="connsiteX52-1727" fmla="*/ 766059 w 2887263"/>
                <a:gd name="connsiteY52-1728" fmla="*/ 1636091 h 2556892"/>
                <a:gd name="connsiteX53-1729" fmla="*/ 494829 w 2887263"/>
                <a:gd name="connsiteY53-1730" fmla="*/ 1753318 h 2556892"/>
                <a:gd name="connsiteX54-1731" fmla="*/ 387717 w 2887263"/>
                <a:gd name="connsiteY54-1732" fmla="*/ 1777223 h 2556892"/>
                <a:gd name="connsiteX55-1733" fmla="*/ 272789 w 2887263"/>
                <a:gd name="connsiteY55-1734" fmla="*/ 1791474 h 2556892"/>
                <a:gd name="connsiteX56-1735" fmla="*/ 104995 w 2887263"/>
                <a:gd name="connsiteY56-1736" fmla="*/ 1804345 h 2556892"/>
                <a:gd name="connsiteX57-1737" fmla="*/ 82929 w 2887263"/>
                <a:gd name="connsiteY57-1738" fmla="*/ 1787336 h 2556892"/>
                <a:gd name="connsiteX58-1739" fmla="*/ 77872 w 2887263"/>
                <a:gd name="connsiteY58-1740" fmla="*/ 1783199 h 2556892"/>
                <a:gd name="connsiteX59-1741" fmla="*/ 61322 w 2887263"/>
                <a:gd name="connsiteY59-1742" fmla="*/ 1758374 h 2556892"/>
                <a:gd name="connsiteX60-1743" fmla="*/ 15811 w 2887263"/>
                <a:gd name="connsiteY60-1744" fmla="*/ 1637471 h 2556892"/>
                <a:gd name="connsiteX61-1745" fmla="*/ 5237 w 2887263"/>
                <a:gd name="connsiteY61-1746" fmla="*/ 1612646 h 2556892"/>
                <a:gd name="connsiteX62-1747" fmla="*/ 1100 w 2887263"/>
                <a:gd name="connsiteY62-1748" fmla="*/ 1591499 h 2556892"/>
                <a:gd name="connsiteX63-1749" fmla="*/ 48450 w 2887263"/>
                <a:gd name="connsiteY63-1750" fmla="*/ 1572192 h 2556892"/>
                <a:gd name="connsiteX64-1751" fmla="*/ 308187 w 2887263"/>
                <a:gd name="connsiteY64-1752" fmla="*/ 1484387 h 2556892"/>
                <a:gd name="connsiteX65-1753" fmla="*/ 378063 w 2887263"/>
                <a:gd name="connsiteY65-1754" fmla="*/ 1454506 h 2556892"/>
                <a:gd name="connsiteX66-1755" fmla="*/ 418058 w 2887263"/>
                <a:gd name="connsiteY66-1756" fmla="*/ 1438416 h 2556892"/>
                <a:gd name="connsiteX67-1757" fmla="*/ 576658 w 2887263"/>
                <a:gd name="connsiteY67-1758" fmla="*/ 1349692 h 2556892"/>
                <a:gd name="connsiteX68-1759" fmla="*/ 783528 w 2887263"/>
                <a:gd name="connsiteY68-1760" fmla="*/ 1212698 h 2556892"/>
                <a:gd name="connsiteX69-1761" fmla="*/ 835935 w 2887263"/>
                <a:gd name="connsiteY69-1762" fmla="*/ 1149718 h 2556892"/>
                <a:gd name="connsiteX70-1763" fmla="*/ 888342 w 2887263"/>
                <a:gd name="connsiteY70-1764" fmla="*/ 1050880 h 2556892"/>
                <a:gd name="connsiteX71-1765" fmla="*/ 1003729 w 2887263"/>
                <a:gd name="connsiteY71-1766" fmla="*/ 829759 h 2556892"/>
                <a:gd name="connsiteX72-1767" fmla="*/ 1096131 w 2887263"/>
                <a:gd name="connsiteY72-1768" fmla="*/ 622429 h 2556892"/>
                <a:gd name="connsiteX73-1769" fmla="*/ 1145780 w 2887263"/>
                <a:gd name="connsiteY73-1770" fmla="*/ 462450 h 2556892"/>
                <a:gd name="connsiteX74-1771" fmla="*/ 1238182 w 2887263"/>
                <a:gd name="connsiteY74-1772" fmla="*/ 327755 h 2556892"/>
                <a:gd name="connsiteX75-1773" fmla="*/ 1398621 w 2887263"/>
                <a:gd name="connsiteY75-1774" fmla="*/ 243628 h 2556892"/>
                <a:gd name="connsiteX76-1775" fmla="*/ 1538832 w 2887263"/>
                <a:gd name="connsiteY76-1776" fmla="*/ 170074 h 2556892"/>
                <a:gd name="connsiteX77-1777" fmla="*/ 1593998 w 2887263"/>
                <a:gd name="connsiteY77-1778" fmla="*/ 129160 h 2556892"/>
                <a:gd name="connsiteX78-1779" fmla="*/ 1684362 w 2887263"/>
                <a:gd name="connsiteY78-1780" fmla="*/ 35759 h 2556892"/>
                <a:gd name="connsiteX79-1781" fmla="*/ 1778802 w 2887263"/>
                <a:gd name="connsiteY79-1782" fmla="*/ 139274 h 2556892"/>
                <a:gd name="connsiteX80-1783" fmla="*/ 1913038 w 2887263"/>
                <a:gd name="connsiteY80-1784" fmla="*/ 215126 h 2556892"/>
                <a:gd name="connsiteX81-1785" fmla="*/ 1956806 w 2887263"/>
                <a:gd name="connsiteY81-1786" fmla="*/ 233819 h 2556892"/>
                <a:gd name="connsiteX82-1787" fmla="*/ 1967743 w 2887263"/>
                <a:gd name="connsiteY82-1788" fmla="*/ 230756 h 2556892"/>
                <a:gd name="connsiteX83-1789" fmla="*/ 1970387 w 2887263"/>
                <a:gd name="connsiteY83-1790" fmla="*/ 230053 h 2556892"/>
                <a:gd name="connsiteX84-1791" fmla="*/ 2020150 w 2887263"/>
                <a:gd name="connsiteY84-1792" fmla="*/ 186624 h 2556892"/>
                <a:gd name="connsiteX85-1793" fmla="*/ 2083131 w 2887263"/>
                <a:gd name="connsiteY85-1794" fmla="*/ 93762 h 2556892"/>
                <a:gd name="connsiteX86-1795" fmla="*/ 2088041 w 2887263"/>
                <a:gd name="connsiteY86-1796" fmla="*/ 0 h 2556892"/>
                <a:gd name="connsiteX0-1797" fmla="*/ 2502386 w 2887263"/>
                <a:gd name="connsiteY0-1798" fmla="*/ 1100528 h 2556892"/>
                <a:gd name="connsiteX1-1799" fmla="*/ 2493192 w 2887263"/>
                <a:gd name="connsiteY1-1800" fmla="*/ 1180518 h 2556892"/>
                <a:gd name="connsiteX2-1801" fmla="*/ 2465609 w 2887263"/>
                <a:gd name="connsiteY2-1802" fmla="*/ 1293147 h 2556892"/>
                <a:gd name="connsiteX3-1803" fmla="*/ 2453657 w 2887263"/>
                <a:gd name="connsiteY3-1804" fmla="*/ 1314294 h 2556892"/>
                <a:gd name="connsiteX4-1805" fmla="*/ 2454117 w 2887263"/>
                <a:gd name="connsiteY4-1806" fmla="*/ 1317972 h 2556892"/>
                <a:gd name="connsiteX5-1807" fmla="*/ 2453197 w 2887263"/>
                <a:gd name="connsiteY5-1808" fmla="*/ 1334981 h 2556892"/>
                <a:gd name="connsiteX6-1809" fmla="*/ 2487675 w 2887263"/>
                <a:gd name="connsiteY6-1810" fmla="*/ 1298204 h 2556892"/>
                <a:gd name="connsiteX7-1811" fmla="*/ 2519396 w 2887263"/>
                <a:gd name="connsiteY7-1812" fmla="*/ 1266944 h 2556892"/>
                <a:gd name="connsiteX8-1813" fmla="*/ 2527210 w 2887263"/>
                <a:gd name="connsiteY8-1814" fmla="*/ 1243499 h 2556892"/>
                <a:gd name="connsiteX9-1815" fmla="*/ 2506983 w 2887263"/>
                <a:gd name="connsiteY9-1816" fmla="*/ 1129031 h 2556892"/>
                <a:gd name="connsiteX10-1817" fmla="*/ 2502386 w 2887263"/>
                <a:gd name="connsiteY10-1818" fmla="*/ 1100528 h 2556892"/>
                <a:gd name="connsiteX11-1819" fmla="*/ 2088041 w 2887263"/>
                <a:gd name="connsiteY11-1820" fmla="*/ 0 h 2556892"/>
                <a:gd name="connsiteX12-1821" fmla="*/ 2147031 w 2887263"/>
                <a:gd name="connsiteY12-1822" fmla="*/ 92843 h 2556892"/>
                <a:gd name="connsiteX13-1823" fmla="*/ 2146811 w 2887263"/>
                <a:gd name="connsiteY13-1824" fmla="*/ 95772 h 2556892"/>
                <a:gd name="connsiteX14-1825" fmla="*/ 2343326 w 2887263"/>
                <a:gd name="connsiteY14-1826" fmla="*/ 146169 h 2556892"/>
                <a:gd name="connsiteX15-1827" fmla="*/ 2510201 w 2887263"/>
                <a:gd name="connsiteY15-1828" fmla="*/ 214666 h 2556892"/>
                <a:gd name="connsiteX16-1829" fmla="*/ 2626968 w 2887263"/>
                <a:gd name="connsiteY16-1830" fmla="*/ 296494 h 2556892"/>
                <a:gd name="connsiteX17-1831" fmla="*/ 2693166 w 2887263"/>
                <a:gd name="connsiteY17-1832" fmla="*/ 382460 h 2556892"/>
                <a:gd name="connsiteX18-1833" fmla="*/ 2731322 w 2887263"/>
                <a:gd name="connsiteY18-1834" fmla="*/ 459692 h 2556892"/>
                <a:gd name="connsiteX19-1835" fmla="*/ 2762123 w 2887263"/>
                <a:gd name="connsiteY19-1836" fmla="*/ 561747 h 2556892"/>
                <a:gd name="connsiteX20-1837" fmla="*/ 2785108 w 2887263"/>
                <a:gd name="connsiteY20-1838" fmla="*/ 666102 h 2556892"/>
                <a:gd name="connsiteX21-1839" fmla="*/ 2804876 w 2887263"/>
                <a:gd name="connsiteY21-1840" fmla="*/ 779650 h 2556892"/>
                <a:gd name="connsiteX22-1841" fmla="*/ 2823264 w 2887263"/>
                <a:gd name="connsiteY22-1842" fmla="*/ 882626 h 2556892"/>
                <a:gd name="connsiteX23-1843" fmla="*/ 2830160 w 2887263"/>
                <a:gd name="connsiteY23-1844" fmla="*/ 938251 h 2556892"/>
                <a:gd name="connsiteX24-1845" fmla="*/ 2853145 w 2887263"/>
                <a:gd name="connsiteY24-1846" fmla="*/ 1122135 h 2556892"/>
                <a:gd name="connsiteX25-1847" fmla="*/ 2870614 w 2887263"/>
                <a:gd name="connsiteY25-1848" fmla="*/ 1265565 h 2556892"/>
                <a:gd name="connsiteX26-1849" fmla="*/ 2880728 w 2887263"/>
                <a:gd name="connsiteY26-1850" fmla="*/ 1355208 h 2556892"/>
                <a:gd name="connsiteX27-1851" fmla="*/ 2887164 w 2887263"/>
                <a:gd name="connsiteY27-1852" fmla="*/ 1424625 h 2556892"/>
                <a:gd name="connsiteX28-1853" fmla="*/ 2873373 w 2887263"/>
                <a:gd name="connsiteY28-1854" fmla="*/ 1444852 h 2556892"/>
                <a:gd name="connsiteX29-1855" fmla="*/ 2661446 w 2887263"/>
                <a:gd name="connsiteY29-1856" fmla="*/ 1543690 h 2556892"/>
                <a:gd name="connsiteX30-1857" fmla="*/ 2448600 w 2887263"/>
                <a:gd name="connsiteY30-1858" fmla="*/ 1641608 h 2556892"/>
                <a:gd name="connsiteX31-1859" fmla="*/ 2447681 w 2887263"/>
                <a:gd name="connsiteY31-1860" fmla="*/ 1783659 h 2556892"/>
                <a:gd name="connsiteX32-1861" fmla="*/ 2452278 w 2887263"/>
                <a:gd name="connsiteY32-1862" fmla="*/ 2127522 h 2556892"/>
                <a:gd name="connsiteX33-1863" fmla="*/ 2458714 w 2887263"/>
                <a:gd name="connsiteY33-1864" fmla="*/ 2556892 h 2556892"/>
                <a:gd name="connsiteX34-1865" fmla="*/ 1263006 w 2887263"/>
                <a:gd name="connsiteY34-1866" fmla="*/ 2556892 h 2556892"/>
                <a:gd name="connsiteX35-1867" fmla="*/ 1282774 w 2887263"/>
                <a:gd name="connsiteY35-1868" fmla="*/ 2299914 h 2556892"/>
                <a:gd name="connsiteX36-1869" fmla="*/ 1307598 w 2887263"/>
                <a:gd name="connsiteY36-1870" fmla="*/ 2083390 h 2556892"/>
                <a:gd name="connsiteX37-1871" fmla="*/ 1331503 w 2887263"/>
                <a:gd name="connsiteY37-1872" fmla="*/ 1927088 h 2556892"/>
                <a:gd name="connsiteX38-1873" fmla="*/ 1373796 w 2887263"/>
                <a:gd name="connsiteY38-1874" fmla="*/ 1718839 h 2556892"/>
                <a:gd name="connsiteX39-1875" fmla="*/ 1407355 w 2887263"/>
                <a:gd name="connsiteY39-1876" fmla="*/ 1619082 h 2556892"/>
                <a:gd name="connsiteX40-1877" fmla="*/ 1414711 w 2887263"/>
                <a:gd name="connsiteY40-1878" fmla="*/ 1591040 h 2556892"/>
                <a:gd name="connsiteX41-1879" fmla="*/ 1407355 w 2887263"/>
                <a:gd name="connsiteY41-1880" fmla="*/ 1583225 h 2556892"/>
                <a:gd name="connsiteX42-1881" fmla="*/ 1380692 w 2887263"/>
                <a:gd name="connsiteY42-1882" fmla="*/ 1470596 h 2556892"/>
                <a:gd name="connsiteX43-1883" fmla="*/ 1359086 w 2887263"/>
                <a:gd name="connsiteY43-1884" fmla="*/ 1374516 h 2556892"/>
                <a:gd name="connsiteX44-1885" fmla="*/ 1320470 w 2887263"/>
                <a:gd name="connsiteY44-1886" fmla="*/ 1212698 h 2556892"/>
                <a:gd name="connsiteX45-1887" fmla="*/ 1297484 w 2887263"/>
                <a:gd name="connsiteY45-1888" fmla="*/ 1106964 h 2556892"/>
                <a:gd name="connsiteX46-1889" fmla="*/ 1288750 w 2887263"/>
                <a:gd name="connsiteY46-1890" fmla="*/ 1086737 h 2556892"/>
                <a:gd name="connsiteX47-1891" fmla="*/ 1247836 w 2887263"/>
                <a:gd name="connsiteY47-1892" fmla="*/ 1163969 h 2556892"/>
                <a:gd name="connsiteX48-1893" fmla="*/ 1186694 w 2887263"/>
                <a:gd name="connsiteY48-1894" fmla="*/ 1261887 h 2556892"/>
                <a:gd name="connsiteX49-1895" fmla="*/ 1127391 w 2887263"/>
                <a:gd name="connsiteY49-1896" fmla="*/ 1342336 h 2556892"/>
                <a:gd name="connsiteX50-1897" fmla="*/ 962355 w 2887263"/>
                <a:gd name="connsiteY50-1898" fmla="*/ 1506453 h 2556892"/>
                <a:gd name="connsiteX51-1899" fmla="*/ 851105 w 2887263"/>
                <a:gd name="connsiteY51-1900" fmla="*/ 1587362 h 2556892"/>
                <a:gd name="connsiteX52-1901" fmla="*/ 766059 w 2887263"/>
                <a:gd name="connsiteY52-1902" fmla="*/ 1636091 h 2556892"/>
                <a:gd name="connsiteX53-1903" fmla="*/ 494829 w 2887263"/>
                <a:gd name="connsiteY53-1904" fmla="*/ 1753318 h 2556892"/>
                <a:gd name="connsiteX54-1905" fmla="*/ 387717 w 2887263"/>
                <a:gd name="connsiteY54-1906" fmla="*/ 1777223 h 2556892"/>
                <a:gd name="connsiteX55-1907" fmla="*/ 272789 w 2887263"/>
                <a:gd name="connsiteY55-1908" fmla="*/ 1791474 h 2556892"/>
                <a:gd name="connsiteX56-1909" fmla="*/ 104995 w 2887263"/>
                <a:gd name="connsiteY56-1910" fmla="*/ 1804345 h 2556892"/>
                <a:gd name="connsiteX57-1911" fmla="*/ 82929 w 2887263"/>
                <a:gd name="connsiteY57-1912" fmla="*/ 1787336 h 2556892"/>
                <a:gd name="connsiteX58-1913" fmla="*/ 77872 w 2887263"/>
                <a:gd name="connsiteY58-1914" fmla="*/ 1783199 h 2556892"/>
                <a:gd name="connsiteX59-1915" fmla="*/ 61322 w 2887263"/>
                <a:gd name="connsiteY59-1916" fmla="*/ 1758374 h 2556892"/>
                <a:gd name="connsiteX60-1917" fmla="*/ 15811 w 2887263"/>
                <a:gd name="connsiteY60-1918" fmla="*/ 1637471 h 2556892"/>
                <a:gd name="connsiteX61-1919" fmla="*/ 5237 w 2887263"/>
                <a:gd name="connsiteY61-1920" fmla="*/ 1612646 h 2556892"/>
                <a:gd name="connsiteX62-1921" fmla="*/ 1100 w 2887263"/>
                <a:gd name="connsiteY62-1922" fmla="*/ 1591499 h 2556892"/>
                <a:gd name="connsiteX63-1923" fmla="*/ 48450 w 2887263"/>
                <a:gd name="connsiteY63-1924" fmla="*/ 1572192 h 2556892"/>
                <a:gd name="connsiteX64-1925" fmla="*/ 308187 w 2887263"/>
                <a:gd name="connsiteY64-1926" fmla="*/ 1484387 h 2556892"/>
                <a:gd name="connsiteX65-1927" fmla="*/ 378063 w 2887263"/>
                <a:gd name="connsiteY65-1928" fmla="*/ 1454506 h 2556892"/>
                <a:gd name="connsiteX66-1929" fmla="*/ 418058 w 2887263"/>
                <a:gd name="connsiteY66-1930" fmla="*/ 1438416 h 2556892"/>
                <a:gd name="connsiteX67-1931" fmla="*/ 576658 w 2887263"/>
                <a:gd name="connsiteY67-1932" fmla="*/ 1349692 h 2556892"/>
                <a:gd name="connsiteX68-1933" fmla="*/ 783528 w 2887263"/>
                <a:gd name="connsiteY68-1934" fmla="*/ 1212698 h 2556892"/>
                <a:gd name="connsiteX69-1935" fmla="*/ 835935 w 2887263"/>
                <a:gd name="connsiteY69-1936" fmla="*/ 1149718 h 2556892"/>
                <a:gd name="connsiteX70-1937" fmla="*/ 888342 w 2887263"/>
                <a:gd name="connsiteY70-1938" fmla="*/ 1050880 h 2556892"/>
                <a:gd name="connsiteX71-1939" fmla="*/ 1003729 w 2887263"/>
                <a:gd name="connsiteY71-1940" fmla="*/ 829759 h 2556892"/>
                <a:gd name="connsiteX72-1941" fmla="*/ 1096131 w 2887263"/>
                <a:gd name="connsiteY72-1942" fmla="*/ 622429 h 2556892"/>
                <a:gd name="connsiteX73-1943" fmla="*/ 1145780 w 2887263"/>
                <a:gd name="connsiteY73-1944" fmla="*/ 462450 h 2556892"/>
                <a:gd name="connsiteX74-1945" fmla="*/ 1238182 w 2887263"/>
                <a:gd name="connsiteY74-1946" fmla="*/ 327755 h 2556892"/>
                <a:gd name="connsiteX75-1947" fmla="*/ 1398621 w 2887263"/>
                <a:gd name="connsiteY75-1948" fmla="*/ 243628 h 2556892"/>
                <a:gd name="connsiteX76-1949" fmla="*/ 1538832 w 2887263"/>
                <a:gd name="connsiteY76-1950" fmla="*/ 170074 h 2556892"/>
                <a:gd name="connsiteX77-1951" fmla="*/ 1593998 w 2887263"/>
                <a:gd name="connsiteY77-1952" fmla="*/ 129160 h 2556892"/>
                <a:gd name="connsiteX78-1953" fmla="*/ 1684362 w 2887263"/>
                <a:gd name="connsiteY78-1954" fmla="*/ 35759 h 2556892"/>
                <a:gd name="connsiteX79-1955" fmla="*/ 1778802 w 2887263"/>
                <a:gd name="connsiteY79-1956" fmla="*/ 139274 h 2556892"/>
                <a:gd name="connsiteX80-1957" fmla="*/ 1913038 w 2887263"/>
                <a:gd name="connsiteY80-1958" fmla="*/ 215126 h 2556892"/>
                <a:gd name="connsiteX81-1959" fmla="*/ 1956806 w 2887263"/>
                <a:gd name="connsiteY81-1960" fmla="*/ 233819 h 2556892"/>
                <a:gd name="connsiteX82-1961" fmla="*/ 1967743 w 2887263"/>
                <a:gd name="connsiteY82-1962" fmla="*/ 230756 h 2556892"/>
                <a:gd name="connsiteX83-1963" fmla="*/ 1970387 w 2887263"/>
                <a:gd name="connsiteY83-1964" fmla="*/ 230053 h 2556892"/>
                <a:gd name="connsiteX84-1965" fmla="*/ 2020150 w 2887263"/>
                <a:gd name="connsiteY84-1966" fmla="*/ 186624 h 2556892"/>
                <a:gd name="connsiteX85-1967" fmla="*/ 2083131 w 2887263"/>
                <a:gd name="connsiteY85-1968" fmla="*/ 93762 h 2556892"/>
                <a:gd name="connsiteX86-1969" fmla="*/ 2088041 w 2887263"/>
                <a:gd name="connsiteY86-1970" fmla="*/ 0 h 2556892"/>
                <a:gd name="connsiteX0-1971" fmla="*/ 2502386 w 2887263"/>
                <a:gd name="connsiteY0-1972" fmla="*/ 1100528 h 2556892"/>
                <a:gd name="connsiteX1-1973" fmla="*/ 2493192 w 2887263"/>
                <a:gd name="connsiteY1-1974" fmla="*/ 1180518 h 2556892"/>
                <a:gd name="connsiteX2-1975" fmla="*/ 2465609 w 2887263"/>
                <a:gd name="connsiteY2-1976" fmla="*/ 1293147 h 2556892"/>
                <a:gd name="connsiteX3-1977" fmla="*/ 2453657 w 2887263"/>
                <a:gd name="connsiteY3-1978" fmla="*/ 1314294 h 2556892"/>
                <a:gd name="connsiteX4-1979" fmla="*/ 2454117 w 2887263"/>
                <a:gd name="connsiteY4-1980" fmla="*/ 1317972 h 2556892"/>
                <a:gd name="connsiteX5-1981" fmla="*/ 2453197 w 2887263"/>
                <a:gd name="connsiteY5-1982" fmla="*/ 1334981 h 2556892"/>
                <a:gd name="connsiteX6-1983" fmla="*/ 2487675 w 2887263"/>
                <a:gd name="connsiteY6-1984" fmla="*/ 1298204 h 2556892"/>
                <a:gd name="connsiteX7-1985" fmla="*/ 2519396 w 2887263"/>
                <a:gd name="connsiteY7-1986" fmla="*/ 1266944 h 2556892"/>
                <a:gd name="connsiteX8-1987" fmla="*/ 2527210 w 2887263"/>
                <a:gd name="connsiteY8-1988" fmla="*/ 1243499 h 2556892"/>
                <a:gd name="connsiteX9-1989" fmla="*/ 2506983 w 2887263"/>
                <a:gd name="connsiteY9-1990" fmla="*/ 1129031 h 2556892"/>
                <a:gd name="connsiteX10-1991" fmla="*/ 2502386 w 2887263"/>
                <a:gd name="connsiteY10-1992" fmla="*/ 1100528 h 2556892"/>
                <a:gd name="connsiteX11-1993" fmla="*/ 2088041 w 2887263"/>
                <a:gd name="connsiteY11-1994" fmla="*/ 0 h 2556892"/>
                <a:gd name="connsiteX12-1995" fmla="*/ 2147031 w 2887263"/>
                <a:gd name="connsiteY12-1996" fmla="*/ 92843 h 2556892"/>
                <a:gd name="connsiteX13-1997" fmla="*/ 2146811 w 2887263"/>
                <a:gd name="connsiteY13-1998" fmla="*/ 95772 h 2556892"/>
                <a:gd name="connsiteX14-1999" fmla="*/ 2343326 w 2887263"/>
                <a:gd name="connsiteY14-2000" fmla="*/ 146169 h 2556892"/>
                <a:gd name="connsiteX15-2001" fmla="*/ 2510201 w 2887263"/>
                <a:gd name="connsiteY15-2002" fmla="*/ 214666 h 2556892"/>
                <a:gd name="connsiteX16-2003" fmla="*/ 2626968 w 2887263"/>
                <a:gd name="connsiteY16-2004" fmla="*/ 296494 h 2556892"/>
                <a:gd name="connsiteX17-2005" fmla="*/ 2693166 w 2887263"/>
                <a:gd name="connsiteY17-2006" fmla="*/ 382460 h 2556892"/>
                <a:gd name="connsiteX18-2007" fmla="*/ 2731322 w 2887263"/>
                <a:gd name="connsiteY18-2008" fmla="*/ 459692 h 2556892"/>
                <a:gd name="connsiteX19-2009" fmla="*/ 2762123 w 2887263"/>
                <a:gd name="connsiteY19-2010" fmla="*/ 561747 h 2556892"/>
                <a:gd name="connsiteX20-2011" fmla="*/ 2785108 w 2887263"/>
                <a:gd name="connsiteY20-2012" fmla="*/ 666102 h 2556892"/>
                <a:gd name="connsiteX21-2013" fmla="*/ 2804876 w 2887263"/>
                <a:gd name="connsiteY21-2014" fmla="*/ 779650 h 2556892"/>
                <a:gd name="connsiteX22-2015" fmla="*/ 2823264 w 2887263"/>
                <a:gd name="connsiteY22-2016" fmla="*/ 882626 h 2556892"/>
                <a:gd name="connsiteX23-2017" fmla="*/ 2830160 w 2887263"/>
                <a:gd name="connsiteY23-2018" fmla="*/ 938251 h 2556892"/>
                <a:gd name="connsiteX24-2019" fmla="*/ 2853145 w 2887263"/>
                <a:gd name="connsiteY24-2020" fmla="*/ 1122135 h 2556892"/>
                <a:gd name="connsiteX25-2021" fmla="*/ 2870614 w 2887263"/>
                <a:gd name="connsiteY25-2022" fmla="*/ 1265565 h 2556892"/>
                <a:gd name="connsiteX26-2023" fmla="*/ 2880728 w 2887263"/>
                <a:gd name="connsiteY26-2024" fmla="*/ 1355208 h 2556892"/>
                <a:gd name="connsiteX27-2025" fmla="*/ 2887164 w 2887263"/>
                <a:gd name="connsiteY27-2026" fmla="*/ 1424625 h 2556892"/>
                <a:gd name="connsiteX28-2027" fmla="*/ 2873373 w 2887263"/>
                <a:gd name="connsiteY28-2028" fmla="*/ 1444852 h 2556892"/>
                <a:gd name="connsiteX29-2029" fmla="*/ 2661446 w 2887263"/>
                <a:gd name="connsiteY29-2030" fmla="*/ 1543690 h 2556892"/>
                <a:gd name="connsiteX30-2031" fmla="*/ 2448600 w 2887263"/>
                <a:gd name="connsiteY30-2032" fmla="*/ 1641608 h 2556892"/>
                <a:gd name="connsiteX31-2033" fmla="*/ 2447681 w 2887263"/>
                <a:gd name="connsiteY31-2034" fmla="*/ 1783659 h 2556892"/>
                <a:gd name="connsiteX32-2035" fmla="*/ 2452278 w 2887263"/>
                <a:gd name="connsiteY32-2036" fmla="*/ 2127522 h 2556892"/>
                <a:gd name="connsiteX33-2037" fmla="*/ 2458714 w 2887263"/>
                <a:gd name="connsiteY33-2038" fmla="*/ 2556892 h 2556892"/>
                <a:gd name="connsiteX34-2039" fmla="*/ 1263006 w 2887263"/>
                <a:gd name="connsiteY34-2040" fmla="*/ 2556892 h 2556892"/>
                <a:gd name="connsiteX35-2041" fmla="*/ 1282774 w 2887263"/>
                <a:gd name="connsiteY35-2042" fmla="*/ 2299914 h 2556892"/>
                <a:gd name="connsiteX36-2043" fmla="*/ 1307598 w 2887263"/>
                <a:gd name="connsiteY36-2044" fmla="*/ 2083390 h 2556892"/>
                <a:gd name="connsiteX37-2045" fmla="*/ 1331503 w 2887263"/>
                <a:gd name="connsiteY37-2046" fmla="*/ 1927088 h 2556892"/>
                <a:gd name="connsiteX38-2047" fmla="*/ 1373796 w 2887263"/>
                <a:gd name="connsiteY38-2048" fmla="*/ 1718839 h 2556892"/>
                <a:gd name="connsiteX39-2049" fmla="*/ 1407355 w 2887263"/>
                <a:gd name="connsiteY39-2050" fmla="*/ 1619082 h 2556892"/>
                <a:gd name="connsiteX40-2051" fmla="*/ 1414711 w 2887263"/>
                <a:gd name="connsiteY40-2052" fmla="*/ 1591040 h 2556892"/>
                <a:gd name="connsiteX41-2053" fmla="*/ 1407355 w 2887263"/>
                <a:gd name="connsiteY41-2054" fmla="*/ 1583225 h 2556892"/>
                <a:gd name="connsiteX42-2055" fmla="*/ 1380692 w 2887263"/>
                <a:gd name="connsiteY42-2056" fmla="*/ 1470596 h 2556892"/>
                <a:gd name="connsiteX43-2057" fmla="*/ 1359086 w 2887263"/>
                <a:gd name="connsiteY43-2058" fmla="*/ 1374516 h 2556892"/>
                <a:gd name="connsiteX44-2059" fmla="*/ 1320470 w 2887263"/>
                <a:gd name="connsiteY44-2060" fmla="*/ 1212698 h 2556892"/>
                <a:gd name="connsiteX45-2061" fmla="*/ 1297484 w 2887263"/>
                <a:gd name="connsiteY45-2062" fmla="*/ 1106964 h 2556892"/>
                <a:gd name="connsiteX46-2063" fmla="*/ 1288750 w 2887263"/>
                <a:gd name="connsiteY46-2064" fmla="*/ 1086737 h 2556892"/>
                <a:gd name="connsiteX47-2065" fmla="*/ 1247836 w 2887263"/>
                <a:gd name="connsiteY47-2066" fmla="*/ 1163969 h 2556892"/>
                <a:gd name="connsiteX48-2067" fmla="*/ 1186694 w 2887263"/>
                <a:gd name="connsiteY48-2068" fmla="*/ 1261887 h 2556892"/>
                <a:gd name="connsiteX49-2069" fmla="*/ 1127391 w 2887263"/>
                <a:gd name="connsiteY49-2070" fmla="*/ 1342336 h 2556892"/>
                <a:gd name="connsiteX50-2071" fmla="*/ 962355 w 2887263"/>
                <a:gd name="connsiteY50-2072" fmla="*/ 1506453 h 2556892"/>
                <a:gd name="connsiteX51-2073" fmla="*/ 851105 w 2887263"/>
                <a:gd name="connsiteY51-2074" fmla="*/ 1587362 h 2556892"/>
                <a:gd name="connsiteX52-2075" fmla="*/ 766059 w 2887263"/>
                <a:gd name="connsiteY52-2076" fmla="*/ 1636091 h 2556892"/>
                <a:gd name="connsiteX53-2077" fmla="*/ 494829 w 2887263"/>
                <a:gd name="connsiteY53-2078" fmla="*/ 1753318 h 2556892"/>
                <a:gd name="connsiteX54-2079" fmla="*/ 387717 w 2887263"/>
                <a:gd name="connsiteY54-2080" fmla="*/ 1777223 h 2556892"/>
                <a:gd name="connsiteX55-2081" fmla="*/ 272789 w 2887263"/>
                <a:gd name="connsiteY55-2082" fmla="*/ 1791474 h 2556892"/>
                <a:gd name="connsiteX56-2083" fmla="*/ 104995 w 2887263"/>
                <a:gd name="connsiteY56-2084" fmla="*/ 1804345 h 2556892"/>
                <a:gd name="connsiteX57-2085" fmla="*/ 82929 w 2887263"/>
                <a:gd name="connsiteY57-2086" fmla="*/ 1787336 h 2556892"/>
                <a:gd name="connsiteX58-2087" fmla="*/ 77872 w 2887263"/>
                <a:gd name="connsiteY58-2088" fmla="*/ 1783199 h 2556892"/>
                <a:gd name="connsiteX59-2089" fmla="*/ 61322 w 2887263"/>
                <a:gd name="connsiteY59-2090" fmla="*/ 1758374 h 2556892"/>
                <a:gd name="connsiteX60-2091" fmla="*/ 15811 w 2887263"/>
                <a:gd name="connsiteY60-2092" fmla="*/ 1637471 h 2556892"/>
                <a:gd name="connsiteX61-2093" fmla="*/ 5237 w 2887263"/>
                <a:gd name="connsiteY61-2094" fmla="*/ 1612646 h 2556892"/>
                <a:gd name="connsiteX62-2095" fmla="*/ 1100 w 2887263"/>
                <a:gd name="connsiteY62-2096" fmla="*/ 1591499 h 2556892"/>
                <a:gd name="connsiteX63-2097" fmla="*/ 48450 w 2887263"/>
                <a:gd name="connsiteY63-2098" fmla="*/ 1572192 h 2556892"/>
                <a:gd name="connsiteX64-2099" fmla="*/ 308187 w 2887263"/>
                <a:gd name="connsiteY64-2100" fmla="*/ 1484387 h 2556892"/>
                <a:gd name="connsiteX65-2101" fmla="*/ 418058 w 2887263"/>
                <a:gd name="connsiteY65-2102" fmla="*/ 1438416 h 2556892"/>
                <a:gd name="connsiteX66-2103" fmla="*/ 576658 w 2887263"/>
                <a:gd name="connsiteY66-2104" fmla="*/ 1349692 h 2556892"/>
                <a:gd name="connsiteX67-2105" fmla="*/ 783528 w 2887263"/>
                <a:gd name="connsiteY67-2106" fmla="*/ 1212698 h 2556892"/>
                <a:gd name="connsiteX68-2107" fmla="*/ 835935 w 2887263"/>
                <a:gd name="connsiteY68-2108" fmla="*/ 1149718 h 2556892"/>
                <a:gd name="connsiteX69-2109" fmla="*/ 888342 w 2887263"/>
                <a:gd name="connsiteY69-2110" fmla="*/ 1050880 h 2556892"/>
                <a:gd name="connsiteX70-2111" fmla="*/ 1003729 w 2887263"/>
                <a:gd name="connsiteY70-2112" fmla="*/ 829759 h 2556892"/>
                <a:gd name="connsiteX71-2113" fmla="*/ 1096131 w 2887263"/>
                <a:gd name="connsiteY71-2114" fmla="*/ 622429 h 2556892"/>
                <a:gd name="connsiteX72-2115" fmla="*/ 1145780 w 2887263"/>
                <a:gd name="connsiteY72-2116" fmla="*/ 462450 h 2556892"/>
                <a:gd name="connsiteX73-2117" fmla="*/ 1238182 w 2887263"/>
                <a:gd name="connsiteY73-2118" fmla="*/ 327755 h 2556892"/>
                <a:gd name="connsiteX74-2119" fmla="*/ 1398621 w 2887263"/>
                <a:gd name="connsiteY74-2120" fmla="*/ 243628 h 2556892"/>
                <a:gd name="connsiteX75-2121" fmla="*/ 1538832 w 2887263"/>
                <a:gd name="connsiteY75-2122" fmla="*/ 170074 h 2556892"/>
                <a:gd name="connsiteX76-2123" fmla="*/ 1593998 w 2887263"/>
                <a:gd name="connsiteY76-2124" fmla="*/ 129160 h 2556892"/>
                <a:gd name="connsiteX77-2125" fmla="*/ 1684362 w 2887263"/>
                <a:gd name="connsiteY77-2126" fmla="*/ 35759 h 2556892"/>
                <a:gd name="connsiteX78-2127" fmla="*/ 1778802 w 2887263"/>
                <a:gd name="connsiteY78-2128" fmla="*/ 139274 h 2556892"/>
                <a:gd name="connsiteX79-2129" fmla="*/ 1913038 w 2887263"/>
                <a:gd name="connsiteY79-2130" fmla="*/ 215126 h 2556892"/>
                <a:gd name="connsiteX80-2131" fmla="*/ 1956806 w 2887263"/>
                <a:gd name="connsiteY80-2132" fmla="*/ 233819 h 2556892"/>
                <a:gd name="connsiteX81-2133" fmla="*/ 1967743 w 2887263"/>
                <a:gd name="connsiteY81-2134" fmla="*/ 230756 h 2556892"/>
                <a:gd name="connsiteX82-2135" fmla="*/ 1970387 w 2887263"/>
                <a:gd name="connsiteY82-2136" fmla="*/ 230053 h 2556892"/>
                <a:gd name="connsiteX83-2137" fmla="*/ 2020150 w 2887263"/>
                <a:gd name="connsiteY83-2138" fmla="*/ 186624 h 2556892"/>
                <a:gd name="connsiteX84-2139" fmla="*/ 2083131 w 2887263"/>
                <a:gd name="connsiteY84-2140" fmla="*/ 93762 h 2556892"/>
                <a:gd name="connsiteX85-2141" fmla="*/ 2088041 w 2887263"/>
                <a:gd name="connsiteY85-2142" fmla="*/ 0 h 2556892"/>
                <a:gd name="connsiteX0-2143" fmla="*/ 2502386 w 2887263"/>
                <a:gd name="connsiteY0-2144" fmla="*/ 1100528 h 2556892"/>
                <a:gd name="connsiteX1-2145" fmla="*/ 2493192 w 2887263"/>
                <a:gd name="connsiteY1-2146" fmla="*/ 1180518 h 2556892"/>
                <a:gd name="connsiteX2-2147" fmla="*/ 2465609 w 2887263"/>
                <a:gd name="connsiteY2-2148" fmla="*/ 1293147 h 2556892"/>
                <a:gd name="connsiteX3-2149" fmla="*/ 2453657 w 2887263"/>
                <a:gd name="connsiteY3-2150" fmla="*/ 1314294 h 2556892"/>
                <a:gd name="connsiteX4-2151" fmla="*/ 2454117 w 2887263"/>
                <a:gd name="connsiteY4-2152" fmla="*/ 1317972 h 2556892"/>
                <a:gd name="connsiteX5-2153" fmla="*/ 2453197 w 2887263"/>
                <a:gd name="connsiteY5-2154" fmla="*/ 1334981 h 2556892"/>
                <a:gd name="connsiteX6-2155" fmla="*/ 2487675 w 2887263"/>
                <a:gd name="connsiteY6-2156" fmla="*/ 1298204 h 2556892"/>
                <a:gd name="connsiteX7-2157" fmla="*/ 2519396 w 2887263"/>
                <a:gd name="connsiteY7-2158" fmla="*/ 1266944 h 2556892"/>
                <a:gd name="connsiteX8-2159" fmla="*/ 2527210 w 2887263"/>
                <a:gd name="connsiteY8-2160" fmla="*/ 1243499 h 2556892"/>
                <a:gd name="connsiteX9-2161" fmla="*/ 2506983 w 2887263"/>
                <a:gd name="connsiteY9-2162" fmla="*/ 1129031 h 2556892"/>
                <a:gd name="connsiteX10-2163" fmla="*/ 2502386 w 2887263"/>
                <a:gd name="connsiteY10-2164" fmla="*/ 1100528 h 2556892"/>
                <a:gd name="connsiteX11-2165" fmla="*/ 2088041 w 2887263"/>
                <a:gd name="connsiteY11-2166" fmla="*/ 0 h 2556892"/>
                <a:gd name="connsiteX12-2167" fmla="*/ 2147031 w 2887263"/>
                <a:gd name="connsiteY12-2168" fmla="*/ 92843 h 2556892"/>
                <a:gd name="connsiteX13-2169" fmla="*/ 2146811 w 2887263"/>
                <a:gd name="connsiteY13-2170" fmla="*/ 95772 h 2556892"/>
                <a:gd name="connsiteX14-2171" fmla="*/ 2343326 w 2887263"/>
                <a:gd name="connsiteY14-2172" fmla="*/ 146169 h 2556892"/>
                <a:gd name="connsiteX15-2173" fmla="*/ 2510201 w 2887263"/>
                <a:gd name="connsiteY15-2174" fmla="*/ 214666 h 2556892"/>
                <a:gd name="connsiteX16-2175" fmla="*/ 2626968 w 2887263"/>
                <a:gd name="connsiteY16-2176" fmla="*/ 296494 h 2556892"/>
                <a:gd name="connsiteX17-2177" fmla="*/ 2693166 w 2887263"/>
                <a:gd name="connsiteY17-2178" fmla="*/ 382460 h 2556892"/>
                <a:gd name="connsiteX18-2179" fmla="*/ 2731322 w 2887263"/>
                <a:gd name="connsiteY18-2180" fmla="*/ 459692 h 2556892"/>
                <a:gd name="connsiteX19-2181" fmla="*/ 2762123 w 2887263"/>
                <a:gd name="connsiteY19-2182" fmla="*/ 561747 h 2556892"/>
                <a:gd name="connsiteX20-2183" fmla="*/ 2785108 w 2887263"/>
                <a:gd name="connsiteY20-2184" fmla="*/ 666102 h 2556892"/>
                <a:gd name="connsiteX21-2185" fmla="*/ 2804876 w 2887263"/>
                <a:gd name="connsiteY21-2186" fmla="*/ 779650 h 2556892"/>
                <a:gd name="connsiteX22-2187" fmla="*/ 2823264 w 2887263"/>
                <a:gd name="connsiteY22-2188" fmla="*/ 882626 h 2556892"/>
                <a:gd name="connsiteX23-2189" fmla="*/ 2830160 w 2887263"/>
                <a:gd name="connsiteY23-2190" fmla="*/ 938251 h 2556892"/>
                <a:gd name="connsiteX24-2191" fmla="*/ 2853145 w 2887263"/>
                <a:gd name="connsiteY24-2192" fmla="*/ 1122135 h 2556892"/>
                <a:gd name="connsiteX25-2193" fmla="*/ 2870614 w 2887263"/>
                <a:gd name="connsiteY25-2194" fmla="*/ 1265565 h 2556892"/>
                <a:gd name="connsiteX26-2195" fmla="*/ 2880728 w 2887263"/>
                <a:gd name="connsiteY26-2196" fmla="*/ 1355208 h 2556892"/>
                <a:gd name="connsiteX27-2197" fmla="*/ 2887164 w 2887263"/>
                <a:gd name="connsiteY27-2198" fmla="*/ 1424625 h 2556892"/>
                <a:gd name="connsiteX28-2199" fmla="*/ 2873373 w 2887263"/>
                <a:gd name="connsiteY28-2200" fmla="*/ 1444852 h 2556892"/>
                <a:gd name="connsiteX29-2201" fmla="*/ 2661446 w 2887263"/>
                <a:gd name="connsiteY29-2202" fmla="*/ 1543690 h 2556892"/>
                <a:gd name="connsiteX30-2203" fmla="*/ 2448600 w 2887263"/>
                <a:gd name="connsiteY30-2204" fmla="*/ 1641608 h 2556892"/>
                <a:gd name="connsiteX31-2205" fmla="*/ 2447681 w 2887263"/>
                <a:gd name="connsiteY31-2206" fmla="*/ 1783659 h 2556892"/>
                <a:gd name="connsiteX32-2207" fmla="*/ 2452278 w 2887263"/>
                <a:gd name="connsiteY32-2208" fmla="*/ 2127522 h 2556892"/>
                <a:gd name="connsiteX33-2209" fmla="*/ 2458714 w 2887263"/>
                <a:gd name="connsiteY33-2210" fmla="*/ 2556892 h 2556892"/>
                <a:gd name="connsiteX34-2211" fmla="*/ 1263006 w 2887263"/>
                <a:gd name="connsiteY34-2212" fmla="*/ 2556892 h 2556892"/>
                <a:gd name="connsiteX35-2213" fmla="*/ 1282774 w 2887263"/>
                <a:gd name="connsiteY35-2214" fmla="*/ 2299914 h 2556892"/>
                <a:gd name="connsiteX36-2215" fmla="*/ 1307598 w 2887263"/>
                <a:gd name="connsiteY36-2216" fmla="*/ 2083390 h 2556892"/>
                <a:gd name="connsiteX37-2217" fmla="*/ 1331503 w 2887263"/>
                <a:gd name="connsiteY37-2218" fmla="*/ 1927088 h 2556892"/>
                <a:gd name="connsiteX38-2219" fmla="*/ 1373796 w 2887263"/>
                <a:gd name="connsiteY38-2220" fmla="*/ 1718839 h 2556892"/>
                <a:gd name="connsiteX39-2221" fmla="*/ 1407355 w 2887263"/>
                <a:gd name="connsiteY39-2222" fmla="*/ 1619082 h 2556892"/>
                <a:gd name="connsiteX40-2223" fmla="*/ 1414711 w 2887263"/>
                <a:gd name="connsiteY40-2224" fmla="*/ 1591040 h 2556892"/>
                <a:gd name="connsiteX41-2225" fmla="*/ 1407355 w 2887263"/>
                <a:gd name="connsiteY41-2226" fmla="*/ 1583225 h 2556892"/>
                <a:gd name="connsiteX42-2227" fmla="*/ 1380692 w 2887263"/>
                <a:gd name="connsiteY42-2228" fmla="*/ 1470596 h 2556892"/>
                <a:gd name="connsiteX43-2229" fmla="*/ 1359086 w 2887263"/>
                <a:gd name="connsiteY43-2230" fmla="*/ 1374516 h 2556892"/>
                <a:gd name="connsiteX44-2231" fmla="*/ 1320470 w 2887263"/>
                <a:gd name="connsiteY44-2232" fmla="*/ 1212698 h 2556892"/>
                <a:gd name="connsiteX45-2233" fmla="*/ 1297484 w 2887263"/>
                <a:gd name="connsiteY45-2234" fmla="*/ 1106964 h 2556892"/>
                <a:gd name="connsiteX46-2235" fmla="*/ 1288750 w 2887263"/>
                <a:gd name="connsiteY46-2236" fmla="*/ 1086737 h 2556892"/>
                <a:gd name="connsiteX47-2237" fmla="*/ 1247836 w 2887263"/>
                <a:gd name="connsiteY47-2238" fmla="*/ 1163969 h 2556892"/>
                <a:gd name="connsiteX48-2239" fmla="*/ 1186694 w 2887263"/>
                <a:gd name="connsiteY48-2240" fmla="*/ 1261887 h 2556892"/>
                <a:gd name="connsiteX49-2241" fmla="*/ 1127391 w 2887263"/>
                <a:gd name="connsiteY49-2242" fmla="*/ 1342336 h 2556892"/>
                <a:gd name="connsiteX50-2243" fmla="*/ 962355 w 2887263"/>
                <a:gd name="connsiteY50-2244" fmla="*/ 1506453 h 2556892"/>
                <a:gd name="connsiteX51-2245" fmla="*/ 851105 w 2887263"/>
                <a:gd name="connsiteY51-2246" fmla="*/ 1587362 h 2556892"/>
                <a:gd name="connsiteX52-2247" fmla="*/ 766059 w 2887263"/>
                <a:gd name="connsiteY52-2248" fmla="*/ 1636091 h 2556892"/>
                <a:gd name="connsiteX53-2249" fmla="*/ 494829 w 2887263"/>
                <a:gd name="connsiteY53-2250" fmla="*/ 1753318 h 2556892"/>
                <a:gd name="connsiteX54-2251" fmla="*/ 387717 w 2887263"/>
                <a:gd name="connsiteY54-2252" fmla="*/ 1777223 h 2556892"/>
                <a:gd name="connsiteX55-2253" fmla="*/ 272789 w 2887263"/>
                <a:gd name="connsiteY55-2254" fmla="*/ 1791474 h 2556892"/>
                <a:gd name="connsiteX56-2255" fmla="*/ 104995 w 2887263"/>
                <a:gd name="connsiteY56-2256" fmla="*/ 1804345 h 2556892"/>
                <a:gd name="connsiteX57-2257" fmla="*/ 82929 w 2887263"/>
                <a:gd name="connsiteY57-2258" fmla="*/ 1787336 h 2556892"/>
                <a:gd name="connsiteX58-2259" fmla="*/ 77872 w 2887263"/>
                <a:gd name="connsiteY58-2260" fmla="*/ 1783199 h 2556892"/>
                <a:gd name="connsiteX59-2261" fmla="*/ 61322 w 2887263"/>
                <a:gd name="connsiteY59-2262" fmla="*/ 1758374 h 2556892"/>
                <a:gd name="connsiteX60-2263" fmla="*/ 15811 w 2887263"/>
                <a:gd name="connsiteY60-2264" fmla="*/ 1637471 h 2556892"/>
                <a:gd name="connsiteX61-2265" fmla="*/ 5237 w 2887263"/>
                <a:gd name="connsiteY61-2266" fmla="*/ 1612646 h 2556892"/>
                <a:gd name="connsiteX62-2267" fmla="*/ 1100 w 2887263"/>
                <a:gd name="connsiteY62-2268" fmla="*/ 1591499 h 2556892"/>
                <a:gd name="connsiteX63-2269" fmla="*/ 48450 w 2887263"/>
                <a:gd name="connsiteY63-2270" fmla="*/ 1572192 h 2556892"/>
                <a:gd name="connsiteX64-2271" fmla="*/ 308187 w 2887263"/>
                <a:gd name="connsiteY64-2272" fmla="*/ 1484387 h 2556892"/>
                <a:gd name="connsiteX65-2273" fmla="*/ 418058 w 2887263"/>
                <a:gd name="connsiteY65-2274" fmla="*/ 1438416 h 2556892"/>
                <a:gd name="connsiteX66-2275" fmla="*/ 576658 w 2887263"/>
                <a:gd name="connsiteY66-2276" fmla="*/ 1349692 h 2556892"/>
                <a:gd name="connsiteX67-2277" fmla="*/ 783528 w 2887263"/>
                <a:gd name="connsiteY67-2278" fmla="*/ 1212698 h 2556892"/>
                <a:gd name="connsiteX68-2279" fmla="*/ 835935 w 2887263"/>
                <a:gd name="connsiteY68-2280" fmla="*/ 1149718 h 2556892"/>
                <a:gd name="connsiteX69-2281" fmla="*/ 1003729 w 2887263"/>
                <a:gd name="connsiteY69-2282" fmla="*/ 829759 h 2556892"/>
                <a:gd name="connsiteX70-2283" fmla="*/ 1096131 w 2887263"/>
                <a:gd name="connsiteY70-2284" fmla="*/ 622429 h 2556892"/>
                <a:gd name="connsiteX71-2285" fmla="*/ 1145780 w 2887263"/>
                <a:gd name="connsiteY71-2286" fmla="*/ 462450 h 2556892"/>
                <a:gd name="connsiteX72-2287" fmla="*/ 1238182 w 2887263"/>
                <a:gd name="connsiteY72-2288" fmla="*/ 327755 h 2556892"/>
                <a:gd name="connsiteX73-2289" fmla="*/ 1398621 w 2887263"/>
                <a:gd name="connsiteY73-2290" fmla="*/ 243628 h 2556892"/>
                <a:gd name="connsiteX74-2291" fmla="*/ 1538832 w 2887263"/>
                <a:gd name="connsiteY74-2292" fmla="*/ 170074 h 2556892"/>
                <a:gd name="connsiteX75-2293" fmla="*/ 1593998 w 2887263"/>
                <a:gd name="connsiteY75-2294" fmla="*/ 129160 h 2556892"/>
                <a:gd name="connsiteX76-2295" fmla="*/ 1684362 w 2887263"/>
                <a:gd name="connsiteY76-2296" fmla="*/ 35759 h 2556892"/>
                <a:gd name="connsiteX77-2297" fmla="*/ 1778802 w 2887263"/>
                <a:gd name="connsiteY77-2298" fmla="*/ 139274 h 2556892"/>
                <a:gd name="connsiteX78-2299" fmla="*/ 1913038 w 2887263"/>
                <a:gd name="connsiteY78-2300" fmla="*/ 215126 h 2556892"/>
                <a:gd name="connsiteX79-2301" fmla="*/ 1956806 w 2887263"/>
                <a:gd name="connsiteY79-2302" fmla="*/ 233819 h 2556892"/>
                <a:gd name="connsiteX80-2303" fmla="*/ 1967743 w 2887263"/>
                <a:gd name="connsiteY80-2304" fmla="*/ 230756 h 2556892"/>
                <a:gd name="connsiteX81-2305" fmla="*/ 1970387 w 2887263"/>
                <a:gd name="connsiteY81-2306" fmla="*/ 230053 h 2556892"/>
                <a:gd name="connsiteX82-2307" fmla="*/ 2020150 w 2887263"/>
                <a:gd name="connsiteY82-2308" fmla="*/ 186624 h 2556892"/>
                <a:gd name="connsiteX83-2309" fmla="*/ 2083131 w 2887263"/>
                <a:gd name="connsiteY83-2310" fmla="*/ 93762 h 2556892"/>
                <a:gd name="connsiteX84-2311" fmla="*/ 2088041 w 2887263"/>
                <a:gd name="connsiteY84-2312" fmla="*/ 0 h 2556892"/>
                <a:gd name="connsiteX0-2313" fmla="*/ 2502386 w 2887263"/>
                <a:gd name="connsiteY0-2314" fmla="*/ 1100528 h 2556892"/>
                <a:gd name="connsiteX1-2315" fmla="*/ 2493192 w 2887263"/>
                <a:gd name="connsiteY1-2316" fmla="*/ 1180518 h 2556892"/>
                <a:gd name="connsiteX2-2317" fmla="*/ 2465609 w 2887263"/>
                <a:gd name="connsiteY2-2318" fmla="*/ 1293147 h 2556892"/>
                <a:gd name="connsiteX3-2319" fmla="*/ 2453657 w 2887263"/>
                <a:gd name="connsiteY3-2320" fmla="*/ 1314294 h 2556892"/>
                <a:gd name="connsiteX4-2321" fmla="*/ 2454117 w 2887263"/>
                <a:gd name="connsiteY4-2322" fmla="*/ 1317972 h 2556892"/>
                <a:gd name="connsiteX5-2323" fmla="*/ 2453197 w 2887263"/>
                <a:gd name="connsiteY5-2324" fmla="*/ 1334981 h 2556892"/>
                <a:gd name="connsiteX6-2325" fmla="*/ 2487675 w 2887263"/>
                <a:gd name="connsiteY6-2326" fmla="*/ 1298204 h 2556892"/>
                <a:gd name="connsiteX7-2327" fmla="*/ 2519396 w 2887263"/>
                <a:gd name="connsiteY7-2328" fmla="*/ 1266944 h 2556892"/>
                <a:gd name="connsiteX8-2329" fmla="*/ 2527210 w 2887263"/>
                <a:gd name="connsiteY8-2330" fmla="*/ 1243499 h 2556892"/>
                <a:gd name="connsiteX9-2331" fmla="*/ 2506983 w 2887263"/>
                <a:gd name="connsiteY9-2332" fmla="*/ 1129031 h 2556892"/>
                <a:gd name="connsiteX10-2333" fmla="*/ 2502386 w 2887263"/>
                <a:gd name="connsiteY10-2334" fmla="*/ 1100528 h 2556892"/>
                <a:gd name="connsiteX11-2335" fmla="*/ 2088041 w 2887263"/>
                <a:gd name="connsiteY11-2336" fmla="*/ 0 h 2556892"/>
                <a:gd name="connsiteX12-2337" fmla="*/ 2147031 w 2887263"/>
                <a:gd name="connsiteY12-2338" fmla="*/ 92843 h 2556892"/>
                <a:gd name="connsiteX13-2339" fmla="*/ 2146811 w 2887263"/>
                <a:gd name="connsiteY13-2340" fmla="*/ 95772 h 2556892"/>
                <a:gd name="connsiteX14-2341" fmla="*/ 2343326 w 2887263"/>
                <a:gd name="connsiteY14-2342" fmla="*/ 146169 h 2556892"/>
                <a:gd name="connsiteX15-2343" fmla="*/ 2510201 w 2887263"/>
                <a:gd name="connsiteY15-2344" fmla="*/ 214666 h 2556892"/>
                <a:gd name="connsiteX16-2345" fmla="*/ 2626968 w 2887263"/>
                <a:gd name="connsiteY16-2346" fmla="*/ 296494 h 2556892"/>
                <a:gd name="connsiteX17-2347" fmla="*/ 2693166 w 2887263"/>
                <a:gd name="connsiteY17-2348" fmla="*/ 382460 h 2556892"/>
                <a:gd name="connsiteX18-2349" fmla="*/ 2731322 w 2887263"/>
                <a:gd name="connsiteY18-2350" fmla="*/ 459692 h 2556892"/>
                <a:gd name="connsiteX19-2351" fmla="*/ 2762123 w 2887263"/>
                <a:gd name="connsiteY19-2352" fmla="*/ 561747 h 2556892"/>
                <a:gd name="connsiteX20-2353" fmla="*/ 2785108 w 2887263"/>
                <a:gd name="connsiteY20-2354" fmla="*/ 666102 h 2556892"/>
                <a:gd name="connsiteX21-2355" fmla="*/ 2804876 w 2887263"/>
                <a:gd name="connsiteY21-2356" fmla="*/ 779650 h 2556892"/>
                <a:gd name="connsiteX22-2357" fmla="*/ 2823264 w 2887263"/>
                <a:gd name="connsiteY22-2358" fmla="*/ 882626 h 2556892"/>
                <a:gd name="connsiteX23-2359" fmla="*/ 2830160 w 2887263"/>
                <a:gd name="connsiteY23-2360" fmla="*/ 938251 h 2556892"/>
                <a:gd name="connsiteX24-2361" fmla="*/ 2853145 w 2887263"/>
                <a:gd name="connsiteY24-2362" fmla="*/ 1122135 h 2556892"/>
                <a:gd name="connsiteX25-2363" fmla="*/ 2870614 w 2887263"/>
                <a:gd name="connsiteY25-2364" fmla="*/ 1265565 h 2556892"/>
                <a:gd name="connsiteX26-2365" fmla="*/ 2880728 w 2887263"/>
                <a:gd name="connsiteY26-2366" fmla="*/ 1355208 h 2556892"/>
                <a:gd name="connsiteX27-2367" fmla="*/ 2887164 w 2887263"/>
                <a:gd name="connsiteY27-2368" fmla="*/ 1424625 h 2556892"/>
                <a:gd name="connsiteX28-2369" fmla="*/ 2873373 w 2887263"/>
                <a:gd name="connsiteY28-2370" fmla="*/ 1444852 h 2556892"/>
                <a:gd name="connsiteX29-2371" fmla="*/ 2661446 w 2887263"/>
                <a:gd name="connsiteY29-2372" fmla="*/ 1543690 h 2556892"/>
                <a:gd name="connsiteX30-2373" fmla="*/ 2448600 w 2887263"/>
                <a:gd name="connsiteY30-2374" fmla="*/ 1641608 h 2556892"/>
                <a:gd name="connsiteX31-2375" fmla="*/ 2447681 w 2887263"/>
                <a:gd name="connsiteY31-2376" fmla="*/ 1783659 h 2556892"/>
                <a:gd name="connsiteX32-2377" fmla="*/ 2452278 w 2887263"/>
                <a:gd name="connsiteY32-2378" fmla="*/ 2127522 h 2556892"/>
                <a:gd name="connsiteX33-2379" fmla="*/ 2458714 w 2887263"/>
                <a:gd name="connsiteY33-2380" fmla="*/ 2556892 h 2556892"/>
                <a:gd name="connsiteX34-2381" fmla="*/ 1263006 w 2887263"/>
                <a:gd name="connsiteY34-2382" fmla="*/ 2556892 h 2556892"/>
                <a:gd name="connsiteX35-2383" fmla="*/ 1282774 w 2887263"/>
                <a:gd name="connsiteY35-2384" fmla="*/ 2299914 h 2556892"/>
                <a:gd name="connsiteX36-2385" fmla="*/ 1307598 w 2887263"/>
                <a:gd name="connsiteY36-2386" fmla="*/ 2083390 h 2556892"/>
                <a:gd name="connsiteX37-2387" fmla="*/ 1331503 w 2887263"/>
                <a:gd name="connsiteY37-2388" fmla="*/ 1927088 h 2556892"/>
                <a:gd name="connsiteX38-2389" fmla="*/ 1373796 w 2887263"/>
                <a:gd name="connsiteY38-2390" fmla="*/ 1718839 h 2556892"/>
                <a:gd name="connsiteX39-2391" fmla="*/ 1407355 w 2887263"/>
                <a:gd name="connsiteY39-2392" fmla="*/ 1619082 h 2556892"/>
                <a:gd name="connsiteX40-2393" fmla="*/ 1414711 w 2887263"/>
                <a:gd name="connsiteY40-2394" fmla="*/ 1591040 h 2556892"/>
                <a:gd name="connsiteX41-2395" fmla="*/ 1407355 w 2887263"/>
                <a:gd name="connsiteY41-2396" fmla="*/ 1583225 h 2556892"/>
                <a:gd name="connsiteX42-2397" fmla="*/ 1380692 w 2887263"/>
                <a:gd name="connsiteY42-2398" fmla="*/ 1470596 h 2556892"/>
                <a:gd name="connsiteX43-2399" fmla="*/ 1359086 w 2887263"/>
                <a:gd name="connsiteY43-2400" fmla="*/ 1374516 h 2556892"/>
                <a:gd name="connsiteX44-2401" fmla="*/ 1320470 w 2887263"/>
                <a:gd name="connsiteY44-2402" fmla="*/ 1212698 h 2556892"/>
                <a:gd name="connsiteX45-2403" fmla="*/ 1297484 w 2887263"/>
                <a:gd name="connsiteY45-2404" fmla="*/ 1106964 h 2556892"/>
                <a:gd name="connsiteX46-2405" fmla="*/ 1288750 w 2887263"/>
                <a:gd name="connsiteY46-2406" fmla="*/ 1086737 h 2556892"/>
                <a:gd name="connsiteX47-2407" fmla="*/ 1247836 w 2887263"/>
                <a:gd name="connsiteY47-2408" fmla="*/ 1163969 h 2556892"/>
                <a:gd name="connsiteX48-2409" fmla="*/ 1186694 w 2887263"/>
                <a:gd name="connsiteY48-2410" fmla="*/ 1261887 h 2556892"/>
                <a:gd name="connsiteX49-2411" fmla="*/ 1127391 w 2887263"/>
                <a:gd name="connsiteY49-2412" fmla="*/ 1342336 h 2556892"/>
                <a:gd name="connsiteX50-2413" fmla="*/ 962355 w 2887263"/>
                <a:gd name="connsiteY50-2414" fmla="*/ 1506453 h 2556892"/>
                <a:gd name="connsiteX51-2415" fmla="*/ 851105 w 2887263"/>
                <a:gd name="connsiteY51-2416" fmla="*/ 1587362 h 2556892"/>
                <a:gd name="connsiteX52-2417" fmla="*/ 766059 w 2887263"/>
                <a:gd name="connsiteY52-2418" fmla="*/ 1636091 h 2556892"/>
                <a:gd name="connsiteX53-2419" fmla="*/ 494829 w 2887263"/>
                <a:gd name="connsiteY53-2420" fmla="*/ 1753318 h 2556892"/>
                <a:gd name="connsiteX54-2421" fmla="*/ 387717 w 2887263"/>
                <a:gd name="connsiteY54-2422" fmla="*/ 1777223 h 2556892"/>
                <a:gd name="connsiteX55-2423" fmla="*/ 272789 w 2887263"/>
                <a:gd name="connsiteY55-2424" fmla="*/ 1791474 h 2556892"/>
                <a:gd name="connsiteX56-2425" fmla="*/ 104995 w 2887263"/>
                <a:gd name="connsiteY56-2426" fmla="*/ 1804345 h 2556892"/>
                <a:gd name="connsiteX57-2427" fmla="*/ 82929 w 2887263"/>
                <a:gd name="connsiteY57-2428" fmla="*/ 1787336 h 2556892"/>
                <a:gd name="connsiteX58-2429" fmla="*/ 77872 w 2887263"/>
                <a:gd name="connsiteY58-2430" fmla="*/ 1783199 h 2556892"/>
                <a:gd name="connsiteX59-2431" fmla="*/ 61322 w 2887263"/>
                <a:gd name="connsiteY59-2432" fmla="*/ 1758374 h 2556892"/>
                <a:gd name="connsiteX60-2433" fmla="*/ 15811 w 2887263"/>
                <a:gd name="connsiteY60-2434" fmla="*/ 1637471 h 2556892"/>
                <a:gd name="connsiteX61-2435" fmla="*/ 5237 w 2887263"/>
                <a:gd name="connsiteY61-2436" fmla="*/ 1612646 h 2556892"/>
                <a:gd name="connsiteX62-2437" fmla="*/ 1100 w 2887263"/>
                <a:gd name="connsiteY62-2438" fmla="*/ 1591499 h 2556892"/>
                <a:gd name="connsiteX63-2439" fmla="*/ 48450 w 2887263"/>
                <a:gd name="connsiteY63-2440" fmla="*/ 1572192 h 2556892"/>
                <a:gd name="connsiteX64-2441" fmla="*/ 308187 w 2887263"/>
                <a:gd name="connsiteY64-2442" fmla="*/ 1484387 h 2556892"/>
                <a:gd name="connsiteX65-2443" fmla="*/ 418058 w 2887263"/>
                <a:gd name="connsiteY65-2444" fmla="*/ 1438416 h 2556892"/>
                <a:gd name="connsiteX66-2445" fmla="*/ 576658 w 2887263"/>
                <a:gd name="connsiteY66-2446" fmla="*/ 1349692 h 2556892"/>
                <a:gd name="connsiteX67-2447" fmla="*/ 783528 w 2887263"/>
                <a:gd name="connsiteY67-2448" fmla="*/ 1212698 h 2556892"/>
                <a:gd name="connsiteX68-2449" fmla="*/ 835935 w 2887263"/>
                <a:gd name="connsiteY68-2450" fmla="*/ 1149718 h 2556892"/>
                <a:gd name="connsiteX69-2451" fmla="*/ 1003729 w 2887263"/>
                <a:gd name="connsiteY69-2452" fmla="*/ 829759 h 2556892"/>
                <a:gd name="connsiteX70-2453" fmla="*/ 1145780 w 2887263"/>
                <a:gd name="connsiteY70-2454" fmla="*/ 462450 h 2556892"/>
                <a:gd name="connsiteX71-2455" fmla="*/ 1238182 w 2887263"/>
                <a:gd name="connsiteY71-2456" fmla="*/ 327755 h 2556892"/>
                <a:gd name="connsiteX72-2457" fmla="*/ 1398621 w 2887263"/>
                <a:gd name="connsiteY72-2458" fmla="*/ 243628 h 2556892"/>
                <a:gd name="connsiteX73-2459" fmla="*/ 1538832 w 2887263"/>
                <a:gd name="connsiteY73-2460" fmla="*/ 170074 h 2556892"/>
                <a:gd name="connsiteX74-2461" fmla="*/ 1593998 w 2887263"/>
                <a:gd name="connsiteY74-2462" fmla="*/ 129160 h 2556892"/>
                <a:gd name="connsiteX75-2463" fmla="*/ 1684362 w 2887263"/>
                <a:gd name="connsiteY75-2464" fmla="*/ 35759 h 2556892"/>
                <a:gd name="connsiteX76-2465" fmla="*/ 1778802 w 2887263"/>
                <a:gd name="connsiteY76-2466" fmla="*/ 139274 h 2556892"/>
                <a:gd name="connsiteX77-2467" fmla="*/ 1913038 w 2887263"/>
                <a:gd name="connsiteY77-2468" fmla="*/ 215126 h 2556892"/>
                <a:gd name="connsiteX78-2469" fmla="*/ 1956806 w 2887263"/>
                <a:gd name="connsiteY78-2470" fmla="*/ 233819 h 2556892"/>
                <a:gd name="connsiteX79-2471" fmla="*/ 1967743 w 2887263"/>
                <a:gd name="connsiteY79-2472" fmla="*/ 230756 h 2556892"/>
                <a:gd name="connsiteX80-2473" fmla="*/ 1970387 w 2887263"/>
                <a:gd name="connsiteY80-2474" fmla="*/ 230053 h 2556892"/>
                <a:gd name="connsiteX81-2475" fmla="*/ 2020150 w 2887263"/>
                <a:gd name="connsiteY81-2476" fmla="*/ 186624 h 2556892"/>
                <a:gd name="connsiteX82-2477" fmla="*/ 2083131 w 2887263"/>
                <a:gd name="connsiteY82-2478" fmla="*/ 93762 h 2556892"/>
                <a:gd name="connsiteX83-2479" fmla="*/ 2088041 w 2887263"/>
                <a:gd name="connsiteY83-2480" fmla="*/ 0 h 2556892"/>
                <a:gd name="connsiteX0-2481" fmla="*/ 2502386 w 2887263"/>
                <a:gd name="connsiteY0-2482" fmla="*/ 1100528 h 2556892"/>
                <a:gd name="connsiteX1-2483" fmla="*/ 2493192 w 2887263"/>
                <a:gd name="connsiteY1-2484" fmla="*/ 1180518 h 2556892"/>
                <a:gd name="connsiteX2-2485" fmla="*/ 2465609 w 2887263"/>
                <a:gd name="connsiteY2-2486" fmla="*/ 1293147 h 2556892"/>
                <a:gd name="connsiteX3-2487" fmla="*/ 2453657 w 2887263"/>
                <a:gd name="connsiteY3-2488" fmla="*/ 1314294 h 2556892"/>
                <a:gd name="connsiteX4-2489" fmla="*/ 2454117 w 2887263"/>
                <a:gd name="connsiteY4-2490" fmla="*/ 1317972 h 2556892"/>
                <a:gd name="connsiteX5-2491" fmla="*/ 2453197 w 2887263"/>
                <a:gd name="connsiteY5-2492" fmla="*/ 1334981 h 2556892"/>
                <a:gd name="connsiteX6-2493" fmla="*/ 2487675 w 2887263"/>
                <a:gd name="connsiteY6-2494" fmla="*/ 1298204 h 2556892"/>
                <a:gd name="connsiteX7-2495" fmla="*/ 2519396 w 2887263"/>
                <a:gd name="connsiteY7-2496" fmla="*/ 1266944 h 2556892"/>
                <a:gd name="connsiteX8-2497" fmla="*/ 2527210 w 2887263"/>
                <a:gd name="connsiteY8-2498" fmla="*/ 1243499 h 2556892"/>
                <a:gd name="connsiteX9-2499" fmla="*/ 2506983 w 2887263"/>
                <a:gd name="connsiteY9-2500" fmla="*/ 1129031 h 2556892"/>
                <a:gd name="connsiteX10-2501" fmla="*/ 2502386 w 2887263"/>
                <a:gd name="connsiteY10-2502" fmla="*/ 1100528 h 2556892"/>
                <a:gd name="connsiteX11-2503" fmla="*/ 2088041 w 2887263"/>
                <a:gd name="connsiteY11-2504" fmla="*/ 0 h 2556892"/>
                <a:gd name="connsiteX12-2505" fmla="*/ 2147031 w 2887263"/>
                <a:gd name="connsiteY12-2506" fmla="*/ 92843 h 2556892"/>
                <a:gd name="connsiteX13-2507" fmla="*/ 2146811 w 2887263"/>
                <a:gd name="connsiteY13-2508" fmla="*/ 95772 h 2556892"/>
                <a:gd name="connsiteX14-2509" fmla="*/ 2343326 w 2887263"/>
                <a:gd name="connsiteY14-2510" fmla="*/ 146169 h 2556892"/>
                <a:gd name="connsiteX15-2511" fmla="*/ 2510201 w 2887263"/>
                <a:gd name="connsiteY15-2512" fmla="*/ 214666 h 2556892"/>
                <a:gd name="connsiteX16-2513" fmla="*/ 2626968 w 2887263"/>
                <a:gd name="connsiteY16-2514" fmla="*/ 296494 h 2556892"/>
                <a:gd name="connsiteX17-2515" fmla="*/ 2693166 w 2887263"/>
                <a:gd name="connsiteY17-2516" fmla="*/ 382460 h 2556892"/>
                <a:gd name="connsiteX18-2517" fmla="*/ 2731322 w 2887263"/>
                <a:gd name="connsiteY18-2518" fmla="*/ 459692 h 2556892"/>
                <a:gd name="connsiteX19-2519" fmla="*/ 2762123 w 2887263"/>
                <a:gd name="connsiteY19-2520" fmla="*/ 561747 h 2556892"/>
                <a:gd name="connsiteX20-2521" fmla="*/ 2785108 w 2887263"/>
                <a:gd name="connsiteY20-2522" fmla="*/ 666102 h 2556892"/>
                <a:gd name="connsiteX21-2523" fmla="*/ 2804876 w 2887263"/>
                <a:gd name="connsiteY21-2524" fmla="*/ 779650 h 2556892"/>
                <a:gd name="connsiteX22-2525" fmla="*/ 2823264 w 2887263"/>
                <a:gd name="connsiteY22-2526" fmla="*/ 882626 h 2556892"/>
                <a:gd name="connsiteX23-2527" fmla="*/ 2830160 w 2887263"/>
                <a:gd name="connsiteY23-2528" fmla="*/ 938251 h 2556892"/>
                <a:gd name="connsiteX24-2529" fmla="*/ 2853145 w 2887263"/>
                <a:gd name="connsiteY24-2530" fmla="*/ 1122135 h 2556892"/>
                <a:gd name="connsiteX25-2531" fmla="*/ 2870614 w 2887263"/>
                <a:gd name="connsiteY25-2532" fmla="*/ 1265565 h 2556892"/>
                <a:gd name="connsiteX26-2533" fmla="*/ 2880728 w 2887263"/>
                <a:gd name="connsiteY26-2534" fmla="*/ 1355208 h 2556892"/>
                <a:gd name="connsiteX27-2535" fmla="*/ 2887164 w 2887263"/>
                <a:gd name="connsiteY27-2536" fmla="*/ 1424625 h 2556892"/>
                <a:gd name="connsiteX28-2537" fmla="*/ 2873373 w 2887263"/>
                <a:gd name="connsiteY28-2538" fmla="*/ 1444852 h 2556892"/>
                <a:gd name="connsiteX29-2539" fmla="*/ 2661446 w 2887263"/>
                <a:gd name="connsiteY29-2540" fmla="*/ 1543690 h 2556892"/>
                <a:gd name="connsiteX30-2541" fmla="*/ 2448600 w 2887263"/>
                <a:gd name="connsiteY30-2542" fmla="*/ 1641608 h 2556892"/>
                <a:gd name="connsiteX31-2543" fmla="*/ 2447681 w 2887263"/>
                <a:gd name="connsiteY31-2544" fmla="*/ 1783659 h 2556892"/>
                <a:gd name="connsiteX32-2545" fmla="*/ 2452278 w 2887263"/>
                <a:gd name="connsiteY32-2546" fmla="*/ 2127522 h 2556892"/>
                <a:gd name="connsiteX33-2547" fmla="*/ 2458714 w 2887263"/>
                <a:gd name="connsiteY33-2548" fmla="*/ 2556892 h 2556892"/>
                <a:gd name="connsiteX34-2549" fmla="*/ 1263006 w 2887263"/>
                <a:gd name="connsiteY34-2550" fmla="*/ 2556892 h 2556892"/>
                <a:gd name="connsiteX35-2551" fmla="*/ 1282774 w 2887263"/>
                <a:gd name="connsiteY35-2552" fmla="*/ 2299914 h 2556892"/>
                <a:gd name="connsiteX36-2553" fmla="*/ 1307598 w 2887263"/>
                <a:gd name="connsiteY36-2554" fmla="*/ 2083390 h 2556892"/>
                <a:gd name="connsiteX37-2555" fmla="*/ 1331503 w 2887263"/>
                <a:gd name="connsiteY37-2556" fmla="*/ 1927088 h 2556892"/>
                <a:gd name="connsiteX38-2557" fmla="*/ 1373796 w 2887263"/>
                <a:gd name="connsiteY38-2558" fmla="*/ 1718839 h 2556892"/>
                <a:gd name="connsiteX39-2559" fmla="*/ 1407355 w 2887263"/>
                <a:gd name="connsiteY39-2560" fmla="*/ 1619082 h 2556892"/>
                <a:gd name="connsiteX40-2561" fmla="*/ 1414711 w 2887263"/>
                <a:gd name="connsiteY40-2562" fmla="*/ 1591040 h 2556892"/>
                <a:gd name="connsiteX41-2563" fmla="*/ 1407355 w 2887263"/>
                <a:gd name="connsiteY41-2564" fmla="*/ 1583225 h 2556892"/>
                <a:gd name="connsiteX42-2565" fmla="*/ 1380692 w 2887263"/>
                <a:gd name="connsiteY42-2566" fmla="*/ 1470596 h 2556892"/>
                <a:gd name="connsiteX43-2567" fmla="*/ 1359086 w 2887263"/>
                <a:gd name="connsiteY43-2568" fmla="*/ 1374516 h 2556892"/>
                <a:gd name="connsiteX44-2569" fmla="*/ 1320470 w 2887263"/>
                <a:gd name="connsiteY44-2570" fmla="*/ 1212698 h 2556892"/>
                <a:gd name="connsiteX45-2571" fmla="*/ 1297484 w 2887263"/>
                <a:gd name="connsiteY45-2572" fmla="*/ 1106964 h 2556892"/>
                <a:gd name="connsiteX46-2573" fmla="*/ 1288750 w 2887263"/>
                <a:gd name="connsiteY46-2574" fmla="*/ 1086737 h 2556892"/>
                <a:gd name="connsiteX47-2575" fmla="*/ 1247836 w 2887263"/>
                <a:gd name="connsiteY47-2576" fmla="*/ 1163969 h 2556892"/>
                <a:gd name="connsiteX48-2577" fmla="*/ 1186694 w 2887263"/>
                <a:gd name="connsiteY48-2578" fmla="*/ 1261887 h 2556892"/>
                <a:gd name="connsiteX49-2579" fmla="*/ 1127391 w 2887263"/>
                <a:gd name="connsiteY49-2580" fmla="*/ 1342336 h 2556892"/>
                <a:gd name="connsiteX50-2581" fmla="*/ 962355 w 2887263"/>
                <a:gd name="connsiteY50-2582" fmla="*/ 1506453 h 2556892"/>
                <a:gd name="connsiteX51-2583" fmla="*/ 851105 w 2887263"/>
                <a:gd name="connsiteY51-2584" fmla="*/ 1587362 h 2556892"/>
                <a:gd name="connsiteX52-2585" fmla="*/ 766059 w 2887263"/>
                <a:gd name="connsiteY52-2586" fmla="*/ 1636091 h 2556892"/>
                <a:gd name="connsiteX53-2587" fmla="*/ 494829 w 2887263"/>
                <a:gd name="connsiteY53-2588" fmla="*/ 1753318 h 2556892"/>
                <a:gd name="connsiteX54-2589" fmla="*/ 387717 w 2887263"/>
                <a:gd name="connsiteY54-2590" fmla="*/ 1777223 h 2556892"/>
                <a:gd name="connsiteX55-2591" fmla="*/ 272789 w 2887263"/>
                <a:gd name="connsiteY55-2592" fmla="*/ 1791474 h 2556892"/>
                <a:gd name="connsiteX56-2593" fmla="*/ 104995 w 2887263"/>
                <a:gd name="connsiteY56-2594" fmla="*/ 1804345 h 2556892"/>
                <a:gd name="connsiteX57-2595" fmla="*/ 82929 w 2887263"/>
                <a:gd name="connsiteY57-2596" fmla="*/ 1787336 h 2556892"/>
                <a:gd name="connsiteX58-2597" fmla="*/ 77872 w 2887263"/>
                <a:gd name="connsiteY58-2598" fmla="*/ 1783199 h 2556892"/>
                <a:gd name="connsiteX59-2599" fmla="*/ 61322 w 2887263"/>
                <a:gd name="connsiteY59-2600" fmla="*/ 1758374 h 2556892"/>
                <a:gd name="connsiteX60-2601" fmla="*/ 15811 w 2887263"/>
                <a:gd name="connsiteY60-2602" fmla="*/ 1637471 h 2556892"/>
                <a:gd name="connsiteX61-2603" fmla="*/ 5237 w 2887263"/>
                <a:gd name="connsiteY61-2604" fmla="*/ 1612646 h 2556892"/>
                <a:gd name="connsiteX62-2605" fmla="*/ 1100 w 2887263"/>
                <a:gd name="connsiteY62-2606" fmla="*/ 1591499 h 2556892"/>
                <a:gd name="connsiteX63-2607" fmla="*/ 48450 w 2887263"/>
                <a:gd name="connsiteY63-2608" fmla="*/ 1572192 h 2556892"/>
                <a:gd name="connsiteX64-2609" fmla="*/ 308187 w 2887263"/>
                <a:gd name="connsiteY64-2610" fmla="*/ 1484387 h 2556892"/>
                <a:gd name="connsiteX65-2611" fmla="*/ 418058 w 2887263"/>
                <a:gd name="connsiteY65-2612" fmla="*/ 1438416 h 2556892"/>
                <a:gd name="connsiteX66-2613" fmla="*/ 576658 w 2887263"/>
                <a:gd name="connsiteY66-2614" fmla="*/ 1349692 h 2556892"/>
                <a:gd name="connsiteX67-2615" fmla="*/ 783528 w 2887263"/>
                <a:gd name="connsiteY67-2616" fmla="*/ 1212698 h 2556892"/>
                <a:gd name="connsiteX68-2617" fmla="*/ 835935 w 2887263"/>
                <a:gd name="connsiteY68-2618" fmla="*/ 1149718 h 2556892"/>
                <a:gd name="connsiteX69-2619" fmla="*/ 1003729 w 2887263"/>
                <a:gd name="connsiteY69-2620" fmla="*/ 829759 h 2556892"/>
                <a:gd name="connsiteX70-2621" fmla="*/ 1145780 w 2887263"/>
                <a:gd name="connsiteY70-2622" fmla="*/ 462450 h 2556892"/>
                <a:gd name="connsiteX71-2623" fmla="*/ 1238182 w 2887263"/>
                <a:gd name="connsiteY71-2624" fmla="*/ 327755 h 2556892"/>
                <a:gd name="connsiteX72-2625" fmla="*/ 1398621 w 2887263"/>
                <a:gd name="connsiteY72-2626" fmla="*/ 243628 h 2556892"/>
                <a:gd name="connsiteX73-2627" fmla="*/ 1538832 w 2887263"/>
                <a:gd name="connsiteY73-2628" fmla="*/ 170074 h 2556892"/>
                <a:gd name="connsiteX74-2629" fmla="*/ 1593998 w 2887263"/>
                <a:gd name="connsiteY74-2630" fmla="*/ 129160 h 2556892"/>
                <a:gd name="connsiteX75-2631" fmla="*/ 1684362 w 2887263"/>
                <a:gd name="connsiteY75-2632" fmla="*/ 35759 h 2556892"/>
                <a:gd name="connsiteX76-2633" fmla="*/ 1778802 w 2887263"/>
                <a:gd name="connsiteY76-2634" fmla="*/ 139274 h 2556892"/>
                <a:gd name="connsiteX77-2635" fmla="*/ 1913038 w 2887263"/>
                <a:gd name="connsiteY77-2636" fmla="*/ 215126 h 2556892"/>
                <a:gd name="connsiteX78-2637" fmla="*/ 1956806 w 2887263"/>
                <a:gd name="connsiteY78-2638" fmla="*/ 233819 h 2556892"/>
                <a:gd name="connsiteX79-2639" fmla="*/ 1967743 w 2887263"/>
                <a:gd name="connsiteY79-2640" fmla="*/ 230756 h 2556892"/>
                <a:gd name="connsiteX80-2641" fmla="*/ 1970387 w 2887263"/>
                <a:gd name="connsiteY80-2642" fmla="*/ 230053 h 2556892"/>
                <a:gd name="connsiteX81-2643" fmla="*/ 2020150 w 2887263"/>
                <a:gd name="connsiteY81-2644" fmla="*/ 186624 h 2556892"/>
                <a:gd name="connsiteX82-2645" fmla="*/ 2083131 w 2887263"/>
                <a:gd name="connsiteY82-2646" fmla="*/ 93762 h 2556892"/>
                <a:gd name="connsiteX83-2647" fmla="*/ 2088041 w 2887263"/>
                <a:gd name="connsiteY83-2648" fmla="*/ 0 h 2556892"/>
                <a:gd name="connsiteX0-2649" fmla="*/ 2502386 w 2887263"/>
                <a:gd name="connsiteY0-2650" fmla="*/ 1100528 h 2556892"/>
                <a:gd name="connsiteX1-2651" fmla="*/ 2493192 w 2887263"/>
                <a:gd name="connsiteY1-2652" fmla="*/ 1180518 h 2556892"/>
                <a:gd name="connsiteX2-2653" fmla="*/ 2465609 w 2887263"/>
                <a:gd name="connsiteY2-2654" fmla="*/ 1293147 h 2556892"/>
                <a:gd name="connsiteX3-2655" fmla="*/ 2453657 w 2887263"/>
                <a:gd name="connsiteY3-2656" fmla="*/ 1314294 h 2556892"/>
                <a:gd name="connsiteX4-2657" fmla="*/ 2454117 w 2887263"/>
                <a:gd name="connsiteY4-2658" fmla="*/ 1317972 h 2556892"/>
                <a:gd name="connsiteX5-2659" fmla="*/ 2453197 w 2887263"/>
                <a:gd name="connsiteY5-2660" fmla="*/ 1334981 h 2556892"/>
                <a:gd name="connsiteX6-2661" fmla="*/ 2487675 w 2887263"/>
                <a:gd name="connsiteY6-2662" fmla="*/ 1298204 h 2556892"/>
                <a:gd name="connsiteX7-2663" fmla="*/ 2519396 w 2887263"/>
                <a:gd name="connsiteY7-2664" fmla="*/ 1266944 h 2556892"/>
                <a:gd name="connsiteX8-2665" fmla="*/ 2527210 w 2887263"/>
                <a:gd name="connsiteY8-2666" fmla="*/ 1243499 h 2556892"/>
                <a:gd name="connsiteX9-2667" fmla="*/ 2506983 w 2887263"/>
                <a:gd name="connsiteY9-2668" fmla="*/ 1129031 h 2556892"/>
                <a:gd name="connsiteX10-2669" fmla="*/ 2502386 w 2887263"/>
                <a:gd name="connsiteY10-2670" fmla="*/ 1100528 h 2556892"/>
                <a:gd name="connsiteX11-2671" fmla="*/ 2088041 w 2887263"/>
                <a:gd name="connsiteY11-2672" fmla="*/ 0 h 2556892"/>
                <a:gd name="connsiteX12-2673" fmla="*/ 2147031 w 2887263"/>
                <a:gd name="connsiteY12-2674" fmla="*/ 92843 h 2556892"/>
                <a:gd name="connsiteX13-2675" fmla="*/ 2146811 w 2887263"/>
                <a:gd name="connsiteY13-2676" fmla="*/ 95772 h 2556892"/>
                <a:gd name="connsiteX14-2677" fmla="*/ 2343326 w 2887263"/>
                <a:gd name="connsiteY14-2678" fmla="*/ 146169 h 2556892"/>
                <a:gd name="connsiteX15-2679" fmla="*/ 2510201 w 2887263"/>
                <a:gd name="connsiteY15-2680" fmla="*/ 214666 h 2556892"/>
                <a:gd name="connsiteX16-2681" fmla="*/ 2626968 w 2887263"/>
                <a:gd name="connsiteY16-2682" fmla="*/ 296494 h 2556892"/>
                <a:gd name="connsiteX17-2683" fmla="*/ 2693166 w 2887263"/>
                <a:gd name="connsiteY17-2684" fmla="*/ 382460 h 2556892"/>
                <a:gd name="connsiteX18-2685" fmla="*/ 2731322 w 2887263"/>
                <a:gd name="connsiteY18-2686" fmla="*/ 459692 h 2556892"/>
                <a:gd name="connsiteX19-2687" fmla="*/ 2762123 w 2887263"/>
                <a:gd name="connsiteY19-2688" fmla="*/ 561747 h 2556892"/>
                <a:gd name="connsiteX20-2689" fmla="*/ 2785108 w 2887263"/>
                <a:gd name="connsiteY20-2690" fmla="*/ 666102 h 2556892"/>
                <a:gd name="connsiteX21-2691" fmla="*/ 2804876 w 2887263"/>
                <a:gd name="connsiteY21-2692" fmla="*/ 779650 h 2556892"/>
                <a:gd name="connsiteX22-2693" fmla="*/ 2823264 w 2887263"/>
                <a:gd name="connsiteY22-2694" fmla="*/ 882626 h 2556892"/>
                <a:gd name="connsiteX23-2695" fmla="*/ 2830160 w 2887263"/>
                <a:gd name="connsiteY23-2696" fmla="*/ 938251 h 2556892"/>
                <a:gd name="connsiteX24-2697" fmla="*/ 2853145 w 2887263"/>
                <a:gd name="connsiteY24-2698" fmla="*/ 1122135 h 2556892"/>
                <a:gd name="connsiteX25-2699" fmla="*/ 2870614 w 2887263"/>
                <a:gd name="connsiteY25-2700" fmla="*/ 1265565 h 2556892"/>
                <a:gd name="connsiteX26-2701" fmla="*/ 2880728 w 2887263"/>
                <a:gd name="connsiteY26-2702" fmla="*/ 1355208 h 2556892"/>
                <a:gd name="connsiteX27-2703" fmla="*/ 2887164 w 2887263"/>
                <a:gd name="connsiteY27-2704" fmla="*/ 1424625 h 2556892"/>
                <a:gd name="connsiteX28-2705" fmla="*/ 2873373 w 2887263"/>
                <a:gd name="connsiteY28-2706" fmla="*/ 1444852 h 2556892"/>
                <a:gd name="connsiteX29-2707" fmla="*/ 2661446 w 2887263"/>
                <a:gd name="connsiteY29-2708" fmla="*/ 1543690 h 2556892"/>
                <a:gd name="connsiteX30-2709" fmla="*/ 2448600 w 2887263"/>
                <a:gd name="connsiteY30-2710" fmla="*/ 1641608 h 2556892"/>
                <a:gd name="connsiteX31-2711" fmla="*/ 2447681 w 2887263"/>
                <a:gd name="connsiteY31-2712" fmla="*/ 1783659 h 2556892"/>
                <a:gd name="connsiteX32-2713" fmla="*/ 2452278 w 2887263"/>
                <a:gd name="connsiteY32-2714" fmla="*/ 2127522 h 2556892"/>
                <a:gd name="connsiteX33-2715" fmla="*/ 2458714 w 2887263"/>
                <a:gd name="connsiteY33-2716" fmla="*/ 2556892 h 2556892"/>
                <a:gd name="connsiteX34-2717" fmla="*/ 1263006 w 2887263"/>
                <a:gd name="connsiteY34-2718" fmla="*/ 2556892 h 2556892"/>
                <a:gd name="connsiteX35-2719" fmla="*/ 1282774 w 2887263"/>
                <a:gd name="connsiteY35-2720" fmla="*/ 2299914 h 2556892"/>
                <a:gd name="connsiteX36-2721" fmla="*/ 1307598 w 2887263"/>
                <a:gd name="connsiteY36-2722" fmla="*/ 2083390 h 2556892"/>
                <a:gd name="connsiteX37-2723" fmla="*/ 1331503 w 2887263"/>
                <a:gd name="connsiteY37-2724" fmla="*/ 1927088 h 2556892"/>
                <a:gd name="connsiteX38-2725" fmla="*/ 1373796 w 2887263"/>
                <a:gd name="connsiteY38-2726" fmla="*/ 1718839 h 2556892"/>
                <a:gd name="connsiteX39-2727" fmla="*/ 1407355 w 2887263"/>
                <a:gd name="connsiteY39-2728" fmla="*/ 1619082 h 2556892"/>
                <a:gd name="connsiteX40-2729" fmla="*/ 1414711 w 2887263"/>
                <a:gd name="connsiteY40-2730" fmla="*/ 1591040 h 2556892"/>
                <a:gd name="connsiteX41-2731" fmla="*/ 1407355 w 2887263"/>
                <a:gd name="connsiteY41-2732" fmla="*/ 1583225 h 2556892"/>
                <a:gd name="connsiteX42-2733" fmla="*/ 1380692 w 2887263"/>
                <a:gd name="connsiteY42-2734" fmla="*/ 1470596 h 2556892"/>
                <a:gd name="connsiteX43-2735" fmla="*/ 1359086 w 2887263"/>
                <a:gd name="connsiteY43-2736" fmla="*/ 1374516 h 2556892"/>
                <a:gd name="connsiteX44-2737" fmla="*/ 1320470 w 2887263"/>
                <a:gd name="connsiteY44-2738" fmla="*/ 1212698 h 2556892"/>
                <a:gd name="connsiteX45-2739" fmla="*/ 1297484 w 2887263"/>
                <a:gd name="connsiteY45-2740" fmla="*/ 1106964 h 2556892"/>
                <a:gd name="connsiteX46-2741" fmla="*/ 1288750 w 2887263"/>
                <a:gd name="connsiteY46-2742" fmla="*/ 1086737 h 2556892"/>
                <a:gd name="connsiteX47-2743" fmla="*/ 1186694 w 2887263"/>
                <a:gd name="connsiteY47-2744" fmla="*/ 1261887 h 2556892"/>
                <a:gd name="connsiteX48-2745" fmla="*/ 1127391 w 2887263"/>
                <a:gd name="connsiteY48-2746" fmla="*/ 1342336 h 2556892"/>
                <a:gd name="connsiteX49-2747" fmla="*/ 962355 w 2887263"/>
                <a:gd name="connsiteY49-2748" fmla="*/ 1506453 h 2556892"/>
                <a:gd name="connsiteX50-2749" fmla="*/ 851105 w 2887263"/>
                <a:gd name="connsiteY50-2750" fmla="*/ 1587362 h 2556892"/>
                <a:gd name="connsiteX51-2751" fmla="*/ 766059 w 2887263"/>
                <a:gd name="connsiteY51-2752" fmla="*/ 1636091 h 2556892"/>
                <a:gd name="connsiteX52-2753" fmla="*/ 494829 w 2887263"/>
                <a:gd name="connsiteY52-2754" fmla="*/ 1753318 h 2556892"/>
                <a:gd name="connsiteX53-2755" fmla="*/ 387717 w 2887263"/>
                <a:gd name="connsiteY53-2756" fmla="*/ 1777223 h 2556892"/>
                <a:gd name="connsiteX54-2757" fmla="*/ 272789 w 2887263"/>
                <a:gd name="connsiteY54-2758" fmla="*/ 1791474 h 2556892"/>
                <a:gd name="connsiteX55-2759" fmla="*/ 104995 w 2887263"/>
                <a:gd name="connsiteY55-2760" fmla="*/ 1804345 h 2556892"/>
                <a:gd name="connsiteX56-2761" fmla="*/ 82929 w 2887263"/>
                <a:gd name="connsiteY56-2762" fmla="*/ 1787336 h 2556892"/>
                <a:gd name="connsiteX57-2763" fmla="*/ 77872 w 2887263"/>
                <a:gd name="connsiteY57-2764" fmla="*/ 1783199 h 2556892"/>
                <a:gd name="connsiteX58-2765" fmla="*/ 61322 w 2887263"/>
                <a:gd name="connsiteY58-2766" fmla="*/ 1758374 h 2556892"/>
                <a:gd name="connsiteX59-2767" fmla="*/ 15811 w 2887263"/>
                <a:gd name="connsiteY59-2768" fmla="*/ 1637471 h 2556892"/>
                <a:gd name="connsiteX60-2769" fmla="*/ 5237 w 2887263"/>
                <a:gd name="connsiteY60-2770" fmla="*/ 1612646 h 2556892"/>
                <a:gd name="connsiteX61-2771" fmla="*/ 1100 w 2887263"/>
                <a:gd name="connsiteY61-2772" fmla="*/ 1591499 h 2556892"/>
                <a:gd name="connsiteX62-2773" fmla="*/ 48450 w 2887263"/>
                <a:gd name="connsiteY62-2774" fmla="*/ 1572192 h 2556892"/>
                <a:gd name="connsiteX63-2775" fmla="*/ 308187 w 2887263"/>
                <a:gd name="connsiteY63-2776" fmla="*/ 1484387 h 2556892"/>
                <a:gd name="connsiteX64-2777" fmla="*/ 418058 w 2887263"/>
                <a:gd name="connsiteY64-2778" fmla="*/ 1438416 h 2556892"/>
                <a:gd name="connsiteX65-2779" fmla="*/ 576658 w 2887263"/>
                <a:gd name="connsiteY65-2780" fmla="*/ 1349692 h 2556892"/>
                <a:gd name="connsiteX66-2781" fmla="*/ 783528 w 2887263"/>
                <a:gd name="connsiteY66-2782" fmla="*/ 1212698 h 2556892"/>
                <a:gd name="connsiteX67-2783" fmla="*/ 835935 w 2887263"/>
                <a:gd name="connsiteY67-2784" fmla="*/ 1149718 h 2556892"/>
                <a:gd name="connsiteX68-2785" fmla="*/ 1003729 w 2887263"/>
                <a:gd name="connsiteY68-2786" fmla="*/ 829759 h 2556892"/>
                <a:gd name="connsiteX69-2787" fmla="*/ 1145780 w 2887263"/>
                <a:gd name="connsiteY69-2788" fmla="*/ 462450 h 2556892"/>
                <a:gd name="connsiteX70-2789" fmla="*/ 1238182 w 2887263"/>
                <a:gd name="connsiteY70-2790" fmla="*/ 327755 h 2556892"/>
                <a:gd name="connsiteX71-2791" fmla="*/ 1398621 w 2887263"/>
                <a:gd name="connsiteY71-2792" fmla="*/ 243628 h 2556892"/>
                <a:gd name="connsiteX72-2793" fmla="*/ 1538832 w 2887263"/>
                <a:gd name="connsiteY72-2794" fmla="*/ 170074 h 2556892"/>
                <a:gd name="connsiteX73-2795" fmla="*/ 1593998 w 2887263"/>
                <a:gd name="connsiteY73-2796" fmla="*/ 129160 h 2556892"/>
                <a:gd name="connsiteX74-2797" fmla="*/ 1684362 w 2887263"/>
                <a:gd name="connsiteY74-2798" fmla="*/ 35759 h 2556892"/>
                <a:gd name="connsiteX75-2799" fmla="*/ 1778802 w 2887263"/>
                <a:gd name="connsiteY75-2800" fmla="*/ 139274 h 2556892"/>
                <a:gd name="connsiteX76-2801" fmla="*/ 1913038 w 2887263"/>
                <a:gd name="connsiteY76-2802" fmla="*/ 215126 h 2556892"/>
                <a:gd name="connsiteX77-2803" fmla="*/ 1956806 w 2887263"/>
                <a:gd name="connsiteY77-2804" fmla="*/ 233819 h 2556892"/>
                <a:gd name="connsiteX78-2805" fmla="*/ 1967743 w 2887263"/>
                <a:gd name="connsiteY78-2806" fmla="*/ 230756 h 2556892"/>
                <a:gd name="connsiteX79-2807" fmla="*/ 1970387 w 2887263"/>
                <a:gd name="connsiteY79-2808" fmla="*/ 230053 h 2556892"/>
                <a:gd name="connsiteX80-2809" fmla="*/ 2020150 w 2887263"/>
                <a:gd name="connsiteY80-2810" fmla="*/ 186624 h 2556892"/>
                <a:gd name="connsiteX81-2811" fmla="*/ 2083131 w 2887263"/>
                <a:gd name="connsiteY81-2812" fmla="*/ 93762 h 2556892"/>
                <a:gd name="connsiteX82-2813" fmla="*/ 2088041 w 2887263"/>
                <a:gd name="connsiteY82-2814" fmla="*/ 0 h 2556892"/>
                <a:gd name="connsiteX0-2815" fmla="*/ 2502386 w 2887263"/>
                <a:gd name="connsiteY0-2816" fmla="*/ 1100528 h 2556892"/>
                <a:gd name="connsiteX1-2817" fmla="*/ 2493192 w 2887263"/>
                <a:gd name="connsiteY1-2818" fmla="*/ 1180518 h 2556892"/>
                <a:gd name="connsiteX2-2819" fmla="*/ 2465609 w 2887263"/>
                <a:gd name="connsiteY2-2820" fmla="*/ 1293147 h 2556892"/>
                <a:gd name="connsiteX3-2821" fmla="*/ 2453657 w 2887263"/>
                <a:gd name="connsiteY3-2822" fmla="*/ 1314294 h 2556892"/>
                <a:gd name="connsiteX4-2823" fmla="*/ 2454117 w 2887263"/>
                <a:gd name="connsiteY4-2824" fmla="*/ 1317972 h 2556892"/>
                <a:gd name="connsiteX5-2825" fmla="*/ 2453197 w 2887263"/>
                <a:gd name="connsiteY5-2826" fmla="*/ 1334981 h 2556892"/>
                <a:gd name="connsiteX6-2827" fmla="*/ 2487675 w 2887263"/>
                <a:gd name="connsiteY6-2828" fmla="*/ 1298204 h 2556892"/>
                <a:gd name="connsiteX7-2829" fmla="*/ 2519396 w 2887263"/>
                <a:gd name="connsiteY7-2830" fmla="*/ 1266944 h 2556892"/>
                <a:gd name="connsiteX8-2831" fmla="*/ 2527210 w 2887263"/>
                <a:gd name="connsiteY8-2832" fmla="*/ 1243499 h 2556892"/>
                <a:gd name="connsiteX9-2833" fmla="*/ 2506983 w 2887263"/>
                <a:gd name="connsiteY9-2834" fmla="*/ 1129031 h 2556892"/>
                <a:gd name="connsiteX10-2835" fmla="*/ 2502386 w 2887263"/>
                <a:gd name="connsiteY10-2836" fmla="*/ 1100528 h 2556892"/>
                <a:gd name="connsiteX11-2837" fmla="*/ 2088041 w 2887263"/>
                <a:gd name="connsiteY11-2838" fmla="*/ 0 h 2556892"/>
                <a:gd name="connsiteX12-2839" fmla="*/ 2147031 w 2887263"/>
                <a:gd name="connsiteY12-2840" fmla="*/ 92843 h 2556892"/>
                <a:gd name="connsiteX13-2841" fmla="*/ 2146811 w 2887263"/>
                <a:gd name="connsiteY13-2842" fmla="*/ 95772 h 2556892"/>
                <a:gd name="connsiteX14-2843" fmla="*/ 2343326 w 2887263"/>
                <a:gd name="connsiteY14-2844" fmla="*/ 146169 h 2556892"/>
                <a:gd name="connsiteX15-2845" fmla="*/ 2510201 w 2887263"/>
                <a:gd name="connsiteY15-2846" fmla="*/ 214666 h 2556892"/>
                <a:gd name="connsiteX16-2847" fmla="*/ 2626968 w 2887263"/>
                <a:gd name="connsiteY16-2848" fmla="*/ 296494 h 2556892"/>
                <a:gd name="connsiteX17-2849" fmla="*/ 2693166 w 2887263"/>
                <a:gd name="connsiteY17-2850" fmla="*/ 382460 h 2556892"/>
                <a:gd name="connsiteX18-2851" fmla="*/ 2731322 w 2887263"/>
                <a:gd name="connsiteY18-2852" fmla="*/ 459692 h 2556892"/>
                <a:gd name="connsiteX19-2853" fmla="*/ 2762123 w 2887263"/>
                <a:gd name="connsiteY19-2854" fmla="*/ 561747 h 2556892"/>
                <a:gd name="connsiteX20-2855" fmla="*/ 2785108 w 2887263"/>
                <a:gd name="connsiteY20-2856" fmla="*/ 666102 h 2556892"/>
                <a:gd name="connsiteX21-2857" fmla="*/ 2804876 w 2887263"/>
                <a:gd name="connsiteY21-2858" fmla="*/ 779650 h 2556892"/>
                <a:gd name="connsiteX22-2859" fmla="*/ 2823264 w 2887263"/>
                <a:gd name="connsiteY22-2860" fmla="*/ 882626 h 2556892"/>
                <a:gd name="connsiteX23-2861" fmla="*/ 2830160 w 2887263"/>
                <a:gd name="connsiteY23-2862" fmla="*/ 938251 h 2556892"/>
                <a:gd name="connsiteX24-2863" fmla="*/ 2853145 w 2887263"/>
                <a:gd name="connsiteY24-2864" fmla="*/ 1122135 h 2556892"/>
                <a:gd name="connsiteX25-2865" fmla="*/ 2870614 w 2887263"/>
                <a:gd name="connsiteY25-2866" fmla="*/ 1265565 h 2556892"/>
                <a:gd name="connsiteX26-2867" fmla="*/ 2880728 w 2887263"/>
                <a:gd name="connsiteY26-2868" fmla="*/ 1355208 h 2556892"/>
                <a:gd name="connsiteX27-2869" fmla="*/ 2887164 w 2887263"/>
                <a:gd name="connsiteY27-2870" fmla="*/ 1424625 h 2556892"/>
                <a:gd name="connsiteX28-2871" fmla="*/ 2873373 w 2887263"/>
                <a:gd name="connsiteY28-2872" fmla="*/ 1444852 h 2556892"/>
                <a:gd name="connsiteX29-2873" fmla="*/ 2661446 w 2887263"/>
                <a:gd name="connsiteY29-2874" fmla="*/ 1543690 h 2556892"/>
                <a:gd name="connsiteX30-2875" fmla="*/ 2448600 w 2887263"/>
                <a:gd name="connsiteY30-2876" fmla="*/ 1641608 h 2556892"/>
                <a:gd name="connsiteX31-2877" fmla="*/ 2447681 w 2887263"/>
                <a:gd name="connsiteY31-2878" fmla="*/ 1783659 h 2556892"/>
                <a:gd name="connsiteX32-2879" fmla="*/ 2452278 w 2887263"/>
                <a:gd name="connsiteY32-2880" fmla="*/ 2127522 h 2556892"/>
                <a:gd name="connsiteX33-2881" fmla="*/ 2458714 w 2887263"/>
                <a:gd name="connsiteY33-2882" fmla="*/ 2556892 h 2556892"/>
                <a:gd name="connsiteX34-2883" fmla="*/ 1263006 w 2887263"/>
                <a:gd name="connsiteY34-2884" fmla="*/ 2556892 h 2556892"/>
                <a:gd name="connsiteX35-2885" fmla="*/ 1282774 w 2887263"/>
                <a:gd name="connsiteY35-2886" fmla="*/ 2299914 h 2556892"/>
                <a:gd name="connsiteX36-2887" fmla="*/ 1307598 w 2887263"/>
                <a:gd name="connsiteY36-2888" fmla="*/ 2083390 h 2556892"/>
                <a:gd name="connsiteX37-2889" fmla="*/ 1331503 w 2887263"/>
                <a:gd name="connsiteY37-2890" fmla="*/ 1927088 h 2556892"/>
                <a:gd name="connsiteX38-2891" fmla="*/ 1373796 w 2887263"/>
                <a:gd name="connsiteY38-2892" fmla="*/ 1718839 h 2556892"/>
                <a:gd name="connsiteX39-2893" fmla="*/ 1407355 w 2887263"/>
                <a:gd name="connsiteY39-2894" fmla="*/ 1619082 h 2556892"/>
                <a:gd name="connsiteX40-2895" fmla="*/ 1414711 w 2887263"/>
                <a:gd name="connsiteY40-2896" fmla="*/ 1591040 h 2556892"/>
                <a:gd name="connsiteX41-2897" fmla="*/ 1407355 w 2887263"/>
                <a:gd name="connsiteY41-2898" fmla="*/ 1583225 h 2556892"/>
                <a:gd name="connsiteX42-2899" fmla="*/ 1380692 w 2887263"/>
                <a:gd name="connsiteY42-2900" fmla="*/ 1470596 h 2556892"/>
                <a:gd name="connsiteX43-2901" fmla="*/ 1359086 w 2887263"/>
                <a:gd name="connsiteY43-2902" fmla="*/ 1374516 h 2556892"/>
                <a:gd name="connsiteX44-2903" fmla="*/ 1320470 w 2887263"/>
                <a:gd name="connsiteY44-2904" fmla="*/ 1212698 h 2556892"/>
                <a:gd name="connsiteX45-2905" fmla="*/ 1297484 w 2887263"/>
                <a:gd name="connsiteY45-2906" fmla="*/ 1106964 h 2556892"/>
                <a:gd name="connsiteX46-2907" fmla="*/ 1288750 w 2887263"/>
                <a:gd name="connsiteY46-2908" fmla="*/ 1086737 h 2556892"/>
                <a:gd name="connsiteX47-2909" fmla="*/ 1127391 w 2887263"/>
                <a:gd name="connsiteY47-2910" fmla="*/ 1342336 h 2556892"/>
                <a:gd name="connsiteX48-2911" fmla="*/ 962355 w 2887263"/>
                <a:gd name="connsiteY48-2912" fmla="*/ 1506453 h 2556892"/>
                <a:gd name="connsiteX49-2913" fmla="*/ 851105 w 2887263"/>
                <a:gd name="connsiteY49-2914" fmla="*/ 1587362 h 2556892"/>
                <a:gd name="connsiteX50-2915" fmla="*/ 766059 w 2887263"/>
                <a:gd name="connsiteY50-2916" fmla="*/ 1636091 h 2556892"/>
                <a:gd name="connsiteX51-2917" fmla="*/ 494829 w 2887263"/>
                <a:gd name="connsiteY51-2918" fmla="*/ 1753318 h 2556892"/>
                <a:gd name="connsiteX52-2919" fmla="*/ 387717 w 2887263"/>
                <a:gd name="connsiteY52-2920" fmla="*/ 1777223 h 2556892"/>
                <a:gd name="connsiteX53-2921" fmla="*/ 272789 w 2887263"/>
                <a:gd name="connsiteY53-2922" fmla="*/ 1791474 h 2556892"/>
                <a:gd name="connsiteX54-2923" fmla="*/ 104995 w 2887263"/>
                <a:gd name="connsiteY54-2924" fmla="*/ 1804345 h 2556892"/>
                <a:gd name="connsiteX55-2925" fmla="*/ 82929 w 2887263"/>
                <a:gd name="connsiteY55-2926" fmla="*/ 1787336 h 2556892"/>
                <a:gd name="connsiteX56-2927" fmla="*/ 77872 w 2887263"/>
                <a:gd name="connsiteY56-2928" fmla="*/ 1783199 h 2556892"/>
                <a:gd name="connsiteX57-2929" fmla="*/ 61322 w 2887263"/>
                <a:gd name="connsiteY57-2930" fmla="*/ 1758374 h 2556892"/>
                <a:gd name="connsiteX58-2931" fmla="*/ 15811 w 2887263"/>
                <a:gd name="connsiteY58-2932" fmla="*/ 1637471 h 2556892"/>
                <a:gd name="connsiteX59-2933" fmla="*/ 5237 w 2887263"/>
                <a:gd name="connsiteY59-2934" fmla="*/ 1612646 h 2556892"/>
                <a:gd name="connsiteX60-2935" fmla="*/ 1100 w 2887263"/>
                <a:gd name="connsiteY60-2936" fmla="*/ 1591499 h 2556892"/>
                <a:gd name="connsiteX61-2937" fmla="*/ 48450 w 2887263"/>
                <a:gd name="connsiteY61-2938" fmla="*/ 1572192 h 2556892"/>
                <a:gd name="connsiteX62-2939" fmla="*/ 308187 w 2887263"/>
                <a:gd name="connsiteY62-2940" fmla="*/ 1484387 h 2556892"/>
                <a:gd name="connsiteX63-2941" fmla="*/ 418058 w 2887263"/>
                <a:gd name="connsiteY63-2942" fmla="*/ 1438416 h 2556892"/>
                <a:gd name="connsiteX64-2943" fmla="*/ 576658 w 2887263"/>
                <a:gd name="connsiteY64-2944" fmla="*/ 1349692 h 2556892"/>
                <a:gd name="connsiteX65-2945" fmla="*/ 783528 w 2887263"/>
                <a:gd name="connsiteY65-2946" fmla="*/ 1212698 h 2556892"/>
                <a:gd name="connsiteX66-2947" fmla="*/ 835935 w 2887263"/>
                <a:gd name="connsiteY66-2948" fmla="*/ 1149718 h 2556892"/>
                <a:gd name="connsiteX67-2949" fmla="*/ 1003729 w 2887263"/>
                <a:gd name="connsiteY67-2950" fmla="*/ 829759 h 2556892"/>
                <a:gd name="connsiteX68-2951" fmla="*/ 1145780 w 2887263"/>
                <a:gd name="connsiteY68-2952" fmla="*/ 462450 h 2556892"/>
                <a:gd name="connsiteX69-2953" fmla="*/ 1238182 w 2887263"/>
                <a:gd name="connsiteY69-2954" fmla="*/ 327755 h 2556892"/>
                <a:gd name="connsiteX70-2955" fmla="*/ 1398621 w 2887263"/>
                <a:gd name="connsiteY70-2956" fmla="*/ 243628 h 2556892"/>
                <a:gd name="connsiteX71-2957" fmla="*/ 1538832 w 2887263"/>
                <a:gd name="connsiteY71-2958" fmla="*/ 170074 h 2556892"/>
                <a:gd name="connsiteX72-2959" fmla="*/ 1593998 w 2887263"/>
                <a:gd name="connsiteY72-2960" fmla="*/ 129160 h 2556892"/>
                <a:gd name="connsiteX73-2961" fmla="*/ 1684362 w 2887263"/>
                <a:gd name="connsiteY73-2962" fmla="*/ 35759 h 2556892"/>
                <a:gd name="connsiteX74-2963" fmla="*/ 1778802 w 2887263"/>
                <a:gd name="connsiteY74-2964" fmla="*/ 139274 h 2556892"/>
                <a:gd name="connsiteX75-2965" fmla="*/ 1913038 w 2887263"/>
                <a:gd name="connsiteY75-2966" fmla="*/ 215126 h 2556892"/>
                <a:gd name="connsiteX76-2967" fmla="*/ 1956806 w 2887263"/>
                <a:gd name="connsiteY76-2968" fmla="*/ 233819 h 2556892"/>
                <a:gd name="connsiteX77-2969" fmla="*/ 1967743 w 2887263"/>
                <a:gd name="connsiteY77-2970" fmla="*/ 230756 h 2556892"/>
                <a:gd name="connsiteX78-2971" fmla="*/ 1970387 w 2887263"/>
                <a:gd name="connsiteY78-2972" fmla="*/ 230053 h 2556892"/>
                <a:gd name="connsiteX79-2973" fmla="*/ 2020150 w 2887263"/>
                <a:gd name="connsiteY79-2974" fmla="*/ 186624 h 2556892"/>
                <a:gd name="connsiteX80-2975" fmla="*/ 2083131 w 2887263"/>
                <a:gd name="connsiteY80-2976" fmla="*/ 93762 h 2556892"/>
                <a:gd name="connsiteX81-2977" fmla="*/ 2088041 w 2887263"/>
                <a:gd name="connsiteY81-2978" fmla="*/ 0 h 2556892"/>
                <a:gd name="connsiteX0-2979" fmla="*/ 2502386 w 2887263"/>
                <a:gd name="connsiteY0-2980" fmla="*/ 1100528 h 2556892"/>
                <a:gd name="connsiteX1-2981" fmla="*/ 2493192 w 2887263"/>
                <a:gd name="connsiteY1-2982" fmla="*/ 1180518 h 2556892"/>
                <a:gd name="connsiteX2-2983" fmla="*/ 2465609 w 2887263"/>
                <a:gd name="connsiteY2-2984" fmla="*/ 1293147 h 2556892"/>
                <a:gd name="connsiteX3-2985" fmla="*/ 2453657 w 2887263"/>
                <a:gd name="connsiteY3-2986" fmla="*/ 1314294 h 2556892"/>
                <a:gd name="connsiteX4-2987" fmla="*/ 2454117 w 2887263"/>
                <a:gd name="connsiteY4-2988" fmla="*/ 1317972 h 2556892"/>
                <a:gd name="connsiteX5-2989" fmla="*/ 2453197 w 2887263"/>
                <a:gd name="connsiteY5-2990" fmla="*/ 1334981 h 2556892"/>
                <a:gd name="connsiteX6-2991" fmla="*/ 2487675 w 2887263"/>
                <a:gd name="connsiteY6-2992" fmla="*/ 1298204 h 2556892"/>
                <a:gd name="connsiteX7-2993" fmla="*/ 2519396 w 2887263"/>
                <a:gd name="connsiteY7-2994" fmla="*/ 1266944 h 2556892"/>
                <a:gd name="connsiteX8-2995" fmla="*/ 2527210 w 2887263"/>
                <a:gd name="connsiteY8-2996" fmla="*/ 1243499 h 2556892"/>
                <a:gd name="connsiteX9-2997" fmla="*/ 2506983 w 2887263"/>
                <a:gd name="connsiteY9-2998" fmla="*/ 1129031 h 2556892"/>
                <a:gd name="connsiteX10-2999" fmla="*/ 2502386 w 2887263"/>
                <a:gd name="connsiteY10-3000" fmla="*/ 1100528 h 2556892"/>
                <a:gd name="connsiteX11-3001" fmla="*/ 2088041 w 2887263"/>
                <a:gd name="connsiteY11-3002" fmla="*/ 0 h 2556892"/>
                <a:gd name="connsiteX12-3003" fmla="*/ 2147031 w 2887263"/>
                <a:gd name="connsiteY12-3004" fmla="*/ 92843 h 2556892"/>
                <a:gd name="connsiteX13-3005" fmla="*/ 2146811 w 2887263"/>
                <a:gd name="connsiteY13-3006" fmla="*/ 95772 h 2556892"/>
                <a:gd name="connsiteX14-3007" fmla="*/ 2343326 w 2887263"/>
                <a:gd name="connsiteY14-3008" fmla="*/ 146169 h 2556892"/>
                <a:gd name="connsiteX15-3009" fmla="*/ 2510201 w 2887263"/>
                <a:gd name="connsiteY15-3010" fmla="*/ 214666 h 2556892"/>
                <a:gd name="connsiteX16-3011" fmla="*/ 2626968 w 2887263"/>
                <a:gd name="connsiteY16-3012" fmla="*/ 296494 h 2556892"/>
                <a:gd name="connsiteX17-3013" fmla="*/ 2693166 w 2887263"/>
                <a:gd name="connsiteY17-3014" fmla="*/ 382460 h 2556892"/>
                <a:gd name="connsiteX18-3015" fmla="*/ 2731322 w 2887263"/>
                <a:gd name="connsiteY18-3016" fmla="*/ 459692 h 2556892"/>
                <a:gd name="connsiteX19-3017" fmla="*/ 2762123 w 2887263"/>
                <a:gd name="connsiteY19-3018" fmla="*/ 561747 h 2556892"/>
                <a:gd name="connsiteX20-3019" fmla="*/ 2785108 w 2887263"/>
                <a:gd name="connsiteY20-3020" fmla="*/ 666102 h 2556892"/>
                <a:gd name="connsiteX21-3021" fmla="*/ 2804876 w 2887263"/>
                <a:gd name="connsiteY21-3022" fmla="*/ 779650 h 2556892"/>
                <a:gd name="connsiteX22-3023" fmla="*/ 2823264 w 2887263"/>
                <a:gd name="connsiteY22-3024" fmla="*/ 882626 h 2556892"/>
                <a:gd name="connsiteX23-3025" fmla="*/ 2830160 w 2887263"/>
                <a:gd name="connsiteY23-3026" fmla="*/ 938251 h 2556892"/>
                <a:gd name="connsiteX24-3027" fmla="*/ 2853145 w 2887263"/>
                <a:gd name="connsiteY24-3028" fmla="*/ 1122135 h 2556892"/>
                <a:gd name="connsiteX25-3029" fmla="*/ 2870614 w 2887263"/>
                <a:gd name="connsiteY25-3030" fmla="*/ 1265565 h 2556892"/>
                <a:gd name="connsiteX26-3031" fmla="*/ 2880728 w 2887263"/>
                <a:gd name="connsiteY26-3032" fmla="*/ 1355208 h 2556892"/>
                <a:gd name="connsiteX27-3033" fmla="*/ 2887164 w 2887263"/>
                <a:gd name="connsiteY27-3034" fmla="*/ 1424625 h 2556892"/>
                <a:gd name="connsiteX28-3035" fmla="*/ 2873373 w 2887263"/>
                <a:gd name="connsiteY28-3036" fmla="*/ 1444852 h 2556892"/>
                <a:gd name="connsiteX29-3037" fmla="*/ 2661446 w 2887263"/>
                <a:gd name="connsiteY29-3038" fmla="*/ 1543690 h 2556892"/>
                <a:gd name="connsiteX30-3039" fmla="*/ 2448600 w 2887263"/>
                <a:gd name="connsiteY30-3040" fmla="*/ 1641608 h 2556892"/>
                <a:gd name="connsiteX31-3041" fmla="*/ 2447681 w 2887263"/>
                <a:gd name="connsiteY31-3042" fmla="*/ 1783659 h 2556892"/>
                <a:gd name="connsiteX32-3043" fmla="*/ 2452278 w 2887263"/>
                <a:gd name="connsiteY32-3044" fmla="*/ 2127522 h 2556892"/>
                <a:gd name="connsiteX33-3045" fmla="*/ 2458714 w 2887263"/>
                <a:gd name="connsiteY33-3046" fmla="*/ 2556892 h 2556892"/>
                <a:gd name="connsiteX34-3047" fmla="*/ 1263006 w 2887263"/>
                <a:gd name="connsiteY34-3048" fmla="*/ 2556892 h 2556892"/>
                <a:gd name="connsiteX35-3049" fmla="*/ 1282774 w 2887263"/>
                <a:gd name="connsiteY35-3050" fmla="*/ 2299914 h 2556892"/>
                <a:gd name="connsiteX36-3051" fmla="*/ 1307598 w 2887263"/>
                <a:gd name="connsiteY36-3052" fmla="*/ 2083390 h 2556892"/>
                <a:gd name="connsiteX37-3053" fmla="*/ 1331503 w 2887263"/>
                <a:gd name="connsiteY37-3054" fmla="*/ 1927088 h 2556892"/>
                <a:gd name="connsiteX38-3055" fmla="*/ 1373796 w 2887263"/>
                <a:gd name="connsiteY38-3056" fmla="*/ 1718839 h 2556892"/>
                <a:gd name="connsiteX39-3057" fmla="*/ 1407355 w 2887263"/>
                <a:gd name="connsiteY39-3058" fmla="*/ 1619082 h 2556892"/>
                <a:gd name="connsiteX40-3059" fmla="*/ 1414711 w 2887263"/>
                <a:gd name="connsiteY40-3060" fmla="*/ 1591040 h 2556892"/>
                <a:gd name="connsiteX41-3061" fmla="*/ 1407355 w 2887263"/>
                <a:gd name="connsiteY41-3062" fmla="*/ 1583225 h 2556892"/>
                <a:gd name="connsiteX42-3063" fmla="*/ 1380692 w 2887263"/>
                <a:gd name="connsiteY42-3064" fmla="*/ 1470596 h 2556892"/>
                <a:gd name="connsiteX43-3065" fmla="*/ 1359086 w 2887263"/>
                <a:gd name="connsiteY43-3066" fmla="*/ 1374516 h 2556892"/>
                <a:gd name="connsiteX44-3067" fmla="*/ 1320470 w 2887263"/>
                <a:gd name="connsiteY44-3068" fmla="*/ 1212698 h 2556892"/>
                <a:gd name="connsiteX45-3069" fmla="*/ 1297484 w 2887263"/>
                <a:gd name="connsiteY45-3070" fmla="*/ 1106964 h 2556892"/>
                <a:gd name="connsiteX46-3071" fmla="*/ 1288750 w 2887263"/>
                <a:gd name="connsiteY46-3072" fmla="*/ 1086737 h 2556892"/>
                <a:gd name="connsiteX47-3073" fmla="*/ 1127391 w 2887263"/>
                <a:gd name="connsiteY47-3074" fmla="*/ 1342336 h 2556892"/>
                <a:gd name="connsiteX48-3075" fmla="*/ 962355 w 2887263"/>
                <a:gd name="connsiteY48-3076" fmla="*/ 1506453 h 2556892"/>
                <a:gd name="connsiteX49-3077" fmla="*/ 766059 w 2887263"/>
                <a:gd name="connsiteY49-3078" fmla="*/ 1636091 h 2556892"/>
                <a:gd name="connsiteX50-3079" fmla="*/ 494829 w 2887263"/>
                <a:gd name="connsiteY50-3080" fmla="*/ 1753318 h 2556892"/>
                <a:gd name="connsiteX51-3081" fmla="*/ 387717 w 2887263"/>
                <a:gd name="connsiteY51-3082" fmla="*/ 1777223 h 2556892"/>
                <a:gd name="connsiteX52-3083" fmla="*/ 272789 w 2887263"/>
                <a:gd name="connsiteY52-3084" fmla="*/ 1791474 h 2556892"/>
                <a:gd name="connsiteX53-3085" fmla="*/ 104995 w 2887263"/>
                <a:gd name="connsiteY53-3086" fmla="*/ 1804345 h 2556892"/>
                <a:gd name="connsiteX54-3087" fmla="*/ 82929 w 2887263"/>
                <a:gd name="connsiteY54-3088" fmla="*/ 1787336 h 2556892"/>
                <a:gd name="connsiteX55-3089" fmla="*/ 77872 w 2887263"/>
                <a:gd name="connsiteY55-3090" fmla="*/ 1783199 h 2556892"/>
                <a:gd name="connsiteX56-3091" fmla="*/ 61322 w 2887263"/>
                <a:gd name="connsiteY56-3092" fmla="*/ 1758374 h 2556892"/>
                <a:gd name="connsiteX57-3093" fmla="*/ 15811 w 2887263"/>
                <a:gd name="connsiteY57-3094" fmla="*/ 1637471 h 2556892"/>
                <a:gd name="connsiteX58-3095" fmla="*/ 5237 w 2887263"/>
                <a:gd name="connsiteY58-3096" fmla="*/ 1612646 h 2556892"/>
                <a:gd name="connsiteX59-3097" fmla="*/ 1100 w 2887263"/>
                <a:gd name="connsiteY59-3098" fmla="*/ 1591499 h 2556892"/>
                <a:gd name="connsiteX60-3099" fmla="*/ 48450 w 2887263"/>
                <a:gd name="connsiteY60-3100" fmla="*/ 1572192 h 2556892"/>
                <a:gd name="connsiteX61-3101" fmla="*/ 308187 w 2887263"/>
                <a:gd name="connsiteY61-3102" fmla="*/ 1484387 h 2556892"/>
                <a:gd name="connsiteX62-3103" fmla="*/ 418058 w 2887263"/>
                <a:gd name="connsiteY62-3104" fmla="*/ 1438416 h 2556892"/>
                <a:gd name="connsiteX63-3105" fmla="*/ 576658 w 2887263"/>
                <a:gd name="connsiteY63-3106" fmla="*/ 1349692 h 2556892"/>
                <a:gd name="connsiteX64-3107" fmla="*/ 783528 w 2887263"/>
                <a:gd name="connsiteY64-3108" fmla="*/ 1212698 h 2556892"/>
                <a:gd name="connsiteX65-3109" fmla="*/ 835935 w 2887263"/>
                <a:gd name="connsiteY65-3110" fmla="*/ 1149718 h 2556892"/>
                <a:gd name="connsiteX66-3111" fmla="*/ 1003729 w 2887263"/>
                <a:gd name="connsiteY66-3112" fmla="*/ 829759 h 2556892"/>
                <a:gd name="connsiteX67-3113" fmla="*/ 1145780 w 2887263"/>
                <a:gd name="connsiteY67-3114" fmla="*/ 462450 h 2556892"/>
                <a:gd name="connsiteX68-3115" fmla="*/ 1238182 w 2887263"/>
                <a:gd name="connsiteY68-3116" fmla="*/ 327755 h 2556892"/>
                <a:gd name="connsiteX69-3117" fmla="*/ 1398621 w 2887263"/>
                <a:gd name="connsiteY69-3118" fmla="*/ 243628 h 2556892"/>
                <a:gd name="connsiteX70-3119" fmla="*/ 1538832 w 2887263"/>
                <a:gd name="connsiteY70-3120" fmla="*/ 170074 h 2556892"/>
                <a:gd name="connsiteX71-3121" fmla="*/ 1593998 w 2887263"/>
                <a:gd name="connsiteY71-3122" fmla="*/ 129160 h 2556892"/>
                <a:gd name="connsiteX72-3123" fmla="*/ 1684362 w 2887263"/>
                <a:gd name="connsiteY72-3124" fmla="*/ 35759 h 2556892"/>
                <a:gd name="connsiteX73-3125" fmla="*/ 1778802 w 2887263"/>
                <a:gd name="connsiteY73-3126" fmla="*/ 139274 h 2556892"/>
                <a:gd name="connsiteX74-3127" fmla="*/ 1913038 w 2887263"/>
                <a:gd name="connsiteY74-3128" fmla="*/ 215126 h 2556892"/>
                <a:gd name="connsiteX75-3129" fmla="*/ 1956806 w 2887263"/>
                <a:gd name="connsiteY75-3130" fmla="*/ 233819 h 2556892"/>
                <a:gd name="connsiteX76-3131" fmla="*/ 1967743 w 2887263"/>
                <a:gd name="connsiteY76-3132" fmla="*/ 230756 h 2556892"/>
                <a:gd name="connsiteX77-3133" fmla="*/ 1970387 w 2887263"/>
                <a:gd name="connsiteY77-3134" fmla="*/ 230053 h 2556892"/>
                <a:gd name="connsiteX78-3135" fmla="*/ 2020150 w 2887263"/>
                <a:gd name="connsiteY78-3136" fmla="*/ 186624 h 2556892"/>
                <a:gd name="connsiteX79-3137" fmla="*/ 2083131 w 2887263"/>
                <a:gd name="connsiteY79-3138" fmla="*/ 93762 h 2556892"/>
                <a:gd name="connsiteX80-3139" fmla="*/ 2088041 w 2887263"/>
                <a:gd name="connsiteY80-3140" fmla="*/ 0 h 2556892"/>
                <a:gd name="connsiteX0-3141" fmla="*/ 2502386 w 2887263"/>
                <a:gd name="connsiteY0-3142" fmla="*/ 1100528 h 2556892"/>
                <a:gd name="connsiteX1-3143" fmla="*/ 2493192 w 2887263"/>
                <a:gd name="connsiteY1-3144" fmla="*/ 1180518 h 2556892"/>
                <a:gd name="connsiteX2-3145" fmla="*/ 2465609 w 2887263"/>
                <a:gd name="connsiteY2-3146" fmla="*/ 1293147 h 2556892"/>
                <a:gd name="connsiteX3-3147" fmla="*/ 2453657 w 2887263"/>
                <a:gd name="connsiteY3-3148" fmla="*/ 1314294 h 2556892"/>
                <a:gd name="connsiteX4-3149" fmla="*/ 2454117 w 2887263"/>
                <a:gd name="connsiteY4-3150" fmla="*/ 1317972 h 2556892"/>
                <a:gd name="connsiteX5-3151" fmla="*/ 2453197 w 2887263"/>
                <a:gd name="connsiteY5-3152" fmla="*/ 1334981 h 2556892"/>
                <a:gd name="connsiteX6-3153" fmla="*/ 2487675 w 2887263"/>
                <a:gd name="connsiteY6-3154" fmla="*/ 1298204 h 2556892"/>
                <a:gd name="connsiteX7-3155" fmla="*/ 2519396 w 2887263"/>
                <a:gd name="connsiteY7-3156" fmla="*/ 1266944 h 2556892"/>
                <a:gd name="connsiteX8-3157" fmla="*/ 2527210 w 2887263"/>
                <a:gd name="connsiteY8-3158" fmla="*/ 1243499 h 2556892"/>
                <a:gd name="connsiteX9-3159" fmla="*/ 2506983 w 2887263"/>
                <a:gd name="connsiteY9-3160" fmla="*/ 1129031 h 2556892"/>
                <a:gd name="connsiteX10-3161" fmla="*/ 2502386 w 2887263"/>
                <a:gd name="connsiteY10-3162" fmla="*/ 1100528 h 2556892"/>
                <a:gd name="connsiteX11-3163" fmla="*/ 2088041 w 2887263"/>
                <a:gd name="connsiteY11-3164" fmla="*/ 0 h 2556892"/>
                <a:gd name="connsiteX12-3165" fmla="*/ 2147031 w 2887263"/>
                <a:gd name="connsiteY12-3166" fmla="*/ 92843 h 2556892"/>
                <a:gd name="connsiteX13-3167" fmla="*/ 2146811 w 2887263"/>
                <a:gd name="connsiteY13-3168" fmla="*/ 95772 h 2556892"/>
                <a:gd name="connsiteX14-3169" fmla="*/ 2343326 w 2887263"/>
                <a:gd name="connsiteY14-3170" fmla="*/ 146169 h 2556892"/>
                <a:gd name="connsiteX15-3171" fmla="*/ 2510201 w 2887263"/>
                <a:gd name="connsiteY15-3172" fmla="*/ 214666 h 2556892"/>
                <a:gd name="connsiteX16-3173" fmla="*/ 2626968 w 2887263"/>
                <a:gd name="connsiteY16-3174" fmla="*/ 296494 h 2556892"/>
                <a:gd name="connsiteX17-3175" fmla="*/ 2693166 w 2887263"/>
                <a:gd name="connsiteY17-3176" fmla="*/ 382460 h 2556892"/>
                <a:gd name="connsiteX18-3177" fmla="*/ 2731322 w 2887263"/>
                <a:gd name="connsiteY18-3178" fmla="*/ 459692 h 2556892"/>
                <a:gd name="connsiteX19-3179" fmla="*/ 2762123 w 2887263"/>
                <a:gd name="connsiteY19-3180" fmla="*/ 561747 h 2556892"/>
                <a:gd name="connsiteX20-3181" fmla="*/ 2785108 w 2887263"/>
                <a:gd name="connsiteY20-3182" fmla="*/ 666102 h 2556892"/>
                <a:gd name="connsiteX21-3183" fmla="*/ 2804876 w 2887263"/>
                <a:gd name="connsiteY21-3184" fmla="*/ 779650 h 2556892"/>
                <a:gd name="connsiteX22-3185" fmla="*/ 2823264 w 2887263"/>
                <a:gd name="connsiteY22-3186" fmla="*/ 882626 h 2556892"/>
                <a:gd name="connsiteX23-3187" fmla="*/ 2830160 w 2887263"/>
                <a:gd name="connsiteY23-3188" fmla="*/ 938251 h 2556892"/>
                <a:gd name="connsiteX24-3189" fmla="*/ 2853145 w 2887263"/>
                <a:gd name="connsiteY24-3190" fmla="*/ 1122135 h 2556892"/>
                <a:gd name="connsiteX25-3191" fmla="*/ 2870614 w 2887263"/>
                <a:gd name="connsiteY25-3192" fmla="*/ 1265565 h 2556892"/>
                <a:gd name="connsiteX26-3193" fmla="*/ 2880728 w 2887263"/>
                <a:gd name="connsiteY26-3194" fmla="*/ 1355208 h 2556892"/>
                <a:gd name="connsiteX27-3195" fmla="*/ 2887164 w 2887263"/>
                <a:gd name="connsiteY27-3196" fmla="*/ 1424625 h 2556892"/>
                <a:gd name="connsiteX28-3197" fmla="*/ 2873373 w 2887263"/>
                <a:gd name="connsiteY28-3198" fmla="*/ 1444852 h 2556892"/>
                <a:gd name="connsiteX29-3199" fmla="*/ 2661446 w 2887263"/>
                <a:gd name="connsiteY29-3200" fmla="*/ 1543690 h 2556892"/>
                <a:gd name="connsiteX30-3201" fmla="*/ 2448600 w 2887263"/>
                <a:gd name="connsiteY30-3202" fmla="*/ 1641608 h 2556892"/>
                <a:gd name="connsiteX31-3203" fmla="*/ 2447681 w 2887263"/>
                <a:gd name="connsiteY31-3204" fmla="*/ 1783659 h 2556892"/>
                <a:gd name="connsiteX32-3205" fmla="*/ 2452278 w 2887263"/>
                <a:gd name="connsiteY32-3206" fmla="*/ 2127522 h 2556892"/>
                <a:gd name="connsiteX33-3207" fmla="*/ 2458714 w 2887263"/>
                <a:gd name="connsiteY33-3208" fmla="*/ 2556892 h 2556892"/>
                <a:gd name="connsiteX34-3209" fmla="*/ 1263006 w 2887263"/>
                <a:gd name="connsiteY34-3210" fmla="*/ 2556892 h 2556892"/>
                <a:gd name="connsiteX35-3211" fmla="*/ 1282774 w 2887263"/>
                <a:gd name="connsiteY35-3212" fmla="*/ 2299914 h 2556892"/>
                <a:gd name="connsiteX36-3213" fmla="*/ 1307598 w 2887263"/>
                <a:gd name="connsiteY36-3214" fmla="*/ 2083390 h 2556892"/>
                <a:gd name="connsiteX37-3215" fmla="*/ 1331503 w 2887263"/>
                <a:gd name="connsiteY37-3216" fmla="*/ 1927088 h 2556892"/>
                <a:gd name="connsiteX38-3217" fmla="*/ 1373796 w 2887263"/>
                <a:gd name="connsiteY38-3218" fmla="*/ 1718839 h 2556892"/>
                <a:gd name="connsiteX39-3219" fmla="*/ 1407355 w 2887263"/>
                <a:gd name="connsiteY39-3220" fmla="*/ 1619082 h 2556892"/>
                <a:gd name="connsiteX40-3221" fmla="*/ 1414711 w 2887263"/>
                <a:gd name="connsiteY40-3222" fmla="*/ 1591040 h 2556892"/>
                <a:gd name="connsiteX41-3223" fmla="*/ 1407355 w 2887263"/>
                <a:gd name="connsiteY41-3224" fmla="*/ 1583225 h 2556892"/>
                <a:gd name="connsiteX42-3225" fmla="*/ 1380692 w 2887263"/>
                <a:gd name="connsiteY42-3226" fmla="*/ 1470596 h 2556892"/>
                <a:gd name="connsiteX43-3227" fmla="*/ 1359086 w 2887263"/>
                <a:gd name="connsiteY43-3228" fmla="*/ 1374516 h 2556892"/>
                <a:gd name="connsiteX44-3229" fmla="*/ 1320470 w 2887263"/>
                <a:gd name="connsiteY44-3230" fmla="*/ 1212698 h 2556892"/>
                <a:gd name="connsiteX45-3231" fmla="*/ 1297484 w 2887263"/>
                <a:gd name="connsiteY45-3232" fmla="*/ 1106964 h 2556892"/>
                <a:gd name="connsiteX46-3233" fmla="*/ 1288750 w 2887263"/>
                <a:gd name="connsiteY46-3234" fmla="*/ 1086737 h 2556892"/>
                <a:gd name="connsiteX47-3235" fmla="*/ 1127391 w 2887263"/>
                <a:gd name="connsiteY47-3236" fmla="*/ 1342336 h 2556892"/>
                <a:gd name="connsiteX48-3237" fmla="*/ 962355 w 2887263"/>
                <a:gd name="connsiteY48-3238" fmla="*/ 1506453 h 2556892"/>
                <a:gd name="connsiteX49-3239" fmla="*/ 766059 w 2887263"/>
                <a:gd name="connsiteY49-3240" fmla="*/ 1636091 h 2556892"/>
                <a:gd name="connsiteX50-3241" fmla="*/ 494829 w 2887263"/>
                <a:gd name="connsiteY50-3242" fmla="*/ 1753318 h 2556892"/>
                <a:gd name="connsiteX51-3243" fmla="*/ 272789 w 2887263"/>
                <a:gd name="connsiteY51-3244" fmla="*/ 1791474 h 2556892"/>
                <a:gd name="connsiteX52-3245" fmla="*/ 104995 w 2887263"/>
                <a:gd name="connsiteY52-3246" fmla="*/ 1804345 h 2556892"/>
                <a:gd name="connsiteX53-3247" fmla="*/ 82929 w 2887263"/>
                <a:gd name="connsiteY53-3248" fmla="*/ 1787336 h 2556892"/>
                <a:gd name="connsiteX54-3249" fmla="*/ 77872 w 2887263"/>
                <a:gd name="connsiteY54-3250" fmla="*/ 1783199 h 2556892"/>
                <a:gd name="connsiteX55-3251" fmla="*/ 61322 w 2887263"/>
                <a:gd name="connsiteY55-3252" fmla="*/ 1758374 h 2556892"/>
                <a:gd name="connsiteX56-3253" fmla="*/ 15811 w 2887263"/>
                <a:gd name="connsiteY56-3254" fmla="*/ 1637471 h 2556892"/>
                <a:gd name="connsiteX57-3255" fmla="*/ 5237 w 2887263"/>
                <a:gd name="connsiteY57-3256" fmla="*/ 1612646 h 2556892"/>
                <a:gd name="connsiteX58-3257" fmla="*/ 1100 w 2887263"/>
                <a:gd name="connsiteY58-3258" fmla="*/ 1591499 h 2556892"/>
                <a:gd name="connsiteX59-3259" fmla="*/ 48450 w 2887263"/>
                <a:gd name="connsiteY59-3260" fmla="*/ 1572192 h 2556892"/>
                <a:gd name="connsiteX60-3261" fmla="*/ 308187 w 2887263"/>
                <a:gd name="connsiteY60-3262" fmla="*/ 1484387 h 2556892"/>
                <a:gd name="connsiteX61-3263" fmla="*/ 418058 w 2887263"/>
                <a:gd name="connsiteY61-3264" fmla="*/ 1438416 h 2556892"/>
                <a:gd name="connsiteX62-3265" fmla="*/ 576658 w 2887263"/>
                <a:gd name="connsiteY62-3266" fmla="*/ 1349692 h 2556892"/>
                <a:gd name="connsiteX63-3267" fmla="*/ 783528 w 2887263"/>
                <a:gd name="connsiteY63-3268" fmla="*/ 1212698 h 2556892"/>
                <a:gd name="connsiteX64-3269" fmla="*/ 835935 w 2887263"/>
                <a:gd name="connsiteY64-3270" fmla="*/ 1149718 h 2556892"/>
                <a:gd name="connsiteX65-3271" fmla="*/ 1003729 w 2887263"/>
                <a:gd name="connsiteY65-3272" fmla="*/ 829759 h 2556892"/>
                <a:gd name="connsiteX66-3273" fmla="*/ 1145780 w 2887263"/>
                <a:gd name="connsiteY66-3274" fmla="*/ 462450 h 2556892"/>
                <a:gd name="connsiteX67-3275" fmla="*/ 1238182 w 2887263"/>
                <a:gd name="connsiteY67-3276" fmla="*/ 327755 h 2556892"/>
                <a:gd name="connsiteX68-3277" fmla="*/ 1398621 w 2887263"/>
                <a:gd name="connsiteY68-3278" fmla="*/ 243628 h 2556892"/>
                <a:gd name="connsiteX69-3279" fmla="*/ 1538832 w 2887263"/>
                <a:gd name="connsiteY69-3280" fmla="*/ 170074 h 2556892"/>
                <a:gd name="connsiteX70-3281" fmla="*/ 1593998 w 2887263"/>
                <a:gd name="connsiteY70-3282" fmla="*/ 129160 h 2556892"/>
                <a:gd name="connsiteX71-3283" fmla="*/ 1684362 w 2887263"/>
                <a:gd name="connsiteY71-3284" fmla="*/ 35759 h 2556892"/>
                <a:gd name="connsiteX72-3285" fmla="*/ 1778802 w 2887263"/>
                <a:gd name="connsiteY72-3286" fmla="*/ 139274 h 2556892"/>
                <a:gd name="connsiteX73-3287" fmla="*/ 1913038 w 2887263"/>
                <a:gd name="connsiteY73-3288" fmla="*/ 215126 h 2556892"/>
                <a:gd name="connsiteX74-3289" fmla="*/ 1956806 w 2887263"/>
                <a:gd name="connsiteY74-3290" fmla="*/ 233819 h 2556892"/>
                <a:gd name="connsiteX75-3291" fmla="*/ 1967743 w 2887263"/>
                <a:gd name="connsiteY75-3292" fmla="*/ 230756 h 2556892"/>
                <a:gd name="connsiteX76-3293" fmla="*/ 1970387 w 2887263"/>
                <a:gd name="connsiteY76-3294" fmla="*/ 230053 h 2556892"/>
                <a:gd name="connsiteX77-3295" fmla="*/ 2020150 w 2887263"/>
                <a:gd name="connsiteY77-3296" fmla="*/ 186624 h 2556892"/>
                <a:gd name="connsiteX78-3297" fmla="*/ 2083131 w 2887263"/>
                <a:gd name="connsiteY78-3298" fmla="*/ 93762 h 2556892"/>
                <a:gd name="connsiteX79-3299" fmla="*/ 2088041 w 2887263"/>
                <a:gd name="connsiteY79-3300" fmla="*/ 0 h 2556892"/>
                <a:gd name="connsiteX0-3301" fmla="*/ 2502386 w 2887263"/>
                <a:gd name="connsiteY0-3302" fmla="*/ 1100528 h 2556892"/>
                <a:gd name="connsiteX1-3303" fmla="*/ 2493192 w 2887263"/>
                <a:gd name="connsiteY1-3304" fmla="*/ 1180518 h 2556892"/>
                <a:gd name="connsiteX2-3305" fmla="*/ 2465609 w 2887263"/>
                <a:gd name="connsiteY2-3306" fmla="*/ 1293147 h 2556892"/>
                <a:gd name="connsiteX3-3307" fmla="*/ 2453657 w 2887263"/>
                <a:gd name="connsiteY3-3308" fmla="*/ 1314294 h 2556892"/>
                <a:gd name="connsiteX4-3309" fmla="*/ 2454117 w 2887263"/>
                <a:gd name="connsiteY4-3310" fmla="*/ 1317972 h 2556892"/>
                <a:gd name="connsiteX5-3311" fmla="*/ 2453197 w 2887263"/>
                <a:gd name="connsiteY5-3312" fmla="*/ 1334981 h 2556892"/>
                <a:gd name="connsiteX6-3313" fmla="*/ 2487675 w 2887263"/>
                <a:gd name="connsiteY6-3314" fmla="*/ 1298204 h 2556892"/>
                <a:gd name="connsiteX7-3315" fmla="*/ 2519396 w 2887263"/>
                <a:gd name="connsiteY7-3316" fmla="*/ 1266944 h 2556892"/>
                <a:gd name="connsiteX8-3317" fmla="*/ 2527210 w 2887263"/>
                <a:gd name="connsiteY8-3318" fmla="*/ 1243499 h 2556892"/>
                <a:gd name="connsiteX9-3319" fmla="*/ 2506983 w 2887263"/>
                <a:gd name="connsiteY9-3320" fmla="*/ 1129031 h 2556892"/>
                <a:gd name="connsiteX10-3321" fmla="*/ 2502386 w 2887263"/>
                <a:gd name="connsiteY10-3322" fmla="*/ 1100528 h 2556892"/>
                <a:gd name="connsiteX11-3323" fmla="*/ 2088041 w 2887263"/>
                <a:gd name="connsiteY11-3324" fmla="*/ 0 h 2556892"/>
                <a:gd name="connsiteX12-3325" fmla="*/ 2147031 w 2887263"/>
                <a:gd name="connsiteY12-3326" fmla="*/ 92843 h 2556892"/>
                <a:gd name="connsiteX13-3327" fmla="*/ 2146811 w 2887263"/>
                <a:gd name="connsiteY13-3328" fmla="*/ 95772 h 2556892"/>
                <a:gd name="connsiteX14-3329" fmla="*/ 2343326 w 2887263"/>
                <a:gd name="connsiteY14-3330" fmla="*/ 146169 h 2556892"/>
                <a:gd name="connsiteX15-3331" fmla="*/ 2510201 w 2887263"/>
                <a:gd name="connsiteY15-3332" fmla="*/ 214666 h 2556892"/>
                <a:gd name="connsiteX16-3333" fmla="*/ 2626968 w 2887263"/>
                <a:gd name="connsiteY16-3334" fmla="*/ 296494 h 2556892"/>
                <a:gd name="connsiteX17-3335" fmla="*/ 2693166 w 2887263"/>
                <a:gd name="connsiteY17-3336" fmla="*/ 382460 h 2556892"/>
                <a:gd name="connsiteX18-3337" fmla="*/ 2731322 w 2887263"/>
                <a:gd name="connsiteY18-3338" fmla="*/ 459692 h 2556892"/>
                <a:gd name="connsiteX19-3339" fmla="*/ 2762123 w 2887263"/>
                <a:gd name="connsiteY19-3340" fmla="*/ 561747 h 2556892"/>
                <a:gd name="connsiteX20-3341" fmla="*/ 2785108 w 2887263"/>
                <a:gd name="connsiteY20-3342" fmla="*/ 666102 h 2556892"/>
                <a:gd name="connsiteX21-3343" fmla="*/ 2804876 w 2887263"/>
                <a:gd name="connsiteY21-3344" fmla="*/ 779650 h 2556892"/>
                <a:gd name="connsiteX22-3345" fmla="*/ 2823264 w 2887263"/>
                <a:gd name="connsiteY22-3346" fmla="*/ 882626 h 2556892"/>
                <a:gd name="connsiteX23-3347" fmla="*/ 2830160 w 2887263"/>
                <a:gd name="connsiteY23-3348" fmla="*/ 938251 h 2556892"/>
                <a:gd name="connsiteX24-3349" fmla="*/ 2853145 w 2887263"/>
                <a:gd name="connsiteY24-3350" fmla="*/ 1122135 h 2556892"/>
                <a:gd name="connsiteX25-3351" fmla="*/ 2870614 w 2887263"/>
                <a:gd name="connsiteY25-3352" fmla="*/ 1265565 h 2556892"/>
                <a:gd name="connsiteX26-3353" fmla="*/ 2880728 w 2887263"/>
                <a:gd name="connsiteY26-3354" fmla="*/ 1355208 h 2556892"/>
                <a:gd name="connsiteX27-3355" fmla="*/ 2887164 w 2887263"/>
                <a:gd name="connsiteY27-3356" fmla="*/ 1424625 h 2556892"/>
                <a:gd name="connsiteX28-3357" fmla="*/ 2873373 w 2887263"/>
                <a:gd name="connsiteY28-3358" fmla="*/ 1444852 h 2556892"/>
                <a:gd name="connsiteX29-3359" fmla="*/ 2661446 w 2887263"/>
                <a:gd name="connsiteY29-3360" fmla="*/ 1543690 h 2556892"/>
                <a:gd name="connsiteX30-3361" fmla="*/ 2448600 w 2887263"/>
                <a:gd name="connsiteY30-3362" fmla="*/ 1641608 h 2556892"/>
                <a:gd name="connsiteX31-3363" fmla="*/ 2447681 w 2887263"/>
                <a:gd name="connsiteY31-3364" fmla="*/ 1783659 h 2556892"/>
                <a:gd name="connsiteX32-3365" fmla="*/ 2452278 w 2887263"/>
                <a:gd name="connsiteY32-3366" fmla="*/ 2127522 h 2556892"/>
                <a:gd name="connsiteX33-3367" fmla="*/ 2458714 w 2887263"/>
                <a:gd name="connsiteY33-3368" fmla="*/ 2556892 h 2556892"/>
                <a:gd name="connsiteX34-3369" fmla="*/ 1263006 w 2887263"/>
                <a:gd name="connsiteY34-3370" fmla="*/ 2556892 h 2556892"/>
                <a:gd name="connsiteX35-3371" fmla="*/ 1282774 w 2887263"/>
                <a:gd name="connsiteY35-3372" fmla="*/ 2299914 h 2556892"/>
                <a:gd name="connsiteX36-3373" fmla="*/ 1307598 w 2887263"/>
                <a:gd name="connsiteY36-3374" fmla="*/ 2083390 h 2556892"/>
                <a:gd name="connsiteX37-3375" fmla="*/ 1331503 w 2887263"/>
                <a:gd name="connsiteY37-3376" fmla="*/ 1927088 h 2556892"/>
                <a:gd name="connsiteX38-3377" fmla="*/ 1373796 w 2887263"/>
                <a:gd name="connsiteY38-3378" fmla="*/ 1718839 h 2556892"/>
                <a:gd name="connsiteX39-3379" fmla="*/ 1407355 w 2887263"/>
                <a:gd name="connsiteY39-3380" fmla="*/ 1619082 h 2556892"/>
                <a:gd name="connsiteX40-3381" fmla="*/ 1414711 w 2887263"/>
                <a:gd name="connsiteY40-3382" fmla="*/ 1591040 h 2556892"/>
                <a:gd name="connsiteX41-3383" fmla="*/ 1407355 w 2887263"/>
                <a:gd name="connsiteY41-3384" fmla="*/ 1583225 h 2556892"/>
                <a:gd name="connsiteX42-3385" fmla="*/ 1380692 w 2887263"/>
                <a:gd name="connsiteY42-3386" fmla="*/ 1470596 h 2556892"/>
                <a:gd name="connsiteX43-3387" fmla="*/ 1359086 w 2887263"/>
                <a:gd name="connsiteY43-3388" fmla="*/ 1374516 h 2556892"/>
                <a:gd name="connsiteX44-3389" fmla="*/ 1320470 w 2887263"/>
                <a:gd name="connsiteY44-3390" fmla="*/ 1212698 h 2556892"/>
                <a:gd name="connsiteX45-3391" fmla="*/ 1297484 w 2887263"/>
                <a:gd name="connsiteY45-3392" fmla="*/ 1106964 h 2556892"/>
                <a:gd name="connsiteX46-3393" fmla="*/ 1288750 w 2887263"/>
                <a:gd name="connsiteY46-3394" fmla="*/ 1086737 h 2556892"/>
                <a:gd name="connsiteX47-3395" fmla="*/ 1127391 w 2887263"/>
                <a:gd name="connsiteY47-3396" fmla="*/ 1342336 h 2556892"/>
                <a:gd name="connsiteX48-3397" fmla="*/ 962355 w 2887263"/>
                <a:gd name="connsiteY48-3398" fmla="*/ 1506453 h 2556892"/>
                <a:gd name="connsiteX49-3399" fmla="*/ 766059 w 2887263"/>
                <a:gd name="connsiteY49-3400" fmla="*/ 1636091 h 2556892"/>
                <a:gd name="connsiteX50-3401" fmla="*/ 494829 w 2887263"/>
                <a:gd name="connsiteY50-3402" fmla="*/ 1753318 h 2556892"/>
                <a:gd name="connsiteX51-3403" fmla="*/ 272789 w 2887263"/>
                <a:gd name="connsiteY51-3404" fmla="*/ 1791474 h 2556892"/>
                <a:gd name="connsiteX52-3405" fmla="*/ 104995 w 2887263"/>
                <a:gd name="connsiteY52-3406" fmla="*/ 1804345 h 2556892"/>
                <a:gd name="connsiteX53-3407" fmla="*/ 82929 w 2887263"/>
                <a:gd name="connsiteY53-3408" fmla="*/ 1787336 h 2556892"/>
                <a:gd name="connsiteX54-3409" fmla="*/ 77872 w 2887263"/>
                <a:gd name="connsiteY54-3410" fmla="*/ 1783199 h 2556892"/>
                <a:gd name="connsiteX55-3411" fmla="*/ 61322 w 2887263"/>
                <a:gd name="connsiteY55-3412" fmla="*/ 1758374 h 2556892"/>
                <a:gd name="connsiteX56-3413" fmla="*/ 5237 w 2887263"/>
                <a:gd name="connsiteY56-3414" fmla="*/ 1612646 h 2556892"/>
                <a:gd name="connsiteX57-3415" fmla="*/ 1100 w 2887263"/>
                <a:gd name="connsiteY57-3416" fmla="*/ 1591499 h 2556892"/>
                <a:gd name="connsiteX58-3417" fmla="*/ 48450 w 2887263"/>
                <a:gd name="connsiteY58-3418" fmla="*/ 1572192 h 2556892"/>
                <a:gd name="connsiteX59-3419" fmla="*/ 308187 w 2887263"/>
                <a:gd name="connsiteY59-3420" fmla="*/ 1484387 h 2556892"/>
                <a:gd name="connsiteX60-3421" fmla="*/ 418058 w 2887263"/>
                <a:gd name="connsiteY60-3422" fmla="*/ 1438416 h 2556892"/>
                <a:gd name="connsiteX61-3423" fmla="*/ 576658 w 2887263"/>
                <a:gd name="connsiteY61-3424" fmla="*/ 1349692 h 2556892"/>
                <a:gd name="connsiteX62-3425" fmla="*/ 783528 w 2887263"/>
                <a:gd name="connsiteY62-3426" fmla="*/ 1212698 h 2556892"/>
                <a:gd name="connsiteX63-3427" fmla="*/ 835935 w 2887263"/>
                <a:gd name="connsiteY63-3428" fmla="*/ 1149718 h 2556892"/>
                <a:gd name="connsiteX64-3429" fmla="*/ 1003729 w 2887263"/>
                <a:gd name="connsiteY64-3430" fmla="*/ 829759 h 2556892"/>
                <a:gd name="connsiteX65-3431" fmla="*/ 1145780 w 2887263"/>
                <a:gd name="connsiteY65-3432" fmla="*/ 462450 h 2556892"/>
                <a:gd name="connsiteX66-3433" fmla="*/ 1238182 w 2887263"/>
                <a:gd name="connsiteY66-3434" fmla="*/ 327755 h 2556892"/>
                <a:gd name="connsiteX67-3435" fmla="*/ 1398621 w 2887263"/>
                <a:gd name="connsiteY67-3436" fmla="*/ 243628 h 2556892"/>
                <a:gd name="connsiteX68-3437" fmla="*/ 1538832 w 2887263"/>
                <a:gd name="connsiteY68-3438" fmla="*/ 170074 h 2556892"/>
                <a:gd name="connsiteX69-3439" fmla="*/ 1593998 w 2887263"/>
                <a:gd name="connsiteY69-3440" fmla="*/ 129160 h 2556892"/>
                <a:gd name="connsiteX70-3441" fmla="*/ 1684362 w 2887263"/>
                <a:gd name="connsiteY70-3442" fmla="*/ 35759 h 2556892"/>
                <a:gd name="connsiteX71-3443" fmla="*/ 1778802 w 2887263"/>
                <a:gd name="connsiteY71-3444" fmla="*/ 139274 h 2556892"/>
                <a:gd name="connsiteX72-3445" fmla="*/ 1913038 w 2887263"/>
                <a:gd name="connsiteY72-3446" fmla="*/ 215126 h 2556892"/>
                <a:gd name="connsiteX73-3447" fmla="*/ 1956806 w 2887263"/>
                <a:gd name="connsiteY73-3448" fmla="*/ 233819 h 2556892"/>
                <a:gd name="connsiteX74-3449" fmla="*/ 1967743 w 2887263"/>
                <a:gd name="connsiteY74-3450" fmla="*/ 230756 h 2556892"/>
                <a:gd name="connsiteX75-3451" fmla="*/ 1970387 w 2887263"/>
                <a:gd name="connsiteY75-3452" fmla="*/ 230053 h 2556892"/>
                <a:gd name="connsiteX76-3453" fmla="*/ 2020150 w 2887263"/>
                <a:gd name="connsiteY76-3454" fmla="*/ 186624 h 2556892"/>
                <a:gd name="connsiteX77-3455" fmla="*/ 2083131 w 2887263"/>
                <a:gd name="connsiteY77-3456" fmla="*/ 93762 h 2556892"/>
                <a:gd name="connsiteX78-3457" fmla="*/ 2088041 w 2887263"/>
                <a:gd name="connsiteY78-3458" fmla="*/ 0 h 2556892"/>
                <a:gd name="connsiteX0-3459" fmla="*/ 2501286 w 2886163"/>
                <a:gd name="connsiteY0-3460" fmla="*/ 1100528 h 2556892"/>
                <a:gd name="connsiteX1-3461" fmla="*/ 2492092 w 2886163"/>
                <a:gd name="connsiteY1-3462" fmla="*/ 1180518 h 2556892"/>
                <a:gd name="connsiteX2-3463" fmla="*/ 2464509 w 2886163"/>
                <a:gd name="connsiteY2-3464" fmla="*/ 1293147 h 2556892"/>
                <a:gd name="connsiteX3-3465" fmla="*/ 2452557 w 2886163"/>
                <a:gd name="connsiteY3-3466" fmla="*/ 1314294 h 2556892"/>
                <a:gd name="connsiteX4-3467" fmla="*/ 2453017 w 2886163"/>
                <a:gd name="connsiteY4-3468" fmla="*/ 1317972 h 2556892"/>
                <a:gd name="connsiteX5-3469" fmla="*/ 2452097 w 2886163"/>
                <a:gd name="connsiteY5-3470" fmla="*/ 1334981 h 2556892"/>
                <a:gd name="connsiteX6-3471" fmla="*/ 2486575 w 2886163"/>
                <a:gd name="connsiteY6-3472" fmla="*/ 1298204 h 2556892"/>
                <a:gd name="connsiteX7-3473" fmla="*/ 2518296 w 2886163"/>
                <a:gd name="connsiteY7-3474" fmla="*/ 1266944 h 2556892"/>
                <a:gd name="connsiteX8-3475" fmla="*/ 2526110 w 2886163"/>
                <a:gd name="connsiteY8-3476" fmla="*/ 1243499 h 2556892"/>
                <a:gd name="connsiteX9-3477" fmla="*/ 2505883 w 2886163"/>
                <a:gd name="connsiteY9-3478" fmla="*/ 1129031 h 2556892"/>
                <a:gd name="connsiteX10-3479" fmla="*/ 2501286 w 2886163"/>
                <a:gd name="connsiteY10-3480" fmla="*/ 1100528 h 2556892"/>
                <a:gd name="connsiteX11-3481" fmla="*/ 2086941 w 2886163"/>
                <a:gd name="connsiteY11-3482" fmla="*/ 0 h 2556892"/>
                <a:gd name="connsiteX12-3483" fmla="*/ 2145931 w 2886163"/>
                <a:gd name="connsiteY12-3484" fmla="*/ 92843 h 2556892"/>
                <a:gd name="connsiteX13-3485" fmla="*/ 2145711 w 2886163"/>
                <a:gd name="connsiteY13-3486" fmla="*/ 95772 h 2556892"/>
                <a:gd name="connsiteX14-3487" fmla="*/ 2342226 w 2886163"/>
                <a:gd name="connsiteY14-3488" fmla="*/ 146169 h 2556892"/>
                <a:gd name="connsiteX15-3489" fmla="*/ 2509101 w 2886163"/>
                <a:gd name="connsiteY15-3490" fmla="*/ 214666 h 2556892"/>
                <a:gd name="connsiteX16-3491" fmla="*/ 2625868 w 2886163"/>
                <a:gd name="connsiteY16-3492" fmla="*/ 296494 h 2556892"/>
                <a:gd name="connsiteX17-3493" fmla="*/ 2692066 w 2886163"/>
                <a:gd name="connsiteY17-3494" fmla="*/ 382460 h 2556892"/>
                <a:gd name="connsiteX18-3495" fmla="*/ 2730222 w 2886163"/>
                <a:gd name="connsiteY18-3496" fmla="*/ 459692 h 2556892"/>
                <a:gd name="connsiteX19-3497" fmla="*/ 2761023 w 2886163"/>
                <a:gd name="connsiteY19-3498" fmla="*/ 561747 h 2556892"/>
                <a:gd name="connsiteX20-3499" fmla="*/ 2784008 w 2886163"/>
                <a:gd name="connsiteY20-3500" fmla="*/ 666102 h 2556892"/>
                <a:gd name="connsiteX21-3501" fmla="*/ 2803776 w 2886163"/>
                <a:gd name="connsiteY21-3502" fmla="*/ 779650 h 2556892"/>
                <a:gd name="connsiteX22-3503" fmla="*/ 2822164 w 2886163"/>
                <a:gd name="connsiteY22-3504" fmla="*/ 882626 h 2556892"/>
                <a:gd name="connsiteX23-3505" fmla="*/ 2829060 w 2886163"/>
                <a:gd name="connsiteY23-3506" fmla="*/ 938251 h 2556892"/>
                <a:gd name="connsiteX24-3507" fmla="*/ 2852045 w 2886163"/>
                <a:gd name="connsiteY24-3508" fmla="*/ 1122135 h 2556892"/>
                <a:gd name="connsiteX25-3509" fmla="*/ 2869514 w 2886163"/>
                <a:gd name="connsiteY25-3510" fmla="*/ 1265565 h 2556892"/>
                <a:gd name="connsiteX26-3511" fmla="*/ 2879628 w 2886163"/>
                <a:gd name="connsiteY26-3512" fmla="*/ 1355208 h 2556892"/>
                <a:gd name="connsiteX27-3513" fmla="*/ 2886064 w 2886163"/>
                <a:gd name="connsiteY27-3514" fmla="*/ 1424625 h 2556892"/>
                <a:gd name="connsiteX28-3515" fmla="*/ 2872273 w 2886163"/>
                <a:gd name="connsiteY28-3516" fmla="*/ 1444852 h 2556892"/>
                <a:gd name="connsiteX29-3517" fmla="*/ 2660346 w 2886163"/>
                <a:gd name="connsiteY29-3518" fmla="*/ 1543690 h 2556892"/>
                <a:gd name="connsiteX30-3519" fmla="*/ 2447500 w 2886163"/>
                <a:gd name="connsiteY30-3520" fmla="*/ 1641608 h 2556892"/>
                <a:gd name="connsiteX31-3521" fmla="*/ 2446581 w 2886163"/>
                <a:gd name="connsiteY31-3522" fmla="*/ 1783659 h 2556892"/>
                <a:gd name="connsiteX32-3523" fmla="*/ 2451178 w 2886163"/>
                <a:gd name="connsiteY32-3524" fmla="*/ 2127522 h 2556892"/>
                <a:gd name="connsiteX33-3525" fmla="*/ 2457614 w 2886163"/>
                <a:gd name="connsiteY33-3526" fmla="*/ 2556892 h 2556892"/>
                <a:gd name="connsiteX34-3527" fmla="*/ 1261906 w 2886163"/>
                <a:gd name="connsiteY34-3528" fmla="*/ 2556892 h 2556892"/>
                <a:gd name="connsiteX35-3529" fmla="*/ 1281674 w 2886163"/>
                <a:gd name="connsiteY35-3530" fmla="*/ 2299914 h 2556892"/>
                <a:gd name="connsiteX36-3531" fmla="*/ 1306498 w 2886163"/>
                <a:gd name="connsiteY36-3532" fmla="*/ 2083390 h 2556892"/>
                <a:gd name="connsiteX37-3533" fmla="*/ 1330403 w 2886163"/>
                <a:gd name="connsiteY37-3534" fmla="*/ 1927088 h 2556892"/>
                <a:gd name="connsiteX38-3535" fmla="*/ 1372696 w 2886163"/>
                <a:gd name="connsiteY38-3536" fmla="*/ 1718839 h 2556892"/>
                <a:gd name="connsiteX39-3537" fmla="*/ 1406255 w 2886163"/>
                <a:gd name="connsiteY39-3538" fmla="*/ 1619082 h 2556892"/>
                <a:gd name="connsiteX40-3539" fmla="*/ 1413611 w 2886163"/>
                <a:gd name="connsiteY40-3540" fmla="*/ 1591040 h 2556892"/>
                <a:gd name="connsiteX41-3541" fmla="*/ 1406255 w 2886163"/>
                <a:gd name="connsiteY41-3542" fmla="*/ 1583225 h 2556892"/>
                <a:gd name="connsiteX42-3543" fmla="*/ 1379592 w 2886163"/>
                <a:gd name="connsiteY42-3544" fmla="*/ 1470596 h 2556892"/>
                <a:gd name="connsiteX43-3545" fmla="*/ 1357986 w 2886163"/>
                <a:gd name="connsiteY43-3546" fmla="*/ 1374516 h 2556892"/>
                <a:gd name="connsiteX44-3547" fmla="*/ 1319370 w 2886163"/>
                <a:gd name="connsiteY44-3548" fmla="*/ 1212698 h 2556892"/>
                <a:gd name="connsiteX45-3549" fmla="*/ 1296384 w 2886163"/>
                <a:gd name="connsiteY45-3550" fmla="*/ 1106964 h 2556892"/>
                <a:gd name="connsiteX46-3551" fmla="*/ 1287650 w 2886163"/>
                <a:gd name="connsiteY46-3552" fmla="*/ 1086737 h 2556892"/>
                <a:gd name="connsiteX47-3553" fmla="*/ 1126291 w 2886163"/>
                <a:gd name="connsiteY47-3554" fmla="*/ 1342336 h 2556892"/>
                <a:gd name="connsiteX48-3555" fmla="*/ 961255 w 2886163"/>
                <a:gd name="connsiteY48-3556" fmla="*/ 1506453 h 2556892"/>
                <a:gd name="connsiteX49-3557" fmla="*/ 764959 w 2886163"/>
                <a:gd name="connsiteY49-3558" fmla="*/ 1636091 h 2556892"/>
                <a:gd name="connsiteX50-3559" fmla="*/ 493729 w 2886163"/>
                <a:gd name="connsiteY50-3560" fmla="*/ 1753318 h 2556892"/>
                <a:gd name="connsiteX51-3561" fmla="*/ 271689 w 2886163"/>
                <a:gd name="connsiteY51-3562" fmla="*/ 1791474 h 2556892"/>
                <a:gd name="connsiteX52-3563" fmla="*/ 103895 w 2886163"/>
                <a:gd name="connsiteY52-3564" fmla="*/ 1804345 h 2556892"/>
                <a:gd name="connsiteX53-3565" fmla="*/ 81829 w 2886163"/>
                <a:gd name="connsiteY53-3566" fmla="*/ 1787336 h 2556892"/>
                <a:gd name="connsiteX54-3567" fmla="*/ 76772 w 2886163"/>
                <a:gd name="connsiteY54-3568" fmla="*/ 1783199 h 2556892"/>
                <a:gd name="connsiteX55-3569" fmla="*/ 60222 w 2886163"/>
                <a:gd name="connsiteY55-3570" fmla="*/ 1758374 h 2556892"/>
                <a:gd name="connsiteX56-3571" fmla="*/ 0 w 2886163"/>
                <a:gd name="connsiteY56-3572" fmla="*/ 1591499 h 2556892"/>
                <a:gd name="connsiteX57-3573" fmla="*/ 47350 w 2886163"/>
                <a:gd name="connsiteY57-3574" fmla="*/ 1572192 h 2556892"/>
                <a:gd name="connsiteX58-3575" fmla="*/ 307087 w 2886163"/>
                <a:gd name="connsiteY58-3576" fmla="*/ 1484387 h 2556892"/>
                <a:gd name="connsiteX59-3577" fmla="*/ 416958 w 2886163"/>
                <a:gd name="connsiteY59-3578" fmla="*/ 1438416 h 2556892"/>
                <a:gd name="connsiteX60-3579" fmla="*/ 575558 w 2886163"/>
                <a:gd name="connsiteY60-3580" fmla="*/ 1349692 h 2556892"/>
                <a:gd name="connsiteX61-3581" fmla="*/ 782428 w 2886163"/>
                <a:gd name="connsiteY61-3582" fmla="*/ 1212698 h 2556892"/>
                <a:gd name="connsiteX62-3583" fmla="*/ 834835 w 2886163"/>
                <a:gd name="connsiteY62-3584" fmla="*/ 1149718 h 2556892"/>
                <a:gd name="connsiteX63-3585" fmla="*/ 1002629 w 2886163"/>
                <a:gd name="connsiteY63-3586" fmla="*/ 829759 h 2556892"/>
                <a:gd name="connsiteX64-3587" fmla="*/ 1144680 w 2886163"/>
                <a:gd name="connsiteY64-3588" fmla="*/ 462450 h 2556892"/>
                <a:gd name="connsiteX65-3589" fmla="*/ 1237082 w 2886163"/>
                <a:gd name="connsiteY65-3590" fmla="*/ 327755 h 2556892"/>
                <a:gd name="connsiteX66-3591" fmla="*/ 1397521 w 2886163"/>
                <a:gd name="connsiteY66-3592" fmla="*/ 243628 h 2556892"/>
                <a:gd name="connsiteX67-3593" fmla="*/ 1537732 w 2886163"/>
                <a:gd name="connsiteY67-3594" fmla="*/ 170074 h 2556892"/>
                <a:gd name="connsiteX68-3595" fmla="*/ 1592898 w 2886163"/>
                <a:gd name="connsiteY68-3596" fmla="*/ 129160 h 2556892"/>
                <a:gd name="connsiteX69-3597" fmla="*/ 1683262 w 2886163"/>
                <a:gd name="connsiteY69-3598" fmla="*/ 35759 h 2556892"/>
                <a:gd name="connsiteX70-3599" fmla="*/ 1777702 w 2886163"/>
                <a:gd name="connsiteY70-3600" fmla="*/ 139274 h 2556892"/>
                <a:gd name="connsiteX71-3601" fmla="*/ 1911938 w 2886163"/>
                <a:gd name="connsiteY71-3602" fmla="*/ 215126 h 2556892"/>
                <a:gd name="connsiteX72-3603" fmla="*/ 1955706 w 2886163"/>
                <a:gd name="connsiteY72-3604" fmla="*/ 233819 h 2556892"/>
                <a:gd name="connsiteX73-3605" fmla="*/ 1966643 w 2886163"/>
                <a:gd name="connsiteY73-3606" fmla="*/ 230756 h 2556892"/>
                <a:gd name="connsiteX74-3607" fmla="*/ 1969287 w 2886163"/>
                <a:gd name="connsiteY74-3608" fmla="*/ 230053 h 2556892"/>
                <a:gd name="connsiteX75-3609" fmla="*/ 2019050 w 2886163"/>
                <a:gd name="connsiteY75-3610" fmla="*/ 186624 h 2556892"/>
                <a:gd name="connsiteX76-3611" fmla="*/ 2082031 w 2886163"/>
                <a:gd name="connsiteY76-3612" fmla="*/ 93762 h 2556892"/>
                <a:gd name="connsiteX77-3613" fmla="*/ 2086941 w 2886163"/>
                <a:gd name="connsiteY77-3614" fmla="*/ 0 h 2556892"/>
                <a:gd name="connsiteX0-3615" fmla="*/ 2501286 w 2886163"/>
                <a:gd name="connsiteY0-3616" fmla="*/ 1100528 h 2556892"/>
                <a:gd name="connsiteX1-3617" fmla="*/ 2492092 w 2886163"/>
                <a:gd name="connsiteY1-3618" fmla="*/ 1180518 h 2556892"/>
                <a:gd name="connsiteX2-3619" fmla="*/ 2464509 w 2886163"/>
                <a:gd name="connsiteY2-3620" fmla="*/ 1293147 h 2556892"/>
                <a:gd name="connsiteX3-3621" fmla="*/ 2452557 w 2886163"/>
                <a:gd name="connsiteY3-3622" fmla="*/ 1314294 h 2556892"/>
                <a:gd name="connsiteX4-3623" fmla="*/ 2453017 w 2886163"/>
                <a:gd name="connsiteY4-3624" fmla="*/ 1317972 h 2556892"/>
                <a:gd name="connsiteX5-3625" fmla="*/ 2452097 w 2886163"/>
                <a:gd name="connsiteY5-3626" fmla="*/ 1334981 h 2556892"/>
                <a:gd name="connsiteX6-3627" fmla="*/ 2486575 w 2886163"/>
                <a:gd name="connsiteY6-3628" fmla="*/ 1298204 h 2556892"/>
                <a:gd name="connsiteX7-3629" fmla="*/ 2518296 w 2886163"/>
                <a:gd name="connsiteY7-3630" fmla="*/ 1266944 h 2556892"/>
                <a:gd name="connsiteX8-3631" fmla="*/ 2526110 w 2886163"/>
                <a:gd name="connsiteY8-3632" fmla="*/ 1243499 h 2556892"/>
                <a:gd name="connsiteX9-3633" fmla="*/ 2505883 w 2886163"/>
                <a:gd name="connsiteY9-3634" fmla="*/ 1129031 h 2556892"/>
                <a:gd name="connsiteX10-3635" fmla="*/ 2501286 w 2886163"/>
                <a:gd name="connsiteY10-3636" fmla="*/ 1100528 h 2556892"/>
                <a:gd name="connsiteX11-3637" fmla="*/ 2086941 w 2886163"/>
                <a:gd name="connsiteY11-3638" fmla="*/ 0 h 2556892"/>
                <a:gd name="connsiteX12-3639" fmla="*/ 2145931 w 2886163"/>
                <a:gd name="connsiteY12-3640" fmla="*/ 92843 h 2556892"/>
                <a:gd name="connsiteX13-3641" fmla="*/ 2145711 w 2886163"/>
                <a:gd name="connsiteY13-3642" fmla="*/ 95772 h 2556892"/>
                <a:gd name="connsiteX14-3643" fmla="*/ 2342226 w 2886163"/>
                <a:gd name="connsiteY14-3644" fmla="*/ 146169 h 2556892"/>
                <a:gd name="connsiteX15-3645" fmla="*/ 2509101 w 2886163"/>
                <a:gd name="connsiteY15-3646" fmla="*/ 214666 h 2556892"/>
                <a:gd name="connsiteX16-3647" fmla="*/ 2625868 w 2886163"/>
                <a:gd name="connsiteY16-3648" fmla="*/ 296494 h 2556892"/>
                <a:gd name="connsiteX17-3649" fmla="*/ 2692066 w 2886163"/>
                <a:gd name="connsiteY17-3650" fmla="*/ 382460 h 2556892"/>
                <a:gd name="connsiteX18-3651" fmla="*/ 2730222 w 2886163"/>
                <a:gd name="connsiteY18-3652" fmla="*/ 459692 h 2556892"/>
                <a:gd name="connsiteX19-3653" fmla="*/ 2761023 w 2886163"/>
                <a:gd name="connsiteY19-3654" fmla="*/ 561747 h 2556892"/>
                <a:gd name="connsiteX20-3655" fmla="*/ 2784008 w 2886163"/>
                <a:gd name="connsiteY20-3656" fmla="*/ 666102 h 2556892"/>
                <a:gd name="connsiteX21-3657" fmla="*/ 2803776 w 2886163"/>
                <a:gd name="connsiteY21-3658" fmla="*/ 779650 h 2556892"/>
                <a:gd name="connsiteX22-3659" fmla="*/ 2822164 w 2886163"/>
                <a:gd name="connsiteY22-3660" fmla="*/ 882626 h 2556892"/>
                <a:gd name="connsiteX23-3661" fmla="*/ 2829060 w 2886163"/>
                <a:gd name="connsiteY23-3662" fmla="*/ 938251 h 2556892"/>
                <a:gd name="connsiteX24-3663" fmla="*/ 2852045 w 2886163"/>
                <a:gd name="connsiteY24-3664" fmla="*/ 1122135 h 2556892"/>
                <a:gd name="connsiteX25-3665" fmla="*/ 2869514 w 2886163"/>
                <a:gd name="connsiteY25-3666" fmla="*/ 1265565 h 2556892"/>
                <a:gd name="connsiteX26-3667" fmla="*/ 2879628 w 2886163"/>
                <a:gd name="connsiteY26-3668" fmla="*/ 1355208 h 2556892"/>
                <a:gd name="connsiteX27-3669" fmla="*/ 2886064 w 2886163"/>
                <a:gd name="connsiteY27-3670" fmla="*/ 1424625 h 2556892"/>
                <a:gd name="connsiteX28-3671" fmla="*/ 2872273 w 2886163"/>
                <a:gd name="connsiteY28-3672" fmla="*/ 1444852 h 2556892"/>
                <a:gd name="connsiteX29-3673" fmla="*/ 2660346 w 2886163"/>
                <a:gd name="connsiteY29-3674" fmla="*/ 1543690 h 2556892"/>
                <a:gd name="connsiteX30-3675" fmla="*/ 2447500 w 2886163"/>
                <a:gd name="connsiteY30-3676" fmla="*/ 1641608 h 2556892"/>
                <a:gd name="connsiteX31-3677" fmla="*/ 2446581 w 2886163"/>
                <a:gd name="connsiteY31-3678" fmla="*/ 1783659 h 2556892"/>
                <a:gd name="connsiteX32-3679" fmla="*/ 2451178 w 2886163"/>
                <a:gd name="connsiteY32-3680" fmla="*/ 2127522 h 2556892"/>
                <a:gd name="connsiteX33-3681" fmla="*/ 2457614 w 2886163"/>
                <a:gd name="connsiteY33-3682" fmla="*/ 2556892 h 2556892"/>
                <a:gd name="connsiteX34-3683" fmla="*/ 1261906 w 2886163"/>
                <a:gd name="connsiteY34-3684" fmla="*/ 2556892 h 2556892"/>
                <a:gd name="connsiteX35-3685" fmla="*/ 1281674 w 2886163"/>
                <a:gd name="connsiteY35-3686" fmla="*/ 2299914 h 2556892"/>
                <a:gd name="connsiteX36-3687" fmla="*/ 1306498 w 2886163"/>
                <a:gd name="connsiteY36-3688" fmla="*/ 2083390 h 2556892"/>
                <a:gd name="connsiteX37-3689" fmla="*/ 1330403 w 2886163"/>
                <a:gd name="connsiteY37-3690" fmla="*/ 1927088 h 2556892"/>
                <a:gd name="connsiteX38-3691" fmla="*/ 1372696 w 2886163"/>
                <a:gd name="connsiteY38-3692" fmla="*/ 1718839 h 2556892"/>
                <a:gd name="connsiteX39-3693" fmla="*/ 1406255 w 2886163"/>
                <a:gd name="connsiteY39-3694" fmla="*/ 1619082 h 2556892"/>
                <a:gd name="connsiteX40-3695" fmla="*/ 1413611 w 2886163"/>
                <a:gd name="connsiteY40-3696" fmla="*/ 1591040 h 2556892"/>
                <a:gd name="connsiteX41-3697" fmla="*/ 1406255 w 2886163"/>
                <a:gd name="connsiteY41-3698" fmla="*/ 1583225 h 2556892"/>
                <a:gd name="connsiteX42-3699" fmla="*/ 1379592 w 2886163"/>
                <a:gd name="connsiteY42-3700" fmla="*/ 1470596 h 2556892"/>
                <a:gd name="connsiteX43-3701" fmla="*/ 1357986 w 2886163"/>
                <a:gd name="connsiteY43-3702" fmla="*/ 1374516 h 2556892"/>
                <a:gd name="connsiteX44-3703" fmla="*/ 1319370 w 2886163"/>
                <a:gd name="connsiteY44-3704" fmla="*/ 1212698 h 2556892"/>
                <a:gd name="connsiteX45-3705" fmla="*/ 1296384 w 2886163"/>
                <a:gd name="connsiteY45-3706" fmla="*/ 1106964 h 2556892"/>
                <a:gd name="connsiteX46-3707" fmla="*/ 1287650 w 2886163"/>
                <a:gd name="connsiteY46-3708" fmla="*/ 1086737 h 2556892"/>
                <a:gd name="connsiteX47-3709" fmla="*/ 1126291 w 2886163"/>
                <a:gd name="connsiteY47-3710" fmla="*/ 1342336 h 2556892"/>
                <a:gd name="connsiteX48-3711" fmla="*/ 961255 w 2886163"/>
                <a:gd name="connsiteY48-3712" fmla="*/ 1506453 h 2556892"/>
                <a:gd name="connsiteX49-3713" fmla="*/ 764959 w 2886163"/>
                <a:gd name="connsiteY49-3714" fmla="*/ 1636091 h 2556892"/>
                <a:gd name="connsiteX50-3715" fmla="*/ 493729 w 2886163"/>
                <a:gd name="connsiteY50-3716" fmla="*/ 1753318 h 2556892"/>
                <a:gd name="connsiteX51-3717" fmla="*/ 271689 w 2886163"/>
                <a:gd name="connsiteY51-3718" fmla="*/ 1791474 h 2556892"/>
                <a:gd name="connsiteX52-3719" fmla="*/ 103895 w 2886163"/>
                <a:gd name="connsiteY52-3720" fmla="*/ 1804345 h 2556892"/>
                <a:gd name="connsiteX53-3721" fmla="*/ 81829 w 2886163"/>
                <a:gd name="connsiteY53-3722" fmla="*/ 1787336 h 2556892"/>
                <a:gd name="connsiteX54-3723" fmla="*/ 76772 w 2886163"/>
                <a:gd name="connsiteY54-3724" fmla="*/ 1783199 h 2556892"/>
                <a:gd name="connsiteX55-3725" fmla="*/ 0 w 2886163"/>
                <a:gd name="connsiteY55-3726" fmla="*/ 1591499 h 2556892"/>
                <a:gd name="connsiteX56-3727" fmla="*/ 47350 w 2886163"/>
                <a:gd name="connsiteY56-3728" fmla="*/ 1572192 h 2556892"/>
                <a:gd name="connsiteX57-3729" fmla="*/ 307087 w 2886163"/>
                <a:gd name="connsiteY57-3730" fmla="*/ 1484387 h 2556892"/>
                <a:gd name="connsiteX58-3731" fmla="*/ 416958 w 2886163"/>
                <a:gd name="connsiteY58-3732" fmla="*/ 1438416 h 2556892"/>
                <a:gd name="connsiteX59-3733" fmla="*/ 575558 w 2886163"/>
                <a:gd name="connsiteY59-3734" fmla="*/ 1349692 h 2556892"/>
                <a:gd name="connsiteX60-3735" fmla="*/ 782428 w 2886163"/>
                <a:gd name="connsiteY60-3736" fmla="*/ 1212698 h 2556892"/>
                <a:gd name="connsiteX61-3737" fmla="*/ 834835 w 2886163"/>
                <a:gd name="connsiteY61-3738" fmla="*/ 1149718 h 2556892"/>
                <a:gd name="connsiteX62-3739" fmla="*/ 1002629 w 2886163"/>
                <a:gd name="connsiteY62-3740" fmla="*/ 829759 h 2556892"/>
                <a:gd name="connsiteX63-3741" fmla="*/ 1144680 w 2886163"/>
                <a:gd name="connsiteY63-3742" fmla="*/ 462450 h 2556892"/>
                <a:gd name="connsiteX64-3743" fmla="*/ 1237082 w 2886163"/>
                <a:gd name="connsiteY64-3744" fmla="*/ 327755 h 2556892"/>
                <a:gd name="connsiteX65-3745" fmla="*/ 1397521 w 2886163"/>
                <a:gd name="connsiteY65-3746" fmla="*/ 243628 h 2556892"/>
                <a:gd name="connsiteX66-3747" fmla="*/ 1537732 w 2886163"/>
                <a:gd name="connsiteY66-3748" fmla="*/ 170074 h 2556892"/>
                <a:gd name="connsiteX67-3749" fmla="*/ 1592898 w 2886163"/>
                <a:gd name="connsiteY67-3750" fmla="*/ 129160 h 2556892"/>
                <a:gd name="connsiteX68-3751" fmla="*/ 1683262 w 2886163"/>
                <a:gd name="connsiteY68-3752" fmla="*/ 35759 h 2556892"/>
                <a:gd name="connsiteX69-3753" fmla="*/ 1777702 w 2886163"/>
                <a:gd name="connsiteY69-3754" fmla="*/ 139274 h 2556892"/>
                <a:gd name="connsiteX70-3755" fmla="*/ 1911938 w 2886163"/>
                <a:gd name="connsiteY70-3756" fmla="*/ 215126 h 2556892"/>
                <a:gd name="connsiteX71-3757" fmla="*/ 1955706 w 2886163"/>
                <a:gd name="connsiteY71-3758" fmla="*/ 233819 h 2556892"/>
                <a:gd name="connsiteX72-3759" fmla="*/ 1966643 w 2886163"/>
                <a:gd name="connsiteY72-3760" fmla="*/ 230756 h 2556892"/>
                <a:gd name="connsiteX73-3761" fmla="*/ 1969287 w 2886163"/>
                <a:gd name="connsiteY73-3762" fmla="*/ 230053 h 2556892"/>
                <a:gd name="connsiteX74-3763" fmla="*/ 2019050 w 2886163"/>
                <a:gd name="connsiteY74-3764" fmla="*/ 186624 h 2556892"/>
                <a:gd name="connsiteX75-3765" fmla="*/ 2082031 w 2886163"/>
                <a:gd name="connsiteY75-3766" fmla="*/ 93762 h 2556892"/>
                <a:gd name="connsiteX76-3767" fmla="*/ 2086941 w 2886163"/>
                <a:gd name="connsiteY76-3768" fmla="*/ 0 h 2556892"/>
                <a:gd name="connsiteX0-3769" fmla="*/ 2501286 w 2886163"/>
                <a:gd name="connsiteY0-3770" fmla="*/ 1100528 h 2556892"/>
                <a:gd name="connsiteX1-3771" fmla="*/ 2492092 w 2886163"/>
                <a:gd name="connsiteY1-3772" fmla="*/ 1180518 h 2556892"/>
                <a:gd name="connsiteX2-3773" fmla="*/ 2464509 w 2886163"/>
                <a:gd name="connsiteY2-3774" fmla="*/ 1293147 h 2556892"/>
                <a:gd name="connsiteX3-3775" fmla="*/ 2452557 w 2886163"/>
                <a:gd name="connsiteY3-3776" fmla="*/ 1314294 h 2556892"/>
                <a:gd name="connsiteX4-3777" fmla="*/ 2453017 w 2886163"/>
                <a:gd name="connsiteY4-3778" fmla="*/ 1317972 h 2556892"/>
                <a:gd name="connsiteX5-3779" fmla="*/ 2452097 w 2886163"/>
                <a:gd name="connsiteY5-3780" fmla="*/ 1334981 h 2556892"/>
                <a:gd name="connsiteX6-3781" fmla="*/ 2486575 w 2886163"/>
                <a:gd name="connsiteY6-3782" fmla="*/ 1298204 h 2556892"/>
                <a:gd name="connsiteX7-3783" fmla="*/ 2518296 w 2886163"/>
                <a:gd name="connsiteY7-3784" fmla="*/ 1266944 h 2556892"/>
                <a:gd name="connsiteX8-3785" fmla="*/ 2526110 w 2886163"/>
                <a:gd name="connsiteY8-3786" fmla="*/ 1243499 h 2556892"/>
                <a:gd name="connsiteX9-3787" fmla="*/ 2505883 w 2886163"/>
                <a:gd name="connsiteY9-3788" fmla="*/ 1129031 h 2556892"/>
                <a:gd name="connsiteX10-3789" fmla="*/ 2501286 w 2886163"/>
                <a:gd name="connsiteY10-3790" fmla="*/ 1100528 h 2556892"/>
                <a:gd name="connsiteX11-3791" fmla="*/ 2086941 w 2886163"/>
                <a:gd name="connsiteY11-3792" fmla="*/ 0 h 2556892"/>
                <a:gd name="connsiteX12-3793" fmla="*/ 2145931 w 2886163"/>
                <a:gd name="connsiteY12-3794" fmla="*/ 92843 h 2556892"/>
                <a:gd name="connsiteX13-3795" fmla="*/ 2145711 w 2886163"/>
                <a:gd name="connsiteY13-3796" fmla="*/ 95772 h 2556892"/>
                <a:gd name="connsiteX14-3797" fmla="*/ 2342226 w 2886163"/>
                <a:gd name="connsiteY14-3798" fmla="*/ 146169 h 2556892"/>
                <a:gd name="connsiteX15-3799" fmla="*/ 2509101 w 2886163"/>
                <a:gd name="connsiteY15-3800" fmla="*/ 214666 h 2556892"/>
                <a:gd name="connsiteX16-3801" fmla="*/ 2625868 w 2886163"/>
                <a:gd name="connsiteY16-3802" fmla="*/ 296494 h 2556892"/>
                <a:gd name="connsiteX17-3803" fmla="*/ 2692066 w 2886163"/>
                <a:gd name="connsiteY17-3804" fmla="*/ 382460 h 2556892"/>
                <a:gd name="connsiteX18-3805" fmla="*/ 2730222 w 2886163"/>
                <a:gd name="connsiteY18-3806" fmla="*/ 459692 h 2556892"/>
                <a:gd name="connsiteX19-3807" fmla="*/ 2761023 w 2886163"/>
                <a:gd name="connsiteY19-3808" fmla="*/ 561747 h 2556892"/>
                <a:gd name="connsiteX20-3809" fmla="*/ 2784008 w 2886163"/>
                <a:gd name="connsiteY20-3810" fmla="*/ 666102 h 2556892"/>
                <a:gd name="connsiteX21-3811" fmla="*/ 2803776 w 2886163"/>
                <a:gd name="connsiteY21-3812" fmla="*/ 779650 h 2556892"/>
                <a:gd name="connsiteX22-3813" fmla="*/ 2822164 w 2886163"/>
                <a:gd name="connsiteY22-3814" fmla="*/ 882626 h 2556892"/>
                <a:gd name="connsiteX23-3815" fmla="*/ 2829060 w 2886163"/>
                <a:gd name="connsiteY23-3816" fmla="*/ 938251 h 2556892"/>
                <a:gd name="connsiteX24-3817" fmla="*/ 2852045 w 2886163"/>
                <a:gd name="connsiteY24-3818" fmla="*/ 1122135 h 2556892"/>
                <a:gd name="connsiteX25-3819" fmla="*/ 2869514 w 2886163"/>
                <a:gd name="connsiteY25-3820" fmla="*/ 1265565 h 2556892"/>
                <a:gd name="connsiteX26-3821" fmla="*/ 2879628 w 2886163"/>
                <a:gd name="connsiteY26-3822" fmla="*/ 1355208 h 2556892"/>
                <a:gd name="connsiteX27-3823" fmla="*/ 2886064 w 2886163"/>
                <a:gd name="connsiteY27-3824" fmla="*/ 1424625 h 2556892"/>
                <a:gd name="connsiteX28-3825" fmla="*/ 2872273 w 2886163"/>
                <a:gd name="connsiteY28-3826" fmla="*/ 1444852 h 2556892"/>
                <a:gd name="connsiteX29-3827" fmla="*/ 2660346 w 2886163"/>
                <a:gd name="connsiteY29-3828" fmla="*/ 1543690 h 2556892"/>
                <a:gd name="connsiteX30-3829" fmla="*/ 2447500 w 2886163"/>
                <a:gd name="connsiteY30-3830" fmla="*/ 1641608 h 2556892"/>
                <a:gd name="connsiteX31-3831" fmla="*/ 2446581 w 2886163"/>
                <a:gd name="connsiteY31-3832" fmla="*/ 1783659 h 2556892"/>
                <a:gd name="connsiteX32-3833" fmla="*/ 2451178 w 2886163"/>
                <a:gd name="connsiteY32-3834" fmla="*/ 2127522 h 2556892"/>
                <a:gd name="connsiteX33-3835" fmla="*/ 2457614 w 2886163"/>
                <a:gd name="connsiteY33-3836" fmla="*/ 2556892 h 2556892"/>
                <a:gd name="connsiteX34-3837" fmla="*/ 1261906 w 2886163"/>
                <a:gd name="connsiteY34-3838" fmla="*/ 2556892 h 2556892"/>
                <a:gd name="connsiteX35-3839" fmla="*/ 1281674 w 2886163"/>
                <a:gd name="connsiteY35-3840" fmla="*/ 2299914 h 2556892"/>
                <a:gd name="connsiteX36-3841" fmla="*/ 1306498 w 2886163"/>
                <a:gd name="connsiteY36-3842" fmla="*/ 2083390 h 2556892"/>
                <a:gd name="connsiteX37-3843" fmla="*/ 1330403 w 2886163"/>
                <a:gd name="connsiteY37-3844" fmla="*/ 1927088 h 2556892"/>
                <a:gd name="connsiteX38-3845" fmla="*/ 1372696 w 2886163"/>
                <a:gd name="connsiteY38-3846" fmla="*/ 1718839 h 2556892"/>
                <a:gd name="connsiteX39-3847" fmla="*/ 1406255 w 2886163"/>
                <a:gd name="connsiteY39-3848" fmla="*/ 1619082 h 2556892"/>
                <a:gd name="connsiteX40-3849" fmla="*/ 1413611 w 2886163"/>
                <a:gd name="connsiteY40-3850" fmla="*/ 1591040 h 2556892"/>
                <a:gd name="connsiteX41-3851" fmla="*/ 1406255 w 2886163"/>
                <a:gd name="connsiteY41-3852" fmla="*/ 1583225 h 2556892"/>
                <a:gd name="connsiteX42-3853" fmla="*/ 1379592 w 2886163"/>
                <a:gd name="connsiteY42-3854" fmla="*/ 1470596 h 2556892"/>
                <a:gd name="connsiteX43-3855" fmla="*/ 1357986 w 2886163"/>
                <a:gd name="connsiteY43-3856" fmla="*/ 1374516 h 2556892"/>
                <a:gd name="connsiteX44-3857" fmla="*/ 1319370 w 2886163"/>
                <a:gd name="connsiteY44-3858" fmla="*/ 1212698 h 2556892"/>
                <a:gd name="connsiteX45-3859" fmla="*/ 1296384 w 2886163"/>
                <a:gd name="connsiteY45-3860" fmla="*/ 1106964 h 2556892"/>
                <a:gd name="connsiteX46-3861" fmla="*/ 1287650 w 2886163"/>
                <a:gd name="connsiteY46-3862" fmla="*/ 1086737 h 2556892"/>
                <a:gd name="connsiteX47-3863" fmla="*/ 1126291 w 2886163"/>
                <a:gd name="connsiteY47-3864" fmla="*/ 1342336 h 2556892"/>
                <a:gd name="connsiteX48-3865" fmla="*/ 961255 w 2886163"/>
                <a:gd name="connsiteY48-3866" fmla="*/ 1506453 h 2556892"/>
                <a:gd name="connsiteX49-3867" fmla="*/ 764959 w 2886163"/>
                <a:gd name="connsiteY49-3868" fmla="*/ 1636091 h 2556892"/>
                <a:gd name="connsiteX50-3869" fmla="*/ 493729 w 2886163"/>
                <a:gd name="connsiteY50-3870" fmla="*/ 1753318 h 2556892"/>
                <a:gd name="connsiteX51-3871" fmla="*/ 271689 w 2886163"/>
                <a:gd name="connsiteY51-3872" fmla="*/ 1791474 h 2556892"/>
                <a:gd name="connsiteX52-3873" fmla="*/ 103895 w 2886163"/>
                <a:gd name="connsiteY52-3874" fmla="*/ 1804345 h 2556892"/>
                <a:gd name="connsiteX53-3875" fmla="*/ 81829 w 2886163"/>
                <a:gd name="connsiteY53-3876" fmla="*/ 1787336 h 2556892"/>
                <a:gd name="connsiteX54-3877" fmla="*/ 0 w 2886163"/>
                <a:gd name="connsiteY54-3878" fmla="*/ 1591499 h 2556892"/>
                <a:gd name="connsiteX55-3879" fmla="*/ 47350 w 2886163"/>
                <a:gd name="connsiteY55-3880" fmla="*/ 1572192 h 2556892"/>
                <a:gd name="connsiteX56-3881" fmla="*/ 307087 w 2886163"/>
                <a:gd name="connsiteY56-3882" fmla="*/ 1484387 h 2556892"/>
                <a:gd name="connsiteX57-3883" fmla="*/ 416958 w 2886163"/>
                <a:gd name="connsiteY57-3884" fmla="*/ 1438416 h 2556892"/>
                <a:gd name="connsiteX58-3885" fmla="*/ 575558 w 2886163"/>
                <a:gd name="connsiteY58-3886" fmla="*/ 1349692 h 2556892"/>
                <a:gd name="connsiteX59-3887" fmla="*/ 782428 w 2886163"/>
                <a:gd name="connsiteY59-3888" fmla="*/ 1212698 h 2556892"/>
                <a:gd name="connsiteX60-3889" fmla="*/ 834835 w 2886163"/>
                <a:gd name="connsiteY60-3890" fmla="*/ 1149718 h 2556892"/>
                <a:gd name="connsiteX61-3891" fmla="*/ 1002629 w 2886163"/>
                <a:gd name="connsiteY61-3892" fmla="*/ 829759 h 2556892"/>
                <a:gd name="connsiteX62-3893" fmla="*/ 1144680 w 2886163"/>
                <a:gd name="connsiteY62-3894" fmla="*/ 462450 h 2556892"/>
                <a:gd name="connsiteX63-3895" fmla="*/ 1237082 w 2886163"/>
                <a:gd name="connsiteY63-3896" fmla="*/ 327755 h 2556892"/>
                <a:gd name="connsiteX64-3897" fmla="*/ 1397521 w 2886163"/>
                <a:gd name="connsiteY64-3898" fmla="*/ 243628 h 2556892"/>
                <a:gd name="connsiteX65-3899" fmla="*/ 1537732 w 2886163"/>
                <a:gd name="connsiteY65-3900" fmla="*/ 170074 h 2556892"/>
                <a:gd name="connsiteX66-3901" fmla="*/ 1592898 w 2886163"/>
                <a:gd name="connsiteY66-3902" fmla="*/ 129160 h 2556892"/>
                <a:gd name="connsiteX67-3903" fmla="*/ 1683262 w 2886163"/>
                <a:gd name="connsiteY67-3904" fmla="*/ 35759 h 2556892"/>
                <a:gd name="connsiteX68-3905" fmla="*/ 1777702 w 2886163"/>
                <a:gd name="connsiteY68-3906" fmla="*/ 139274 h 2556892"/>
                <a:gd name="connsiteX69-3907" fmla="*/ 1911938 w 2886163"/>
                <a:gd name="connsiteY69-3908" fmla="*/ 215126 h 2556892"/>
                <a:gd name="connsiteX70-3909" fmla="*/ 1955706 w 2886163"/>
                <a:gd name="connsiteY70-3910" fmla="*/ 233819 h 2556892"/>
                <a:gd name="connsiteX71-3911" fmla="*/ 1966643 w 2886163"/>
                <a:gd name="connsiteY71-3912" fmla="*/ 230756 h 2556892"/>
                <a:gd name="connsiteX72-3913" fmla="*/ 1969287 w 2886163"/>
                <a:gd name="connsiteY72-3914" fmla="*/ 230053 h 2556892"/>
                <a:gd name="connsiteX73-3915" fmla="*/ 2019050 w 2886163"/>
                <a:gd name="connsiteY73-3916" fmla="*/ 186624 h 2556892"/>
                <a:gd name="connsiteX74-3917" fmla="*/ 2082031 w 2886163"/>
                <a:gd name="connsiteY74-3918" fmla="*/ 93762 h 2556892"/>
                <a:gd name="connsiteX75-3919" fmla="*/ 2086941 w 2886163"/>
                <a:gd name="connsiteY75-3920" fmla="*/ 0 h 2556892"/>
                <a:gd name="connsiteX0-3921" fmla="*/ 2501286 w 2886163"/>
                <a:gd name="connsiteY0-3922" fmla="*/ 1100528 h 2556892"/>
                <a:gd name="connsiteX1-3923" fmla="*/ 2492092 w 2886163"/>
                <a:gd name="connsiteY1-3924" fmla="*/ 1180518 h 2556892"/>
                <a:gd name="connsiteX2-3925" fmla="*/ 2464509 w 2886163"/>
                <a:gd name="connsiteY2-3926" fmla="*/ 1293147 h 2556892"/>
                <a:gd name="connsiteX3-3927" fmla="*/ 2452557 w 2886163"/>
                <a:gd name="connsiteY3-3928" fmla="*/ 1314294 h 2556892"/>
                <a:gd name="connsiteX4-3929" fmla="*/ 2453017 w 2886163"/>
                <a:gd name="connsiteY4-3930" fmla="*/ 1317972 h 2556892"/>
                <a:gd name="connsiteX5-3931" fmla="*/ 2452097 w 2886163"/>
                <a:gd name="connsiteY5-3932" fmla="*/ 1334981 h 2556892"/>
                <a:gd name="connsiteX6-3933" fmla="*/ 2486575 w 2886163"/>
                <a:gd name="connsiteY6-3934" fmla="*/ 1298204 h 2556892"/>
                <a:gd name="connsiteX7-3935" fmla="*/ 2518296 w 2886163"/>
                <a:gd name="connsiteY7-3936" fmla="*/ 1266944 h 2556892"/>
                <a:gd name="connsiteX8-3937" fmla="*/ 2526110 w 2886163"/>
                <a:gd name="connsiteY8-3938" fmla="*/ 1243499 h 2556892"/>
                <a:gd name="connsiteX9-3939" fmla="*/ 2505883 w 2886163"/>
                <a:gd name="connsiteY9-3940" fmla="*/ 1129031 h 2556892"/>
                <a:gd name="connsiteX10-3941" fmla="*/ 2501286 w 2886163"/>
                <a:gd name="connsiteY10-3942" fmla="*/ 1100528 h 2556892"/>
                <a:gd name="connsiteX11-3943" fmla="*/ 2086941 w 2886163"/>
                <a:gd name="connsiteY11-3944" fmla="*/ 0 h 2556892"/>
                <a:gd name="connsiteX12-3945" fmla="*/ 2145931 w 2886163"/>
                <a:gd name="connsiteY12-3946" fmla="*/ 92843 h 2556892"/>
                <a:gd name="connsiteX13-3947" fmla="*/ 2145711 w 2886163"/>
                <a:gd name="connsiteY13-3948" fmla="*/ 95772 h 2556892"/>
                <a:gd name="connsiteX14-3949" fmla="*/ 2342226 w 2886163"/>
                <a:gd name="connsiteY14-3950" fmla="*/ 146169 h 2556892"/>
                <a:gd name="connsiteX15-3951" fmla="*/ 2509101 w 2886163"/>
                <a:gd name="connsiteY15-3952" fmla="*/ 214666 h 2556892"/>
                <a:gd name="connsiteX16-3953" fmla="*/ 2625868 w 2886163"/>
                <a:gd name="connsiteY16-3954" fmla="*/ 296494 h 2556892"/>
                <a:gd name="connsiteX17-3955" fmla="*/ 2692066 w 2886163"/>
                <a:gd name="connsiteY17-3956" fmla="*/ 382460 h 2556892"/>
                <a:gd name="connsiteX18-3957" fmla="*/ 2730222 w 2886163"/>
                <a:gd name="connsiteY18-3958" fmla="*/ 459692 h 2556892"/>
                <a:gd name="connsiteX19-3959" fmla="*/ 2761023 w 2886163"/>
                <a:gd name="connsiteY19-3960" fmla="*/ 561747 h 2556892"/>
                <a:gd name="connsiteX20-3961" fmla="*/ 2784008 w 2886163"/>
                <a:gd name="connsiteY20-3962" fmla="*/ 666102 h 2556892"/>
                <a:gd name="connsiteX21-3963" fmla="*/ 2803776 w 2886163"/>
                <a:gd name="connsiteY21-3964" fmla="*/ 779650 h 2556892"/>
                <a:gd name="connsiteX22-3965" fmla="*/ 2822164 w 2886163"/>
                <a:gd name="connsiteY22-3966" fmla="*/ 882626 h 2556892"/>
                <a:gd name="connsiteX23-3967" fmla="*/ 2829060 w 2886163"/>
                <a:gd name="connsiteY23-3968" fmla="*/ 938251 h 2556892"/>
                <a:gd name="connsiteX24-3969" fmla="*/ 2852045 w 2886163"/>
                <a:gd name="connsiteY24-3970" fmla="*/ 1122135 h 2556892"/>
                <a:gd name="connsiteX25-3971" fmla="*/ 2869514 w 2886163"/>
                <a:gd name="connsiteY25-3972" fmla="*/ 1265565 h 2556892"/>
                <a:gd name="connsiteX26-3973" fmla="*/ 2879628 w 2886163"/>
                <a:gd name="connsiteY26-3974" fmla="*/ 1355208 h 2556892"/>
                <a:gd name="connsiteX27-3975" fmla="*/ 2886064 w 2886163"/>
                <a:gd name="connsiteY27-3976" fmla="*/ 1424625 h 2556892"/>
                <a:gd name="connsiteX28-3977" fmla="*/ 2872273 w 2886163"/>
                <a:gd name="connsiteY28-3978" fmla="*/ 1444852 h 2556892"/>
                <a:gd name="connsiteX29-3979" fmla="*/ 2660346 w 2886163"/>
                <a:gd name="connsiteY29-3980" fmla="*/ 1543690 h 2556892"/>
                <a:gd name="connsiteX30-3981" fmla="*/ 2447500 w 2886163"/>
                <a:gd name="connsiteY30-3982" fmla="*/ 1641608 h 2556892"/>
                <a:gd name="connsiteX31-3983" fmla="*/ 2446581 w 2886163"/>
                <a:gd name="connsiteY31-3984" fmla="*/ 1783659 h 2556892"/>
                <a:gd name="connsiteX32-3985" fmla="*/ 2451178 w 2886163"/>
                <a:gd name="connsiteY32-3986" fmla="*/ 2127522 h 2556892"/>
                <a:gd name="connsiteX33-3987" fmla="*/ 2457614 w 2886163"/>
                <a:gd name="connsiteY33-3988" fmla="*/ 2556892 h 2556892"/>
                <a:gd name="connsiteX34-3989" fmla="*/ 1261906 w 2886163"/>
                <a:gd name="connsiteY34-3990" fmla="*/ 2556892 h 2556892"/>
                <a:gd name="connsiteX35-3991" fmla="*/ 1281674 w 2886163"/>
                <a:gd name="connsiteY35-3992" fmla="*/ 2299914 h 2556892"/>
                <a:gd name="connsiteX36-3993" fmla="*/ 1306498 w 2886163"/>
                <a:gd name="connsiteY36-3994" fmla="*/ 2083390 h 2556892"/>
                <a:gd name="connsiteX37-3995" fmla="*/ 1330403 w 2886163"/>
                <a:gd name="connsiteY37-3996" fmla="*/ 1927088 h 2556892"/>
                <a:gd name="connsiteX38-3997" fmla="*/ 1372696 w 2886163"/>
                <a:gd name="connsiteY38-3998" fmla="*/ 1718839 h 2556892"/>
                <a:gd name="connsiteX39-3999" fmla="*/ 1406255 w 2886163"/>
                <a:gd name="connsiteY39-4000" fmla="*/ 1619082 h 2556892"/>
                <a:gd name="connsiteX40-4001" fmla="*/ 1413611 w 2886163"/>
                <a:gd name="connsiteY40-4002" fmla="*/ 1591040 h 2556892"/>
                <a:gd name="connsiteX41-4003" fmla="*/ 1406255 w 2886163"/>
                <a:gd name="connsiteY41-4004" fmla="*/ 1583225 h 2556892"/>
                <a:gd name="connsiteX42-4005" fmla="*/ 1379592 w 2886163"/>
                <a:gd name="connsiteY42-4006" fmla="*/ 1470596 h 2556892"/>
                <a:gd name="connsiteX43-4007" fmla="*/ 1357986 w 2886163"/>
                <a:gd name="connsiteY43-4008" fmla="*/ 1374516 h 2556892"/>
                <a:gd name="connsiteX44-4009" fmla="*/ 1319370 w 2886163"/>
                <a:gd name="connsiteY44-4010" fmla="*/ 1212698 h 2556892"/>
                <a:gd name="connsiteX45-4011" fmla="*/ 1296384 w 2886163"/>
                <a:gd name="connsiteY45-4012" fmla="*/ 1106964 h 2556892"/>
                <a:gd name="connsiteX46-4013" fmla="*/ 1287650 w 2886163"/>
                <a:gd name="connsiteY46-4014" fmla="*/ 1086737 h 2556892"/>
                <a:gd name="connsiteX47-4015" fmla="*/ 1126291 w 2886163"/>
                <a:gd name="connsiteY47-4016" fmla="*/ 1342336 h 2556892"/>
                <a:gd name="connsiteX48-4017" fmla="*/ 961255 w 2886163"/>
                <a:gd name="connsiteY48-4018" fmla="*/ 1506453 h 2556892"/>
                <a:gd name="connsiteX49-4019" fmla="*/ 764959 w 2886163"/>
                <a:gd name="connsiteY49-4020" fmla="*/ 1636091 h 2556892"/>
                <a:gd name="connsiteX50-4021" fmla="*/ 493729 w 2886163"/>
                <a:gd name="connsiteY50-4022" fmla="*/ 1753318 h 2556892"/>
                <a:gd name="connsiteX51-4023" fmla="*/ 271689 w 2886163"/>
                <a:gd name="connsiteY51-4024" fmla="*/ 1791474 h 2556892"/>
                <a:gd name="connsiteX52-4025" fmla="*/ 81829 w 2886163"/>
                <a:gd name="connsiteY52-4026" fmla="*/ 1787336 h 2556892"/>
                <a:gd name="connsiteX53-4027" fmla="*/ 0 w 2886163"/>
                <a:gd name="connsiteY53-4028" fmla="*/ 1591499 h 2556892"/>
                <a:gd name="connsiteX54-4029" fmla="*/ 47350 w 2886163"/>
                <a:gd name="connsiteY54-4030" fmla="*/ 1572192 h 2556892"/>
                <a:gd name="connsiteX55-4031" fmla="*/ 307087 w 2886163"/>
                <a:gd name="connsiteY55-4032" fmla="*/ 1484387 h 2556892"/>
                <a:gd name="connsiteX56-4033" fmla="*/ 416958 w 2886163"/>
                <a:gd name="connsiteY56-4034" fmla="*/ 1438416 h 2556892"/>
                <a:gd name="connsiteX57-4035" fmla="*/ 575558 w 2886163"/>
                <a:gd name="connsiteY57-4036" fmla="*/ 1349692 h 2556892"/>
                <a:gd name="connsiteX58-4037" fmla="*/ 782428 w 2886163"/>
                <a:gd name="connsiteY58-4038" fmla="*/ 1212698 h 2556892"/>
                <a:gd name="connsiteX59-4039" fmla="*/ 834835 w 2886163"/>
                <a:gd name="connsiteY59-4040" fmla="*/ 1149718 h 2556892"/>
                <a:gd name="connsiteX60-4041" fmla="*/ 1002629 w 2886163"/>
                <a:gd name="connsiteY60-4042" fmla="*/ 829759 h 2556892"/>
                <a:gd name="connsiteX61-4043" fmla="*/ 1144680 w 2886163"/>
                <a:gd name="connsiteY61-4044" fmla="*/ 462450 h 2556892"/>
                <a:gd name="connsiteX62-4045" fmla="*/ 1237082 w 2886163"/>
                <a:gd name="connsiteY62-4046" fmla="*/ 327755 h 2556892"/>
                <a:gd name="connsiteX63-4047" fmla="*/ 1397521 w 2886163"/>
                <a:gd name="connsiteY63-4048" fmla="*/ 243628 h 2556892"/>
                <a:gd name="connsiteX64-4049" fmla="*/ 1537732 w 2886163"/>
                <a:gd name="connsiteY64-4050" fmla="*/ 170074 h 2556892"/>
                <a:gd name="connsiteX65-4051" fmla="*/ 1592898 w 2886163"/>
                <a:gd name="connsiteY65-4052" fmla="*/ 129160 h 2556892"/>
                <a:gd name="connsiteX66-4053" fmla="*/ 1683262 w 2886163"/>
                <a:gd name="connsiteY66-4054" fmla="*/ 35759 h 2556892"/>
                <a:gd name="connsiteX67-4055" fmla="*/ 1777702 w 2886163"/>
                <a:gd name="connsiteY67-4056" fmla="*/ 139274 h 2556892"/>
                <a:gd name="connsiteX68-4057" fmla="*/ 1911938 w 2886163"/>
                <a:gd name="connsiteY68-4058" fmla="*/ 215126 h 2556892"/>
                <a:gd name="connsiteX69-4059" fmla="*/ 1955706 w 2886163"/>
                <a:gd name="connsiteY69-4060" fmla="*/ 233819 h 2556892"/>
                <a:gd name="connsiteX70-4061" fmla="*/ 1966643 w 2886163"/>
                <a:gd name="connsiteY70-4062" fmla="*/ 230756 h 2556892"/>
                <a:gd name="connsiteX71-4063" fmla="*/ 1969287 w 2886163"/>
                <a:gd name="connsiteY71-4064" fmla="*/ 230053 h 2556892"/>
                <a:gd name="connsiteX72-4065" fmla="*/ 2019050 w 2886163"/>
                <a:gd name="connsiteY72-4066" fmla="*/ 186624 h 2556892"/>
                <a:gd name="connsiteX73-4067" fmla="*/ 2082031 w 2886163"/>
                <a:gd name="connsiteY73-4068" fmla="*/ 93762 h 2556892"/>
                <a:gd name="connsiteX74-4069" fmla="*/ 2086941 w 2886163"/>
                <a:gd name="connsiteY74-4070" fmla="*/ 0 h 2556892"/>
                <a:gd name="connsiteX0-4071" fmla="*/ 2501286 w 2886163"/>
                <a:gd name="connsiteY0-4072" fmla="*/ 1100528 h 2556892"/>
                <a:gd name="connsiteX1-4073" fmla="*/ 2492092 w 2886163"/>
                <a:gd name="connsiteY1-4074" fmla="*/ 1180518 h 2556892"/>
                <a:gd name="connsiteX2-4075" fmla="*/ 2464509 w 2886163"/>
                <a:gd name="connsiteY2-4076" fmla="*/ 1293147 h 2556892"/>
                <a:gd name="connsiteX3-4077" fmla="*/ 2452557 w 2886163"/>
                <a:gd name="connsiteY3-4078" fmla="*/ 1314294 h 2556892"/>
                <a:gd name="connsiteX4-4079" fmla="*/ 2453017 w 2886163"/>
                <a:gd name="connsiteY4-4080" fmla="*/ 1317972 h 2556892"/>
                <a:gd name="connsiteX5-4081" fmla="*/ 2452097 w 2886163"/>
                <a:gd name="connsiteY5-4082" fmla="*/ 1334981 h 2556892"/>
                <a:gd name="connsiteX6-4083" fmla="*/ 2486575 w 2886163"/>
                <a:gd name="connsiteY6-4084" fmla="*/ 1298204 h 2556892"/>
                <a:gd name="connsiteX7-4085" fmla="*/ 2518296 w 2886163"/>
                <a:gd name="connsiteY7-4086" fmla="*/ 1266944 h 2556892"/>
                <a:gd name="connsiteX8-4087" fmla="*/ 2526110 w 2886163"/>
                <a:gd name="connsiteY8-4088" fmla="*/ 1243499 h 2556892"/>
                <a:gd name="connsiteX9-4089" fmla="*/ 2505883 w 2886163"/>
                <a:gd name="connsiteY9-4090" fmla="*/ 1129031 h 2556892"/>
                <a:gd name="connsiteX10-4091" fmla="*/ 2501286 w 2886163"/>
                <a:gd name="connsiteY10-4092" fmla="*/ 1100528 h 2556892"/>
                <a:gd name="connsiteX11-4093" fmla="*/ 2086941 w 2886163"/>
                <a:gd name="connsiteY11-4094" fmla="*/ 0 h 2556892"/>
                <a:gd name="connsiteX12-4095" fmla="*/ 2145931 w 2886163"/>
                <a:gd name="connsiteY12-4096" fmla="*/ 92843 h 2556892"/>
                <a:gd name="connsiteX13-4097" fmla="*/ 2145711 w 2886163"/>
                <a:gd name="connsiteY13-4098" fmla="*/ 95772 h 2556892"/>
                <a:gd name="connsiteX14-4099" fmla="*/ 2342226 w 2886163"/>
                <a:gd name="connsiteY14-4100" fmla="*/ 146169 h 2556892"/>
                <a:gd name="connsiteX15-4101" fmla="*/ 2509101 w 2886163"/>
                <a:gd name="connsiteY15-4102" fmla="*/ 214666 h 2556892"/>
                <a:gd name="connsiteX16-4103" fmla="*/ 2625868 w 2886163"/>
                <a:gd name="connsiteY16-4104" fmla="*/ 296494 h 2556892"/>
                <a:gd name="connsiteX17-4105" fmla="*/ 2692066 w 2886163"/>
                <a:gd name="connsiteY17-4106" fmla="*/ 382460 h 2556892"/>
                <a:gd name="connsiteX18-4107" fmla="*/ 2730222 w 2886163"/>
                <a:gd name="connsiteY18-4108" fmla="*/ 459692 h 2556892"/>
                <a:gd name="connsiteX19-4109" fmla="*/ 2761023 w 2886163"/>
                <a:gd name="connsiteY19-4110" fmla="*/ 561747 h 2556892"/>
                <a:gd name="connsiteX20-4111" fmla="*/ 2784008 w 2886163"/>
                <a:gd name="connsiteY20-4112" fmla="*/ 666102 h 2556892"/>
                <a:gd name="connsiteX21-4113" fmla="*/ 2803776 w 2886163"/>
                <a:gd name="connsiteY21-4114" fmla="*/ 779650 h 2556892"/>
                <a:gd name="connsiteX22-4115" fmla="*/ 2822164 w 2886163"/>
                <a:gd name="connsiteY22-4116" fmla="*/ 882626 h 2556892"/>
                <a:gd name="connsiteX23-4117" fmla="*/ 2829060 w 2886163"/>
                <a:gd name="connsiteY23-4118" fmla="*/ 938251 h 2556892"/>
                <a:gd name="connsiteX24-4119" fmla="*/ 2852045 w 2886163"/>
                <a:gd name="connsiteY24-4120" fmla="*/ 1122135 h 2556892"/>
                <a:gd name="connsiteX25-4121" fmla="*/ 2869514 w 2886163"/>
                <a:gd name="connsiteY25-4122" fmla="*/ 1265565 h 2556892"/>
                <a:gd name="connsiteX26-4123" fmla="*/ 2879628 w 2886163"/>
                <a:gd name="connsiteY26-4124" fmla="*/ 1355208 h 2556892"/>
                <a:gd name="connsiteX27-4125" fmla="*/ 2886064 w 2886163"/>
                <a:gd name="connsiteY27-4126" fmla="*/ 1424625 h 2556892"/>
                <a:gd name="connsiteX28-4127" fmla="*/ 2872273 w 2886163"/>
                <a:gd name="connsiteY28-4128" fmla="*/ 1444852 h 2556892"/>
                <a:gd name="connsiteX29-4129" fmla="*/ 2660346 w 2886163"/>
                <a:gd name="connsiteY29-4130" fmla="*/ 1543690 h 2556892"/>
                <a:gd name="connsiteX30-4131" fmla="*/ 2447500 w 2886163"/>
                <a:gd name="connsiteY30-4132" fmla="*/ 1641608 h 2556892"/>
                <a:gd name="connsiteX31-4133" fmla="*/ 2446581 w 2886163"/>
                <a:gd name="connsiteY31-4134" fmla="*/ 1783659 h 2556892"/>
                <a:gd name="connsiteX32-4135" fmla="*/ 2451178 w 2886163"/>
                <a:gd name="connsiteY32-4136" fmla="*/ 2127522 h 2556892"/>
                <a:gd name="connsiteX33-4137" fmla="*/ 2457614 w 2886163"/>
                <a:gd name="connsiteY33-4138" fmla="*/ 2556892 h 2556892"/>
                <a:gd name="connsiteX34-4139" fmla="*/ 1261906 w 2886163"/>
                <a:gd name="connsiteY34-4140" fmla="*/ 2556892 h 2556892"/>
                <a:gd name="connsiteX35-4141" fmla="*/ 1281674 w 2886163"/>
                <a:gd name="connsiteY35-4142" fmla="*/ 2299914 h 2556892"/>
                <a:gd name="connsiteX36-4143" fmla="*/ 1306498 w 2886163"/>
                <a:gd name="connsiteY36-4144" fmla="*/ 2083390 h 2556892"/>
                <a:gd name="connsiteX37-4145" fmla="*/ 1330403 w 2886163"/>
                <a:gd name="connsiteY37-4146" fmla="*/ 1927088 h 2556892"/>
                <a:gd name="connsiteX38-4147" fmla="*/ 1372696 w 2886163"/>
                <a:gd name="connsiteY38-4148" fmla="*/ 1718839 h 2556892"/>
                <a:gd name="connsiteX39-4149" fmla="*/ 1406255 w 2886163"/>
                <a:gd name="connsiteY39-4150" fmla="*/ 1619082 h 2556892"/>
                <a:gd name="connsiteX40-4151" fmla="*/ 1413611 w 2886163"/>
                <a:gd name="connsiteY40-4152" fmla="*/ 1591040 h 2556892"/>
                <a:gd name="connsiteX41-4153" fmla="*/ 1406255 w 2886163"/>
                <a:gd name="connsiteY41-4154" fmla="*/ 1583225 h 2556892"/>
                <a:gd name="connsiteX42-4155" fmla="*/ 1379592 w 2886163"/>
                <a:gd name="connsiteY42-4156" fmla="*/ 1470596 h 2556892"/>
                <a:gd name="connsiteX43-4157" fmla="*/ 1357986 w 2886163"/>
                <a:gd name="connsiteY43-4158" fmla="*/ 1374516 h 2556892"/>
                <a:gd name="connsiteX44-4159" fmla="*/ 1319370 w 2886163"/>
                <a:gd name="connsiteY44-4160" fmla="*/ 1212698 h 2556892"/>
                <a:gd name="connsiteX45-4161" fmla="*/ 1296384 w 2886163"/>
                <a:gd name="connsiteY45-4162" fmla="*/ 1106964 h 2556892"/>
                <a:gd name="connsiteX46-4163" fmla="*/ 1287650 w 2886163"/>
                <a:gd name="connsiteY46-4164" fmla="*/ 1086737 h 2556892"/>
                <a:gd name="connsiteX47-4165" fmla="*/ 1126291 w 2886163"/>
                <a:gd name="connsiteY47-4166" fmla="*/ 1342336 h 2556892"/>
                <a:gd name="connsiteX48-4167" fmla="*/ 961255 w 2886163"/>
                <a:gd name="connsiteY48-4168" fmla="*/ 1506453 h 2556892"/>
                <a:gd name="connsiteX49-4169" fmla="*/ 764959 w 2886163"/>
                <a:gd name="connsiteY49-4170" fmla="*/ 1636091 h 2556892"/>
                <a:gd name="connsiteX50-4171" fmla="*/ 493729 w 2886163"/>
                <a:gd name="connsiteY50-4172" fmla="*/ 1753318 h 2556892"/>
                <a:gd name="connsiteX51-4173" fmla="*/ 271689 w 2886163"/>
                <a:gd name="connsiteY51-4174" fmla="*/ 1791474 h 2556892"/>
                <a:gd name="connsiteX52-4175" fmla="*/ 81829 w 2886163"/>
                <a:gd name="connsiteY52-4176" fmla="*/ 1787336 h 2556892"/>
                <a:gd name="connsiteX53-4177" fmla="*/ 0 w 2886163"/>
                <a:gd name="connsiteY53-4178" fmla="*/ 1591499 h 2556892"/>
                <a:gd name="connsiteX54-4179" fmla="*/ 47350 w 2886163"/>
                <a:gd name="connsiteY54-4180" fmla="*/ 1572192 h 2556892"/>
                <a:gd name="connsiteX55-4181" fmla="*/ 307087 w 2886163"/>
                <a:gd name="connsiteY55-4182" fmla="*/ 1484387 h 2556892"/>
                <a:gd name="connsiteX56-4183" fmla="*/ 416958 w 2886163"/>
                <a:gd name="connsiteY56-4184" fmla="*/ 1438416 h 2556892"/>
                <a:gd name="connsiteX57-4185" fmla="*/ 575558 w 2886163"/>
                <a:gd name="connsiteY57-4186" fmla="*/ 1349692 h 2556892"/>
                <a:gd name="connsiteX58-4187" fmla="*/ 782428 w 2886163"/>
                <a:gd name="connsiteY58-4188" fmla="*/ 1212698 h 2556892"/>
                <a:gd name="connsiteX59-4189" fmla="*/ 834835 w 2886163"/>
                <a:gd name="connsiteY59-4190" fmla="*/ 1149718 h 2556892"/>
                <a:gd name="connsiteX60-4191" fmla="*/ 1002629 w 2886163"/>
                <a:gd name="connsiteY60-4192" fmla="*/ 829759 h 2556892"/>
                <a:gd name="connsiteX61-4193" fmla="*/ 1144680 w 2886163"/>
                <a:gd name="connsiteY61-4194" fmla="*/ 462450 h 2556892"/>
                <a:gd name="connsiteX62-4195" fmla="*/ 1237082 w 2886163"/>
                <a:gd name="connsiteY62-4196" fmla="*/ 327755 h 2556892"/>
                <a:gd name="connsiteX63-4197" fmla="*/ 1397521 w 2886163"/>
                <a:gd name="connsiteY63-4198" fmla="*/ 243628 h 2556892"/>
                <a:gd name="connsiteX64-4199" fmla="*/ 1537732 w 2886163"/>
                <a:gd name="connsiteY64-4200" fmla="*/ 170074 h 2556892"/>
                <a:gd name="connsiteX65-4201" fmla="*/ 1592898 w 2886163"/>
                <a:gd name="connsiteY65-4202" fmla="*/ 129160 h 2556892"/>
                <a:gd name="connsiteX66-4203" fmla="*/ 1683262 w 2886163"/>
                <a:gd name="connsiteY66-4204" fmla="*/ 35759 h 2556892"/>
                <a:gd name="connsiteX67-4205" fmla="*/ 1777702 w 2886163"/>
                <a:gd name="connsiteY67-4206" fmla="*/ 139274 h 2556892"/>
                <a:gd name="connsiteX68-4207" fmla="*/ 1911938 w 2886163"/>
                <a:gd name="connsiteY68-4208" fmla="*/ 215126 h 2556892"/>
                <a:gd name="connsiteX69-4209" fmla="*/ 1955706 w 2886163"/>
                <a:gd name="connsiteY69-4210" fmla="*/ 233819 h 2556892"/>
                <a:gd name="connsiteX70-4211" fmla="*/ 1966643 w 2886163"/>
                <a:gd name="connsiteY70-4212" fmla="*/ 230756 h 2556892"/>
                <a:gd name="connsiteX71-4213" fmla="*/ 1969287 w 2886163"/>
                <a:gd name="connsiteY71-4214" fmla="*/ 230053 h 2556892"/>
                <a:gd name="connsiteX72-4215" fmla="*/ 2019050 w 2886163"/>
                <a:gd name="connsiteY72-4216" fmla="*/ 186624 h 2556892"/>
                <a:gd name="connsiteX73-4217" fmla="*/ 2082031 w 2886163"/>
                <a:gd name="connsiteY73-4218" fmla="*/ 93762 h 2556892"/>
                <a:gd name="connsiteX74-4219" fmla="*/ 2086941 w 2886163"/>
                <a:gd name="connsiteY74-4220" fmla="*/ 0 h 2556892"/>
                <a:gd name="connsiteX0-4221" fmla="*/ 2501286 w 2886163"/>
                <a:gd name="connsiteY0-4222" fmla="*/ 1100528 h 2556892"/>
                <a:gd name="connsiteX1-4223" fmla="*/ 2492092 w 2886163"/>
                <a:gd name="connsiteY1-4224" fmla="*/ 1180518 h 2556892"/>
                <a:gd name="connsiteX2-4225" fmla="*/ 2464509 w 2886163"/>
                <a:gd name="connsiteY2-4226" fmla="*/ 1293147 h 2556892"/>
                <a:gd name="connsiteX3-4227" fmla="*/ 2452557 w 2886163"/>
                <a:gd name="connsiteY3-4228" fmla="*/ 1314294 h 2556892"/>
                <a:gd name="connsiteX4-4229" fmla="*/ 2453017 w 2886163"/>
                <a:gd name="connsiteY4-4230" fmla="*/ 1317972 h 2556892"/>
                <a:gd name="connsiteX5-4231" fmla="*/ 2452097 w 2886163"/>
                <a:gd name="connsiteY5-4232" fmla="*/ 1334981 h 2556892"/>
                <a:gd name="connsiteX6-4233" fmla="*/ 2486575 w 2886163"/>
                <a:gd name="connsiteY6-4234" fmla="*/ 1298204 h 2556892"/>
                <a:gd name="connsiteX7-4235" fmla="*/ 2518296 w 2886163"/>
                <a:gd name="connsiteY7-4236" fmla="*/ 1266944 h 2556892"/>
                <a:gd name="connsiteX8-4237" fmla="*/ 2526110 w 2886163"/>
                <a:gd name="connsiteY8-4238" fmla="*/ 1243499 h 2556892"/>
                <a:gd name="connsiteX9-4239" fmla="*/ 2505883 w 2886163"/>
                <a:gd name="connsiteY9-4240" fmla="*/ 1129031 h 2556892"/>
                <a:gd name="connsiteX10-4241" fmla="*/ 2501286 w 2886163"/>
                <a:gd name="connsiteY10-4242" fmla="*/ 1100528 h 2556892"/>
                <a:gd name="connsiteX11-4243" fmla="*/ 2086941 w 2886163"/>
                <a:gd name="connsiteY11-4244" fmla="*/ 0 h 2556892"/>
                <a:gd name="connsiteX12-4245" fmla="*/ 2145931 w 2886163"/>
                <a:gd name="connsiteY12-4246" fmla="*/ 92843 h 2556892"/>
                <a:gd name="connsiteX13-4247" fmla="*/ 2145711 w 2886163"/>
                <a:gd name="connsiteY13-4248" fmla="*/ 95772 h 2556892"/>
                <a:gd name="connsiteX14-4249" fmla="*/ 2342226 w 2886163"/>
                <a:gd name="connsiteY14-4250" fmla="*/ 146169 h 2556892"/>
                <a:gd name="connsiteX15-4251" fmla="*/ 2509101 w 2886163"/>
                <a:gd name="connsiteY15-4252" fmla="*/ 214666 h 2556892"/>
                <a:gd name="connsiteX16-4253" fmla="*/ 2625868 w 2886163"/>
                <a:gd name="connsiteY16-4254" fmla="*/ 296494 h 2556892"/>
                <a:gd name="connsiteX17-4255" fmla="*/ 2692066 w 2886163"/>
                <a:gd name="connsiteY17-4256" fmla="*/ 382460 h 2556892"/>
                <a:gd name="connsiteX18-4257" fmla="*/ 2730222 w 2886163"/>
                <a:gd name="connsiteY18-4258" fmla="*/ 459692 h 2556892"/>
                <a:gd name="connsiteX19-4259" fmla="*/ 2761023 w 2886163"/>
                <a:gd name="connsiteY19-4260" fmla="*/ 561747 h 2556892"/>
                <a:gd name="connsiteX20-4261" fmla="*/ 2784008 w 2886163"/>
                <a:gd name="connsiteY20-4262" fmla="*/ 666102 h 2556892"/>
                <a:gd name="connsiteX21-4263" fmla="*/ 2803776 w 2886163"/>
                <a:gd name="connsiteY21-4264" fmla="*/ 779650 h 2556892"/>
                <a:gd name="connsiteX22-4265" fmla="*/ 2822164 w 2886163"/>
                <a:gd name="connsiteY22-4266" fmla="*/ 882626 h 2556892"/>
                <a:gd name="connsiteX23-4267" fmla="*/ 2829060 w 2886163"/>
                <a:gd name="connsiteY23-4268" fmla="*/ 938251 h 2556892"/>
                <a:gd name="connsiteX24-4269" fmla="*/ 2852045 w 2886163"/>
                <a:gd name="connsiteY24-4270" fmla="*/ 1122135 h 2556892"/>
                <a:gd name="connsiteX25-4271" fmla="*/ 2869514 w 2886163"/>
                <a:gd name="connsiteY25-4272" fmla="*/ 1265565 h 2556892"/>
                <a:gd name="connsiteX26-4273" fmla="*/ 2879628 w 2886163"/>
                <a:gd name="connsiteY26-4274" fmla="*/ 1355208 h 2556892"/>
                <a:gd name="connsiteX27-4275" fmla="*/ 2886064 w 2886163"/>
                <a:gd name="connsiteY27-4276" fmla="*/ 1424625 h 2556892"/>
                <a:gd name="connsiteX28-4277" fmla="*/ 2872273 w 2886163"/>
                <a:gd name="connsiteY28-4278" fmla="*/ 1444852 h 2556892"/>
                <a:gd name="connsiteX29-4279" fmla="*/ 2660346 w 2886163"/>
                <a:gd name="connsiteY29-4280" fmla="*/ 1543690 h 2556892"/>
                <a:gd name="connsiteX30-4281" fmla="*/ 2447500 w 2886163"/>
                <a:gd name="connsiteY30-4282" fmla="*/ 1641608 h 2556892"/>
                <a:gd name="connsiteX31-4283" fmla="*/ 2446581 w 2886163"/>
                <a:gd name="connsiteY31-4284" fmla="*/ 1783659 h 2556892"/>
                <a:gd name="connsiteX32-4285" fmla="*/ 2451178 w 2886163"/>
                <a:gd name="connsiteY32-4286" fmla="*/ 2127522 h 2556892"/>
                <a:gd name="connsiteX33-4287" fmla="*/ 2457614 w 2886163"/>
                <a:gd name="connsiteY33-4288" fmla="*/ 2556892 h 2556892"/>
                <a:gd name="connsiteX34-4289" fmla="*/ 1261906 w 2886163"/>
                <a:gd name="connsiteY34-4290" fmla="*/ 2556892 h 2556892"/>
                <a:gd name="connsiteX35-4291" fmla="*/ 1281674 w 2886163"/>
                <a:gd name="connsiteY35-4292" fmla="*/ 2299914 h 2556892"/>
                <a:gd name="connsiteX36-4293" fmla="*/ 1306498 w 2886163"/>
                <a:gd name="connsiteY36-4294" fmla="*/ 2083390 h 2556892"/>
                <a:gd name="connsiteX37-4295" fmla="*/ 1330403 w 2886163"/>
                <a:gd name="connsiteY37-4296" fmla="*/ 1927088 h 2556892"/>
                <a:gd name="connsiteX38-4297" fmla="*/ 1372696 w 2886163"/>
                <a:gd name="connsiteY38-4298" fmla="*/ 1718839 h 2556892"/>
                <a:gd name="connsiteX39-4299" fmla="*/ 1406255 w 2886163"/>
                <a:gd name="connsiteY39-4300" fmla="*/ 1619082 h 2556892"/>
                <a:gd name="connsiteX40-4301" fmla="*/ 1413611 w 2886163"/>
                <a:gd name="connsiteY40-4302" fmla="*/ 1591040 h 2556892"/>
                <a:gd name="connsiteX41-4303" fmla="*/ 1406255 w 2886163"/>
                <a:gd name="connsiteY41-4304" fmla="*/ 1583225 h 2556892"/>
                <a:gd name="connsiteX42-4305" fmla="*/ 1379592 w 2886163"/>
                <a:gd name="connsiteY42-4306" fmla="*/ 1470596 h 2556892"/>
                <a:gd name="connsiteX43-4307" fmla="*/ 1357986 w 2886163"/>
                <a:gd name="connsiteY43-4308" fmla="*/ 1374516 h 2556892"/>
                <a:gd name="connsiteX44-4309" fmla="*/ 1319370 w 2886163"/>
                <a:gd name="connsiteY44-4310" fmla="*/ 1212698 h 2556892"/>
                <a:gd name="connsiteX45-4311" fmla="*/ 1296384 w 2886163"/>
                <a:gd name="connsiteY45-4312" fmla="*/ 1106964 h 2556892"/>
                <a:gd name="connsiteX46-4313" fmla="*/ 1287650 w 2886163"/>
                <a:gd name="connsiteY46-4314" fmla="*/ 1086737 h 2556892"/>
                <a:gd name="connsiteX47-4315" fmla="*/ 1126291 w 2886163"/>
                <a:gd name="connsiteY47-4316" fmla="*/ 1342336 h 2556892"/>
                <a:gd name="connsiteX48-4317" fmla="*/ 961255 w 2886163"/>
                <a:gd name="connsiteY48-4318" fmla="*/ 1506453 h 2556892"/>
                <a:gd name="connsiteX49-4319" fmla="*/ 764959 w 2886163"/>
                <a:gd name="connsiteY49-4320" fmla="*/ 1636091 h 2556892"/>
                <a:gd name="connsiteX50-4321" fmla="*/ 493729 w 2886163"/>
                <a:gd name="connsiteY50-4322" fmla="*/ 1753318 h 2556892"/>
                <a:gd name="connsiteX51-4323" fmla="*/ 271689 w 2886163"/>
                <a:gd name="connsiteY51-4324" fmla="*/ 1791474 h 2556892"/>
                <a:gd name="connsiteX52-4325" fmla="*/ 81829 w 2886163"/>
                <a:gd name="connsiteY52-4326" fmla="*/ 1787336 h 2556892"/>
                <a:gd name="connsiteX53-4327" fmla="*/ 0 w 2886163"/>
                <a:gd name="connsiteY53-4328" fmla="*/ 1591499 h 2556892"/>
                <a:gd name="connsiteX54-4329" fmla="*/ 47350 w 2886163"/>
                <a:gd name="connsiteY54-4330" fmla="*/ 1572192 h 2556892"/>
                <a:gd name="connsiteX55-4331" fmla="*/ 307087 w 2886163"/>
                <a:gd name="connsiteY55-4332" fmla="*/ 1484387 h 2556892"/>
                <a:gd name="connsiteX56-4333" fmla="*/ 416958 w 2886163"/>
                <a:gd name="connsiteY56-4334" fmla="*/ 1438416 h 2556892"/>
                <a:gd name="connsiteX57-4335" fmla="*/ 575558 w 2886163"/>
                <a:gd name="connsiteY57-4336" fmla="*/ 1349692 h 2556892"/>
                <a:gd name="connsiteX58-4337" fmla="*/ 782428 w 2886163"/>
                <a:gd name="connsiteY58-4338" fmla="*/ 1212698 h 2556892"/>
                <a:gd name="connsiteX59-4339" fmla="*/ 834835 w 2886163"/>
                <a:gd name="connsiteY59-4340" fmla="*/ 1149718 h 2556892"/>
                <a:gd name="connsiteX60-4341" fmla="*/ 1002629 w 2886163"/>
                <a:gd name="connsiteY60-4342" fmla="*/ 829759 h 2556892"/>
                <a:gd name="connsiteX61-4343" fmla="*/ 1144680 w 2886163"/>
                <a:gd name="connsiteY61-4344" fmla="*/ 462450 h 2556892"/>
                <a:gd name="connsiteX62-4345" fmla="*/ 1237082 w 2886163"/>
                <a:gd name="connsiteY62-4346" fmla="*/ 327755 h 2556892"/>
                <a:gd name="connsiteX63-4347" fmla="*/ 1397521 w 2886163"/>
                <a:gd name="connsiteY63-4348" fmla="*/ 243628 h 2556892"/>
                <a:gd name="connsiteX64-4349" fmla="*/ 1537732 w 2886163"/>
                <a:gd name="connsiteY64-4350" fmla="*/ 170074 h 2556892"/>
                <a:gd name="connsiteX65-4351" fmla="*/ 1592898 w 2886163"/>
                <a:gd name="connsiteY65-4352" fmla="*/ 129160 h 2556892"/>
                <a:gd name="connsiteX66-4353" fmla="*/ 1683262 w 2886163"/>
                <a:gd name="connsiteY66-4354" fmla="*/ 35759 h 2556892"/>
                <a:gd name="connsiteX67-4355" fmla="*/ 1777702 w 2886163"/>
                <a:gd name="connsiteY67-4356" fmla="*/ 139274 h 2556892"/>
                <a:gd name="connsiteX68-4357" fmla="*/ 1911938 w 2886163"/>
                <a:gd name="connsiteY68-4358" fmla="*/ 215126 h 2556892"/>
                <a:gd name="connsiteX69-4359" fmla="*/ 1955706 w 2886163"/>
                <a:gd name="connsiteY69-4360" fmla="*/ 233819 h 2556892"/>
                <a:gd name="connsiteX70-4361" fmla="*/ 1966643 w 2886163"/>
                <a:gd name="connsiteY70-4362" fmla="*/ 230756 h 2556892"/>
                <a:gd name="connsiteX71-4363" fmla="*/ 1969287 w 2886163"/>
                <a:gd name="connsiteY71-4364" fmla="*/ 230053 h 2556892"/>
                <a:gd name="connsiteX72-4365" fmla="*/ 2019050 w 2886163"/>
                <a:gd name="connsiteY72-4366" fmla="*/ 186624 h 2556892"/>
                <a:gd name="connsiteX73-4367" fmla="*/ 2082031 w 2886163"/>
                <a:gd name="connsiteY73-4368" fmla="*/ 93762 h 2556892"/>
                <a:gd name="connsiteX74-4369" fmla="*/ 2086941 w 2886163"/>
                <a:gd name="connsiteY74-4370" fmla="*/ 0 h 2556892"/>
                <a:gd name="connsiteX0-4371" fmla="*/ 2501286 w 2886163"/>
                <a:gd name="connsiteY0-4372" fmla="*/ 1100528 h 2556892"/>
                <a:gd name="connsiteX1-4373" fmla="*/ 2492092 w 2886163"/>
                <a:gd name="connsiteY1-4374" fmla="*/ 1180518 h 2556892"/>
                <a:gd name="connsiteX2-4375" fmla="*/ 2464509 w 2886163"/>
                <a:gd name="connsiteY2-4376" fmla="*/ 1293147 h 2556892"/>
                <a:gd name="connsiteX3-4377" fmla="*/ 2452557 w 2886163"/>
                <a:gd name="connsiteY3-4378" fmla="*/ 1314294 h 2556892"/>
                <a:gd name="connsiteX4-4379" fmla="*/ 2453017 w 2886163"/>
                <a:gd name="connsiteY4-4380" fmla="*/ 1317972 h 2556892"/>
                <a:gd name="connsiteX5-4381" fmla="*/ 2452097 w 2886163"/>
                <a:gd name="connsiteY5-4382" fmla="*/ 1334981 h 2556892"/>
                <a:gd name="connsiteX6-4383" fmla="*/ 2486575 w 2886163"/>
                <a:gd name="connsiteY6-4384" fmla="*/ 1298204 h 2556892"/>
                <a:gd name="connsiteX7-4385" fmla="*/ 2518296 w 2886163"/>
                <a:gd name="connsiteY7-4386" fmla="*/ 1266944 h 2556892"/>
                <a:gd name="connsiteX8-4387" fmla="*/ 2526110 w 2886163"/>
                <a:gd name="connsiteY8-4388" fmla="*/ 1243499 h 2556892"/>
                <a:gd name="connsiteX9-4389" fmla="*/ 2505883 w 2886163"/>
                <a:gd name="connsiteY9-4390" fmla="*/ 1129031 h 2556892"/>
                <a:gd name="connsiteX10-4391" fmla="*/ 2501286 w 2886163"/>
                <a:gd name="connsiteY10-4392" fmla="*/ 1100528 h 2556892"/>
                <a:gd name="connsiteX11-4393" fmla="*/ 2086941 w 2886163"/>
                <a:gd name="connsiteY11-4394" fmla="*/ 0 h 2556892"/>
                <a:gd name="connsiteX12-4395" fmla="*/ 2145931 w 2886163"/>
                <a:gd name="connsiteY12-4396" fmla="*/ 92843 h 2556892"/>
                <a:gd name="connsiteX13-4397" fmla="*/ 2145711 w 2886163"/>
                <a:gd name="connsiteY13-4398" fmla="*/ 95772 h 2556892"/>
                <a:gd name="connsiteX14-4399" fmla="*/ 2342226 w 2886163"/>
                <a:gd name="connsiteY14-4400" fmla="*/ 146169 h 2556892"/>
                <a:gd name="connsiteX15-4401" fmla="*/ 2509101 w 2886163"/>
                <a:gd name="connsiteY15-4402" fmla="*/ 214666 h 2556892"/>
                <a:gd name="connsiteX16-4403" fmla="*/ 2625868 w 2886163"/>
                <a:gd name="connsiteY16-4404" fmla="*/ 296494 h 2556892"/>
                <a:gd name="connsiteX17-4405" fmla="*/ 2692066 w 2886163"/>
                <a:gd name="connsiteY17-4406" fmla="*/ 382460 h 2556892"/>
                <a:gd name="connsiteX18-4407" fmla="*/ 2730222 w 2886163"/>
                <a:gd name="connsiteY18-4408" fmla="*/ 459692 h 2556892"/>
                <a:gd name="connsiteX19-4409" fmla="*/ 2761023 w 2886163"/>
                <a:gd name="connsiteY19-4410" fmla="*/ 561747 h 2556892"/>
                <a:gd name="connsiteX20-4411" fmla="*/ 2784008 w 2886163"/>
                <a:gd name="connsiteY20-4412" fmla="*/ 666102 h 2556892"/>
                <a:gd name="connsiteX21-4413" fmla="*/ 2803776 w 2886163"/>
                <a:gd name="connsiteY21-4414" fmla="*/ 779650 h 2556892"/>
                <a:gd name="connsiteX22-4415" fmla="*/ 2822164 w 2886163"/>
                <a:gd name="connsiteY22-4416" fmla="*/ 882626 h 2556892"/>
                <a:gd name="connsiteX23-4417" fmla="*/ 2829060 w 2886163"/>
                <a:gd name="connsiteY23-4418" fmla="*/ 938251 h 2556892"/>
                <a:gd name="connsiteX24-4419" fmla="*/ 2852045 w 2886163"/>
                <a:gd name="connsiteY24-4420" fmla="*/ 1122135 h 2556892"/>
                <a:gd name="connsiteX25-4421" fmla="*/ 2869514 w 2886163"/>
                <a:gd name="connsiteY25-4422" fmla="*/ 1265565 h 2556892"/>
                <a:gd name="connsiteX26-4423" fmla="*/ 2879628 w 2886163"/>
                <a:gd name="connsiteY26-4424" fmla="*/ 1355208 h 2556892"/>
                <a:gd name="connsiteX27-4425" fmla="*/ 2886064 w 2886163"/>
                <a:gd name="connsiteY27-4426" fmla="*/ 1424625 h 2556892"/>
                <a:gd name="connsiteX28-4427" fmla="*/ 2872273 w 2886163"/>
                <a:gd name="connsiteY28-4428" fmla="*/ 1444852 h 2556892"/>
                <a:gd name="connsiteX29-4429" fmla="*/ 2660346 w 2886163"/>
                <a:gd name="connsiteY29-4430" fmla="*/ 1543690 h 2556892"/>
                <a:gd name="connsiteX30-4431" fmla="*/ 2447500 w 2886163"/>
                <a:gd name="connsiteY30-4432" fmla="*/ 1641608 h 2556892"/>
                <a:gd name="connsiteX31-4433" fmla="*/ 2446581 w 2886163"/>
                <a:gd name="connsiteY31-4434" fmla="*/ 1783659 h 2556892"/>
                <a:gd name="connsiteX32-4435" fmla="*/ 2451178 w 2886163"/>
                <a:gd name="connsiteY32-4436" fmla="*/ 2127522 h 2556892"/>
                <a:gd name="connsiteX33-4437" fmla="*/ 2457614 w 2886163"/>
                <a:gd name="connsiteY33-4438" fmla="*/ 2556892 h 2556892"/>
                <a:gd name="connsiteX34-4439" fmla="*/ 1261906 w 2886163"/>
                <a:gd name="connsiteY34-4440" fmla="*/ 2556892 h 2556892"/>
                <a:gd name="connsiteX35-4441" fmla="*/ 1281674 w 2886163"/>
                <a:gd name="connsiteY35-4442" fmla="*/ 2299914 h 2556892"/>
                <a:gd name="connsiteX36-4443" fmla="*/ 1306498 w 2886163"/>
                <a:gd name="connsiteY36-4444" fmla="*/ 2083390 h 2556892"/>
                <a:gd name="connsiteX37-4445" fmla="*/ 1330403 w 2886163"/>
                <a:gd name="connsiteY37-4446" fmla="*/ 1927088 h 2556892"/>
                <a:gd name="connsiteX38-4447" fmla="*/ 1372696 w 2886163"/>
                <a:gd name="connsiteY38-4448" fmla="*/ 1718839 h 2556892"/>
                <a:gd name="connsiteX39-4449" fmla="*/ 1406255 w 2886163"/>
                <a:gd name="connsiteY39-4450" fmla="*/ 1619082 h 2556892"/>
                <a:gd name="connsiteX40-4451" fmla="*/ 1413611 w 2886163"/>
                <a:gd name="connsiteY40-4452" fmla="*/ 1591040 h 2556892"/>
                <a:gd name="connsiteX41-4453" fmla="*/ 1379592 w 2886163"/>
                <a:gd name="connsiteY41-4454" fmla="*/ 1470596 h 2556892"/>
                <a:gd name="connsiteX42-4455" fmla="*/ 1357986 w 2886163"/>
                <a:gd name="connsiteY42-4456" fmla="*/ 1374516 h 2556892"/>
                <a:gd name="connsiteX43-4457" fmla="*/ 1319370 w 2886163"/>
                <a:gd name="connsiteY43-4458" fmla="*/ 1212698 h 2556892"/>
                <a:gd name="connsiteX44-4459" fmla="*/ 1296384 w 2886163"/>
                <a:gd name="connsiteY44-4460" fmla="*/ 1106964 h 2556892"/>
                <a:gd name="connsiteX45-4461" fmla="*/ 1287650 w 2886163"/>
                <a:gd name="connsiteY45-4462" fmla="*/ 1086737 h 2556892"/>
                <a:gd name="connsiteX46-4463" fmla="*/ 1126291 w 2886163"/>
                <a:gd name="connsiteY46-4464" fmla="*/ 1342336 h 2556892"/>
                <a:gd name="connsiteX47-4465" fmla="*/ 961255 w 2886163"/>
                <a:gd name="connsiteY47-4466" fmla="*/ 1506453 h 2556892"/>
                <a:gd name="connsiteX48-4467" fmla="*/ 764959 w 2886163"/>
                <a:gd name="connsiteY48-4468" fmla="*/ 1636091 h 2556892"/>
                <a:gd name="connsiteX49-4469" fmla="*/ 493729 w 2886163"/>
                <a:gd name="connsiteY49-4470" fmla="*/ 1753318 h 2556892"/>
                <a:gd name="connsiteX50-4471" fmla="*/ 271689 w 2886163"/>
                <a:gd name="connsiteY50-4472" fmla="*/ 1791474 h 2556892"/>
                <a:gd name="connsiteX51-4473" fmla="*/ 81829 w 2886163"/>
                <a:gd name="connsiteY51-4474" fmla="*/ 1787336 h 2556892"/>
                <a:gd name="connsiteX52-4475" fmla="*/ 0 w 2886163"/>
                <a:gd name="connsiteY52-4476" fmla="*/ 1591499 h 2556892"/>
                <a:gd name="connsiteX53-4477" fmla="*/ 47350 w 2886163"/>
                <a:gd name="connsiteY53-4478" fmla="*/ 1572192 h 2556892"/>
                <a:gd name="connsiteX54-4479" fmla="*/ 307087 w 2886163"/>
                <a:gd name="connsiteY54-4480" fmla="*/ 1484387 h 2556892"/>
                <a:gd name="connsiteX55-4481" fmla="*/ 416958 w 2886163"/>
                <a:gd name="connsiteY55-4482" fmla="*/ 1438416 h 2556892"/>
                <a:gd name="connsiteX56-4483" fmla="*/ 575558 w 2886163"/>
                <a:gd name="connsiteY56-4484" fmla="*/ 1349692 h 2556892"/>
                <a:gd name="connsiteX57-4485" fmla="*/ 782428 w 2886163"/>
                <a:gd name="connsiteY57-4486" fmla="*/ 1212698 h 2556892"/>
                <a:gd name="connsiteX58-4487" fmla="*/ 834835 w 2886163"/>
                <a:gd name="connsiteY58-4488" fmla="*/ 1149718 h 2556892"/>
                <a:gd name="connsiteX59-4489" fmla="*/ 1002629 w 2886163"/>
                <a:gd name="connsiteY59-4490" fmla="*/ 829759 h 2556892"/>
                <a:gd name="connsiteX60-4491" fmla="*/ 1144680 w 2886163"/>
                <a:gd name="connsiteY60-4492" fmla="*/ 462450 h 2556892"/>
                <a:gd name="connsiteX61-4493" fmla="*/ 1237082 w 2886163"/>
                <a:gd name="connsiteY61-4494" fmla="*/ 327755 h 2556892"/>
                <a:gd name="connsiteX62-4495" fmla="*/ 1397521 w 2886163"/>
                <a:gd name="connsiteY62-4496" fmla="*/ 243628 h 2556892"/>
                <a:gd name="connsiteX63-4497" fmla="*/ 1537732 w 2886163"/>
                <a:gd name="connsiteY63-4498" fmla="*/ 170074 h 2556892"/>
                <a:gd name="connsiteX64-4499" fmla="*/ 1592898 w 2886163"/>
                <a:gd name="connsiteY64-4500" fmla="*/ 129160 h 2556892"/>
                <a:gd name="connsiteX65-4501" fmla="*/ 1683262 w 2886163"/>
                <a:gd name="connsiteY65-4502" fmla="*/ 35759 h 2556892"/>
                <a:gd name="connsiteX66-4503" fmla="*/ 1777702 w 2886163"/>
                <a:gd name="connsiteY66-4504" fmla="*/ 139274 h 2556892"/>
                <a:gd name="connsiteX67-4505" fmla="*/ 1911938 w 2886163"/>
                <a:gd name="connsiteY67-4506" fmla="*/ 215126 h 2556892"/>
                <a:gd name="connsiteX68-4507" fmla="*/ 1955706 w 2886163"/>
                <a:gd name="connsiteY68-4508" fmla="*/ 233819 h 2556892"/>
                <a:gd name="connsiteX69-4509" fmla="*/ 1966643 w 2886163"/>
                <a:gd name="connsiteY69-4510" fmla="*/ 230756 h 2556892"/>
                <a:gd name="connsiteX70-4511" fmla="*/ 1969287 w 2886163"/>
                <a:gd name="connsiteY70-4512" fmla="*/ 230053 h 2556892"/>
                <a:gd name="connsiteX71-4513" fmla="*/ 2019050 w 2886163"/>
                <a:gd name="connsiteY71-4514" fmla="*/ 186624 h 2556892"/>
                <a:gd name="connsiteX72-4515" fmla="*/ 2082031 w 2886163"/>
                <a:gd name="connsiteY72-4516" fmla="*/ 93762 h 2556892"/>
                <a:gd name="connsiteX73-4517" fmla="*/ 2086941 w 2886163"/>
                <a:gd name="connsiteY73-4518" fmla="*/ 0 h 2556892"/>
                <a:gd name="connsiteX0-4519" fmla="*/ 2501286 w 2886163"/>
                <a:gd name="connsiteY0-4520" fmla="*/ 1100528 h 2556892"/>
                <a:gd name="connsiteX1-4521" fmla="*/ 2492092 w 2886163"/>
                <a:gd name="connsiteY1-4522" fmla="*/ 1180518 h 2556892"/>
                <a:gd name="connsiteX2-4523" fmla="*/ 2464509 w 2886163"/>
                <a:gd name="connsiteY2-4524" fmla="*/ 1293147 h 2556892"/>
                <a:gd name="connsiteX3-4525" fmla="*/ 2452557 w 2886163"/>
                <a:gd name="connsiteY3-4526" fmla="*/ 1314294 h 2556892"/>
                <a:gd name="connsiteX4-4527" fmla="*/ 2453017 w 2886163"/>
                <a:gd name="connsiteY4-4528" fmla="*/ 1317972 h 2556892"/>
                <a:gd name="connsiteX5-4529" fmla="*/ 2452097 w 2886163"/>
                <a:gd name="connsiteY5-4530" fmla="*/ 1334981 h 2556892"/>
                <a:gd name="connsiteX6-4531" fmla="*/ 2486575 w 2886163"/>
                <a:gd name="connsiteY6-4532" fmla="*/ 1298204 h 2556892"/>
                <a:gd name="connsiteX7-4533" fmla="*/ 2518296 w 2886163"/>
                <a:gd name="connsiteY7-4534" fmla="*/ 1266944 h 2556892"/>
                <a:gd name="connsiteX8-4535" fmla="*/ 2526110 w 2886163"/>
                <a:gd name="connsiteY8-4536" fmla="*/ 1243499 h 2556892"/>
                <a:gd name="connsiteX9-4537" fmla="*/ 2505883 w 2886163"/>
                <a:gd name="connsiteY9-4538" fmla="*/ 1129031 h 2556892"/>
                <a:gd name="connsiteX10-4539" fmla="*/ 2501286 w 2886163"/>
                <a:gd name="connsiteY10-4540" fmla="*/ 1100528 h 2556892"/>
                <a:gd name="connsiteX11-4541" fmla="*/ 2086941 w 2886163"/>
                <a:gd name="connsiteY11-4542" fmla="*/ 0 h 2556892"/>
                <a:gd name="connsiteX12-4543" fmla="*/ 2145931 w 2886163"/>
                <a:gd name="connsiteY12-4544" fmla="*/ 92843 h 2556892"/>
                <a:gd name="connsiteX13-4545" fmla="*/ 2145711 w 2886163"/>
                <a:gd name="connsiteY13-4546" fmla="*/ 95772 h 2556892"/>
                <a:gd name="connsiteX14-4547" fmla="*/ 2342226 w 2886163"/>
                <a:gd name="connsiteY14-4548" fmla="*/ 146169 h 2556892"/>
                <a:gd name="connsiteX15-4549" fmla="*/ 2509101 w 2886163"/>
                <a:gd name="connsiteY15-4550" fmla="*/ 214666 h 2556892"/>
                <a:gd name="connsiteX16-4551" fmla="*/ 2625868 w 2886163"/>
                <a:gd name="connsiteY16-4552" fmla="*/ 296494 h 2556892"/>
                <a:gd name="connsiteX17-4553" fmla="*/ 2692066 w 2886163"/>
                <a:gd name="connsiteY17-4554" fmla="*/ 382460 h 2556892"/>
                <a:gd name="connsiteX18-4555" fmla="*/ 2730222 w 2886163"/>
                <a:gd name="connsiteY18-4556" fmla="*/ 459692 h 2556892"/>
                <a:gd name="connsiteX19-4557" fmla="*/ 2761023 w 2886163"/>
                <a:gd name="connsiteY19-4558" fmla="*/ 561747 h 2556892"/>
                <a:gd name="connsiteX20-4559" fmla="*/ 2784008 w 2886163"/>
                <a:gd name="connsiteY20-4560" fmla="*/ 666102 h 2556892"/>
                <a:gd name="connsiteX21-4561" fmla="*/ 2803776 w 2886163"/>
                <a:gd name="connsiteY21-4562" fmla="*/ 779650 h 2556892"/>
                <a:gd name="connsiteX22-4563" fmla="*/ 2822164 w 2886163"/>
                <a:gd name="connsiteY22-4564" fmla="*/ 882626 h 2556892"/>
                <a:gd name="connsiteX23-4565" fmla="*/ 2829060 w 2886163"/>
                <a:gd name="connsiteY23-4566" fmla="*/ 938251 h 2556892"/>
                <a:gd name="connsiteX24-4567" fmla="*/ 2852045 w 2886163"/>
                <a:gd name="connsiteY24-4568" fmla="*/ 1122135 h 2556892"/>
                <a:gd name="connsiteX25-4569" fmla="*/ 2869514 w 2886163"/>
                <a:gd name="connsiteY25-4570" fmla="*/ 1265565 h 2556892"/>
                <a:gd name="connsiteX26-4571" fmla="*/ 2879628 w 2886163"/>
                <a:gd name="connsiteY26-4572" fmla="*/ 1355208 h 2556892"/>
                <a:gd name="connsiteX27-4573" fmla="*/ 2886064 w 2886163"/>
                <a:gd name="connsiteY27-4574" fmla="*/ 1424625 h 2556892"/>
                <a:gd name="connsiteX28-4575" fmla="*/ 2872273 w 2886163"/>
                <a:gd name="connsiteY28-4576" fmla="*/ 1444852 h 2556892"/>
                <a:gd name="connsiteX29-4577" fmla="*/ 2660346 w 2886163"/>
                <a:gd name="connsiteY29-4578" fmla="*/ 1543690 h 2556892"/>
                <a:gd name="connsiteX30-4579" fmla="*/ 2447500 w 2886163"/>
                <a:gd name="connsiteY30-4580" fmla="*/ 1641608 h 2556892"/>
                <a:gd name="connsiteX31-4581" fmla="*/ 2446581 w 2886163"/>
                <a:gd name="connsiteY31-4582" fmla="*/ 1783659 h 2556892"/>
                <a:gd name="connsiteX32-4583" fmla="*/ 2451178 w 2886163"/>
                <a:gd name="connsiteY32-4584" fmla="*/ 2127522 h 2556892"/>
                <a:gd name="connsiteX33-4585" fmla="*/ 2457614 w 2886163"/>
                <a:gd name="connsiteY33-4586" fmla="*/ 2556892 h 2556892"/>
                <a:gd name="connsiteX34-4587" fmla="*/ 1261906 w 2886163"/>
                <a:gd name="connsiteY34-4588" fmla="*/ 2556892 h 2556892"/>
                <a:gd name="connsiteX35-4589" fmla="*/ 1281674 w 2886163"/>
                <a:gd name="connsiteY35-4590" fmla="*/ 2299914 h 2556892"/>
                <a:gd name="connsiteX36-4591" fmla="*/ 1306498 w 2886163"/>
                <a:gd name="connsiteY36-4592" fmla="*/ 2083390 h 2556892"/>
                <a:gd name="connsiteX37-4593" fmla="*/ 1330403 w 2886163"/>
                <a:gd name="connsiteY37-4594" fmla="*/ 1927088 h 2556892"/>
                <a:gd name="connsiteX38-4595" fmla="*/ 1372696 w 2886163"/>
                <a:gd name="connsiteY38-4596" fmla="*/ 1718839 h 2556892"/>
                <a:gd name="connsiteX39-4597" fmla="*/ 1406255 w 2886163"/>
                <a:gd name="connsiteY39-4598" fmla="*/ 1619082 h 2556892"/>
                <a:gd name="connsiteX40-4599" fmla="*/ 1413611 w 2886163"/>
                <a:gd name="connsiteY40-4600" fmla="*/ 1591040 h 2556892"/>
                <a:gd name="connsiteX41-4601" fmla="*/ 1357986 w 2886163"/>
                <a:gd name="connsiteY41-4602" fmla="*/ 1374516 h 2556892"/>
                <a:gd name="connsiteX42-4603" fmla="*/ 1319370 w 2886163"/>
                <a:gd name="connsiteY42-4604" fmla="*/ 1212698 h 2556892"/>
                <a:gd name="connsiteX43-4605" fmla="*/ 1296384 w 2886163"/>
                <a:gd name="connsiteY43-4606" fmla="*/ 1106964 h 2556892"/>
                <a:gd name="connsiteX44-4607" fmla="*/ 1287650 w 2886163"/>
                <a:gd name="connsiteY44-4608" fmla="*/ 1086737 h 2556892"/>
                <a:gd name="connsiteX45-4609" fmla="*/ 1126291 w 2886163"/>
                <a:gd name="connsiteY45-4610" fmla="*/ 1342336 h 2556892"/>
                <a:gd name="connsiteX46-4611" fmla="*/ 961255 w 2886163"/>
                <a:gd name="connsiteY46-4612" fmla="*/ 1506453 h 2556892"/>
                <a:gd name="connsiteX47-4613" fmla="*/ 764959 w 2886163"/>
                <a:gd name="connsiteY47-4614" fmla="*/ 1636091 h 2556892"/>
                <a:gd name="connsiteX48-4615" fmla="*/ 493729 w 2886163"/>
                <a:gd name="connsiteY48-4616" fmla="*/ 1753318 h 2556892"/>
                <a:gd name="connsiteX49-4617" fmla="*/ 271689 w 2886163"/>
                <a:gd name="connsiteY49-4618" fmla="*/ 1791474 h 2556892"/>
                <a:gd name="connsiteX50-4619" fmla="*/ 81829 w 2886163"/>
                <a:gd name="connsiteY50-4620" fmla="*/ 1787336 h 2556892"/>
                <a:gd name="connsiteX51-4621" fmla="*/ 0 w 2886163"/>
                <a:gd name="connsiteY51-4622" fmla="*/ 1591499 h 2556892"/>
                <a:gd name="connsiteX52-4623" fmla="*/ 47350 w 2886163"/>
                <a:gd name="connsiteY52-4624" fmla="*/ 1572192 h 2556892"/>
                <a:gd name="connsiteX53-4625" fmla="*/ 307087 w 2886163"/>
                <a:gd name="connsiteY53-4626" fmla="*/ 1484387 h 2556892"/>
                <a:gd name="connsiteX54-4627" fmla="*/ 416958 w 2886163"/>
                <a:gd name="connsiteY54-4628" fmla="*/ 1438416 h 2556892"/>
                <a:gd name="connsiteX55-4629" fmla="*/ 575558 w 2886163"/>
                <a:gd name="connsiteY55-4630" fmla="*/ 1349692 h 2556892"/>
                <a:gd name="connsiteX56-4631" fmla="*/ 782428 w 2886163"/>
                <a:gd name="connsiteY56-4632" fmla="*/ 1212698 h 2556892"/>
                <a:gd name="connsiteX57-4633" fmla="*/ 834835 w 2886163"/>
                <a:gd name="connsiteY57-4634" fmla="*/ 1149718 h 2556892"/>
                <a:gd name="connsiteX58-4635" fmla="*/ 1002629 w 2886163"/>
                <a:gd name="connsiteY58-4636" fmla="*/ 829759 h 2556892"/>
                <a:gd name="connsiteX59-4637" fmla="*/ 1144680 w 2886163"/>
                <a:gd name="connsiteY59-4638" fmla="*/ 462450 h 2556892"/>
                <a:gd name="connsiteX60-4639" fmla="*/ 1237082 w 2886163"/>
                <a:gd name="connsiteY60-4640" fmla="*/ 327755 h 2556892"/>
                <a:gd name="connsiteX61-4641" fmla="*/ 1397521 w 2886163"/>
                <a:gd name="connsiteY61-4642" fmla="*/ 243628 h 2556892"/>
                <a:gd name="connsiteX62-4643" fmla="*/ 1537732 w 2886163"/>
                <a:gd name="connsiteY62-4644" fmla="*/ 170074 h 2556892"/>
                <a:gd name="connsiteX63-4645" fmla="*/ 1592898 w 2886163"/>
                <a:gd name="connsiteY63-4646" fmla="*/ 129160 h 2556892"/>
                <a:gd name="connsiteX64-4647" fmla="*/ 1683262 w 2886163"/>
                <a:gd name="connsiteY64-4648" fmla="*/ 35759 h 2556892"/>
                <a:gd name="connsiteX65-4649" fmla="*/ 1777702 w 2886163"/>
                <a:gd name="connsiteY65-4650" fmla="*/ 139274 h 2556892"/>
                <a:gd name="connsiteX66-4651" fmla="*/ 1911938 w 2886163"/>
                <a:gd name="connsiteY66-4652" fmla="*/ 215126 h 2556892"/>
                <a:gd name="connsiteX67-4653" fmla="*/ 1955706 w 2886163"/>
                <a:gd name="connsiteY67-4654" fmla="*/ 233819 h 2556892"/>
                <a:gd name="connsiteX68-4655" fmla="*/ 1966643 w 2886163"/>
                <a:gd name="connsiteY68-4656" fmla="*/ 230756 h 2556892"/>
                <a:gd name="connsiteX69-4657" fmla="*/ 1969287 w 2886163"/>
                <a:gd name="connsiteY69-4658" fmla="*/ 230053 h 2556892"/>
                <a:gd name="connsiteX70-4659" fmla="*/ 2019050 w 2886163"/>
                <a:gd name="connsiteY70-4660" fmla="*/ 186624 h 2556892"/>
                <a:gd name="connsiteX71-4661" fmla="*/ 2082031 w 2886163"/>
                <a:gd name="connsiteY71-4662" fmla="*/ 93762 h 2556892"/>
                <a:gd name="connsiteX72-4663" fmla="*/ 2086941 w 2886163"/>
                <a:gd name="connsiteY72-4664" fmla="*/ 0 h 2556892"/>
                <a:gd name="connsiteX0-4665" fmla="*/ 2501286 w 2886163"/>
                <a:gd name="connsiteY0-4666" fmla="*/ 1100528 h 2556892"/>
                <a:gd name="connsiteX1-4667" fmla="*/ 2492092 w 2886163"/>
                <a:gd name="connsiteY1-4668" fmla="*/ 1180518 h 2556892"/>
                <a:gd name="connsiteX2-4669" fmla="*/ 2464509 w 2886163"/>
                <a:gd name="connsiteY2-4670" fmla="*/ 1293147 h 2556892"/>
                <a:gd name="connsiteX3-4671" fmla="*/ 2452557 w 2886163"/>
                <a:gd name="connsiteY3-4672" fmla="*/ 1314294 h 2556892"/>
                <a:gd name="connsiteX4-4673" fmla="*/ 2453017 w 2886163"/>
                <a:gd name="connsiteY4-4674" fmla="*/ 1317972 h 2556892"/>
                <a:gd name="connsiteX5-4675" fmla="*/ 2452097 w 2886163"/>
                <a:gd name="connsiteY5-4676" fmla="*/ 1334981 h 2556892"/>
                <a:gd name="connsiteX6-4677" fmla="*/ 2486575 w 2886163"/>
                <a:gd name="connsiteY6-4678" fmla="*/ 1298204 h 2556892"/>
                <a:gd name="connsiteX7-4679" fmla="*/ 2518296 w 2886163"/>
                <a:gd name="connsiteY7-4680" fmla="*/ 1266944 h 2556892"/>
                <a:gd name="connsiteX8-4681" fmla="*/ 2526110 w 2886163"/>
                <a:gd name="connsiteY8-4682" fmla="*/ 1243499 h 2556892"/>
                <a:gd name="connsiteX9-4683" fmla="*/ 2505883 w 2886163"/>
                <a:gd name="connsiteY9-4684" fmla="*/ 1129031 h 2556892"/>
                <a:gd name="connsiteX10-4685" fmla="*/ 2501286 w 2886163"/>
                <a:gd name="connsiteY10-4686" fmla="*/ 1100528 h 2556892"/>
                <a:gd name="connsiteX11-4687" fmla="*/ 2086941 w 2886163"/>
                <a:gd name="connsiteY11-4688" fmla="*/ 0 h 2556892"/>
                <a:gd name="connsiteX12-4689" fmla="*/ 2145931 w 2886163"/>
                <a:gd name="connsiteY12-4690" fmla="*/ 92843 h 2556892"/>
                <a:gd name="connsiteX13-4691" fmla="*/ 2145711 w 2886163"/>
                <a:gd name="connsiteY13-4692" fmla="*/ 95772 h 2556892"/>
                <a:gd name="connsiteX14-4693" fmla="*/ 2342226 w 2886163"/>
                <a:gd name="connsiteY14-4694" fmla="*/ 146169 h 2556892"/>
                <a:gd name="connsiteX15-4695" fmla="*/ 2509101 w 2886163"/>
                <a:gd name="connsiteY15-4696" fmla="*/ 214666 h 2556892"/>
                <a:gd name="connsiteX16-4697" fmla="*/ 2625868 w 2886163"/>
                <a:gd name="connsiteY16-4698" fmla="*/ 296494 h 2556892"/>
                <a:gd name="connsiteX17-4699" fmla="*/ 2692066 w 2886163"/>
                <a:gd name="connsiteY17-4700" fmla="*/ 382460 h 2556892"/>
                <a:gd name="connsiteX18-4701" fmla="*/ 2730222 w 2886163"/>
                <a:gd name="connsiteY18-4702" fmla="*/ 459692 h 2556892"/>
                <a:gd name="connsiteX19-4703" fmla="*/ 2761023 w 2886163"/>
                <a:gd name="connsiteY19-4704" fmla="*/ 561747 h 2556892"/>
                <a:gd name="connsiteX20-4705" fmla="*/ 2784008 w 2886163"/>
                <a:gd name="connsiteY20-4706" fmla="*/ 666102 h 2556892"/>
                <a:gd name="connsiteX21-4707" fmla="*/ 2803776 w 2886163"/>
                <a:gd name="connsiteY21-4708" fmla="*/ 779650 h 2556892"/>
                <a:gd name="connsiteX22-4709" fmla="*/ 2822164 w 2886163"/>
                <a:gd name="connsiteY22-4710" fmla="*/ 882626 h 2556892"/>
                <a:gd name="connsiteX23-4711" fmla="*/ 2829060 w 2886163"/>
                <a:gd name="connsiteY23-4712" fmla="*/ 938251 h 2556892"/>
                <a:gd name="connsiteX24-4713" fmla="*/ 2852045 w 2886163"/>
                <a:gd name="connsiteY24-4714" fmla="*/ 1122135 h 2556892"/>
                <a:gd name="connsiteX25-4715" fmla="*/ 2869514 w 2886163"/>
                <a:gd name="connsiteY25-4716" fmla="*/ 1265565 h 2556892"/>
                <a:gd name="connsiteX26-4717" fmla="*/ 2879628 w 2886163"/>
                <a:gd name="connsiteY26-4718" fmla="*/ 1355208 h 2556892"/>
                <a:gd name="connsiteX27-4719" fmla="*/ 2886064 w 2886163"/>
                <a:gd name="connsiteY27-4720" fmla="*/ 1424625 h 2556892"/>
                <a:gd name="connsiteX28-4721" fmla="*/ 2872273 w 2886163"/>
                <a:gd name="connsiteY28-4722" fmla="*/ 1444852 h 2556892"/>
                <a:gd name="connsiteX29-4723" fmla="*/ 2660346 w 2886163"/>
                <a:gd name="connsiteY29-4724" fmla="*/ 1543690 h 2556892"/>
                <a:gd name="connsiteX30-4725" fmla="*/ 2447500 w 2886163"/>
                <a:gd name="connsiteY30-4726" fmla="*/ 1641608 h 2556892"/>
                <a:gd name="connsiteX31-4727" fmla="*/ 2446581 w 2886163"/>
                <a:gd name="connsiteY31-4728" fmla="*/ 1783659 h 2556892"/>
                <a:gd name="connsiteX32-4729" fmla="*/ 2451178 w 2886163"/>
                <a:gd name="connsiteY32-4730" fmla="*/ 2127522 h 2556892"/>
                <a:gd name="connsiteX33-4731" fmla="*/ 2457614 w 2886163"/>
                <a:gd name="connsiteY33-4732" fmla="*/ 2556892 h 2556892"/>
                <a:gd name="connsiteX34-4733" fmla="*/ 1261906 w 2886163"/>
                <a:gd name="connsiteY34-4734" fmla="*/ 2556892 h 2556892"/>
                <a:gd name="connsiteX35-4735" fmla="*/ 1281674 w 2886163"/>
                <a:gd name="connsiteY35-4736" fmla="*/ 2299914 h 2556892"/>
                <a:gd name="connsiteX36-4737" fmla="*/ 1306498 w 2886163"/>
                <a:gd name="connsiteY36-4738" fmla="*/ 2083390 h 2556892"/>
                <a:gd name="connsiteX37-4739" fmla="*/ 1330403 w 2886163"/>
                <a:gd name="connsiteY37-4740" fmla="*/ 1927088 h 2556892"/>
                <a:gd name="connsiteX38-4741" fmla="*/ 1372696 w 2886163"/>
                <a:gd name="connsiteY38-4742" fmla="*/ 1718839 h 2556892"/>
                <a:gd name="connsiteX39-4743" fmla="*/ 1406255 w 2886163"/>
                <a:gd name="connsiteY39-4744" fmla="*/ 1619082 h 2556892"/>
                <a:gd name="connsiteX40-4745" fmla="*/ 1413611 w 2886163"/>
                <a:gd name="connsiteY40-4746" fmla="*/ 1591040 h 2556892"/>
                <a:gd name="connsiteX41-4747" fmla="*/ 1319370 w 2886163"/>
                <a:gd name="connsiteY41-4748" fmla="*/ 1212698 h 2556892"/>
                <a:gd name="connsiteX42-4749" fmla="*/ 1296384 w 2886163"/>
                <a:gd name="connsiteY42-4750" fmla="*/ 1106964 h 2556892"/>
                <a:gd name="connsiteX43-4751" fmla="*/ 1287650 w 2886163"/>
                <a:gd name="connsiteY43-4752" fmla="*/ 1086737 h 2556892"/>
                <a:gd name="connsiteX44-4753" fmla="*/ 1126291 w 2886163"/>
                <a:gd name="connsiteY44-4754" fmla="*/ 1342336 h 2556892"/>
                <a:gd name="connsiteX45-4755" fmla="*/ 961255 w 2886163"/>
                <a:gd name="connsiteY45-4756" fmla="*/ 1506453 h 2556892"/>
                <a:gd name="connsiteX46-4757" fmla="*/ 764959 w 2886163"/>
                <a:gd name="connsiteY46-4758" fmla="*/ 1636091 h 2556892"/>
                <a:gd name="connsiteX47-4759" fmla="*/ 493729 w 2886163"/>
                <a:gd name="connsiteY47-4760" fmla="*/ 1753318 h 2556892"/>
                <a:gd name="connsiteX48-4761" fmla="*/ 271689 w 2886163"/>
                <a:gd name="connsiteY48-4762" fmla="*/ 1791474 h 2556892"/>
                <a:gd name="connsiteX49-4763" fmla="*/ 81829 w 2886163"/>
                <a:gd name="connsiteY49-4764" fmla="*/ 1787336 h 2556892"/>
                <a:gd name="connsiteX50-4765" fmla="*/ 0 w 2886163"/>
                <a:gd name="connsiteY50-4766" fmla="*/ 1591499 h 2556892"/>
                <a:gd name="connsiteX51-4767" fmla="*/ 47350 w 2886163"/>
                <a:gd name="connsiteY51-4768" fmla="*/ 1572192 h 2556892"/>
                <a:gd name="connsiteX52-4769" fmla="*/ 307087 w 2886163"/>
                <a:gd name="connsiteY52-4770" fmla="*/ 1484387 h 2556892"/>
                <a:gd name="connsiteX53-4771" fmla="*/ 416958 w 2886163"/>
                <a:gd name="connsiteY53-4772" fmla="*/ 1438416 h 2556892"/>
                <a:gd name="connsiteX54-4773" fmla="*/ 575558 w 2886163"/>
                <a:gd name="connsiteY54-4774" fmla="*/ 1349692 h 2556892"/>
                <a:gd name="connsiteX55-4775" fmla="*/ 782428 w 2886163"/>
                <a:gd name="connsiteY55-4776" fmla="*/ 1212698 h 2556892"/>
                <a:gd name="connsiteX56-4777" fmla="*/ 834835 w 2886163"/>
                <a:gd name="connsiteY56-4778" fmla="*/ 1149718 h 2556892"/>
                <a:gd name="connsiteX57-4779" fmla="*/ 1002629 w 2886163"/>
                <a:gd name="connsiteY57-4780" fmla="*/ 829759 h 2556892"/>
                <a:gd name="connsiteX58-4781" fmla="*/ 1144680 w 2886163"/>
                <a:gd name="connsiteY58-4782" fmla="*/ 462450 h 2556892"/>
                <a:gd name="connsiteX59-4783" fmla="*/ 1237082 w 2886163"/>
                <a:gd name="connsiteY59-4784" fmla="*/ 327755 h 2556892"/>
                <a:gd name="connsiteX60-4785" fmla="*/ 1397521 w 2886163"/>
                <a:gd name="connsiteY60-4786" fmla="*/ 243628 h 2556892"/>
                <a:gd name="connsiteX61-4787" fmla="*/ 1537732 w 2886163"/>
                <a:gd name="connsiteY61-4788" fmla="*/ 170074 h 2556892"/>
                <a:gd name="connsiteX62-4789" fmla="*/ 1592898 w 2886163"/>
                <a:gd name="connsiteY62-4790" fmla="*/ 129160 h 2556892"/>
                <a:gd name="connsiteX63-4791" fmla="*/ 1683262 w 2886163"/>
                <a:gd name="connsiteY63-4792" fmla="*/ 35759 h 2556892"/>
                <a:gd name="connsiteX64-4793" fmla="*/ 1777702 w 2886163"/>
                <a:gd name="connsiteY64-4794" fmla="*/ 139274 h 2556892"/>
                <a:gd name="connsiteX65-4795" fmla="*/ 1911938 w 2886163"/>
                <a:gd name="connsiteY65-4796" fmla="*/ 215126 h 2556892"/>
                <a:gd name="connsiteX66-4797" fmla="*/ 1955706 w 2886163"/>
                <a:gd name="connsiteY66-4798" fmla="*/ 233819 h 2556892"/>
                <a:gd name="connsiteX67-4799" fmla="*/ 1966643 w 2886163"/>
                <a:gd name="connsiteY67-4800" fmla="*/ 230756 h 2556892"/>
                <a:gd name="connsiteX68-4801" fmla="*/ 1969287 w 2886163"/>
                <a:gd name="connsiteY68-4802" fmla="*/ 230053 h 2556892"/>
                <a:gd name="connsiteX69-4803" fmla="*/ 2019050 w 2886163"/>
                <a:gd name="connsiteY69-4804" fmla="*/ 186624 h 2556892"/>
                <a:gd name="connsiteX70-4805" fmla="*/ 2082031 w 2886163"/>
                <a:gd name="connsiteY70-4806" fmla="*/ 93762 h 2556892"/>
                <a:gd name="connsiteX71-4807" fmla="*/ 2086941 w 2886163"/>
                <a:gd name="connsiteY71-4808" fmla="*/ 0 h 2556892"/>
                <a:gd name="connsiteX0-4809" fmla="*/ 2501286 w 2886163"/>
                <a:gd name="connsiteY0-4810" fmla="*/ 1100528 h 2556892"/>
                <a:gd name="connsiteX1-4811" fmla="*/ 2492092 w 2886163"/>
                <a:gd name="connsiteY1-4812" fmla="*/ 1180518 h 2556892"/>
                <a:gd name="connsiteX2-4813" fmla="*/ 2464509 w 2886163"/>
                <a:gd name="connsiteY2-4814" fmla="*/ 1293147 h 2556892"/>
                <a:gd name="connsiteX3-4815" fmla="*/ 2452557 w 2886163"/>
                <a:gd name="connsiteY3-4816" fmla="*/ 1314294 h 2556892"/>
                <a:gd name="connsiteX4-4817" fmla="*/ 2453017 w 2886163"/>
                <a:gd name="connsiteY4-4818" fmla="*/ 1317972 h 2556892"/>
                <a:gd name="connsiteX5-4819" fmla="*/ 2452097 w 2886163"/>
                <a:gd name="connsiteY5-4820" fmla="*/ 1334981 h 2556892"/>
                <a:gd name="connsiteX6-4821" fmla="*/ 2486575 w 2886163"/>
                <a:gd name="connsiteY6-4822" fmla="*/ 1298204 h 2556892"/>
                <a:gd name="connsiteX7-4823" fmla="*/ 2518296 w 2886163"/>
                <a:gd name="connsiteY7-4824" fmla="*/ 1266944 h 2556892"/>
                <a:gd name="connsiteX8-4825" fmla="*/ 2526110 w 2886163"/>
                <a:gd name="connsiteY8-4826" fmla="*/ 1243499 h 2556892"/>
                <a:gd name="connsiteX9-4827" fmla="*/ 2505883 w 2886163"/>
                <a:gd name="connsiteY9-4828" fmla="*/ 1129031 h 2556892"/>
                <a:gd name="connsiteX10-4829" fmla="*/ 2501286 w 2886163"/>
                <a:gd name="connsiteY10-4830" fmla="*/ 1100528 h 2556892"/>
                <a:gd name="connsiteX11-4831" fmla="*/ 2086941 w 2886163"/>
                <a:gd name="connsiteY11-4832" fmla="*/ 0 h 2556892"/>
                <a:gd name="connsiteX12-4833" fmla="*/ 2145931 w 2886163"/>
                <a:gd name="connsiteY12-4834" fmla="*/ 92843 h 2556892"/>
                <a:gd name="connsiteX13-4835" fmla="*/ 2145711 w 2886163"/>
                <a:gd name="connsiteY13-4836" fmla="*/ 95772 h 2556892"/>
                <a:gd name="connsiteX14-4837" fmla="*/ 2342226 w 2886163"/>
                <a:gd name="connsiteY14-4838" fmla="*/ 146169 h 2556892"/>
                <a:gd name="connsiteX15-4839" fmla="*/ 2509101 w 2886163"/>
                <a:gd name="connsiteY15-4840" fmla="*/ 214666 h 2556892"/>
                <a:gd name="connsiteX16-4841" fmla="*/ 2625868 w 2886163"/>
                <a:gd name="connsiteY16-4842" fmla="*/ 296494 h 2556892"/>
                <a:gd name="connsiteX17-4843" fmla="*/ 2692066 w 2886163"/>
                <a:gd name="connsiteY17-4844" fmla="*/ 382460 h 2556892"/>
                <a:gd name="connsiteX18-4845" fmla="*/ 2730222 w 2886163"/>
                <a:gd name="connsiteY18-4846" fmla="*/ 459692 h 2556892"/>
                <a:gd name="connsiteX19-4847" fmla="*/ 2761023 w 2886163"/>
                <a:gd name="connsiteY19-4848" fmla="*/ 561747 h 2556892"/>
                <a:gd name="connsiteX20-4849" fmla="*/ 2784008 w 2886163"/>
                <a:gd name="connsiteY20-4850" fmla="*/ 666102 h 2556892"/>
                <a:gd name="connsiteX21-4851" fmla="*/ 2803776 w 2886163"/>
                <a:gd name="connsiteY21-4852" fmla="*/ 779650 h 2556892"/>
                <a:gd name="connsiteX22-4853" fmla="*/ 2822164 w 2886163"/>
                <a:gd name="connsiteY22-4854" fmla="*/ 882626 h 2556892"/>
                <a:gd name="connsiteX23-4855" fmla="*/ 2829060 w 2886163"/>
                <a:gd name="connsiteY23-4856" fmla="*/ 938251 h 2556892"/>
                <a:gd name="connsiteX24-4857" fmla="*/ 2852045 w 2886163"/>
                <a:gd name="connsiteY24-4858" fmla="*/ 1122135 h 2556892"/>
                <a:gd name="connsiteX25-4859" fmla="*/ 2869514 w 2886163"/>
                <a:gd name="connsiteY25-4860" fmla="*/ 1265565 h 2556892"/>
                <a:gd name="connsiteX26-4861" fmla="*/ 2879628 w 2886163"/>
                <a:gd name="connsiteY26-4862" fmla="*/ 1355208 h 2556892"/>
                <a:gd name="connsiteX27-4863" fmla="*/ 2886064 w 2886163"/>
                <a:gd name="connsiteY27-4864" fmla="*/ 1424625 h 2556892"/>
                <a:gd name="connsiteX28-4865" fmla="*/ 2872273 w 2886163"/>
                <a:gd name="connsiteY28-4866" fmla="*/ 1444852 h 2556892"/>
                <a:gd name="connsiteX29-4867" fmla="*/ 2660346 w 2886163"/>
                <a:gd name="connsiteY29-4868" fmla="*/ 1543690 h 2556892"/>
                <a:gd name="connsiteX30-4869" fmla="*/ 2447500 w 2886163"/>
                <a:gd name="connsiteY30-4870" fmla="*/ 1641608 h 2556892"/>
                <a:gd name="connsiteX31-4871" fmla="*/ 2446581 w 2886163"/>
                <a:gd name="connsiteY31-4872" fmla="*/ 1783659 h 2556892"/>
                <a:gd name="connsiteX32-4873" fmla="*/ 2451178 w 2886163"/>
                <a:gd name="connsiteY32-4874" fmla="*/ 2127522 h 2556892"/>
                <a:gd name="connsiteX33-4875" fmla="*/ 2457614 w 2886163"/>
                <a:gd name="connsiteY33-4876" fmla="*/ 2556892 h 2556892"/>
                <a:gd name="connsiteX34-4877" fmla="*/ 1261906 w 2886163"/>
                <a:gd name="connsiteY34-4878" fmla="*/ 2556892 h 2556892"/>
                <a:gd name="connsiteX35-4879" fmla="*/ 1281674 w 2886163"/>
                <a:gd name="connsiteY35-4880" fmla="*/ 2299914 h 2556892"/>
                <a:gd name="connsiteX36-4881" fmla="*/ 1306498 w 2886163"/>
                <a:gd name="connsiteY36-4882" fmla="*/ 2083390 h 2556892"/>
                <a:gd name="connsiteX37-4883" fmla="*/ 1330403 w 2886163"/>
                <a:gd name="connsiteY37-4884" fmla="*/ 1927088 h 2556892"/>
                <a:gd name="connsiteX38-4885" fmla="*/ 1372696 w 2886163"/>
                <a:gd name="connsiteY38-4886" fmla="*/ 1718839 h 2556892"/>
                <a:gd name="connsiteX39-4887" fmla="*/ 1406255 w 2886163"/>
                <a:gd name="connsiteY39-4888" fmla="*/ 1619082 h 2556892"/>
                <a:gd name="connsiteX40-4889" fmla="*/ 1413611 w 2886163"/>
                <a:gd name="connsiteY40-4890" fmla="*/ 1591040 h 2556892"/>
                <a:gd name="connsiteX41-4891" fmla="*/ 1319370 w 2886163"/>
                <a:gd name="connsiteY41-4892" fmla="*/ 1212698 h 2556892"/>
                <a:gd name="connsiteX42-4893" fmla="*/ 1287650 w 2886163"/>
                <a:gd name="connsiteY42-4894" fmla="*/ 1086737 h 2556892"/>
                <a:gd name="connsiteX43-4895" fmla="*/ 1126291 w 2886163"/>
                <a:gd name="connsiteY43-4896" fmla="*/ 1342336 h 2556892"/>
                <a:gd name="connsiteX44-4897" fmla="*/ 961255 w 2886163"/>
                <a:gd name="connsiteY44-4898" fmla="*/ 1506453 h 2556892"/>
                <a:gd name="connsiteX45-4899" fmla="*/ 764959 w 2886163"/>
                <a:gd name="connsiteY45-4900" fmla="*/ 1636091 h 2556892"/>
                <a:gd name="connsiteX46-4901" fmla="*/ 493729 w 2886163"/>
                <a:gd name="connsiteY46-4902" fmla="*/ 1753318 h 2556892"/>
                <a:gd name="connsiteX47-4903" fmla="*/ 271689 w 2886163"/>
                <a:gd name="connsiteY47-4904" fmla="*/ 1791474 h 2556892"/>
                <a:gd name="connsiteX48-4905" fmla="*/ 81829 w 2886163"/>
                <a:gd name="connsiteY48-4906" fmla="*/ 1787336 h 2556892"/>
                <a:gd name="connsiteX49-4907" fmla="*/ 0 w 2886163"/>
                <a:gd name="connsiteY49-4908" fmla="*/ 1591499 h 2556892"/>
                <a:gd name="connsiteX50-4909" fmla="*/ 47350 w 2886163"/>
                <a:gd name="connsiteY50-4910" fmla="*/ 1572192 h 2556892"/>
                <a:gd name="connsiteX51-4911" fmla="*/ 307087 w 2886163"/>
                <a:gd name="connsiteY51-4912" fmla="*/ 1484387 h 2556892"/>
                <a:gd name="connsiteX52-4913" fmla="*/ 416958 w 2886163"/>
                <a:gd name="connsiteY52-4914" fmla="*/ 1438416 h 2556892"/>
                <a:gd name="connsiteX53-4915" fmla="*/ 575558 w 2886163"/>
                <a:gd name="connsiteY53-4916" fmla="*/ 1349692 h 2556892"/>
                <a:gd name="connsiteX54-4917" fmla="*/ 782428 w 2886163"/>
                <a:gd name="connsiteY54-4918" fmla="*/ 1212698 h 2556892"/>
                <a:gd name="connsiteX55-4919" fmla="*/ 834835 w 2886163"/>
                <a:gd name="connsiteY55-4920" fmla="*/ 1149718 h 2556892"/>
                <a:gd name="connsiteX56-4921" fmla="*/ 1002629 w 2886163"/>
                <a:gd name="connsiteY56-4922" fmla="*/ 829759 h 2556892"/>
                <a:gd name="connsiteX57-4923" fmla="*/ 1144680 w 2886163"/>
                <a:gd name="connsiteY57-4924" fmla="*/ 462450 h 2556892"/>
                <a:gd name="connsiteX58-4925" fmla="*/ 1237082 w 2886163"/>
                <a:gd name="connsiteY58-4926" fmla="*/ 327755 h 2556892"/>
                <a:gd name="connsiteX59-4927" fmla="*/ 1397521 w 2886163"/>
                <a:gd name="connsiteY59-4928" fmla="*/ 243628 h 2556892"/>
                <a:gd name="connsiteX60-4929" fmla="*/ 1537732 w 2886163"/>
                <a:gd name="connsiteY60-4930" fmla="*/ 170074 h 2556892"/>
                <a:gd name="connsiteX61-4931" fmla="*/ 1592898 w 2886163"/>
                <a:gd name="connsiteY61-4932" fmla="*/ 129160 h 2556892"/>
                <a:gd name="connsiteX62-4933" fmla="*/ 1683262 w 2886163"/>
                <a:gd name="connsiteY62-4934" fmla="*/ 35759 h 2556892"/>
                <a:gd name="connsiteX63-4935" fmla="*/ 1777702 w 2886163"/>
                <a:gd name="connsiteY63-4936" fmla="*/ 139274 h 2556892"/>
                <a:gd name="connsiteX64-4937" fmla="*/ 1911938 w 2886163"/>
                <a:gd name="connsiteY64-4938" fmla="*/ 215126 h 2556892"/>
                <a:gd name="connsiteX65-4939" fmla="*/ 1955706 w 2886163"/>
                <a:gd name="connsiteY65-4940" fmla="*/ 233819 h 2556892"/>
                <a:gd name="connsiteX66-4941" fmla="*/ 1966643 w 2886163"/>
                <a:gd name="connsiteY66-4942" fmla="*/ 230756 h 2556892"/>
                <a:gd name="connsiteX67-4943" fmla="*/ 1969287 w 2886163"/>
                <a:gd name="connsiteY67-4944" fmla="*/ 230053 h 2556892"/>
                <a:gd name="connsiteX68-4945" fmla="*/ 2019050 w 2886163"/>
                <a:gd name="connsiteY68-4946" fmla="*/ 186624 h 2556892"/>
                <a:gd name="connsiteX69-4947" fmla="*/ 2082031 w 2886163"/>
                <a:gd name="connsiteY69-4948" fmla="*/ 93762 h 2556892"/>
                <a:gd name="connsiteX70-4949" fmla="*/ 2086941 w 2886163"/>
                <a:gd name="connsiteY70-4950" fmla="*/ 0 h 2556892"/>
                <a:gd name="connsiteX0-4951" fmla="*/ 2501286 w 2886163"/>
                <a:gd name="connsiteY0-4952" fmla="*/ 1100528 h 2556892"/>
                <a:gd name="connsiteX1-4953" fmla="*/ 2492092 w 2886163"/>
                <a:gd name="connsiteY1-4954" fmla="*/ 1180518 h 2556892"/>
                <a:gd name="connsiteX2-4955" fmla="*/ 2464509 w 2886163"/>
                <a:gd name="connsiteY2-4956" fmla="*/ 1293147 h 2556892"/>
                <a:gd name="connsiteX3-4957" fmla="*/ 2452557 w 2886163"/>
                <a:gd name="connsiteY3-4958" fmla="*/ 1314294 h 2556892"/>
                <a:gd name="connsiteX4-4959" fmla="*/ 2453017 w 2886163"/>
                <a:gd name="connsiteY4-4960" fmla="*/ 1317972 h 2556892"/>
                <a:gd name="connsiteX5-4961" fmla="*/ 2452097 w 2886163"/>
                <a:gd name="connsiteY5-4962" fmla="*/ 1334981 h 2556892"/>
                <a:gd name="connsiteX6-4963" fmla="*/ 2486575 w 2886163"/>
                <a:gd name="connsiteY6-4964" fmla="*/ 1298204 h 2556892"/>
                <a:gd name="connsiteX7-4965" fmla="*/ 2518296 w 2886163"/>
                <a:gd name="connsiteY7-4966" fmla="*/ 1266944 h 2556892"/>
                <a:gd name="connsiteX8-4967" fmla="*/ 2526110 w 2886163"/>
                <a:gd name="connsiteY8-4968" fmla="*/ 1243499 h 2556892"/>
                <a:gd name="connsiteX9-4969" fmla="*/ 2505883 w 2886163"/>
                <a:gd name="connsiteY9-4970" fmla="*/ 1129031 h 2556892"/>
                <a:gd name="connsiteX10-4971" fmla="*/ 2501286 w 2886163"/>
                <a:gd name="connsiteY10-4972" fmla="*/ 1100528 h 2556892"/>
                <a:gd name="connsiteX11-4973" fmla="*/ 2086941 w 2886163"/>
                <a:gd name="connsiteY11-4974" fmla="*/ 0 h 2556892"/>
                <a:gd name="connsiteX12-4975" fmla="*/ 2145931 w 2886163"/>
                <a:gd name="connsiteY12-4976" fmla="*/ 92843 h 2556892"/>
                <a:gd name="connsiteX13-4977" fmla="*/ 2145711 w 2886163"/>
                <a:gd name="connsiteY13-4978" fmla="*/ 95772 h 2556892"/>
                <a:gd name="connsiteX14-4979" fmla="*/ 2342226 w 2886163"/>
                <a:gd name="connsiteY14-4980" fmla="*/ 146169 h 2556892"/>
                <a:gd name="connsiteX15-4981" fmla="*/ 2509101 w 2886163"/>
                <a:gd name="connsiteY15-4982" fmla="*/ 214666 h 2556892"/>
                <a:gd name="connsiteX16-4983" fmla="*/ 2625868 w 2886163"/>
                <a:gd name="connsiteY16-4984" fmla="*/ 296494 h 2556892"/>
                <a:gd name="connsiteX17-4985" fmla="*/ 2692066 w 2886163"/>
                <a:gd name="connsiteY17-4986" fmla="*/ 382460 h 2556892"/>
                <a:gd name="connsiteX18-4987" fmla="*/ 2730222 w 2886163"/>
                <a:gd name="connsiteY18-4988" fmla="*/ 459692 h 2556892"/>
                <a:gd name="connsiteX19-4989" fmla="*/ 2761023 w 2886163"/>
                <a:gd name="connsiteY19-4990" fmla="*/ 561747 h 2556892"/>
                <a:gd name="connsiteX20-4991" fmla="*/ 2784008 w 2886163"/>
                <a:gd name="connsiteY20-4992" fmla="*/ 666102 h 2556892"/>
                <a:gd name="connsiteX21-4993" fmla="*/ 2803776 w 2886163"/>
                <a:gd name="connsiteY21-4994" fmla="*/ 779650 h 2556892"/>
                <a:gd name="connsiteX22-4995" fmla="*/ 2822164 w 2886163"/>
                <a:gd name="connsiteY22-4996" fmla="*/ 882626 h 2556892"/>
                <a:gd name="connsiteX23-4997" fmla="*/ 2829060 w 2886163"/>
                <a:gd name="connsiteY23-4998" fmla="*/ 938251 h 2556892"/>
                <a:gd name="connsiteX24-4999" fmla="*/ 2852045 w 2886163"/>
                <a:gd name="connsiteY24-5000" fmla="*/ 1122135 h 2556892"/>
                <a:gd name="connsiteX25-5001" fmla="*/ 2869514 w 2886163"/>
                <a:gd name="connsiteY25-5002" fmla="*/ 1265565 h 2556892"/>
                <a:gd name="connsiteX26-5003" fmla="*/ 2879628 w 2886163"/>
                <a:gd name="connsiteY26-5004" fmla="*/ 1355208 h 2556892"/>
                <a:gd name="connsiteX27-5005" fmla="*/ 2886064 w 2886163"/>
                <a:gd name="connsiteY27-5006" fmla="*/ 1424625 h 2556892"/>
                <a:gd name="connsiteX28-5007" fmla="*/ 2872273 w 2886163"/>
                <a:gd name="connsiteY28-5008" fmla="*/ 1444852 h 2556892"/>
                <a:gd name="connsiteX29-5009" fmla="*/ 2660346 w 2886163"/>
                <a:gd name="connsiteY29-5010" fmla="*/ 1543690 h 2556892"/>
                <a:gd name="connsiteX30-5011" fmla="*/ 2447500 w 2886163"/>
                <a:gd name="connsiteY30-5012" fmla="*/ 1641608 h 2556892"/>
                <a:gd name="connsiteX31-5013" fmla="*/ 2446581 w 2886163"/>
                <a:gd name="connsiteY31-5014" fmla="*/ 1783659 h 2556892"/>
                <a:gd name="connsiteX32-5015" fmla="*/ 2451178 w 2886163"/>
                <a:gd name="connsiteY32-5016" fmla="*/ 2127522 h 2556892"/>
                <a:gd name="connsiteX33-5017" fmla="*/ 2457614 w 2886163"/>
                <a:gd name="connsiteY33-5018" fmla="*/ 2556892 h 2556892"/>
                <a:gd name="connsiteX34-5019" fmla="*/ 1261906 w 2886163"/>
                <a:gd name="connsiteY34-5020" fmla="*/ 2556892 h 2556892"/>
                <a:gd name="connsiteX35-5021" fmla="*/ 1281674 w 2886163"/>
                <a:gd name="connsiteY35-5022" fmla="*/ 2299914 h 2556892"/>
                <a:gd name="connsiteX36-5023" fmla="*/ 1306498 w 2886163"/>
                <a:gd name="connsiteY36-5024" fmla="*/ 2083390 h 2556892"/>
                <a:gd name="connsiteX37-5025" fmla="*/ 1330403 w 2886163"/>
                <a:gd name="connsiteY37-5026" fmla="*/ 1927088 h 2556892"/>
                <a:gd name="connsiteX38-5027" fmla="*/ 1372696 w 2886163"/>
                <a:gd name="connsiteY38-5028" fmla="*/ 1718839 h 2556892"/>
                <a:gd name="connsiteX39-5029" fmla="*/ 1406255 w 2886163"/>
                <a:gd name="connsiteY39-5030" fmla="*/ 1619082 h 2556892"/>
                <a:gd name="connsiteX40-5031" fmla="*/ 1413611 w 2886163"/>
                <a:gd name="connsiteY40-5032" fmla="*/ 1591040 h 2556892"/>
                <a:gd name="connsiteX41-5033" fmla="*/ 1319370 w 2886163"/>
                <a:gd name="connsiteY41-5034" fmla="*/ 1212698 h 2556892"/>
                <a:gd name="connsiteX42-5035" fmla="*/ 1287650 w 2886163"/>
                <a:gd name="connsiteY42-5036" fmla="*/ 1086737 h 2556892"/>
                <a:gd name="connsiteX43-5037" fmla="*/ 1126291 w 2886163"/>
                <a:gd name="connsiteY43-5038" fmla="*/ 1342336 h 2556892"/>
                <a:gd name="connsiteX44-5039" fmla="*/ 961255 w 2886163"/>
                <a:gd name="connsiteY44-5040" fmla="*/ 1506453 h 2556892"/>
                <a:gd name="connsiteX45-5041" fmla="*/ 764959 w 2886163"/>
                <a:gd name="connsiteY45-5042" fmla="*/ 1636091 h 2556892"/>
                <a:gd name="connsiteX46-5043" fmla="*/ 493729 w 2886163"/>
                <a:gd name="connsiteY46-5044" fmla="*/ 1753318 h 2556892"/>
                <a:gd name="connsiteX47-5045" fmla="*/ 271689 w 2886163"/>
                <a:gd name="connsiteY47-5046" fmla="*/ 1791474 h 2556892"/>
                <a:gd name="connsiteX48-5047" fmla="*/ 81829 w 2886163"/>
                <a:gd name="connsiteY48-5048" fmla="*/ 1787336 h 2556892"/>
                <a:gd name="connsiteX49-5049" fmla="*/ 0 w 2886163"/>
                <a:gd name="connsiteY49-5050" fmla="*/ 1591499 h 2556892"/>
                <a:gd name="connsiteX50-5051" fmla="*/ 47350 w 2886163"/>
                <a:gd name="connsiteY50-5052" fmla="*/ 1572192 h 2556892"/>
                <a:gd name="connsiteX51-5053" fmla="*/ 307087 w 2886163"/>
                <a:gd name="connsiteY51-5054" fmla="*/ 1484387 h 2556892"/>
                <a:gd name="connsiteX52-5055" fmla="*/ 416958 w 2886163"/>
                <a:gd name="connsiteY52-5056" fmla="*/ 1438416 h 2556892"/>
                <a:gd name="connsiteX53-5057" fmla="*/ 575558 w 2886163"/>
                <a:gd name="connsiteY53-5058" fmla="*/ 1349692 h 2556892"/>
                <a:gd name="connsiteX54-5059" fmla="*/ 782428 w 2886163"/>
                <a:gd name="connsiteY54-5060" fmla="*/ 1212698 h 2556892"/>
                <a:gd name="connsiteX55-5061" fmla="*/ 834835 w 2886163"/>
                <a:gd name="connsiteY55-5062" fmla="*/ 1149718 h 2556892"/>
                <a:gd name="connsiteX56-5063" fmla="*/ 1002629 w 2886163"/>
                <a:gd name="connsiteY56-5064" fmla="*/ 829759 h 2556892"/>
                <a:gd name="connsiteX57-5065" fmla="*/ 1144680 w 2886163"/>
                <a:gd name="connsiteY57-5066" fmla="*/ 462450 h 2556892"/>
                <a:gd name="connsiteX58-5067" fmla="*/ 1237082 w 2886163"/>
                <a:gd name="connsiteY58-5068" fmla="*/ 327755 h 2556892"/>
                <a:gd name="connsiteX59-5069" fmla="*/ 1397521 w 2886163"/>
                <a:gd name="connsiteY59-5070" fmla="*/ 243628 h 2556892"/>
                <a:gd name="connsiteX60-5071" fmla="*/ 1537732 w 2886163"/>
                <a:gd name="connsiteY60-5072" fmla="*/ 170074 h 2556892"/>
                <a:gd name="connsiteX61-5073" fmla="*/ 1592898 w 2886163"/>
                <a:gd name="connsiteY61-5074" fmla="*/ 129160 h 2556892"/>
                <a:gd name="connsiteX62-5075" fmla="*/ 1683262 w 2886163"/>
                <a:gd name="connsiteY62-5076" fmla="*/ 35759 h 2556892"/>
                <a:gd name="connsiteX63-5077" fmla="*/ 1777702 w 2886163"/>
                <a:gd name="connsiteY63-5078" fmla="*/ 139274 h 2556892"/>
                <a:gd name="connsiteX64-5079" fmla="*/ 1911938 w 2886163"/>
                <a:gd name="connsiteY64-5080" fmla="*/ 215126 h 2556892"/>
                <a:gd name="connsiteX65-5081" fmla="*/ 1955706 w 2886163"/>
                <a:gd name="connsiteY65-5082" fmla="*/ 233819 h 2556892"/>
                <a:gd name="connsiteX66-5083" fmla="*/ 1966643 w 2886163"/>
                <a:gd name="connsiteY66-5084" fmla="*/ 230756 h 2556892"/>
                <a:gd name="connsiteX67-5085" fmla="*/ 1969287 w 2886163"/>
                <a:gd name="connsiteY67-5086" fmla="*/ 230053 h 2556892"/>
                <a:gd name="connsiteX68-5087" fmla="*/ 2019050 w 2886163"/>
                <a:gd name="connsiteY68-5088" fmla="*/ 186624 h 2556892"/>
                <a:gd name="connsiteX69-5089" fmla="*/ 2082031 w 2886163"/>
                <a:gd name="connsiteY69-5090" fmla="*/ 93762 h 2556892"/>
                <a:gd name="connsiteX70-5091" fmla="*/ 2086941 w 2886163"/>
                <a:gd name="connsiteY70-5092" fmla="*/ 0 h 2556892"/>
                <a:gd name="connsiteX0-5093" fmla="*/ 2501286 w 2886163"/>
                <a:gd name="connsiteY0-5094" fmla="*/ 1100528 h 2556892"/>
                <a:gd name="connsiteX1-5095" fmla="*/ 2492092 w 2886163"/>
                <a:gd name="connsiteY1-5096" fmla="*/ 1180518 h 2556892"/>
                <a:gd name="connsiteX2-5097" fmla="*/ 2464509 w 2886163"/>
                <a:gd name="connsiteY2-5098" fmla="*/ 1293147 h 2556892"/>
                <a:gd name="connsiteX3-5099" fmla="*/ 2452557 w 2886163"/>
                <a:gd name="connsiteY3-5100" fmla="*/ 1314294 h 2556892"/>
                <a:gd name="connsiteX4-5101" fmla="*/ 2452097 w 2886163"/>
                <a:gd name="connsiteY4-5102" fmla="*/ 1334981 h 2556892"/>
                <a:gd name="connsiteX5-5103" fmla="*/ 2486575 w 2886163"/>
                <a:gd name="connsiteY5-5104" fmla="*/ 1298204 h 2556892"/>
                <a:gd name="connsiteX6-5105" fmla="*/ 2518296 w 2886163"/>
                <a:gd name="connsiteY6-5106" fmla="*/ 1266944 h 2556892"/>
                <a:gd name="connsiteX7-5107" fmla="*/ 2526110 w 2886163"/>
                <a:gd name="connsiteY7-5108" fmla="*/ 1243499 h 2556892"/>
                <a:gd name="connsiteX8-5109" fmla="*/ 2505883 w 2886163"/>
                <a:gd name="connsiteY8-5110" fmla="*/ 1129031 h 2556892"/>
                <a:gd name="connsiteX9-5111" fmla="*/ 2501286 w 2886163"/>
                <a:gd name="connsiteY9-5112" fmla="*/ 1100528 h 2556892"/>
                <a:gd name="connsiteX10-5113" fmla="*/ 2086941 w 2886163"/>
                <a:gd name="connsiteY10-5114" fmla="*/ 0 h 2556892"/>
                <a:gd name="connsiteX11-5115" fmla="*/ 2145931 w 2886163"/>
                <a:gd name="connsiteY11-5116" fmla="*/ 92843 h 2556892"/>
                <a:gd name="connsiteX12-5117" fmla="*/ 2145711 w 2886163"/>
                <a:gd name="connsiteY12-5118" fmla="*/ 95772 h 2556892"/>
                <a:gd name="connsiteX13-5119" fmla="*/ 2342226 w 2886163"/>
                <a:gd name="connsiteY13-5120" fmla="*/ 146169 h 2556892"/>
                <a:gd name="connsiteX14-5121" fmla="*/ 2509101 w 2886163"/>
                <a:gd name="connsiteY14-5122" fmla="*/ 214666 h 2556892"/>
                <a:gd name="connsiteX15-5123" fmla="*/ 2625868 w 2886163"/>
                <a:gd name="connsiteY15-5124" fmla="*/ 296494 h 2556892"/>
                <a:gd name="connsiteX16-5125" fmla="*/ 2692066 w 2886163"/>
                <a:gd name="connsiteY16-5126" fmla="*/ 382460 h 2556892"/>
                <a:gd name="connsiteX17-5127" fmla="*/ 2730222 w 2886163"/>
                <a:gd name="connsiteY17-5128" fmla="*/ 459692 h 2556892"/>
                <a:gd name="connsiteX18-5129" fmla="*/ 2761023 w 2886163"/>
                <a:gd name="connsiteY18-5130" fmla="*/ 561747 h 2556892"/>
                <a:gd name="connsiteX19-5131" fmla="*/ 2784008 w 2886163"/>
                <a:gd name="connsiteY19-5132" fmla="*/ 666102 h 2556892"/>
                <a:gd name="connsiteX20-5133" fmla="*/ 2803776 w 2886163"/>
                <a:gd name="connsiteY20-5134" fmla="*/ 779650 h 2556892"/>
                <a:gd name="connsiteX21-5135" fmla="*/ 2822164 w 2886163"/>
                <a:gd name="connsiteY21-5136" fmla="*/ 882626 h 2556892"/>
                <a:gd name="connsiteX22-5137" fmla="*/ 2829060 w 2886163"/>
                <a:gd name="connsiteY22-5138" fmla="*/ 938251 h 2556892"/>
                <a:gd name="connsiteX23-5139" fmla="*/ 2852045 w 2886163"/>
                <a:gd name="connsiteY23-5140" fmla="*/ 1122135 h 2556892"/>
                <a:gd name="connsiteX24-5141" fmla="*/ 2869514 w 2886163"/>
                <a:gd name="connsiteY24-5142" fmla="*/ 1265565 h 2556892"/>
                <a:gd name="connsiteX25-5143" fmla="*/ 2879628 w 2886163"/>
                <a:gd name="connsiteY25-5144" fmla="*/ 1355208 h 2556892"/>
                <a:gd name="connsiteX26-5145" fmla="*/ 2886064 w 2886163"/>
                <a:gd name="connsiteY26-5146" fmla="*/ 1424625 h 2556892"/>
                <a:gd name="connsiteX27-5147" fmla="*/ 2872273 w 2886163"/>
                <a:gd name="connsiteY27-5148" fmla="*/ 1444852 h 2556892"/>
                <a:gd name="connsiteX28-5149" fmla="*/ 2660346 w 2886163"/>
                <a:gd name="connsiteY28-5150" fmla="*/ 1543690 h 2556892"/>
                <a:gd name="connsiteX29-5151" fmla="*/ 2447500 w 2886163"/>
                <a:gd name="connsiteY29-5152" fmla="*/ 1641608 h 2556892"/>
                <a:gd name="connsiteX30-5153" fmla="*/ 2446581 w 2886163"/>
                <a:gd name="connsiteY30-5154" fmla="*/ 1783659 h 2556892"/>
                <a:gd name="connsiteX31-5155" fmla="*/ 2451178 w 2886163"/>
                <a:gd name="connsiteY31-5156" fmla="*/ 2127522 h 2556892"/>
                <a:gd name="connsiteX32-5157" fmla="*/ 2457614 w 2886163"/>
                <a:gd name="connsiteY32-5158" fmla="*/ 2556892 h 2556892"/>
                <a:gd name="connsiteX33-5159" fmla="*/ 1261906 w 2886163"/>
                <a:gd name="connsiteY33-5160" fmla="*/ 2556892 h 2556892"/>
                <a:gd name="connsiteX34-5161" fmla="*/ 1281674 w 2886163"/>
                <a:gd name="connsiteY34-5162" fmla="*/ 2299914 h 2556892"/>
                <a:gd name="connsiteX35-5163" fmla="*/ 1306498 w 2886163"/>
                <a:gd name="connsiteY35-5164" fmla="*/ 2083390 h 2556892"/>
                <a:gd name="connsiteX36-5165" fmla="*/ 1330403 w 2886163"/>
                <a:gd name="connsiteY36-5166" fmla="*/ 1927088 h 2556892"/>
                <a:gd name="connsiteX37-5167" fmla="*/ 1372696 w 2886163"/>
                <a:gd name="connsiteY37-5168" fmla="*/ 1718839 h 2556892"/>
                <a:gd name="connsiteX38-5169" fmla="*/ 1406255 w 2886163"/>
                <a:gd name="connsiteY38-5170" fmla="*/ 1619082 h 2556892"/>
                <a:gd name="connsiteX39-5171" fmla="*/ 1413611 w 2886163"/>
                <a:gd name="connsiteY39-5172" fmla="*/ 1591040 h 2556892"/>
                <a:gd name="connsiteX40-5173" fmla="*/ 1319370 w 2886163"/>
                <a:gd name="connsiteY40-5174" fmla="*/ 1212698 h 2556892"/>
                <a:gd name="connsiteX41-5175" fmla="*/ 1287650 w 2886163"/>
                <a:gd name="connsiteY41-5176" fmla="*/ 1086737 h 2556892"/>
                <a:gd name="connsiteX42-5177" fmla="*/ 1126291 w 2886163"/>
                <a:gd name="connsiteY42-5178" fmla="*/ 1342336 h 2556892"/>
                <a:gd name="connsiteX43-5179" fmla="*/ 961255 w 2886163"/>
                <a:gd name="connsiteY43-5180" fmla="*/ 1506453 h 2556892"/>
                <a:gd name="connsiteX44-5181" fmla="*/ 764959 w 2886163"/>
                <a:gd name="connsiteY44-5182" fmla="*/ 1636091 h 2556892"/>
                <a:gd name="connsiteX45-5183" fmla="*/ 493729 w 2886163"/>
                <a:gd name="connsiteY45-5184" fmla="*/ 1753318 h 2556892"/>
                <a:gd name="connsiteX46-5185" fmla="*/ 271689 w 2886163"/>
                <a:gd name="connsiteY46-5186" fmla="*/ 1791474 h 2556892"/>
                <a:gd name="connsiteX47-5187" fmla="*/ 81829 w 2886163"/>
                <a:gd name="connsiteY47-5188" fmla="*/ 1787336 h 2556892"/>
                <a:gd name="connsiteX48-5189" fmla="*/ 0 w 2886163"/>
                <a:gd name="connsiteY48-5190" fmla="*/ 1591499 h 2556892"/>
                <a:gd name="connsiteX49-5191" fmla="*/ 47350 w 2886163"/>
                <a:gd name="connsiteY49-5192" fmla="*/ 1572192 h 2556892"/>
                <a:gd name="connsiteX50-5193" fmla="*/ 307087 w 2886163"/>
                <a:gd name="connsiteY50-5194" fmla="*/ 1484387 h 2556892"/>
                <a:gd name="connsiteX51-5195" fmla="*/ 416958 w 2886163"/>
                <a:gd name="connsiteY51-5196" fmla="*/ 1438416 h 2556892"/>
                <a:gd name="connsiteX52-5197" fmla="*/ 575558 w 2886163"/>
                <a:gd name="connsiteY52-5198" fmla="*/ 1349692 h 2556892"/>
                <a:gd name="connsiteX53-5199" fmla="*/ 782428 w 2886163"/>
                <a:gd name="connsiteY53-5200" fmla="*/ 1212698 h 2556892"/>
                <a:gd name="connsiteX54-5201" fmla="*/ 834835 w 2886163"/>
                <a:gd name="connsiteY54-5202" fmla="*/ 1149718 h 2556892"/>
                <a:gd name="connsiteX55-5203" fmla="*/ 1002629 w 2886163"/>
                <a:gd name="connsiteY55-5204" fmla="*/ 829759 h 2556892"/>
                <a:gd name="connsiteX56-5205" fmla="*/ 1144680 w 2886163"/>
                <a:gd name="connsiteY56-5206" fmla="*/ 462450 h 2556892"/>
                <a:gd name="connsiteX57-5207" fmla="*/ 1237082 w 2886163"/>
                <a:gd name="connsiteY57-5208" fmla="*/ 327755 h 2556892"/>
                <a:gd name="connsiteX58-5209" fmla="*/ 1397521 w 2886163"/>
                <a:gd name="connsiteY58-5210" fmla="*/ 243628 h 2556892"/>
                <a:gd name="connsiteX59-5211" fmla="*/ 1537732 w 2886163"/>
                <a:gd name="connsiteY59-5212" fmla="*/ 170074 h 2556892"/>
                <a:gd name="connsiteX60-5213" fmla="*/ 1592898 w 2886163"/>
                <a:gd name="connsiteY60-5214" fmla="*/ 129160 h 2556892"/>
                <a:gd name="connsiteX61-5215" fmla="*/ 1683262 w 2886163"/>
                <a:gd name="connsiteY61-5216" fmla="*/ 35759 h 2556892"/>
                <a:gd name="connsiteX62-5217" fmla="*/ 1777702 w 2886163"/>
                <a:gd name="connsiteY62-5218" fmla="*/ 139274 h 2556892"/>
                <a:gd name="connsiteX63-5219" fmla="*/ 1911938 w 2886163"/>
                <a:gd name="connsiteY63-5220" fmla="*/ 215126 h 2556892"/>
                <a:gd name="connsiteX64-5221" fmla="*/ 1955706 w 2886163"/>
                <a:gd name="connsiteY64-5222" fmla="*/ 233819 h 2556892"/>
                <a:gd name="connsiteX65-5223" fmla="*/ 1966643 w 2886163"/>
                <a:gd name="connsiteY65-5224" fmla="*/ 230756 h 2556892"/>
                <a:gd name="connsiteX66-5225" fmla="*/ 1969287 w 2886163"/>
                <a:gd name="connsiteY66-5226" fmla="*/ 230053 h 2556892"/>
                <a:gd name="connsiteX67-5227" fmla="*/ 2019050 w 2886163"/>
                <a:gd name="connsiteY67-5228" fmla="*/ 186624 h 2556892"/>
                <a:gd name="connsiteX68-5229" fmla="*/ 2082031 w 2886163"/>
                <a:gd name="connsiteY68-5230" fmla="*/ 93762 h 2556892"/>
                <a:gd name="connsiteX69-5231" fmla="*/ 2086941 w 2886163"/>
                <a:gd name="connsiteY69-5232" fmla="*/ 0 h 2556892"/>
                <a:gd name="connsiteX0-5233" fmla="*/ 2501286 w 2886163"/>
                <a:gd name="connsiteY0-5234" fmla="*/ 1100528 h 2556892"/>
                <a:gd name="connsiteX1-5235" fmla="*/ 2492092 w 2886163"/>
                <a:gd name="connsiteY1-5236" fmla="*/ 1180518 h 2556892"/>
                <a:gd name="connsiteX2-5237" fmla="*/ 2464509 w 2886163"/>
                <a:gd name="connsiteY2-5238" fmla="*/ 1293147 h 2556892"/>
                <a:gd name="connsiteX3-5239" fmla="*/ 2452097 w 2886163"/>
                <a:gd name="connsiteY3-5240" fmla="*/ 1334981 h 2556892"/>
                <a:gd name="connsiteX4-5241" fmla="*/ 2486575 w 2886163"/>
                <a:gd name="connsiteY4-5242" fmla="*/ 1298204 h 2556892"/>
                <a:gd name="connsiteX5-5243" fmla="*/ 2518296 w 2886163"/>
                <a:gd name="connsiteY5-5244" fmla="*/ 1266944 h 2556892"/>
                <a:gd name="connsiteX6-5245" fmla="*/ 2526110 w 2886163"/>
                <a:gd name="connsiteY6-5246" fmla="*/ 1243499 h 2556892"/>
                <a:gd name="connsiteX7-5247" fmla="*/ 2505883 w 2886163"/>
                <a:gd name="connsiteY7-5248" fmla="*/ 1129031 h 2556892"/>
                <a:gd name="connsiteX8-5249" fmla="*/ 2501286 w 2886163"/>
                <a:gd name="connsiteY8-5250" fmla="*/ 1100528 h 2556892"/>
                <a:gd name="connsiteX9-5251" fmla="*/ 2086941 w 2886163"/>
                <a:gd name="connsiteY9-5252" fmla="*/ 0 h 2556892"/>
                <a:gd name="connsiteX10-5253" fmla="*/ 2145931 w 2886163"/>
                <a:gd name="connsiteY10-5254" fmla="*/ 92843 h 2556892"/>
                <a:gd name="connsiteX11-5255" fmla="*/ 2145711 w 2886163"/>
                <a:gd name="connsiteY11-5256" fmla="*/ 95772 h 2556892"/>
                <a:gd name="connsiteX12-5257" fmla="*/ 2342226 w 2886163"/>
                <a:gd name="connsiteY12-5258" fmla="*/ 146169 h 2556892"/>
                <a:gd name="connsiteX13-5259" fmla="*/ 2509101 w 2886163"/>
                <a:gd name="connsiteY13-5260" fmla="*/ 214666 h 2556892"/>
                <a:gd name="connsiteX14-5261" fmla="*/ 2625868 w 2886163"/>
                <a:gd name="connsiteY14-5262" fmla="*/ 296494 h 2556892"/>
                <a:gd name="connsiteX15-5263" fmla="*/ 2692066 w 2886163"/>
                <a:gd name="connsiteY15-5264" fmla="*/ 382460 h 2556892"/>
                <a:gd name="connsiteX16-5265" fmla="*/ 2730222 w 2886163"/>
                <a:gd name="connsiteY16-5266" fmla="*/ 459692 h 2556892"/>
                <a:gd name="connsiteX17-5267" fmla="*/ 2761023 w 2886163"/>
                <a:gd name="connsiteY17-5268" fmla="*/ 561747 h 2556892"/>
                <a:gd name="connsiteX18-5269" fmla="*/ 2784008 w 2886163"/>
                <a:gd name="connsiteY18-5270" fmla="*/ 666102 h 2556892"/>
                <a:gd name="connsiteX19-5271" fmla="*/ 2803776 w 2886163"/>
                <a:gd name="connsiteY19-5272" fmla="*/ 779650 h 2556892"/>
                <a:gd name="connsiteX20-5273" fmla="*/ 2822164 w 2886163"/>
                <a:gd name="connsiteY20-5274" fmla="*/ 882626 h 2556892"/>
                <a:gd name="connsiteX21-5275" fmla="*/ 2829060 w 2886163"/>
                <a:gd name="connsiteY21-5276" fmla="*/ 938251 h 2556892"/>
                <a:gd name="connsiteX22-5277" fmla="*/ 2852045 w 2886163"/>
                <a:gd name="connsiteY22-5278" fmla="*/ 1122135 h 2556892"/>
                <a:gd name="connsiteX23-5279" fmla="*/ 2869514 w 2886163"/>
                <a:gd name="connsiteY23-5280" fmla="*/ 1265565 h 2556892"/>
                <a:gd name="connsiteX24-5281" fmla="*/ 2879628 w 2886163"/>
                <a:gd name="connsiteY24-5282" fmla="*/ 1355208 h 2556892"/>
                <a:gd name="connsiteX25-5283" fmla="*/ 2886064 w 2886163"/>
                <a:gd name="connsiteY25-5284" fmla="*/ 1424625 h 2556892"/>
                <a:gd name="connsiteX26-5285" fmla="*/ 2872273 w 2886163"/>
                <a:gd name="connsiteY26-5286" fmla="*/ 1444852 h 2556892"/>
                <a:gd name="connsiteX27-5287" fmla="*/ 2660346 w 2886163"/>
                <a:gd name="connsiteY27-5288" fmla="*/ 1543690 h 2556892"/>
                <a:gd name="connsiteX28-5289" fmla="*/ 2447500 w 2886163"/>
                <a:gd name="connsiteY28-5290" fmla="*/ 1641608 h 2556892"/>
                <a:gd name="connsiteX29-5291" fmla="*/ 2446581 w 2886163"/>
                <a:gd name="connsiteY29-5292" fmla="*/ 1783659 h 2556892"/>
                <a:gd name="connsiteX30-5293" fmla="*/ 2451178 w 2886163"/>
                <a:gd name="connsiteY30-5294" fmla="*/ 2127522 h 2556892"/>
                <a:gd name="connsiteX31-5295" fmla="*/ 2457614 w 2886163"/>
                <a:gd name="connsiteY31-5296" fmla="*/ 2556892 h 2556892"/>
                <a:gd name="connsiteX32-5297" fmla="*/ 1261906 w 2886163"/>
                <a:gd name="connsiteY32-5298" fmla="*/ 2556892 h 2556892"/>
                <a:gd name="connsiteX33-5299" fmla="*/ 1281674 w 2886163"/>
                <a:gd name="connsiteY33-5300" fmla="*/ 2299914 h 2556892"/>
                <a:gd name="connsiteX34-5301" fmla="*/ 1306498 w 2886163"/>
                <a:gd name="connsiteY34-5302" fmla="*/ 2083390 h 2556892"/>
                <a:gd name="connsiteX35-5303" fmla="*/ 1330403 w 2886163"/>
                <a:gd name="connsiteY35-5304" fmla="*/ 1927088 h 2556892"/>
                <a:gd name="connsiteX36-5305" fmla="*/ 1372696 w 2886163"/>
                <a:gd name="connsiteY36-5306" fmla="*/ 1718839 h 2556892"/>
                <a:gd name="connsiteX37-5307" fmla="*/ 1406255 w 2886163"/>
                <a:gd name="connsiteY37-5308" fmla="*/ 1619082 h 2556892"/>
                <a:gd name="connsiteX38-5309" fmla="*/ 1413611 w 2886163"/>
                <a:gd name="connsiteY38-5310" fmla="*/ 1591040 h 2556892"/>
                <a:gd name="connsiteX39-5311" fmla="*/ 1319370 w 2886163"/>
                <a:gd name="connsiteY39-5312" fmla="*/ 1212698 h 2556892"/>
                <a:gd name="connsiteX40-5313" fmla="*/ 1287650 w 2886163"/>
                <a:gd name="connsiteY40-5314" fmla="*/ 1086737 h 2556892"/>
                <a:gd name="connsiteX41-5315" fmla="*/ 1126291 w 2886163"/>
                <a:gd name="connsiteY41-5316" fmla="*/ 1342336 h 2556892"/>
                <a:gd name="connsiteX42-5317" fmla="*/ 961255 w 2886163"/>
                <a:gd name="connsiteY42-5318" fmla="*/ 1506453 h 2556892"/>
                <a:gd name="connsiteX43-5319" fmla="*/ 764959 w 2886163"/>
                <a:gd name="connsiteY43-5320" fmla="*/ 1636091 h 2556892"/>
                <a:gd name="connsiteX44-5321" fmla="*/ 493729 w 2886163"/>
                <a:gd name="connsiteY44-5322" fmla="*/ 1753318 h 2556892"/>
                <a:gd name="connsiteX45-5323" fmla="*/ 271689 w 2886163"/>
                <a:gd name="connsiteY45-5324" fmla="*/ 1791474 h 2556892"/>
                <a:gd name="connsiteX46-5325" fmla="*/ 81829 w 2886163"/>
                <a:gd name="connsiteY46-5326" fmla="*/ 1787336 h 2556892"/>
                <a:gd name="connsiteX47-5327" fmla="*/ 0 w 2886163"/>
                <a:gd name="connsiteY47-5328" fmla="*/ 1591499 h 2556892"/>
                <a:gd name="connsiteX48-5329" fmla="*/ 47350 w 2886163"/>
                <a:gd name="connsiteY48-5330" fmla="*/ 1572192 h 2556892"/>
                <a:gd name="connsiteX49-5331" fmla="*/ 307087 w 2886163"/>
                <a:gd name="connsiteY49-5332" fmla="*/ 1484387 h 2556892"/>
                <a:gd name="connsiteX50-5333" fmla="*/ 416958 w 2886163"/>
                <a:gd name="connsiteY50-5334" fmla="*/ 1438416 h 2556892"/>
                <a:gd name="connsiteX51-5335" fmla="*/ 575558 w 2886163"/>
                <a:gd name="connsiteY51-5336" fmla="*/ 1349692 h 2556892"/>
                <a:gd name="connsiteX52-5337" fmla="*/ 782428 w 2886163"/>
                <a:gd name="connsiteY52-5338" fmla="*/ 1212698 h 2556892"/>
                <a:gd name="connsiteX53-5339" fmla="*/ 834835 w 2886163"/>
                <a:gd name="connsiteY53-5340" fmla="*/ 1149718 h 2556892"/>
                <a:gd name="connsiteX54-5341" fmla="*/ 1002629 w 2886163"/>
                <a:gd name="connsiteY54-5342" fmla="*/ 829759 h 2556892"/>
                <a:gd name="connsiteX55-5343" fmla="*/ 1144680 w 2886163"/>
                <a:gd name="connsiteY55-5344" fmla="*/ 462450 h 2556892"/>
                <a:gd name="connsiteX56-5345" fmla="*/ 1237082 w 2886163"/>
                <a:gd name="connsiteY56-5346" fmla="*/ 327755 h 2556892"/>
                <a:gd name="connsiteX57-5347" fmla="*/ 1397521 w 2886163"/>
                <a:gd name="connsiteY57-5348" fmla="*/ 243628 h 2556892"/>
                <a:gd name="connsiteX58-5349" fmla="*/ 1537732 w 2886163"/>
                <a:gd name="connsiteY58-5350" fmla="*/ 170074 h 2556892"/>
                <a:gd name="connsiteX59-5351" fmla="*/ 1592898 w 2886163"/>
                <a:gd name="connsiteY59-5352" fmla="*/ 129160 h 2556892"/>
                <a:gd name="connsiteX60-5353" fmla="*/ 1683262 w 2886163"/>
                <a:gd name="connsiteY60-5354" fmla="*/ 35759 h 2556892"/>
                <a:gd name="connsiteX61-5355" fmla="*/ 1777702 w 2886163"/>
                <a:gd name="connsiteY61-5356" fmla="*/ 139274 h 2556892"/>
                <a:gd name="connsiteX62-5357" fmla="*/ 1911938 w 2886163"/>
                <a:gd name="connsiteY62-5358" fmla="*/ 215126 h 2556892"/>
                <a:gd name="connsiteX63-5359" fmla="*/ 1955706 w 2886163"/>
                <a:gd name="connsiteY63-5360" fmla="*/ 233819 h 2556892"/>
                <a:gd name="connsiteX64-5361" fmla="*/ 1966643 w 2886163"/>
                <a:gd name="connsiteY64-5362" fmla="*/ 230756 h 2556892"/>
                <a:gd name="connsiteX65-5363" fmla="*/ 1969287 w 2886163"/>
                <a:gd name="connsiteY65-5364" fmla="*/ 230053 h 2556892"/>
                <a:gd name="connsiteX66-5365" fmla="*/ 2019050 w 2886163"/>
                <a:gd name="connsiteY66-5366" fmla="*/ 186624 h 2556892"/>
                <a:gd name="connsiteX67-5367" fmla="*/ 2082031 w 2886163"/>
                <a:gd name="connsiteY67-5368" fmla="*/ 93762 h 2556892"/>
                <a:gd name="connsiteX68-5369" fmla="*/ 2086941 w 2886163"/>
                <a:gd name="connsiteY68-5370" fmla="*/ 0 h 2556892"/>
                <a:gd name="connsiteX0-5371" fmla="*/ 2501286 w 2886163"/>
                <a:gd name="connsiteY0-5372" fmla="*/ 1100528 h 2556892"/>
                <a:gd name="connsiteX1-5373" fmla="*/ 2492092 w 2886163"/>
                <a:gd name="connsiteY1-5374" fmla="*/ 1180518 h 2556892"/>
                <a:gd name="connsiteX2-5375" fmla="*/ 2452097 w 2886163"/>
                <a:gd name="connsiteY2-5376" fmla="*/ 1334981 h 2556892"/>
                <a:gd name="connsiteX3-5377" fmla="*/ 2486575 w 2886163"/>
                <a:gd name="connsiteY3-5378" fmla="*/ 1298204 h 2556892"/>
                <a:gd name="connsiteX4-5379" fmla="*/ 2518296 w 2886163"/>
                <a:gd name="connsiteY4-5380" fmla="*/ 1266944 h 2556892"/>
                <a:gd name="connsiteX5-5381" fmla="*/ 2526110 w 2886163"/>
                <a:gd name="connsiteY5-5382" fmla="*/ 1243499 h 2556892"/>
                <a:gd name="connsiteX6-5383" fmla="*/ 2505883 w 2886163"/>
                <a:gd name="connsiteY6-5384" fmla="*/ 1129031 h 2556892"/>
                <a:gd name="connsiteX7-5385" fmla="*/ 2501286 w 2886163"/>
                <a:gd name="connsiteY7-5386" fmla="*/ 1100528 h 2556892"/>
                <a:gd name="connsiteX8-5387" fmla="*/ 2086941 w 2886163"/>
                <a:gd name="connsiteY8-5388" fmla="*/ 0 h 2556892"/>
                <a:gd name="connsiteX9-5389" fmla="*/ 2145931 w 2886163"/>
                <a:gd name="connsiteY9-5390" fmla="*/ 92843 h 2556892"/>
                <a:gd name="connsiteX10-5391" fmla="*/ 2145711 w 2886163"/>
                <a:gd name="connsiteY10-5392" fmla="*/ 95772 h 2556892"/>
                <a:gd name="connsiteX11-5393" fmla="*/ 2342226 w 2886163"/>
                <a:gd name="connsiteY11-5394" fmla="*/ 146169 h 2556892"/>
                <a:gd name="connsiteX12-5395" fmla="*/ 2509101 w 2886163"/>
                <a:gd name="connsiteY12-5396" fmla="*/ 214666 h 2556892"/>
                <a:gd name="connsiteX13-5397" fmla="*/ 2625868 w 2886163"/>
                <a:gd name="connsiteY13-5398" fmla="*/ 296494 h 2556892"/>
                <a:gd name="connsiteX14-5399" fmla="*/ 2692066 w 2886163"/>
                <a:gd name="connsiteY14-5400" fmla="*/ 382460 h 2556892"/>
                <a:gd name="connsiteX15-5401" fmla="*/ 2730222 w 2886163"/>
                <a:gd name="connsiteY15-5402" fmla="*/ 459692 h 2556892"/>
                <a:gd name="connsiteX16-5403" fmla="*/ 2761023 w 2886163"/>
                <a:gd name="connsiteY16-5404" fmla="*/ 561747 h 2556892"/>
                <a:gd name="connsiteX17-5405" fmla="*/ 2784008 w 2886163"/>
                <a:gd name="connsiteY17-5406" fmla="*/ 666102 h 2556892"/>
                <a:gd name="connsiteX18-5407" fmla="*/ 2803776 w 2886163"/>
                <a:gd name="connsiteY18-5408" fmla="*/ 779650 h 2556892"/>
                <a:gd name="connsiteX19-5409" fmla="*/ 2822164 w 2886163"/>
                <a:gd name="connsiteY19-5410" fmla="*/ 882626 h 2556892"/>
                <a:gd name="connsiteX20-5411" fmla="*/ 2829060 w 2886163"/>
                <a:gd name="connsiteY20-5412" fmla="*/ 938251 h 2556892"/>
                <a:gd name="connsiteX21-5413" fmla="*/ 2852045 w 2886163"/>
                <a:gd name="connsiteY21-5414" fmla="*/ 1122135 h 2556892"/>
                <a:gd name="connsiteX22-5415" fmla="*/ 2869514 w 2886163"/>
                <a:gd name="connsiteY22-5416" fmla="*/ 1265565 h 2556892"/>
                <a:gd name="connsiteX23-5417" fmla="*/ 2879628 w 2886163"/>
                <a:gd name="connsiteY23-5418" fmla="*/ 1355208 h 2556892"/>
                <a:gd name="connsiteX24-5419" fmla="*/ 2886064 w 2886163"/>
                <a:gd name="connsiteY24-5420" fmla="*/ 1424625 h 2556892"/>
                <a:gd name="connsiteX25-5421" fmla="*/ 2872273 w 2886163"/>
                <a:gd name="connsiteY25-5422" fmla="*/ 1444852 h 2556892"/>
                <a:gd name="connsiteX26-5423" fmla="*/ 2660346 w 2886163"/>
                <a:gd name="connsiteY26-5424" fmla="*/ 1543690 h 2556892"/>
                <a:gd name="connsiteX27-5425" fmla="*/ 2447500 w 2886163"/>
                <a:gd name="connsiteY27-5426" fmla="*/ 1641608 h 2556892"/>
                <a:gd name="connsiteX28-5427" fmla="*/ 2446581 w 2886163"/>
                <a:gd name="connsiteY28-5428" fmla="*/ 1783659 h 2556892"/>
                <a:gd name="connsiteX29-5429" fmla="*/ 2451178 w 2886163"/>
                <a:gd name="connsiteY29-5430" fmla="*/ 2127522 h 2556892"/>
                <a:gd name="connsiteX30-5431" fmla="*/ 2457614 w 2886163"/>
                <a:gd name="connsiteY30-5432" fmla="*/ 2556892 h 2556892"/>
                <a:gd name="connsiteX31-5433" fmla="*/ 1261906 w 2886163"/>
                <a:gd name="connsiteY31-5434" fmla="*/ 2556892 h 2556892"/>
                <a:gd name="connsiteX32-5435" fmla="*/ 1281674 w 2886163"/>
                <a:gd name="connsiteY32-5436" fmla="*/ 2299914 h 2556892"/>
                <a:gd name="connsiteX33-5437" fmla="*/ 1306498 w 2886163"/>
                <a:gd name="connsiteY33-5438" fmla="*/ 2083390 h 2556892"/>
                <a:gd name="connsiteX34-5439" fmla="*/ 1330403 w 2886163"/>
                <a:gd name="connsiteY34-5440" fmla="*/ 1927088 h 2556892"/>
                <a:gd name="connsiteX35-5441" fmla="*/ 1372696 w 2886163"/>
                <a:gd name="connsiteY35-5442" fmla="*/ 1718839 h 2556892"/>
                <a:gd name="connsiteX36-5443" fmla="*/ 1406255 w 2886163"/>
                <a:gd name="connsiteY36-5444" fmla="*/ 1619082 h 2556892"/>
                <a:gd name="connsiteX37-5445" fmla="*/ 1413611 w 2886163"/>
                <a:gd name="connsiteY37-5446" fmla="*/ 1591040 h 2556892"/>
                <a:gd name="connsiteX38-5447" fmla="*/ 1319370 w 2886163"/>
                <a:gd name="connsiteY38-5448" fmla="*/ 1212698 h 2556892"/>
                <a:gd name="connsiteX39-5449" fmla="*/ 1287650 w 2886163"/>
                <a:gd name="connsiteY39-5450" fmla="*/ 1086737 h 2556892"/>
                <a:gd name="connsiteX40-5451" fmla="*/ 1126291 w 2886163"/>
                <a:gd name="connsiteY40-5452" fmla="*/ 1342336 h 2556892"/>
                <a:gd name="connsiteX41-5453" fmla="*/ 961255 w 2886163"/>
                <a:gd name="connsiteY41-5454" fmla="*/ 1506453 h 2556892"/>
                <a:gd name="connsiteX42-5455" fmla="*/ 764959 w 2886163"/>
                <a:gd name="connsiteY42-5456" fmla="*/ 1636091 h 2556892"/>
                <a:gd name="connsiteX43-5457" fmla="*/ 493729 w 2886163"/>
                <a:gd name="connsiteY43-5458" fmla="*/ 1753318 h 2556892"/>
                <a:gd name="connsiteX44-5459" fmla="*/ 271689 w 2886163"/>
                <a:gd name="connsiteY44-5460" fmla="*/ 1791474 h 2556892"/>
                <a:gd name="connsiteX45-5461" fmla="*/ 81829 w 2886163"/>
                <a:gd name="connsiteY45-5462" fmla="*/ 1787336 h 2556892"/>
                <a:gd name="connsiteX46-5463" fmla="*/ 0 w 2886163"/>
                <a:gd name="connsiteY46-5464" fmla="*/ 1591499 h 2556892"/>
                <a:gd name="connsiteX47-5465" fmla="*/ 47350 w 2886163"/>
                <a:gd name="connsiteY47-5466" fmla="*/ 1572192 h 2556892"/>
                <a:gd name="connsiteX48-5467" fmla="*/ 307087 w 2886163"/>
                <a:gd name="connsiteY48-5468" fmla="*/ 1484387 h 2556892"/>
                <a:gd name="connsiteX49-5469" fmla="*/ 416958 w 2886163"/>
                <a:gd name="connsiteY49-5470" fmla="*/ 1438416 h 2556892"/>
                <a:gd name="connsiteX50-5471" fmla="*/ 575558 w 2886163"/>
                <a:gd name="connsiteY50-5472" fmla="*/ 1349692 h 2556892"/>
                <a:gd name="connsiteX51-5473" fmla="*/ 782428 w 2886163"/>
                <a:gd name="connsiteY51-5474" fmla="*/ 1212698 h 2556892"/>
                <a:gd name="connsiteX52-5475" fmla="*/ 834835 w 2886163"/>
                <a:gd name="connsiteY52-5476" fmla="*/ 1149718 h 2556892"/>
                <a:gd name="connsiteX53-5477" fmla="*/ 1002629 w 2886163"/>
                <a:gd name="connsiteY53-5478" fmla="*/ 829759 h 2556892"/>
                <a:gd name="connsiteX54-5479" fmla="*/ 1144680 w 2886163"/>
                <a:gd name="connsiteY54-5480" fmla="*/ 462450 h 2556892"/>
                <a:gd name="connsiteX55-5481" fmla="*/ 1237082 w 2886163"/>
                <a:gd name="connsiteY55-5482" fmla="*/ 327755 h 2556892"/>
                <a:gd name="connsiteX56-5483" fmla="*/ 1397521 w 2886163"/>
                <a:gd name="connsiteY56-5484" fmla="*/ 243628 h 2556892"/>
                <a:gd name="connsiteX57-5485" fmla="*/ 1537732 w 2886163"/>
                <a:gd name="connsiteY57-5486" fmla="*/ 170074 h 2556892"/>
                <a:gd name="connsiteX58-5487" fmla="*/ 1592898 w 2886163"/>
                <a:gd name="connsiteY58-5488" fmla="*/ 129160 h 2556892"/>
                <a:gd name="connsiteX59-5489" fmla="*/ 1683262 w 2886163"/>
                <a:gd name="connsiteY59-5490" fmla="*/ 35759 h 2556892"/>
                <a:gd name="connsiteX60-5491" fmla="*/ 1777702 w 2886163"/>
                <a:gd name="connsiteY60-5492" fmla="*/ 139274 h 2556892"/>
                <a:gd name="connsiteX61-5493" fmla="*/ 1911938 w 2886163"/>
                <a:gd name="connsiteY61-5494" fmla="*/ 215126 h 2556892"/>
                <a:gd name="connsiteX62-5495" fmla="*/ 1955706 w 2886163"/>
                <a:gd name="connsiteY62-5496" fmla="*/ 233819 h 2556892"/>
                <a:gd name="connsiteX63-5497" fmla="*/ 1966643 w 2886163"/>
                <a:gd name="connsiteY63-5498" fmla="*/ 230756 h 2556892"/>
                <a:gd name="connsiteX64-5499" fmla="*/ 1969287 w 2886163"/>
                <a:gd name="connsiteY64-5500" fmla="*/ 230053 h 2556892"/>
                <a:gd name="connsiteX65-5501" fmla="*/ 2019050 w 2886163"/>
                <a:gd name="connsiteY65-5502" fmla="*/ 186624 h 2556892"/>
                <a:gd name="connsiteX66-5503" fmla="*/ 2082031 w 2886163"/>
                <a:gd name="connsiteY66-5504" fmla="*/ 93762 h 2556892"/>
                <a:gd name="connsiteX67-5505" fmla="*/ 2086941 w 2886163"/>
                <a:gd name="connsiteY67-5506" fmla="*/ 0 h 2556892"/>
                <a:gd name="connsiteX0-5507" fmla="*/ 2501286 w 2886163"/>
                <a:gd name="connsiteY0-5508" fmla="*/ 1100528 h 2556892"/>
                <a:gd name="connsiteX1-5509" fmla="*/ 2492092 w 2886163"/>
                <a:gd name="connsiteY1-5510" fmla="*/ 1180518 h 2556892"/>
                <a:gd name="connsiteX2-5511" fmla="*/ 2452097 w 2886163"/>
                <a:gd name="connsiteY2-5512" fmla="*/ 1334981 h 2556892"/>
                <a:gd name="connsiteX3-5513" fmla="*/ 2486575 w 2886163"/>
                <a:gd name="connsiteY3-5514" fmla="*/ 1298204 h 2556892"/>
                <a:gd name="connsiteX4-5515" fmla="*/ 2526110 w 2886163"/>
                <a:gd name="connsiteY4-5516" fmla="*/ 1243499 h 2556892"/>
                <a:gd name="connsiteX5-5517" fmla="*/ 2505883 w 2886163"/>
                <a:gd name="connsiteY5-5518" fmla="*/ 1129031 h 2556892"/>
                <a:gd name="connsiteX6-5519" fmla="*/ 2501286 w 2886163"/>
                <a:gd name="connsiteY6-5520" fmla="*/ 1100528 h 2556892"/>
                <a:gd name="connsiteX7-5521" fmla="*/ 2086941 w 2886163"/>
                <a:gd name="connsiteY7-5522" fmla="*/ 0 h 2556892"/>
                <a:gd name="connsiteX8-5523" fmla="*/ 2145931 w 2886163"/>
                <a:gd name="connsiteY8-5524" fmla="*/ 92843 h 2556892"/>
                <a:gd name="connsiteX9-5525" fmla="*/ 2145711 w 2886163"/>
                <a:gd name="connsiteY9-5526" fmla="*/ 95772 h 2556892"/>
                <a:gd name="connsiteX10-5527" fmla="*/ 2342226 w 2886163"/>
                <a:gd name="connsiteY10-5528" fmla="*/ 146169 h 2556892"/>
                <a:gd name="connsiteX11-5529" fmla="*/ 2509101 w 2886163"/>
                <a:gd name="connsiteY11-5530" fmla="*/ 214666 h 2556892"/>
                <a:gd name="connsiteX12-5531" fmla="*/ 2625868 w 2886163"/>
                <a:gd name="connsiteY12-5532" fmla="*/ 296494 h 2556892"/>
                <a:gd name="connsiteX13-5533" fmla="*/ 2692066 w 2886163"/>
                <a:gd name="connsiteY13-5534" fmla="*/ 382460 h 2556892"/>
                <a:gd name="connsiteX14-5535" fmla="*/ 2730222 w 2886163"/>
                <a:gd name="connsiteY14-5536" fmla="*/ 459692 h 2556892"/>
                <a:gd name="connsiteX15-5537" fmla="*/ 2761023 w 2886163"/>
                <a:gd name="connsiteY15-5538" fmla="*/ 561747 h 2556892"/>
                <a:gd name="connsiteX16-5539" fmla="*/ 2784008 w 2886163"/>
                <a:gd name="connsiteY16-5540" fmla="*/ 666102 h 2556892"/>
                <a:gd name="connsiteX17-5541" fmla="*/ 2803776 w 2886163"/>
                <a:gd name="connsiteY17-5542" fmla="*/ 779650 h 2556892"/>
                <a:gd name="connsiteX18-5543" fmla="*/ 2822164 w 2886163"/>
                <a:gd name="connsiteY18-5544" fmla="*/ 882626 h 2556892"/>
                <a:gd name="connsiteX19-5545" fmla="*/ 2829060 w 2886163"/>
                <a:gd name="connsiteY19-5546" fmla="*/ 938251 h 2556892"/>
                <a:gd name="connsiteX20-5547" fmla="*/ 2852045 w 2886163"/>
                <a:gd name="connsiteY20-5548" fmla="*/ 1122135 h 2556892"/>
                <a:gd name="connsiteX21-5549" fmla="*/ 2869514 w 2886163"/>
                <a:gd name="connsiteY21-5550" fmla="*/ 1265565 h 2556892"/>
                <a:gd name="connsiteX22-5551" fmla="*/ 2879628 w 2886163"/>
                <a:gd name="connsiteY22-5552" fmla="*/ 1355208 h 2556892"/>
                <a:gd name="connsiteX23-5553" fmla="*/ 2886064 w 2886163"/>
                <a:gd name="connsiteY23-5554" fmla="*/ 1424625 h 2556892"/>
                <a:gd name="connsiteX24-5555" fmla="*/ 2872273 w 2886163"/>
                <a:gd name="connsiteY24-5556" fmla="*/ 1444852 h 2556892"/>
                <a:gd name="connsiteX25-5557" fmla="*/ 2660346 w 2886163"/>
                <a:gd name="connsiteY25-5558" fmla="*/ 1543690 h 2556892"/>
                <a:gd name="connsiteX26-5559" fmla="*/ 2447500 w 2886163"/>
                <a:gd name="connsiteY26-5560" fmla="*/ 1641608 h 2556892"/>
                <a:gd name="connsiteX27-5561" fmla="*/ 2446581 w 2886163"/>
                <a:gd name="connsiteY27-5562" fmla="*/ 1783659 h 2556892"/>
                <a:gd name="connsiteX28-5563" fmla="*/ 2451178 w 2886163"/>
                <a:gd name="connsiteY28-5564" fmla="*/ 2127522 h 2556892"/>
                <a:gd name="connsiteX29-5565" fmla="*/ 2457614 w 2886163"/>
                <a:gd name="connsiteY29-5566" fmla="*/ 2556892 h 2556892"/>
                <a:gd name="connsiteX30-5567" fmla="*/ 1261906 w 2886163"/>
                <a:gd name="connsiteY30-5568" fmla="*/ 2556892 h 2556892"/>
                <a:gd name="connsiteX31-5569" fmla="*/ 1281674 w 2886163"/>
                <a:gd name="connsiteY31-5570" fmla="*/ 2299914 h 2556892"/>
                <a:gd name="connsiteX32-5571" fmla="*/ 1306498 w 2886163"/>
                <a:gd name="connsiteY32-5572" fmla="*/ 2083390 h 2556892"/>
                <a:gd name="connsiteX33-5573" fmla="*/ 1330403 w 2886163"/>
                <a:gd name="connsiteY33-5574" fmla="*/ 1927088 h 2556892"/>
                <a:gd name="connsiteX34-5575" fmla="*/ 1372696 w 2886163"/>
                <a:gd name="connsiteY34-5576" fmla="*/ 1718839 h 2556892"/>
                <a:gd name="connsiteX35-5577" fmla="*/ 1406255 w 2886163"/>
                <a:gd name="connsiteY35-5578" fmla="*/ 1619082 h 2556892"/>
                <a:gd name="connsiteX36-5579" fmla="*/ 1413611 w 2886163"/>
                <a:gd name="connsiteY36-5580" fmla="*/ 1591040 h 2556892"/>
                <a:gd name="connsiteX37-5581" fmla="*/ 1319370 w 2886163"/>
                <a:gd name="connsiteY37-5582" fmla="*/ 1212698 h 2556892"/>
                <a:gd name="connsiteX38-5583" fmla="*/ 1287650 w 2886163"/>
                <a:gd name="connsiteY38-5584" fmla="*/ 1086737 h 2556892"/>
                <a:gd name="connsiteX39-5585" fmla="*/ 1126291 w 2886163"/>
                <a:gd name="connsiteY39-5586" fmla="*/ 1342336 h 2556892"/>
                <a:gd name="connsiteX40-5587" fmla="*/ 961255 w 2886163"/>
                <a:gd name="connsiteY40-5588" fmla="*/ 1506453 h 2556892"/>
                <a:gd name="connsiteX41-5589" fmla="*/ 764959 w 2886163"/>
                <a:gd name="connsiteY41-5590" fmla="*/ 1636091 h 2556892"/>
                <a:gd name="connsiteX42-5591" fmla="*/ 493729 w 2886163"/>
                <a:gd name="connsiteY42-5592" fmla="*/ 1753318 h 2556892"/>
                <a:gd name="connsiteX43-5593" fmla="*/ 271689 w 2886163"/>
                <a:gd name="connsiteY43-5594" fmla="*/ 1791474 h 2556892"/>
                <a:gd name="connsiteX44-5595" fmla="*/ 81829 w 2886163"/>
                <a:gd name="connsiteY44-5596" fmla="*/ 1787336 h 2556892"/>
                <a:gd name="connsiteX45-5597" fmla="*/ 0 w 2886163"/>
                <a:gd name="connsiteY45-5598" fmla="*/ 1591499 h 2556892"/>
                <a:gd name="connsiteX46-5599" fmla="*/ 47350 w 2886163"/>
                <a:gd name="connsiteY46-5600" fmla="*/ 1572192 h 2556892"/>
                <a:gd name="connsiteX47-5601" fmla="*/ 307087 w 2886163"/>
                <a:gd name="connsiteY47-5602" fmla="*/ 1484387 h 2556892"/>
                <a:gd name="connsiteX48-5603" fmla="*/ 416958 w 2886163"/>
                <a:gd name="connsiteY48-5604" fmla="*/ 1438416 h 2556892"/>
                <a:gd name="connsiteX49-5605" fmla="*/ 575558 w 2886163"/>
                <a:gd name="connsiteY49-5606" fmla="*/ 1349692 h 2556892"/>
                <a:gd name="connsiteX50-5607" fmla="*/ 782428 w 2886163"/>
                <a:gd name="connsiteY50-5608" fmla="*/ 1212698 h 2556892"/>
                <a:gd name="connsiteX51-5609" fmla="*/ 834835 w 2886163"/>
                <a:gd name="connsiteY51-5610" fmla="*/ 1149718 h 2556892"/>
                <a:gd name="connsiteX52-5611" fmla="*/ 1002629 w 2886163"/>
                <a:gd name="connsiteY52-5612" fmla="*/ 829759 h 2556892"/>
                <a:gd name="connsiteX53-5613" fmla="*/ 1144680 w 2886163"/>
                <a:gd name="connsiteY53-5614" fmla="*/ 462450 h 2556892"/>
                <a:gd name="connsiteX54-5615" fmla="*/ 1237082 w 2886163"/>
                <a:gd name="connsiteY54-5616" fmla="*/ 327755 h 2556892"/>
                <a:gd name="connsiteX55-5617" fmla="*/ 1397521 w 2886163"/>
                <a:gd name="connsiteY55-5618" fmla="*/ 243628 h 2556892"/>
                <a:gd name="connsiteX56-5619" fmla="*/ 1537732 w 2886163"/>
                <a:gd name="connsiteY56-5620" fmla="*/ 170074 h 2556892"/>
                <a:gd name="connsiteX57-5621" fmla="*/ 1592898 w 2886163"/>
                <a:gd name="connsiteY57-5622" fmla="*/ 129160 h 2556892"/>
                <a:gd name="connsiteX58-5623" fmla="*/ 1683262 w 2886163"/>
                <a:gd name="connsiteY58-5624" fmla="*/ 35759 h 2556892"/>
                <a:gd name="connsiteX59-5625" fmla="*/ 1777702 w 2886163"/>
                <a:gd name="connsiteY59-5626" fmla="*/ 139274 h 2556892"/>
                <a:gd name="connsiteX60-5627" fmla="*/ 1911938 w 2886163"/>
                <a:gd name="connsiteY60-5628" fmla="*/ 215126 h 2556892"/>
                <a:gd name="connsiteX61-5629" fmla="*/ 1955706 w 2886163"/>
                <a:gd name="connsiteY61-5630" fmla="*/ 233819 h 2556892"/>
                <a:gd name="connsiteX62-5631" fmla="*/ 1966643 w 2886163"/>
                <a:gd name="connsiteY62-5632" fmla="*/ 230756 h 2556892"/>
                <a:gd name="connsiteX63-5633" fmla="*/ 1969287 w 2886163"/>
                <a:gd name="connsiteY63-5634" fmla="*/ 230053 h 2556892"/>
                <a:gd name="connsiteX64-5635" fmla="*/ 2019050 w 2886163"/>
                <a:gd name="connsiteY64-5636" fmla="*/ 186624 h 2556892"/>
                <a:gd name="connsiteX65-5637" fmla="*/ 2082031 w 2886163"/>
                <a:gd name="connsiteY65-5638" fmla="*/ 93762 h 2556892"/>
                <a:gd name="connsiteX66-5639" fmla="*/ 2086941 w 2886163"/>
                <a:gd name="connsiteY66-5640" fmla="*/ 0 h 2556892"/>
                <a:gd name="connsiteX0-5641" fmla="*/ 2501286 w 2886163"/>
                <a:gd name="connsiteY0-5642" fmla="*/ 1100528 h 2556892"/>
                <a:gd name="connsiteX1-5643" fmla="*/ 2492092 w 2886163"/>
                <a:gd name="connsiteY1-5644" fmla="*/ 1180518 h 2556892"/>
                <a:gd name="connsiteX2-5645" fmla="*/ 2452097 w 2886163"/>
                <a:gd name="connsiteY2-5646" fmla="*/ 1334981 h 2556892"/>
                <a:gd name="connsiteX3-5647" fmla="*/ 2526110 w 2886163"/>
                <a:gd name="connsiteY3-5648" fmla="*/ 1243499 h 2556892"/>
                <a:gd name="connsiteX4-5649" fmla="*/ 2505883 w 2886163"/>
                <a:gd name="connsiteY4-5650" fmla="*/ 1129031 h 2556892"/>
                <a:gd name="connsiteX5-5651" fmla="*/ 2501286 w 2886163"/>
                <a:gd name="connsiteY5-5652" fmla="*/ 1100528 h 2556892"/>
                <a:gd name="connsiteX6-5653" fmla="*/ 2086941 w 2886163"/>
                <a:gd name="connsiteY6-5654" fmla="*/ 0 h 2556892"/>
                <a:gd name="connsiteX7-5655" fmla="*/ 2145931 w 2886163"/>
                <a:gd name="connsiteY7-5656" fmla="*/ 92843 h 2556892"/>
                <a:gd name="connsiteX8-5657" fmla="*/ 2145711 w 2886163"/>
                <a:gd name="connsiteY8-5658" fmla="*/ 95772 h 2556892"/>
                <a:gd name="connsiteX9-5659" fmla="*/ 2342226 w 2886163"/>
                <a:gd name="connsiteY9-5660" fmla="*/ 146169 h 2556892"/>
                <a:gd name="connsiteX10-5661" fmla="*/ 2509101 w 2886163"/>
                <a:gd name="connsiteY10-5662" fmla="*/ 214666 h 2556892"/>
                <a:gd name="connsiteX11-5663" fmla="*/ 2625868 w 2886163"/>
                <a:gd name="connsiteY11-5664" fmla="*/ 296494 h 2556892"/>
                <a:gd name="connsiteX12-5665" fmla="*/ 2692066 w 2886163"/>
                <a:gd name="connsiteY12-5666" fmla="*/ 382460 h 2556892"/>
                <a:gd name="connsiteX13-5667" fmla="*/ 2730222 w 2886163"/>
                <a:gd name="connsiteY13-5668" fmla="*/ 459692 h 2556892"/>
                <a:gd name="connsiteX14-5669" fmla="*/ 2761023 w 2886163"/>
                <a:gd name="connsiteY14-5670" fmla="*/ 561747 h 2556892"/>
                <a:gd name="connsiteX15-5671" fmla="*/ 2784008 w 2886163"/>
                <a:gd name="connsiteY15-5672" fmla="*/ 666102 h 2556892"/>
                <a:gd name="connsiteX16-5673" fmla="*/ 2803776 w 2886163"/>
                <a:gd name="connsiteY16-5674" fmla="*/ 779650 h 2556892"/>
                <a:gd name="connsiteX17-5675" fmla="*/ 2822164 w 2886163"/>
                <a:gd name="connsiteY17-5676" fmla="*/ 882626 h 2556892"/>
                <a:gd name="connsiteX18-5677" fmla="*/ 2829060 w 2886163"/>
                <a:gd name="connsiteY18-5678" fmla="*/ 938251 h 2556892"/>
                <a:gd name="connsiteX19-5679" fmla="*/ 2852045 w 2886163"/>
                <a:gd name="connsiteY19-5680" fmla="*/ 1122135 h 2556892"/>
                <a:gd name="connsiteX20-5681" fmla="*/ 2869514 w 2886163"/>
                <a:gd name="connsiteY20-5682" fmla="*/ 1265565 h 2556892"/>
                <a:gd name="connsiteX21-5683" fmla="*/ 2879628 w 2886163"/>
                <a:gd name="connsiteY21-5684" fmla="*/ 1355208 h 2556892"/>
                <a:gd name="connsiteX22-5685" fmla="*/ 2886064 w 2886163"/>
                <a:gd name="connsiteY22-5686" fmla="*/ 1424625 h 2556892"/>
                <a:gd name="connsiteX23-5687" fmla="*/ 2872273 w 2886163"/>
                <a:gd name="connsiteY23-5688" fmla="*/ 1444852 h 2556892"/>
                <a:gd name="connsiteX24-5689" fmla="*/ 2660346 w 2886163"/>
                <a:gd name="connsiteY24-5690" fmla="*/ 1543690 h 2556892"/>
                <a:gd name="connsiteX25-5691" fmla="*/ 2447500 w 2886163"/>
                <a:gd name="connsiteY25-5692" fmla="*/ 1641608 h 2556892"/>
                <a:gd name="connsiteX26-5693" fmla="*/ 2446581 w 2886163"/>
                <a:gd name="connsiteY26-5694" fmla="*/ 1783659 h 2556892"/>
                <a:gd name="connsiteX27-5695" fmla="*/ 2451178 w 2886163"/>
                <a:gd name="connsiteY27-5696" fmla="*/ 2127522 h 2556892"/>
                <a:gd name="connsiteX28-5697" fmla="*/ 2457614 w 2886163"/>
                <a:gd name="connsiteY28-5698" fmla="*/ 2556892 h 2556892"/>
                <a:gd name="connsiteX29-5699" fmla="*/ 1261906 w 2886163"/>
                <a:gd name="connsiteY29-5700" fmla="*/ 2556892 h 2556892"/>
                <a:gd name="connsiteX30-5701" fmla="*/ 1281674 w 2886163"/>
                <a:gd name="connsiteY30-5702" fmla="*/ 2299914 h 2556892"/>
                <a:gd name="connsiteX31-5703" fmla="*/ 1306498 w 2886163"/>
                <a:gd name="connsiteY31-5704" fmla="*/ 2083390 h 2556892"/>
                <a:gd name="connsiteX32-5705" fmla="*/ 1330403 w 2886163"/>
                <a:gd name="connsiteY32-5706" fmla="*/ 1927088 h 2556892"/>
                <a:gd name="connsiteX33-5707" fmla="*/ 1372696 w 2886163"/>
                <a:gd name="connsiteY33-5708" fmla="*/ 1718839 h 2556892"/>
                <a:gd name="connsiteX34-5709" fmla="*/ 1406255 w 2886163"/>
                <a:gd name="connsiteY34-5710" fmla="*/ 1619082 h 2556892"/>
                <a:gd name="connsiteX35-5711" fmla="*/ 1413611 w 2886163"/>
                <a:gd name="connsiteY35-5712" fmla="*/ 1591040 h 2556892"/>
                <a:gd name="connsiteX36-5713" fmla="*/ 1319370 w 2886163"/>
                <a:gd name="connsiteY36-5714" fmla="*/ 1212698 h 2556892"/>
                <a:gd name="connsiteX37-5715" fmla="*/ 1287650 w 2886163"/>
                <a:gd name="connsiteY37-5716" fmla="*/ 1086737 h 2556892"/>
                <a:gd name="connsiteX38-5717" fmla="*/ 1126291 w 2886163"/>
                <a:gd name="connsiteY38-5718" fmla="*/ 1342336 h 2556892"/>
                <a:gd name="connsiteX39-5719" fmla="*/ 961255 w 2886163"/>
                <a:gd name="connsiteY39-5720" fmla="*/ 1506453 h 2556892"/>
                <a:gd name="connsiteX40-5721" fmla="*/ 764959 w 2886163"/>
                <a:gd name="connsiteY40-5722" fmla="*/ 1636091 h 2556892"/>
                <a:gd name="connsiteX41-5723" fmla="*/ 493729 w 2886163"/>
                <a:gd name="connsiteY41-5724" fmla="*/ 1753318 h 2556892"/>
                <a:gd name="connsiteX42-5725" fmla="*/ 271689 w 2886163"/>
                <a:gd name="connsiteY42-5726" fmla="*/ 1791474 h 2556892"/>
                <a:gd name="connsiteX43-5727" fmla="*/ 81829 w 2886163"/>
                <a:gd name="connsiteY43-5728" fmla="*/ 1787336 h 2556892"/>
                <a:gd name="connsiteX44-5729" fmla="*/ 0 w 2886163"/>
                <a:gd name="connsiteY44-5730" fmla="*/ 1591499 h 2556892"/>
                <a:gd name="connsiteX45-5731" fmla="*/ 47350 w 2886163"/>
                <a:gd name="connsiteY45-5732" fmla="*/ 1572192 h 2556892"/>
                <a:gd name="connsiteX46-5733" fmla="*/ 307087 w 2886163"/>
                <a:gd name="connsiteY46-5734" fmla="*/ 1484387 h 2556892"/>
                <a:gd name="connsiteX47-5735" fmla="*/ 416958 w 2886163"/>
                <a:gd name="connsiteY47-5736" fmla="*/ 1438416 h 2556892"/>
                <a:gd name="connsiteX48-5737" fmla="*/ 575558 w 2886163"/>
                <a:gd name="connsiteY48-5738" fmla="*/ 1349692 h 2556892"/>
                <a:gd name="connsiteX49-5739" fmla="*/ 782428 w 2886163"/>
                <a:gd name="connsiteY49-5740" fmla="*/ 1212698 h 2556892"/>
                <a:gd name="connsiteX50-5741" fmla="*/ 834835 w 2886163"/>
                <a:gd name="connsiteY50-5742" fmla="*/ 1149718 h 2556892"/>
                <a:gd name="connsiteX51-5743" fmla="*/ 1002629 w 2886163"/>
                <a:gd name="connsiteY51-5744" fmla="*/ 829759 h 2556892"/>
                <a:gd name="connsiteX52-5745" fmla="*/ 1144680 w 2886163"/>
                <a:gd name="connsiteY52-5746" fmla="*/ 462450 h 2556892"/>
                <a:gd name="connsiteX53-5747" fmla="*/ 1237082 w 2886163"/>
                <a:gd name="connsiteY53-5748" fmla="*/ 327755 h 2556892"/>
                <a:gd name="connsiteX54-5749" fmla="*/ 1397521 w 2886163"/>
                <a:gd name="connsiteY54-5750" fmla="*/ 243628 h 2556892"/>
                <a:gd name="connsiteX55-5751" fmla="*/ 1537732 w 2886163"/>
                <a:gd name="connsiteY55-5752" fmla="*/ 170074 h 2556892"/>
                <a:gd name="connsiteX56-5753" fmla="*/ 1592898 w 2886163"/>
                <a:gd name="connsiteY56-5754" fmla="*/ 129160 h 2556892"/>
                <a:gd name="connsiteX57-5755" fmla="*/ 1683262 w 2886163"/>
                <a:gd name="connsiteY57-5756" fmla="*/ 35759 h 2556892"/>
                <a:gd name="connsiteX58-5757" fmla="*/ 1777702 w 2886163"/>
                <a:gd name="connsiteY58-5758" fmla="*/ 139274 h 2556892"/>
                <a:gd name="connsiteX59-5759" fmla="*/ 1911938 w 2886163"/>
                <a:gd name="connsiteY59-5760" fmla="*/ 215126 h 2556892"/>
                <a:gd name="connsiteX60-5761" fmla="*/ 1955706 w 2886163"/>
                <a:gd name="connsiteY60-5762" fmla="*/ 233819 h 2556892"/>
                <a:gd name="connsiteX61-5763" fmla="*/ 1966643 w 2886163"/>
                <a:gd name="connsiteY61-5764" fmla="*/ 230756 h 2556892"/>
                <a:gd name="connsiteX62-5765" fmla="*/ 1969287 w 2886163"/>
                <a:gd name="connsiteY62-5766" fmla="*/ 230053 h 2556892"/>
                <a:gd name="connsiteX63-5767" fmla="*/ 2019050 w 2886163"/>
                <a:gd name="connsiteY63-5768" fmla="*/ 186624 h 2556892"/>
                <a:gd name="connsiteX64-5769" fmla="*/ 2082031 w 2886163"/>
                <a:gd name="connsiteY64-5770" fmla="*/ 93762 h 2556892"/>
                <a:gd name="connsiteX65-5771" fmla="*/ 2086941 w 2886163"/>
                <a:gd name="connsiteY65-5772" fmla="*/ 0 h 2556892"/>
                <a:gd name="connsiteX0-5773" fmla="*/ 2501286 w 2909014"/>
                <a:gd name="connsiteY0-5774" fmla="*/ 1100528 h 2556892"/>
                <a:gd name="connsiteX1-5775" fmla="*/ 2492092 w 2909014"/>
                <a:gd name="connsiteY1-5776" fmla="*/ 1180518 h 2556892"/>
                <a:gd name="connsiteX2-5777" fmla="*/ 2452097 w 2909014"/>
                <a:gd name="connsiteY2-5778" fmla="*/ 1334981 h 2556892"/>
                <a:gd name="connsiteX3-5779" fmla="*/ 2526110 w 2909014"/>
                <a:gd name="connsiteY3-5780" fmla="*/ 1243499 h 2556892"/>
                <a:gd name="connsiteX4-5781" fmla="*/ 2505883 w 2909014"/>
                <a:gd name="connsiteY4-5782" fmla="*/ 1129031 h 2556892"/>
                <a:gd name="connsiteX5-5783" fmla="*/ 2501286 w 2909014"/>
                <a:gd name="connsiteY5-5784" fmla="*/ 1100528 h 2556892"/>
                <a:gd name="connsiteX6-5785" fmla="*/ 2086941 w 2909014"/>
                <a:gd name="connsiteY6-5786" fmla="*/ 0 h 2556892"/>
                <a:gd name="connsiteX7-5787" fmla="*/ 2145931 w 2909014"/>
                <a:gd name="connsiteY7-5788" fmla="*/ 92843 h 2556892"/>
                <a:gd name="connsiteX8-5789" fmla="*/ 2145711 w 2909014"/>
                <a:gd name="connsiteY8-5790" fmla="*/ 95772 h 2556892"/>
                <a:gd name="connsiteX9-5791" fmla="*/ 2342226 w 2909014"/>
                <a:gd name="connsiteY9-5792" fmla="*/ 146169 h 2556892"/>
                <a:gd name="connsiteX10-5793" fmla="*/ 2509101 w 2909014"/>
                <a:gd name="connsiteY10-5794" fmla="*/ 214666 h 2556892"/>
                <a:gd name="connsiteX11-5795" fmla="*/ 2625868 w 2909014"/>
                <a:gd name="connsiteY11-5796" fmla="*/ 296494 h 2556892"/>
                <a:gd name="connsiteX12-5797" fmla="*/ 2692066 w 2909014"/>
                <a:gd name="connsiteY12-5798" fmla="*/ 382460 h 2556892"/>
                <a:gd name="connsiteX13-5799" fmla="*/ 2730222 w 2909014"/>
                <a:gd name="connsiteY13-5800" fmla="*/ 459692 h 2556892"/>
                <a:gd name="connsiteX14-5801" fmla="*/ 2761023 w 2909014"/>
                <a:gd name="connsiteY14-5802" fmla="*/ 561747 h 2556892"/>
                <a:gd name="connsiteX15-5803" fmla="*/ 2784008 w 2909014"/>
                <a:gd name="connsiteY15-5804" fmla="*/ 666102 h 2556892"/>
                <a:gd name="connsiteX16-5805" fmla="*/ 2803776 w 2909014"/>
                <a:gd name="connsiteY16-5806" fmla="*/ 779650 h 2556892"/>
                <a:gd name="connsiteX17-5807" fmla="*/ 2822164 w 2909014"/>
                <a:gd name="connsiteY17-5808" fmla="*/ 882626 h 2556892"/>
                <a:gd name="connsiteX18-5809" fmla="*/ 2829060 w 2909014"/>
                <a:gd name="connsiteY18-5810" fmla="*/ 938251 h 2556892"/>
                <a:gd name="connsiteX19-5811" fmla="*/ 2852045 w 2909014"/>
                <a:gd name="connsiteY19-5812" fmla="*/ 1122135 h 2556892"/>
                <a:gd name="connsiteX20-5813" fmla="*/ 2869514 w 2909014"/>
                <a:gd name="connsiteY20-5814" fmla="*/ 1265565 h 2556892"/>
                <a:gd name="connsiteX21-5815" fmla="*/ 2879628 w 2909014"/>
                <a:gd name="connsiteY21-5816" fmla="*/ 1355208 h 2556892"/>
                <a:gd name="connsiteX22-5817" fmla="*/ 2886064 w 2909014"/>
                <a:gd name="connsiteY22-5818" fmla="*/ 1424625 h 2556892"/>
                <a:gd name="connsiteX23-5819" fmla="*/ 2872273 w 2909014"/>
                <a:gd name="connsiteY23-5820" fmla="*/ 1444852 h 2556892"/>
                <a:gd name="connsiteX24-5821" fmla="*/ 2447500 w 2909014"/>
                <a:gd name="connsiteY24-5822" fmla="*/ 1641608 h 2556892"/>
                <a:gd name="connsiteX25-5823" fmla="*/ 2446581 w 2909014"/>
                <a:gd name="connsiteY25-5824" fmla="*/ 1783659 h 2556892"/>
                <a:gd name="connsiteX26-5825" fmla="*/ 2451178 w 2909014"/>
                <a:gd name="connsiteY26-5826" fmla="*/ 2127522 h 2556892"/>
                <a:gd name="connsiteX27-5827" fmla="*/ 2457614 w 2909014"/>
                <a:gd name="connsiteY27-5828" fmla="*/ 2556892 h 2556892"/>
                <a:gd name="connsiteX28-5829" fmla="*/ 1261906 w 2909014"/>
                <a:gd name="connsiteY28-5830" fmla="*/ 2556892 h 2556892"/>
                <a:gd name="connsiteX29-5831" fmla="*/ 1281674 w 2909014"/>
                <a:gd name="connsiteY29-5832" fmla="*/ 2299914 h 2556892"/>
                <a:gd name="connsiteX30-5833" fmla="*/ 1306498 w 2909014"/>
                <a:gd name="connsiteY30-5834" fmla="*/ 2083390 h 2556892"/>
                <a:gd name="connsiteX31-5835" fmla="*/ 1330403 w 2909014"/>
                <a:gd name="connsiteY31-5836" fmla="*/ 1927088 h 2556892"/>
                <a:gd name="connsiteX32-5837" fmla="*/ 1372696 w 2909014"/>
                <a:gd name="connsiteY32-5838" fmla="*/ 1718839 h 2556892"/>
                <a:gd name="connsiteX33-5839" fmla="*/ 1406255 w 2909014"/>
                <a:gd name="connsiteY33-5840" fmla="*/ 1619082 h 2556892"/>
                <a:gd name="connsiteX34-5841" fmla="*/ 1413611 w 2909014"/>
                <a:gd name="connsiteY34-5842" fmla="*/ 1591040 h 2556892"/>
                <a:gd name="connsiteX35-5843" fmla="*/ 1319370 w 2909014"/>
                <a:gd name="connsiteY35-5844" fmla="*/ 1212698 h 2556892"/>
                <a:gd name="connsiteX36-5845" fmla="*/ 1287650 w 2909014"/>
                <a:gd name="connsiteY36-5846" fmla="*/ 1086737 h 2556892"/>
                <a:gd name="connsiteX37-5847" fmla="*/ 1126291 w 2909014"/>
                <a:gd name="connsiteY37-5848" fmla="*/ 1342336 h 2556892"/>
                <a:gd name="connsiteX38-5849" fmla="*/ 961255 w 2909014"/>
                <a:gd name="connsiteY38-5850" fmla="*/ 1506453 h 2556892"/>
                <a:gd name="connsiteX39-5851" fmla="*/ 764959 w 2909014"/>
                <a:gd name="connsiteY39-5852" fmla="*/ 1636091 h 2556892"/>
                <a:gd name="connsiteX40-5853" fmla="*/ 493729 w 2909014"/>
                <a:gd name="connsiteY40-5854" fmla="*/ 1753318 h 2556892"/>
                <a:gd name="connsiteX41-5855" fmla="*/ 271689 w 2909014"/>
                <a:gd name="connsiteY41-5856" fmla="*/ 1791474 h 2556892"/>
                <a:gd name="connsiteX42-5857" fmla="*/ 81829 w 2909014"/>
                <a:gd name="connsiteY42-5858" fmla="*/ 1787336 h 2556892"/>
                <a:gd name="connsiteX43-5859" fmla="*/ 0 w 2909014"/>
                <a:gd name="connsiteY43-5860" fmla="*/ 1591499 h 2556892"/>
                <a:gd name="connsiteX44-5861" fmla="*/ 47350 w 2909014"/>
                <a:gd name="connsiteY44-5862" fmla="*/ 1572192 h 2556892"/>
                <a:gd name="connsiteX45-5863" fmla="*/ 307087 w 2909014"/>
                <a:gd name="connsiteY45-5864" fmla="*/ 1484387 h 2556892"/>
                <a:gd name="connsiteX46-5865" fmla="*/ 416958 w 2909014"/>
                <a:gd name="connsiteY46-5866" fmla="*/ 1438416 h 2556892"/>
                <a:gd name="connsiteX47-5867" fmla="*/ 575558 w 2909014"/>
                <a:gd name="connsiteY47-5868" fmla="*/ 1349692 h 2556892"/>
                <a:gd name="connsiteX48-5869" fmla="*/ 782428 w 2909014"/>
                <a:gd name="connsiteY48-5870" fmla="*/ 1212698 h 2556892"/>
                <a:gd name="connsiteX49-5871" fmla="*/ 834835 w 2909014"/>
                <a:gd name="connsiteY49-5872" fmla="*/ 1149718 h 2556892"/>
                <a:gd name="connsiteX50-5873" fmla="*/ 1002629 w 2909014"/>
                <a:gd name="connsiteY50-5874" fmla="*/ 829759 h 2556892"/>
                <a:gd name="connsiteX51-5875" fmla="*/ 1144680 w 2909014"/>
                <a:gd name="connsiteY51-5876" fmla="*/ 462450 h 2556892"/>
                <a:gd name="connsiteX52-5877" fmla="*/ 1237082 w 2909014"/>
                <a:gd name="connsiteY52-5878" fmla="*/ 327755 h 2556892"/>
                <a:gd name="connsiteX53-5879" fmla="*/ 1397521 w 2909014"/>
                <a:gd name="connsiteY53-5880" fmla="*/ 243628 h 2556892"/>
                <a:gd name="connsiteX54-5881" fmla="*/ 1537732 w 2909014"/>
                <a:gd name="connsiteY54-5882" fmla="*/ 170074 h 2556892"/>
                <a:gd name="connsiteX55-5883" fmla="*/ 1592898 w 2909014"/>
                <a:gd name="connsiteY55-5884" fmla="*/ 129160 h 2556892"/>
                <a:gd name="connsiteX56-5885" fmla="*/ 1683262 w 2909014"/>
                <a:gd name="connsiteY56-5886" fmla="*/ 35759 h 2556892"/>
                <a:gd name="connsiteX57-5887" fmla="*/ 1777702 w 2909014"/>
                <a:gd name="connsiteY57-5888" fmla="*/ 139274 h 2556892"/>
                <a:gd name="connsiteX58-5889" fmla="*/ 1911938 w 2909014"/>
                <a:gd name="connsiteY58-5890" fmla="*/ 215126 h 2556892"/>
                <a:gd name="connsiteX59-5891" fmla="*/ 1955706 w 2909014"/>
                <a:gd name="connsiteY59-5892" fmla="*/ 233819 h 2556892"/>
                <a:gd name="connsiteX60-5893" fmla="*/ 1966643 w 2909014"/>
                <a:gd name="connsiteY60-5894" fmla="*/ 230756 h 2556892"/>
                <a:gd name="connsiteX61-5895" fmla="*/ 1969287 w 2909014"/>
                <a:gd name="connsiteY61-5896" fmla="*/ 230053 h 2556892"/>
                <a:gd name="connsiteX62-5897" fmla="*/ 2019050 w 2909014"/>
                <a:gd name="connsiteY62-5898" fmla="*/ 186624 h 2556892"/>
                <a:gd name="connsiteX63-5899" fmla="*/ 2082031 w 2909014"/>
                <a:gd name="connsiteY63-5900" fmla="*/ 93762 h 2556892"/>
                <a:gd name="connsiteX64-5901" fmla="*/ 2086941 w 2909014"/>
                <a:gd name="connsiteY64-5902" fmla="*/ 0 h 2556892"/>
                <a:gd name="connsiteX0-5903" fmla="*/ 2501286 w 2909014"/>
                <a:gd name="connsiteY0-5904" fmla="*/ 1100528 h 2556892"/>
                <a:gd name="connsiteX1-5905" fmla="*/ 2492092 w 2909014"/>
                <a:gd name="connsiteY1-5906" fmla="*/ 1180518 h 2556892"/>
                <a:gd name="connsiteX2-5907" fmla="*/ 2452097 w 2909014"/>
                <a:gd name="connsiteY2-5908" fmla="*/ 1334981 h 2556892"/>
                <a:gd name="connsiteX3-5909" fmla="*/ 2526110 w 2909014"/>
                <a:gd name="connsiteY3-5910" fmla="*/ 1243499 h 2556892"/>
                <a:gd name="connsiteX4-5911" fmla="*/ 2505883 w 2909014"/>
                <a:gd name="connsiteY4-5912" fmla="*/ 1129031 h 2556892"/>
                <a:gd name="connsiteX5-5913" fmla="*/ 2501286 w 2909014"/>
                <a:gd name="connsiteY5-5914" fmla="*/ 1100528 h 2556892"/>
                <a:gd name="connsiteX6-5915" fmla="*/ 2086941 w 2909014"/>
                <a:gd name="connsiteY6-5916" fmla="*/ 0 h 2556892"/>
                <a:gd name="connsiteX7-5917" fmla="*/ 2145931 w 2909014"/>
                <a:gd name="connsiteY7-5918" fmla="*/ 92843 h 2556892"/>
                <a:gd name="connsiteX8-5919" fmla="*/ 2145711 w 2909014"/>
                <a:gd name="connsiteY8-5920" fmla="*/ 95772 h 2556892"/>
                <a:gd name="connsiteX9-5921" fmla="*/ 2342226 w 2909014"/>
                <a:gd name="connsiteY9-5922" fmla="*/ 146169 h 2556892"/>
                <a:gd name="connsiteX10-5923" fmla="*/ 2509101 w 2909014"/>
                <a:gd name="connsiteY10-5924" fmla="*/ 214666 h 2556892"/>
                <a:gd name="connsiteX11-5925" fmla="*/ 2625868 w 2909014"/>
                <a:gd name="connsiteY11-5926" fmla="*/ 296494 h 2556892"/>
                <a:gd name="connsiteX12-5927" fmla="*/ 2692066 w 2909014"/>
                <a:gd name="connsiteY12-5928" fmla="*/ 382460 h 2556892"/>
                <a:gd name="connsiteX13-5929" fmla="*/ 2730222 w 2909014"/>
                <a:gd name="connsiteY13-5930" fmla="*/ 459692 h 2556892"/>
                <a:gd name="connsiteX14-5931" fmla="*/ 2761023 w 2909014"/>
                <a:gd name="connsiteY14-5932" fmla="*/ 561747 h 2556892"/>
                <a:gd name="connsiteX15-5933" fmla="*/ 2784008 w 2909014"/>
                <a:gd name="connsiteY15-5934" fmla="*/ 666102 h 2556892"/>
                <a:gd name="connsiteX16-5935" fmla="*/ 2803776 w 2909014"/>
                <a:gd name="connsiteY16-5936" fmla="*/ 779650 h 2556892"/>
                <a:gd name="connsiteX17-5937" fmla="*/ 2822164 w 2909014"/>
                <a:gd name="connsiteY17-5938" fmla="*/ 882626 h 2556892"/>
                <a:gd name="connsiteX18-5939" fmla="*/ 2829060 w 2909014"/>
                <a:gd name="connsiteY18-5940" fmla="*/ 938251 h 2556892"/>
                <a:gd name="connsiteX19-5941" fmla="*/ 2852045 w 2909014"/>
                <a:gd name="connsiteY19-5942" fmla="*/ 1122135 h 2556892"/>
                <a:gd name="connsiteX20-5943" fmla="*/ 2869514 w 2909014"/>
                <a:gd name="connsiteY20-5944" fmla="*/ 1265565 h 2556892"/>
                <a:gd name="connsiteX21-5945" fmla="*/ 2879628 w 2909014"/>
                <a:gd name="connsiteY21-5946" fmla="*/ 1355208 h 2556892"/>
                <a:gd name="connsiteX22-5947" fmla="*/ 2886064 w 2909014"/>
                <a:gd name="connsiteY22-5948" fmla="*/ 1424625 h 2556892"/>
                <a:gd name="connsiteX23-5949" fmla="*/ 2872273 w 2909014"/>
                <a:gd name="connsiteY23-5950" fmla="*/ 1444852 h 2556892"/>
                <a:gd name="connsiteX24-5951" fmla="*/ 2447500 w 2909014"/>
                <a:gd name="connsiteY24-5952" fmla="*/ 1641608 h 2556892"/>
                <a:gd name="connsiteX25-5953" fmla="*/ 2446581 w 2909014"/>
                <a:gd name="connsiteY25-5954" fmla="*/ 1783659 h 2556892"/>
                <a:gd name="connsiteX26-5955" fmla="*/ 2451178 w 2909014"/>
                <a:gd name="connsiteY26-5956" fmla="*/ 2127522 h 2556892"/>
                <a:gd name="connsiteX27-5957" fmla="*/ 2457614 w 2909014"/>
                <a:gd name="connsiteY27-5958" fmla="*/ 2556892 h 2556892"/>
                <a:gd name="connsiteX28-5959" fmla="*/ 1261906 w 2909014"/>
                <a:gd name="connsiteY28-5960" fmla="*/ 2556892 h 2556892"/>
                <a:gd name="connsiteX29-5961" fmla="*/ 1281674 w 2909014"/>
                <a:gd name="connsiteY29-5962" fmla="*/ 2299914 h 2556892"/>
                <a:gd name="connsiteX30-5963" fmla="*/ 1306498 w 2909014"/>
                <a:gd name="connsiteY30-5964" fmla="*/ 2083390 h 2556892"/>
                <a:gd name="connsiteX31-5965" fmla="*/ 1330403 w 2909014"/>
                <a:gd name="connsiteY31-5966" fmla="*/ 1927088 h 2556892"/>
                <a:gd name="connsiteX32-5967" fmla="*/ 1372696 w 2909014"/>
                <a:gd name="connsiteY32-5968" fmla="*/ 1718839 h 2556892"/>
                <a:gd name="connsiteX33-5969" fmla="*/ 1406255 w 2909014"/>
                <a:gd name="connsiteY33-5970" fmla="*/ 1619082 h 2556892"/>
                <a:gd name="connsiteX34-5971" fmla="*/ 1413611 w 2909014"/>
                <a:gd name="connsiteY34-5972" fmla="*/ 1591040 h 2556892"/>
                <a:gd name="connsiteX35-5973" fmla="*/ 1319370 w 2909014"/>
                <a:gd name="connsiteY35-5974" fmla="*/ 1212698 h 2556892"/>
                <a:gd name="connsiteX36-5975" fmla="*/ 1287650 w 2909014"/>
                <a:gd name="connsiteY36-5976" fmla="*/ 1086737 h 2556892"/>
                <a:gd name="connsiteX37-5977" fmla="*/ 1126291 w 2909014"/>
                <a:gd name="connsiteY37-5978" fmla="*/ 1342336 h 2556892"/>
                <a:gd name="connsiteX38-5979" fmla="*/ 961255 w 2909014"/>
                <a:gd name="connsiteY38-5980" fmla="*/ 1506453 h 2556892"/>
                <a:gd name="connsiteX39-5981" fmla="*/ 764959 w 2909014"/>
                <a:gd name="connsiteY39-5982" fmla="*/ 1636091 h 2556892"/>
                <a:gd name="connsiteX40-5983" fmla="*/ 493729 w 2909014"/>
                <a:gd name="connsiteY40-5984" fmla="*/ 1753318 h 2556892"/>
                <a:gd name="connsiteX41-5985" fmla="*/ 271689 w 2909014"/>
                <a:gd name="connsiteY41-5986" fmla="*/ 1791474 h 2556892"/>
                <a:gd name="connsiteX42-5987" fmla="*/ 81829 w 2909014"/>
                <a:gd name="connsiteY42-5988" fmla="*/ 1787336 h 2556892"/>
                <a:gd name="connsiteX43-5989" fmla="*/ 0 w 2909014"/>
                <a:gd name="connsiteY43-5990" fmla="*/ 1591499 h 2556892"/>
                <a:gd name="connsiteX44-5991" fmla="*/ 47350 w 2909014"/>
                <a:gd name="connsiteY44-5992" fmla="*/ 1572192 h 2556892"/>
                <a:gd name="connsiteX45-5993" fmla="*/ 307087 w 2909014"/>
                <a:gd name="connsiteY45-5994" fmla="*/ 1484387 h 2556892"/>
                <a:gd name="connsiteX46-5995" fmla="*/ 416958 w 2909014"/>
                <a:gd name="connsiteY46-5996" fmla="*/ 1438416 h 2556892"/>
                <a:gd name="connsiteX47-5997" fmla="*/ 575558 w 2909014"/>
                <a:gd name="connsiteY47-5998" fmla="*/ 1349692 h 2556892"/>
                <a:gd name="connsiteX48-5999" fmla="*/ 782428 w 2909014"/>
                <a:gd name="connsiteY48-6000" fmla="*/ 1212698 h 2556892"/>
                <a:gd name="connsiteX49-6001" fmla="*/ 834835 w 2909014"/>
                <a:gd name="connsiteY49-6002" fmla="*/ 1149718 h 2556892"/>
                <a:gd name="connsiteX50-6003" fmla="*/ 1002629 w 2909014"/>
                <a:gd name="connsiteY50-6004" fmla="*/ 829759 h 2556892"/>
                <a:gd name="connsiteX51-6005" fmla="*/ 1144680 w 2909014"/>
                <a:gd name="connsiteY51-6006" fmla="*/ 462450 h 2556892"/>
                <a:gd name="connsiteX52-6007" fmla="*/ 1237082 w 2909014"/>
                <a:gd name="connsiteY52-6008" fmla="*/ 327755 h 2556892"/>
                <a:gd name="connsiteX53-6009" fmla="*/ 1397521 w 2909014"/>
                <a:gd name="connsiteY53-6010" fmla="*/ 243628 h 2556892"/>
                <a:gd name="connsiteX54-6011" fmla="*/ 1537732 w 2909014"/>
                <a:gd name="connsiteY54-6012" fmla="*/ 170074 h 2556892"/>
                <a:gd name="connsiteX55-6013" fmla="*/ 1592898 w 2909014"/>
                <a:gd name="connsiteY55-6014" fmla="*/ 129160 h 2556892"/>
                <a:gd name="connsiteX56-6015" fmla="*/ 1683262 w 2909014"/>
                <a:gd name="connsiteY56-6016" fmla="*/ 35759 h 2556892"/>
                <a:gd name="connsiteX57-6017" fmla="*/ 1777702 w 2909014"/>
                <a:gd name="connsiteY57-6018" fmla="*/ 139274 h 2556892"/>
                <a:gd name="connsiteX58-6019" fmla="*/ 1911938 w 2909014"/>
                <a:gd name="connsiteY58-6020" fmla="*/ 215126 h 2556892"/>
                <a:gd name="connsiteX59-6021" fmla="*/ 1955706 w 2909014"/>
                <a:gd name="connsiteY59-6022" fmla="*/ 233819 h 2556892"/>
                <a:gd name="connsiteX60-6023" fmla="*/ 1966643 w 2909014"/>
                <a:gd name="connsiteY60-6024" fmla="*/ 230756 h 2556892"/>
                <a:gd name="connsiteX61-6025" fmla="*/ 1969287 w 2909014"/>
                <a:gd name="connsiteY61-6026" fmla="*/ 230053 h 2556892"/>
                <a:gd name="connsiteX62-6027" fmla="*/ 2019050 w 2909014"/>
                <a:gd name="connsiteY62-6028" fmla="*/ 186624 h 2556892"/>
                <a:gd name="connsiteX63-6029" fmla="*/ 2082031 w 2909014"/>
                <a:gd name="connsiteY63-6030" fmla="*/ 93762 h 2556892"/>
                <a:gd name="connsiteX64-6031" fmla="*/ 2086941 w 2909014"/>
                <a:gd name="connsiteY64-6032" fmla="*/ 0 h 2556892"/>
                <a:gd name="connsiteX0-6033" fmla="*/ 2501286 w 2890059"/>
                <a:gd name="connsiteY0-6034" fmla="*/ 1100528 h 2556892"/>
                <a:gd name="connsiteX1-6035" fmla="*/ 2492092 w 2890059"/>
                <a:gd name="connsiteY1-6036" fmla="*/ 1180518 h 2556892"/>
                <a:gd name="connsiteX2-6037" fmla="*/ 2452097 w 2890059"/>
                <a:gd name="connsiteY2-6038" fmla="*/ 1334981 h 2556892"/>
                <a:gd name="connsiteX3-6039" fmla="*/ 2526110 w 2890059"/>
                <a:gd name="connsiteY3-6040" fmla="*/ 1243499 h 2556892"/>
                <a:gd name="connsiteX4-6041" fmla="*/ 2505883 w 2890059"/>
                <a:gd name="connsiteY4-6042" fmla="*/ 1129031 h 2556892"/>
                <a:gd name="connsiteX5-6043" fmla="*/ 2501286 w 2890059"/>
                <a:gd name="connsiteY5-6044" fmla="*/ 1100528 h 2556892"/>
                <a:gd name="connsiteX6-6045" fmla="*/ 2086941 w 2890059"/>
                <a:gd name="connsiteY6-6046" fmla="*/ 0 h 2556892"/>
                <a:gd name="connsiteX7-6047" fmla="*/ 2145931 w 2890059"/>
                <a:gd name="connsiteY7-6048" fmla="*/ 92843 h 2556892"/>
                <a:gd name="connsiteX8-6049" fmla="*/ 2145711 w 2890059"/>
                <a:gd name="connsiteY8-6050" fmla="*/ 95772 h 2556892"/>
                <a:gd name="connsiteX9-6051" fmla="*/ 2342226 w 2890059"/>
                <a:gd name="connsiteY9-6052" fmla="*/ 146169 h 2556892"/>
                <a:gd name="connsiteX10-6053" fmla="*/ 2509101 w 2890059"/>
                <a:gd name="connsiteY10-6054" fmla="*/ 214666 h 2556892"/>
                <a:gd name="connsiteX11-6055" fmla="*/ 2625868 w 2890059"/>
                <a:gd name="connsiteY11-6056" fmla="*/ 296494 h 2556892"/>
                <a:gd name="connsiteX12-6057" fmla="*/ 2692066 w 2890059"/>
                <a:gd name="connsiteY12-6058" fmla="*/ 382460 h 2556892"/>
                <a:gd name="connsiteX13-6059" fmla="*/ 2730222 w 2890059"/>
                <a:gd name="connsiteY13-6060" fmla="*/ 459692 h 2556892"/>
                <a:gd name="connsiteX14-6061" fmla="*/ 2761023 w 2890059"/>
                <a:gd name="connsiteY14-6062" fmla="*/ 561747 h 2556892"/>
                <a:gd name="connsiteX15-6063" fmla="*/ 2784008 w 2890059"/>
                <a:gd name="connsiteY15-6064" fmla="*/ 666102 h 2556892"/>
                <a:gd name="connsiteX16-6065" fmla="*/ 2803776 w 2890059"/>
                <a:gd name="connsiteY16-6066" fmla="*/ 779650 h 2556892"/>
                <a:gd name="connsiteX17-6067" fmla="*/ 2822164 w 2890059"/>
                <a:gd name="connsiteY17-6068" fmla="*/ 882626 h 2556892"/>
                <a:gd name="connsiteX18-6069" fmla="*/ 2829060 w 2890059"/>
                <a:gd name="connsiteY18-6070" fmla="*/ 938251 h 2556892"/>
                <a:gd name="connsiteX19-6071" fmla="*/ 2852045 w 2890059"/>
                <a:gd name="connsiteY19-6072" fmla="*/ 1122135 h 2556892"/>
                <a:gd name="connsiteX20-6073" fmla="*/ 2869514 w 2890059"/>
                <a:gd name="connsiteY20-6074" fmla="*/ 1265565 h 2556892"/>
                <a:gd name="connsiteX21-6075" fmla="*/ 2879628 w 2890059"/>
                <a:gd name="connsiteY21-6076" fmla="*/ 1355208 h 2556892"/>
                <a:gd name="connsiteX22-6077" fmla="*/ 2886064 w 2890059"/>
                <a:gd name="connsiteY22-6078" fmla="*/ 1424625 h 2556892"/>
                <a:gd name="connsiteX23-6079" fmla="*/ 2872273 w 2890059"/>
                <a:gd name="connsiteY23-6080" fmla="*/ 1444852 h 2556892"/>
                <a:gd name="connsiteX24-6081" fmla="*/ 2447500 w 2890059"/>
                <a:gd name="connsiteY24-6082" fmla="*/ 1641608 h 2556892"/>
                <a:gd name="connsiteX25-6083" fmla="*/ 2446581 w 2890059"/>
                <a:gd name="connsiteY25-6084" fmla="*/ 1783659 h 2556892"/>
                <a:gd name="connsiteX26-6085" fmla="*/ 2451178 w 2890059"/>
                <a:gd name="connsiteY26-6086" fmla="*/ 2127522 h 2556892"/>
                <a:gd name="connsiteX27-6087" fmla="*/ 2457614 w 2890059"/>
                <a:gd name="connsiteY27-6088" fmla="*/ 2556892 h 2556892"/>
                <a:gd name="connsiteX28-6089" fmla="*/ 1261906 w 2890059"/>
                <a:gd name="connsiteY28-6090" fmla="*/ 2556892 h 2556892"/>
                <a:gd name="connsiteX29-6091" fmla="*/ 1281674 w 2890059"/>
                <a:gd name="connsiteY29-6092" fmla="*/ 2299914 h 2556892"/>
                <a:gd name="connsiteX30-6093" fmla="*/ 1306498 w 2890059"/>
                <a:gd name="connsiteY30-6094" fmla="*/ 2083390 h 2556892"/>
                <a:gd name="connsiteX31-6095" fmla="*/ 1330403 w 2890059"/>
                <a:gd name="connsiteY31-6096" fmla="*/ 1927088 h 2556892"/>
                <a:gd name="connsiteX32-6097" fmla="*/ 1372696 w 2890059"/>
                <a:gd name="connsiteY32-6098" fmla="*/ 1718839 h 2556892"/>
                <a:gd name="connsiteX33-6099" fmla="*/ 1406255 w 2890059"/>
                <a:gd name="connsiteY33-6100" fmla="*/ 1619082 h 2556892"/>
                <a:gd name="connsiteX34-6101" fmla="*/ 1413611 w 2890059"/>
                <a:gd name="connsiteY34-6102" fmla="*/ 1591040 h 2556892"/>
                <a:gd name="connsiteX35-6103" fmla="*/ 1319370 w 2890059"/>
                <a:gd name="connsiteY35-6104" fmla="*/ 1212698 h 2556892"/>
                <a:gd name="connsiteX36-6105" fmla="*/ 1287650 w 2890059"/>
                <a:gd name="connsiteY36-6106" fmla="*/ 1086737 h 2556892"/>
                <a:gd name="connsiteX37-6107" fmla="*/ 1126291 w 2890059"/>
                <a:gd name="connsiteY37-6108" fmla="*/ 1342336 h 2556892"/>
                <a:gd name="connsiteX38-6109" fmla="*/ 961255 w 2890059"/>
                <a:gd name="connsiteY38-6110" fmla="*/ 1506453 h 2556892"/>
                <a:gd name="connsiteX39-6111" fmla="*/ 764959 w 2890059"/>
                <a:gd name="connsiteY39-6112" fmla="*/ 1636091 h 2556892"/>
                <a:gd name="connsiteX40-6113" fmla="*/ 493729 w 2890059"/>
                <a:gd name="connsiteY40-6114" fmla="*/ 1753318 h 2556892"/>
                <a:gd name="connsiteX41-6115" fmla="*/ 271689 w 2890059"/>
                <a:gd name="connsiteY41-6116" fmla="*/ 1791474 h 2556892"/>
                <a:gd name="connsiteX42-6117" fmla="*/ 81829 w 2890059"/>
                <a:gd name="connsiteY42-6118" fmla="*/ 1787336 h 2556892"/>
                <a:gd name="connsiteX43-6119" fmla="*/ 0 w 2890059"/>
                <a:gd name="connsiteY43-6120" fmla="*/ 1591499 h 2556892"/>
                <a:gd name="connsiteX44-6121" fmla="*/ 47350 w 2890059"/>
                <a:gd name="connsiteY44-6122" fmla="*/ 1572192 h 2556892"/>
                <a:gd name="connsiteX45-6123" fmla="*/ 307087 w 2890059"/>
                <a:gd name="connsiteY45-6124" fmla="*/ 1484387 h 2556892"/>
                <a:gd name="connsiteX46-6125" fmla="*/ 416958 w 2890059"/>
                <a:gd name="connsiteY46-6126" fmla="*/ 1438416 h 2556892"/>
                <a:gd name="connsiteX47-6127" fmla="*/ 575558 w 2890059"/>
                <a:gd name="connsiteY47-6128" fmla="*/ 1349692 h 2556892"/>
                <a:gd name="connsiteX48-6129" fmla="*/ 782428 w 2890059"/>
                <a:gd name="connsiteY48-6130" fmla="*/ 1212698 h 2556892"/>
                <a:gd name="connsiteX49-6131" fmla="*/ 834835 w 2890059"/>
                <a:gd name="connsiteY49-6132" fmla="*/ 1149718 h 2556892"/>
                <a:gd name="connsiteX50-6133" fmla="*/ 1002629 w 2890059"/>
                <a:gd name="connsiteY50-6134" fmla="*/ 829759 h 2556892"/>
                <a:gd name="connsiteX51-6135" fmla="*/ 1144680 w 2890059"/>
                <a:gd name="connsiteY51-6136" fmla="*/ 462450 h 2556892"/>
                <a:gd name="connsiteX52-6137" fmla="*/ 1237082 w 2890059"/>
                <a:gd name="connsiteY52-6138" fmla="*/ 327755 h 2556892"/>
                <a:gd name="connsiteX53-6139" fmla="*/ 1397521 w 2890059"/>
                <a:gd name="connsiteY53-6140" fmla="*/ 243628 h 2556892"/>
                <a:gd name="connsiteX54-6141" fmla="*/ 1537732 w 2890059"/>
                <a:gd name="connsiteY54-6142" fmla="*/ 170074 h 2556892"/>
                <a:gd name="connsiteX55-6143" fmla="*/ 1592898 w 2890059"/>
                <a:gd name="connsiteY55-6144" fmla="*/ 129160 h 2556892"/>
                <a:gd name="connsiteX56-6145" fmla="*/ 1683262 w 2890059"/>
                <a:gd name="connsiteY56-6146" fmla="*/ 35759 h 2556892"/>
                <a:gd name="connsiteX57-6147" fmla="*/ 1777702 w 2890059"/>
                <a:gd name="connsiteY57-6148" fmla="*/ 139274 h 2556892"/>
                <a:gd name="connsiteX58-6149" fmla="*/ 1911938 w 2890059"/>
                <a:gd name="connsiteY58-6150" fmla="*/ 215126 h 2556892"/>
                <a:gd name="connsiteX59-6151" fmla="*/ 1955706 w 2890059"/>
                <a:gd name="connsiteY59-6152" fmla="*/ 233819 h 2556892"/>
                <a:gd name="connsiteX60-6153" fmla="*/ 1966643 w 2890059"/>
                <a:gd name="connsiteY60-6154" fmla="*/ 230756 h 2556892"/>
                <a:gd name="connsiteX61-6155" fmla="*/ 1969287 w 2890059"/>
                <a:gd name="connsiteY61-6156" fmla="*/ 230053 h 2556892"/>
                <a:gd name="connsiteX62-6157" fmla="*/ 2019050 w 2890059"/>
                <a:gd name="connsiteY62-6158" fmla="*/ 186624 h 2556892"/>
                <a:gd name="connsiteX63-6159" fmla="*/ 2082031 w 2890059"/>
                <a:gd name="connsiteY63-6160" fmla="*/ 93762 h 2556892"/>
                <a:gd name="connsiteX64-6161" fmla="*/ 2086941 w 2890059"/>
                <a:gd name="connsiteY64-6162" fmla="*/ 0 h 2556892"/>
                <a:gd name="connsiteX0-6163" fmla="*/ 2501286 w 2887840"/>
                <a:gd name="connsiteY0-6164" fmla="*/ 1100528 h 2556892"/>
                <a:gd name="connsiteX1-6165" fmla="*/ 2492092 w 2887840"/>
                <a:gd name="connsiteY1-6166" fmla="*/ 1180518 h 2556892"/>
                <a:gd name="connsiteX2-6167" fmla="*/ 2452097 w 2887840"/>
                <a:gd name="connsiteY2-6168" fmla="*/ 1334981 h 2556892"/>
                <a:gd name="connsiteX3-6169" fmla="*/ 2526110 w 2887840"/>
                <a:gd name="connsiteY3-6170" fmla="*/ 1243499 h 2556892"/>
                <a:gd name="connsiteX4-6171" fmla="*/ 2505883 w 2887840"/>
                <a:gd name="connsiteY4-6172" fmla="*/ 1129031 h 2556892"/>
                <a:gd name="connsiteX5-6173" fmla="*/ 2501286 w 2887840"/>
                <a:gd name="connsiteY5-6174" fmla="*/ 1100528 h 2556892"/>
                <a:gd name="connsiteX6-6175" fmla="*/ 2086941 w 2887840"/>
                <a:gd name="connsiteY6-6176" fmla="*/ 0 h 2556892"/>
                <a:gd name="connsiteX7-6177" fmla="*/ 2145931 w 2887840"/>
                <a:gd name="connsiteY7-6178" fmla="*/ 92843 h 2556892"/>
                <a:gd name="connsiteX8-6179" fmla="*/ 2145711 w 2887840"/>
                <a:gd name="connsiteY8-6180" fmla="*/ 95772 h 2556892"/>
                <a:gd name="connsiteX9-6181" fmla="*/ 2342226 w 2887840"/>
                <a:gd name="connsiteY9-6182" fmla="*/ 146169 h 2556892"/>
                <a:gd name="connsiteX10-6183" fmla="*/ 2509101 w 2887840"/>
                <a:gd name="connsiteY10-6184" fmla="*/ 214666 h 2556892"/>
                <a:gd name="connsiteX11-6185" fmla="*/ 2625868 w 2887840"/>
                <a:gd name="connsiteY11-6186" fmla="*/ 296494 h 2556892"/>
                <a:gd name="connsiteX12-6187" fmla="*/ 2692066 w 2887840"/>
                <a:gd name="connsiteY12-6188" fmla="*/ 382460 h 2556892"/>
                <a:gd name="connsiteX13-6189" fmla="*/ 2730222 w 2887840"/>
                <a:gd name="connsiteY13-6190" fmla="*/ 459692 h 2556892"/>
                <a:gd name="connsiteX14-6191" fmla="*/ 2761023 w 2887840"/>
                <a:gd name="connsiteY14-6192" fmla="*/ 561747 h 2556892"/>
                <a:gd name="connsiteX15-6193" fmla="*/ 2784008 w 2887840"/>
                <a:gd name="connsiteY15-6194" fmla="*/ 666102 h 2556892"/>
                <a:gd name="connsiteX16-6195" fmla="*/ 2803776 w 2887840"/>
                <a:gd name="connsiteY16-6196" fmla="*/ 779650 h 2556892"/>
                <a:gd name="connsiteX17-6197" fmla="*/ 2822164 w 2887840"/>
                <a:gd name="connsiteY17-6198" fmla="*/ 882626 h 2556892"/>
                <a:gd name="connsiteX18-6199" fmla="*/ 2829060 w 2887840"/>
                <a:gd name="connsiteY18-6200" fmla="*/ 938251 h 2556892"/>
                <a:gd name="connsiteX19-6201" fmla="*/ 2852045 w 2887840"/>
                <a:gd name="connsiteY19-6202" fmla="*/ 1122135 h 2556892"/>
                <a:gd name="connsiteX20-6203" fmla="*/ 2869514 w 2887840"/>
                <a:gd name="connsiteY20-6204" fmla="*/ 1265565 h 2556892"/>
                <a:gd name="connsiteX21-6205" fmla="*/ 2879628 w 2887840"/>
                <a:gd name="connsiteY21-6206" fmla="*/ 1355208 h 2556892"/>
                <a:gd name="connsiteX22-6207" fmla="*/ 2886064 w 2887840"/>
                <a:gd name="connsiteY22-6208" fmla="*/ 1424625 h 2556892"/>
                <a:gd name="connsiteX23-6209" fmla="*/ 2872273 w 2887840"/>
                <a:gd name="connsiteY23-6210" fmla="*/ 1444852 h 2556892"/>
                <a:gd name="connsiteX24-6211" fmla="*/ 2447500 w 2887840"/>
                <a:gd name="connsiteY24-6212" fmla="*/ 1641608 h 2556892"/>
                <a:gd name="connsiteX25-6213" fmla="*/ 2446581 w 2887840"/>
                <a:gd name="connsiteY25-6214" fmla="*/ 1783659 h 2556892"/>
                <a:gd name="connsiteX26-6215" fmla="*/ 2451178 w 2887840"/>
                <a:gd name="connsiteY26-6216" fmla="*/ 2127522 h 2556892"/>
                <a:gd name="connsiteX27-6217" fmla="*/ 2457614 w 2887840"/>
                <a:gd name="connsiteY27-6218" fmla="*/ 2556892 h 2556892"/>
                <a:gd name="connsiteX28-6219" fmla="*/ 1261906 w 2887840"/>
                <a:gd name="connsiteY28-6220" fmla="*/ 2556892 h 2556892"/>
                <a:gd name="connsiteX29-6221" fmla="*/ 1281674 w 2887840"/>
                <a:gd name="connsiteY29-6222" fmla="*/ 2299914 h 2556892"/>
                <a:gd name="connsiteX30-6223" fmla="*/ 1306498 w 2887840"/>
                <a:gd name="connsiteY30-6224" fmla="*/ 2083390 h 2556892"/>
                <a:gd name="connsiteX31-6225" fmla="*/ 1330403 w 2887840"/>
                <a:gd name="connsiteY31-6226" fmla="*/ 1927088 h 2556892"/>
                <a:gd name="connsiteX32-6227" fmla="*/ 1372696 w 2887840"/>
                <a:gd name="connsiteY32-6228" fmla="*/ 1718839 h 2556892"/>
                <a:gd name="connsiteX33-6229" fmla="*/ 1406255 w 2887840"/>
                <a:gd name="connsiteY33-6230" fmla="*/ 1619082 h 2556892"/>
                <a:gd name="connsiteX34-6231" fmla="*/ 1413611 w 2887840"/>
                <a:gd name="connsiteY34-6232" fmla="*/ 1591040 h 2556892"/>
                <a:gd name="connsiteX35-6233" fmla="*/ 1319370 w 2887840"/>
                <a:gd name="connsiteY35-6234" fmla="*/ 1212698 h 2556892"/>
                <a:gd name="connsiteX36-6235" fmla="*/ 1287650 w 2887840"/>
                <a:gd name="connsiteY36-6236" fmla="*/ 1086737 h 2556892"/>
                <a:gd name="connsiteX37-6237" fmla="*/ 1126291 w 2887840"/>
                <a:gd name="connsiteY37-6238" fmla="*/ 1342336 h 2556892"/>
                <a:gd name="connsiteX38-6239" fmla="*/ 961255 w 2887840"/>
                <a:gd name="connsiteY38-6240" fmla="*/ 1506453 h 2556892"/>
                <a:gd name="connsiteX39-6241" fmla="*/ 764959 w 2887840"/>
                <a:gd name="connsiteY39-6242" fmla="*/ 1636091 h 2556892"/>
                <a:gd name="connsiteX40-6243" fmla="*/ 493729 w 2887840"/>
                <a:gd name="connsiteY40-6244" fmla="*/ 1753318 h 2556892"/>
                <a:gd name="connsiteX41-6245" fmla="*/ 271689 w 2887840"/>
                <a:gd name="connsiteY41-6246" fmla="*/ 1791474 h 2556892"/>
                <a:gd name="connsiteX42-6247" fmla="*/ 81829 w 2887840"/>
                <a:gd name="connsiteY42-6248" fmla="*/ 1787336 h 2556892"/>
                <a:gd name="connsiteX43-6249" fmla="*/ 0 w 2887840"/>
                <a:gd name="connsiteY43-6250" fmla="*/ 1591499 h 2556892"/>
                <a:gd name="connsiteX44-6251" fmla="*/ 47350 w 2887840"/>
                <a:gd name="connsiteY44-6252" fmla="*/ 1572192 h 2556892"/>
                <a:gd name="connsiteX45-6253" fmla="*/ 307087 w 2887840"/>
                <a:gd name="connsiteY45-6254" fmla="*/ 1484387 h 2556892"/>
                <a:gd name="connsiteX46-6255" fmla="*/ 416958 w 2887840"/>
                <a:gd name="connsiteY46-6256" fmla="*/ 1438416 h 2556892"/>
                <a:gd name="connsiteX47-6257" fmla="*/ 575558 w 2887840"/>
                <a:gd name="connsiteY47-6258" fmla="*/ 1349692 h 2556892"/>
                <a:gd name="connsiteX48-6259" fmla="*/ 782428 w 2887840"/>
                <a:gd name="connsiteY48-6260" fmla="*/ 1212698 h 2556892"/>
                <a:gd name="connsiteX49-6261" fmla="*/ 834835 w 2887840"/>
                <a:gd name="connsiteY49-6262" fmla="*/ 1149718 h 2556892"/>
                <a:gd name="connsiteX50-6263" fmla="*/ 1002629 w 2887840"/>
                <a:gd name="connsiteY50-6264" fmla="*/ 829759 h 2556892"/>
                <a:gd name="connsiteX51-6265" fmla="*/ 1144680 w 2887840"/>
                <a:gd name="connsiteY51-6266" fmla="*/ 462450 h 2556892"/>
                <a:gd name="connsiteX52-6267" fmla="*/ 1237082 w 2887840"/>
                <a:gd name="connsiteY52-6268" fmla="*/ 327755 h 2556892"/>
                <a:gd name="connsiteX53-6269" fmla="*/ 1397521 w 2887840"/>
                <a:gd name="connsiteY53-6270" fmla="*/ 243628 h 2556892"/>
                <a:gd name="connsiteX54-6271" fmla="*/ 1537732 w 2887840"/>
                <a:gd name="connsiteY54-6272" fmla="*/ 170074 h 2556892"/>
                <a:gd name="connsiteX55-6273" fmla="*/ 1592898 w 2887840"/>
                <a:gd name="connsiteY55-6274" fmla="*/ 129160 h 2556892"/>
                <a:gd name="connsiteX56-6275" fmla="*/ 1683262 w 2887840"/>
                <a:gd name="connsiteY56-6276" fmla="*/ 35759 h 2556892"/>
                <a:gd name="connsiteX57-6277" fmla="*/ 1777702 w 2887840"/>
                <a:gd name="connsiteY57-6278" fmla="*/ 139274 h 2556892"/>
                <a:gd name="connsiteX58-6279" fmla="*/ 1911938 w 2887840"/>
                <a:gd name="connsiteY58-6280" fmla="*/ 215126 h 2556892"/>
                <a:gd name="connsiteX59-6281" fmla="*/ 1955706 w 2887840"/>
                <a:gd name="connsiteY59-6282" fmla="*/ 233819 h 2556892"/>
                <a:gd name="connsiteX60-6283" fmla="*/ 1966643 w 2887840"/>
                <a:gd name="connsiteY60-6284" fmla="*/ 230756 h 2556892"/>
                <a:gd name="connsiteX61-6285" fmla="*/ 1969287 w 2887840"/>
                <a:gd name="connsiteY61-6286" fmla="*/ 230053 h 2556892"/>
                <a:gd name="connsiteX62-6287" fmla="*/ 2019050 w 2887840"/>
                <a:gd name="connsiteY62-6288" fmla="*/ 186624 h 2556892"/>
                <a:gd name="connsiteX63-6289" fmla="*/ 2082031 w 2887840"/>
                <a:gd name="connsiteY63-6290" fmla="*/ 93762 h 2556892"/>
                <a:gd name="connsiteX64-6291" fmla="*/ 2086941 w 2887840"/>
                <a:gd name="connsiteY64-6292" fmla="*/ 0 h 2556892"/>
                <a:gd name="connsiteX0-6293" fmla="*/ 2501286 w 2887840"/>
                <a:gd name="connsiteY0-6294" fmla="*/ 1100528 h 2556892"/>
                <a:gd name="connsiteX1-6295" fmla="*/ 2492092 w 2887840"/>
                <a:gd name="connsiteY1-6296" fmla="*/ 1180518 h 2556892"/>
                <a:gd name="connsiteX2-6297" fmla="*/ 2452097 w 2887840"/>
                <a:gd name="connsiteY2-6298" fmla="*/ 1334981 h 2556892"/>
                <a:gd name="connsiteX3-6299" fmla="*/ 2526110 w 2887840"/>
                <a:gd name="connsiteY3-6300" fmla="*/ 1243499 h 2556892"/>
                <a:gd name="connsiteX4-6301" fmla="*/ 2505883 w 2887840"/>
                <a:gd name="connsiteY4-6302" fmla="*/ 1129031 h 2556892"/>
                <a:gd name="connsiteX5-6303" fmla="*/ 2501286 w 2887840"/>
                <a:gd name="connsiteY5-6304" fmla="*/ 1100528 h 2556892"/>
                <a:gd name="connsiteX6-6305" fmla="*/ 2086941 w 2887840"/>
                <a:gd name="connsiteY6-6306" fmla="*/ 0 h 2556892"/>
                <a:gd name="connsiteX7-6307" fmla="*/ 2145931 w 2887840"/>
                <a:gd name="connsiteY7-6308" fmla="*/ 92843 h 2556892"/>
                <a:gd name="connsiteX8-6309" fmla="*/ 2145711 w 2887840"/>
                <a:gd name="connsiteY8-6310" fmla="*/ 95772 h 2556892"/>
                <a:gd name="connsiteX9-6311" fmla="*/ 2342226 w 2887840"/>
                <a:gd name="connsiteY9-6312" fmla="*/ 146169 h 2556892"/>
                <a:gd name="connsiteX10-6313" fmla="*/ 2509101 w 2887840"/>
                <a:gd name="connsiteY10-6314" fmla="*/ 214666 h 2556892"/>
                <a:gd name="connsiteX11-6315" fmla="*/ 2625868 w 2887840"/>
                <a:gd name="connsiteY11-6316" fmla="*/ 296494 h 2556892"/>
                <a:gd name="connsiteX12-6317" fmla="*/ 2692066 w 2887840"/>
                <a:gd name="connsiteY12-6318" fmla="*/ 382460 h 2556892"/>
                <a:gd name="connsiteX13-6319" fmla="*/ 2730222 w 2887840"/>
                <a:gd name="connsiteY13-6320" fmla="*/ 459692 h 2556892"/>
                <a:gd name="connsiteX14-6321" fmla="*/ 2761023 w 2887840"/>
                <a:gd name="connsiteY14-6322" fmla="*/ 561747 h 2556892"/>
                <a:gd name="connsiteX15-6323" fmla="*/ 2784008 w 2887840"/>
                <a:gd name="connsiteY15-6324" fmla="*/ 666102 h 2556892"/>
                <a:gd name="connsiteX16-6325" fmla="*/ 2803776 w 2887840"/>
                <a:gd name="connsiteY16-6326" fmla="*/ 779650 h 2556892"/>
                <a:gd name="connsiteX17-6327" fmla="*/ 2829060 w 2887840"/>
                <a:gd name="connsiteY17-6328" fmla="*/ 938251 h 2556892"/>
                <a:gd name="connsiteX18-6329" fmla="*/ 2852045 w 2887840"/>
                <a:gd name="connsiteY18-6330" fmla="*/ 1122135 h 2556892"/>
                <a:gd name="connsiteX19-6331" fmla="*/ 2869514 w 2887840"/>
                <a:gd name="connsiteY19-6332" fmla="*/ 1265565 h 2556892"/>
                <a:gd name="connsiteX20-6333" fmla="*/ 2879628 w 2887840"/>
                <a:gd name="connsiteY20-6334" fmla="*/ 1355208 h 2556892"/>
                <a:gd name="connsiteX21-6335" fmla="*/ 2886064 w 2887840"/>
                <a:gd name="connsiteY21-6336" fmla="*/ 1424625 h 2556892"/>
                <a:gd name="connsiteX22-6337" fmla="*/ 2872273 w 2887840"/>
                <a:gd name="connsiteY22-6338" fmla="*/ 1444852 h 2556892"/>
                <a:gd name="connsiteX23-6339" fmla="*/ 2447500 w 2887840"/>
                <a:gd name="connsiteY23-6340" fmla="*/ 1641608 h 2556892"/>
                <a:gd name="connsiteX24-6341" fmla="*/ 2446581 w 2887840"/>
                <a:gd name="connsiteY24-6342" fmla="*/ 1783659 h 2556892"/>
                <a:gd name="connsiteX25-6343" fmla="*/ 2451178 w 2887840"/>
                <a:gd name="connsiteY25-6344" fmla="*/ 2127522 h 2556892"/>
                <a:gd name="connsiteX26-6345" fmla="*/ 2457614 w 2887840"/>
                <a:gd name="connsiteY26-6346" fmla="*/ 2556892 h 2556892"/>
                <a:gd name="connsiteX27-6347" fmla="*/ 1261906 w 2887840"/>
                <a:gd name="connsiteY27-6348" fmla="*/ 2556892 h 2556892"/>
                <a:gd name="connsiteX28-6349" fmla="*/ 1281674 w 2887840"/>
                <a:gd name="connsiteY28-6350" fmla="*/ 2299914 h 2556892"/>
                <a:gd name="connsiteX29-6351" fmla="*/ 1306498 w 2887840"/>
                <a:gd name="connsiteY29-6352" fmla="*/ 2083390 h 2556892"/>
                <a:gd name="connsiteX30-6353" fmla="*/ 1330403 w 2887840"/>
                <a:gd name="connsiteY30-6354" fmla="*/ 1927088 h 2556892"/>
                <a:gd name="connsiteX31-6355" fmla="*/ 1372696 w 2887840"/>
                <a:gd name="connsiteY31-6356" fmla="*/ 1718839 h 2556892"/>
                <a:gd name="connsiteX32-6357" fmla="*/ 1406255 w 2887840"/>
                <a:gd name="connsiteY32-6358" fmla="*/ 1619082 h 2556892"/>
                <a:gd name="connsiteX33-6359" fmla="*/ 1413611 w 2887840"/>
                <a:gd name="connsiteY33-6360" fmla="*/ 1591040 h 2556892"/>
                <a:gd name="connsiteX34-6361" fmla="*/ 1319370 w 2887840"/>
                <a:gd name="connsiteY34-6362" fmla="*/ 1212698 h 2556892"/>
                <a:gd name="connsiteX35-6363" fmla="*/ 1287650 w 2887840"/>
                <a:gd name="connsiteY35-6364" fmla="*/ 1086737 h 2556892"/>
                <a:gd name="connsiteX36-6365" fmla="*/ 1126291 w 2887840"/>
                <a:gd name="connsiteY36-6366" fmla="*/ 1342336 h 2556892"/>
                <a:gd name="connsiteX37-6367" fmla="*/ 961255 w 2887840"/>
                <a:gd name="connsiteY37-6368" fmla="*/ 1506453 h 2556892"/>
                <a:gd name="connsiteX38-6369" fmla="*/ 764959 w 2887840"/>
                <a:gd name="connsiteY38-6370" fmla="*/ 1636091 h 2556892"/>
                <a:gd name="connsiteX39-6371" fmla="*/ 493729 w 2887840"/>
                <a:gd name="connsiteY39-6372" fmla="*/ 1753318 h 2556892"/>
                <a:gd name="connsiteX40-6373" fmla="*/ 271689 w 2887840"/>
                <a:gd name="connsiteY40-6374" fmla="*/ 1791474 h 2556892"/>
                <a:gd name="connsiteX41-6375" fmla="*/ 81829 w 2887840"/>
                <a:gd name="connsiteY41-6376" fmla="*/ 1787336 h 2556892"/>
                <a:gd name="connsiteX42-6377" fmla="*/ 0 w 2887840"/>
                <a:gd name="connsiteY42-6378" fmla="*/ 1591499 h 2556892"/>
                <a:gd name="connsiteX43-6379" fmla="*/ 47350 w 2887840"/>
                <a:gd name="connsiteY43-6380" fmla="*/ 1572192 h 2556892"/>
                <a:gd name="connsiteX44-6381" fmla="*/ 307087 w 2887840"/>
                <a:gd name="connsiteY44-6382" fmla="*/ 1484387 h 2556892"/>
                <a:gd name="connsiteX45-6383" fmla="*/ 416958 w 2887840"/>
                <a:gd name="connsiteY45-6384" fmla="*/ 1438416 h 2556892"/>
                <a:gd name="connsiteX46-6385" fmla="*/ 575558 w 2887840"/>
                <a:gd name="connsiteY46-6386" fmla="*/ 1349692 h 2556892"/>
                <a:gd name="connsiteX47-6387" fmla="*/ 782428 w 2887840"/>
                <a:gd name="connsiteY47-6388" fmla="*/ 1212698 h 2556892"/>
                <a:gd name="connsiteX48-6389" fmla="*/ 834835 w 2887840"/>
                <a:gd name="connsiteY48-6390" fmla="*/ 1149718 h 2556892"/>
                <a:gd name="connsiteX49-6391" fmla="*/ 1002629 w 2887840"/>
                <a:gd name="connsiteY49-6392" fmla="*/ 829759 h 2556892"/>
                <a:gd name="connsiteX50-6393" fmla="*/ 1144680 w 2887840"/>
                <a:gd name="connsiteY50-6394" fmla="*/ 462450 h 2556892"/>
                <a:gd name="connsiteX51-6395" fmla="*/ 1237082 w 2887840"/>
                <a:gd name="connsiteY51-6396" fmla="*/ 327755 h 2556892"/>
                <a:gd name="connsiteX52-6397" fmla="*/ 1397521 w 2887840"/>
                <a:gd name="connsiteY52-6398" fmla="*/ 243628 h 2556892"/>
                <a:gd name="connsiteX53-6399" fmla="*/ 1537732 w 2887840"/>
                <a:gd name="connsiteY53-6400" fmla="*/ 170074 h 2556892"/>
                <a:gd name="connsiteX54-6401" fmla="*/ 1592898 w 2887840"/>
                <a:gd name="connsiteY54-6402" fmla="*/ 129160 h 2556892"/>
                <a:gd name="connsiteX55-6403" fmla="*/ 1683262 w 2887840"/>
                <a:gd name="connsiteY55-6404" fmla="*/ 35759 h 2556892"/>
                <a:gd name="connsiteX56-6405" fmla="*/ 1777702 w 2887840"/>
                <a:gd name="connsiteY56-6406" fmla="*/ 139274 h 2556892"/>
                <a:gd name="connsiteX57-6407" fmla="*/ 1911938 w 2887840"/>
                <a:gd name="connsiteY57-6408" fmla="*/ 215126 h 2556892"/>
                <a:gd name="connsiteX58-6409" fmla="*/ 1955706 w 2887840"/>
                <a:gd name="connsiteY58-6410" fmla="*/ 233819 h 2556892"/>
                <a:gd name="connsiteX59-6411" fmla="*/ 1966643 w 2887840"/>
                <a:gd name="connsiteY59-6412" fmla="*/ 230756 h 2556892"/>
                <a:gd name="connsiteX60-6413" fmla="*/ 1969287 w 2887840"/>
                <a:gd name="connsiteY60-6414" fmla="*/ 230053 h 2556892"/>
                <a:gd name="connsiteX61-6415" fmla="*/ 2019050 w 2887840"/>
                <a:gd name="connsiteY61-6416" fmla="*/ 186624 h 2556892"/>
                <a:gd name="connsiteX62-6417" fmla="*/ 2082031 w 2887840"/>
                <a:gd name="connsiteY62-6418" fmla="*/ 93762 h 2556892"/>
                <a:gd name="connsiteX63-6419" fmla="*/ 2086941 w 2887840"/>
                <a:gd name="connsiteY63-6420" fmla="*/ 0 h 2556892"/>
                <a:gd name="connsiteX0-6421" fmla="*/ 2501286 w 2887840"/>
                <a:gd name="connsiteY0-6422" fmla="*/ 1100528 h 2556892"/>
                <a:gd name="connsiteX1-6423" fmla="*/ 2492092 w 2887840"/>
                <a:gd name="connsiteY1-6424" fmla="*/ 1180518 h 2556892"/>
                <a:gd name="connsiteX2-6425" fmla="*/ 2452097 w 2887840"/>
                <a:gd name="connsiteY2-6426" fmla="*/ 1334981 h 2556892"/>
                <a:gd name="connsiteX3-6427" fmla="*/ 2526110 w 2887840"/>
                <a:gd name="connsiteY3-6428" fmla="*/ 1243499 h 2556892"/>
                <a:gd name="connsiteX4-6429" fmla="*/ 2505883 w 2887840"/>
                <a:gd name="connsiteY4-6430" fmla="*/ 1129031 h 2556892"/>
                <a:gd name="connsiteX5-6431" fmla="*/ 2501286 w 2887840"/>
                <a:gd name="connsiteY5-6432" fmla="*/ 1100528 h 2556892"/>
                <a:gd name="connsiteX6-6433" fmla="*/ 2086941 w 2887840"/>
                <a:gd name="connsiteY6-6434" fmla="*/ 0 h 2556892"/>
                <a:gd name="connsiteX7-6435" fmla="*/ 2145931 w 2887840"/>
                <a:gd name="connsiteY7-6436" fmla="*/ 92843 h 2556892"/>
                <a:gd name="connsiteX8-6437" fmla="*/ 2145711 w 2887840"/>
                <a:gd name="connsiteY8-6438" fmla="*/ 95772 h 2556892"/>
                <a:gd name="connsiteX9-6439" fmla="*/ 2342226 w 2887840"/>
                <a:gd name="connsiteY9-6440" fmla="*/ 146169 h 2556892"/>
                <a:gd name="connsiteX10-6441" fmla="*/ 2509101 w 2887840"/>
                <a:gd name="connsiteY10-6442" fmla="*/ 214666 h 2556892"/>
                <a:gd name="connsiteX11-6443" fmla="*/ 2625868 w 2887840"/>
                <a:gd name="connsiteY11-6444" fmla="*/ 296494 h 2556892"/>
                <a:gd name="connsiteX12-6445" fmla="*/ 2692066 w 2887840"/>
                <a:gd name="connsiteY12-6446" fmla="*/ 382460 h 2556892"/>
                <a:gd name="connsiteX13-6447" fmla="*/ 2730222 w 2887840"/>
                <a:gd name="connsiteY13-6448" fmla="*/ 459692 h 2556892"/>
                <a:gd name="connsiteX14-6449" fmla="*/ 2761023 w 2887840"/>
                <a:gd name="connsiteY14-6450" fmla="*/ 561747 h 2556892"/>
                <a:gd name="connsiteX15-6451" fmla="*/ 2784008 w 2887840"/>
                <a:gd name="connsiteY15-6452" fmla="*/ 666102 h 2556892"/>
                <a:gd name="connsiteX16-6453" fmla="*/ 2829060 w 2887840"/>
                <a:gd name="connsiteY16-6454" fmla="*/ 938251 h 2556892"/>
                <a:gd name="connsiteX17-6455" fmla="*/ 2852045 w 2887840"/>
                <a:gd name="connsiteY17-6456" fmla="*/ 1122135 h 2556892"/>
                <a:gd name="connsiteX18-6457" fmla="*/ 2869514 w 2887840"/>
                <a:gd name="connsiteY18-6458" fmla="*/ 1265565 h 2556892"/>
                <a:gd name="connsiteX19-6459" fmla="*/ 2879628 w 2887840"/>
                <a:gd name="connsiteY19-6460" fmla="*/ 1355208 h 2556892"/>
                <a:gd name="connsiteX20-6461" fmla="*/ 2886064 w 2887840"/>
                <a:gd name="connsiteY20-6462" fmla="*/ 1424625 h 2556892"/>
                <a:gd name="connsiteX21-6463" fmla="*/ 2872273 w 2887840"/>
                <a:gd name="connsiteY21-6464" fmla="*/ 1444852 h 2556892"/>
                <a:gd name="connsiteX22-6465" fmla="*/ 2447500 w 2887840"/>
                <a:gd name="connsiteY22-6466" fmla="*/ 1641608 h 2556892"/>
                <a:gd name="connsiteX23-6467" fmla="*/ 2446581 w 2887840"/>
                <a:gd name="connsiteY23-6468" fmla="*/ 1783659 h 2556892"/>
                <a:gd name="connsiteX24-6469" fmla="*/ 2451178 w 2887840"/>
                <a:gd name="connsiteY24-6470" fmla="*/ 2127522 h 2556892"/>
                <a:gd name="connsiteX25-6471" fmla="*/ 2457614 w 2887840"/>
                <a:gd name="connsiteY25-6472" fmla="*/ 2556892 h 2556892"/>
                <a:gd name="connsiteX26-6473" fmla="*/ 1261906 w 2887840"/>
                <a:gd name="connsiteY26-6474" fmla="*/ 2556892 h 2556892"/>
                <a:gd name="connsiteX27-6475" fmla="*/ 1281674 w 2887840"/>
                <a:gd name="connsiteY27-6476" fmla="*/ 2299914 h 2556892"/>
                <a:gd name="connsiteX28-6477" fmla="*/ 1306498 w 2887840"/>
                <a:gd name="connsiteY28-6478" fmla="*/ 2083390 h 2556892"/>
                <a:gd name="connsiteX29-6479" fmla="*/ 1330403 w 2887840"/>
                <a:gd name="connsiteY29-6480" fmla="*/ 1927088 h 2556892"/>
                <a:gd name="connsiteX30-6481" fmla="*/ 1372696 w 2887840"/>
                <a:gd name="connsiteY30-6482" fmla="*/ 1718839 h 2556892"/>
                <a:gd name="connsiteX31-6483" fmla="*/ 1406255 w 2887840"/>
                <a:gd name="connsiteY31-6484" fmla="*/ 1619082 h 2556892"/>
                <a:gd name="connsiteX32-6485" fmla="*/ 1413611 w 2887840"/>
                <a:gd name="connsiteY32-6486" fmla="*/ 1591040 h 2556892"/>
                <a:gd name="connsiteX33-6487" fmla="*/ 1319370 w 2887840"/>
                <a:gd name="connsiteY33-6488" fmla="*/ 1212698 h 2556892"/>
                <a:gd name="connsiteX34-6489" fmla="*/ 1287650 w 2887840"/>
                <a:gd name="connsiteY34-6490" fmla="*/ 1086737 h 2556892"/>
                <a:gd name="connsiteX35-6491" fmla="*/ 1126291 w 2887840"/>
                <a:gd name="connsiteY35-6492" fmla="*/ 1342336 h 2556892"/>
                <a:gd name="connsiteX36-6493" fmla="*/ 961255 w 2887840"/>
                <a:gd name="connsiteY36-6494" fmla="*/ 1506453 h 2556892"/>
                <a:gd name="connsiteX37-6495" fmla="*/ 764959 w 2887840"/>
                <a:gd name="connsiteY37-6496" fmla="*/ 1636091 h 2556892"/>
                <a:gd name="connsiteX38-6497" fmla="*/ 493729 w 2887840"/>
                <a:gd name="connsiteY38-6498" fmla="*/ 1753318 h 2556892"/>
                <a:gd name="connsiteX39-6499" fmla="*/ 271689 w 2887840"/>
                <a:gd name="connsiteY39-6500" fmla="*/ 1791474 h 2556892"/>
                <a:gd name="connsiteX40-6501" fmla="*/ 81829 w 2887840"/>
                <a:gd name="connsiteY40-6502" fmla="*/ 1787336 h 2556892"/>
                <a:gd name="connsiteX41-6503" fmla="*/ 0 w 2887840"/>
                <a:gd name="connsiteY41-6504" fmla="*/ 1591499 h 2556892"/>
                <a:gd name="connsiteX42-6505" fmla="*/ 47350 w 2887840"/>
                <a:gd name="connsiteY42-6506" fmla="*/ 1572192 h 2556892"/>
                <a:gd name="connsiteX43-6507" fmla="*/ 307087 w 2887840"/>
                <a:gd name="connsiteY43-6508" fmla="*/ 1484387 h 2556892"/>
                <a:gd name="connsiteX44-6509" fmla="*/ 416958 w 2887840"/>
                <a:gd name="connsiteY44-6510" fmla="*/ 1438416 h 2556892"/>
                <a:gd name="connsiteX45-6511" fmla="*/ 575558 w 2887840"/>
                <a:gd name="connsiteY45-6512" fmla="*/ 1349692 h 2556892"/>
                <a:gd name="connsiteX46-6513" fmla="*/ 782428 w 2887840"/>
                <a:gd name="connsiteY46-6514" fmla="*/ 1212698 h 2556892"/>
                <a:gd name="connsiteX47-6515" fmla="*/ 834835 w 2887840"/>
                <a:gd name="connsiteY47-6516" fmla="*/ 1149718 h 2556892"/>
                <a:gd name="connsiteX48-6517" fmla="*/ 1002629 w 2887840"/>
                <a:gd name="connsiteY48-6518" fmla="*/ 829759 h 2556892"/>
                <a:gd name="connsiteX49-6519" fmla="*/ 1144680 w 2887840"/>
                <a:gd name="connsiteY49-6520" fmla="*/ 462450 h 2556892"/>
                <a:gd name="connsiteX50-6521" fmla="*/ 1237082 w 2887840"/>
                <a:gd name="connsiteY50-6522" fmla="*/ 327755 h 2556892"/>
                <a:gd name="connsiteX51-6523" fmla="*/ 1397521 w 2887840"/>
                <a:gd name="connsiteY51-6524" fmla="*/ 243628 h 2556892"/>
                <a:gd name="connsiteX52-6525" fmla="*/ 1537732 w 2887840"/>
                <a:gd name="connsiteY52-6526" fmla="*/ 170074 h 2556892"/>
                <a:gd name="connsiteX53-6527" fmla="*/ 1592898 w 2887840"/>
                <a:gd name="connsiteY53-6528" fmla="*/ 129160 h 2556892"/>
                <a:gd name="connsiteX54-6529" fmla="*/ 1683262 w 2887840"/>
                <a:gd name="connsiteY54-6530" fmla="*/ 35759 h 2556892"/>
                <a:gd name="connsiteX55-6531" fmla="*/ 1777702 w 2887840"/>
                <a:gd name="connsiteY55-6532" fmla="*/ 139274 h 2556892"/>
                <a:gd name="connsiteX56-6533" fmla="*/ 1911938 w 2887840"/>
                <a:gd name="connsiteY56-6534" fmla="*/ 215126 h 2556892"/>
                <a:gd name="connsiteX57-6535" fmla="*/ 1955706 w 2887840"/>
                <a:gd name="connsiteY57-6536" fmla="*/ 233819 h 2556892"/>
                <a:gd name="connsiteX58-6537" fmla="*/ 1966643 w 2887840"/>
                <a:gd name="connsiteY58-6538" fmla="*/ 230756 h 2556892"/>
                <a:gd name="connsiteX59-6539" fmla="*/ 1969287 w 2887840"/>
                <a:gd name="connsiteY59-6540" fmla="*/ 230053 h 2556892"/>
                <a:gd name="connsiteX60-6541" fmla="*/ 2019050 w 2887840"/>
                <a:gd name="connsiteY60-6542" fmla="*/ 186624 h 2556892"/>
                <a:gd name="connsiteX61-6543" fmla="*/ 2082031 w 2887840"/>
                <a:gd name="connsiteY61-6544" fmla="*/ 93762 h 2556892"/>
                <a:gd name="connsiteX62-6545" fmla="*/ 2086941 w 2887840"/>
                <a:gd name="connsiteY62-6546" fmla="*/ 0 h 2556892"/>
                <a:gd name="connsiteX0-6547" fmla="*/ 2501286 w 2887840"/>
                <a:gd name="connsiteY0-6548" fmla="*/ 1100528 h 2556892"/>
                <a:gd name="connsiteX1-6549" fmla="*/ 2492092 w 2887840"/>
                <a:gd name="connsiteY1-6550" fmla="*/ 1180518 h 2556892"/>
                <a:gd name="connsiteX2-6551" fmla="*/ 2452097 w 2887840"/>
                <a:gd name="connsiteY2-6552" fmla="*/ 1334981 h 2556892"/>
                <a:gd name="connsiteX3-6553" fmla="*/ 2526110 w 2887840"/>
                <a:gd name="connsiteY3-6554" fmla="*/ 1243499 h 2556892"/>
                <a:gd name="connsiteX4-6555" fmla="*/ 2505883 w 2887840"/>
                <a:gd name="connsiteY4-6556" fmla="*/ 1129031 h 2556892"/>
                <a:gd name="connsiteX5-6557" fmla="*/ 2501286 w 2887840"/>
                <a:gd name="connsiteY5-6558" fmla="*/ 1100528 h 2556892"/>
                <a:gd name="connsiteX6-6559" fmla="*/ 2086941 w 2887840"/>
                <a:gd name="connsiteY6-6560" fmla="*/ 0 h 2556892"/>
                <a:gd name="connsiteX7-6561" fmla="*/ 2145931 w 2887840"/>
                <a:gd name="connsiteY7-6562" fmla="*/ 92843 h 2556892"/>
                <a:gd name="connsiteX8-6563" fmla="*/ 2145711 w 2887840"/>
                <a:gd name="connsiteY8-6564" fmla="*/ 95772 h 2556892"/>
                <a:gd name="connsiteX9-6565" fmla="*/ 2342226 w 2887840"/>
                <a:gd name="connsiteY9-6566" fmla="*/ 146169 h 2556892"/>
                <a:gd name="connsiteX10-6567" fmla="*/ 2509101 w 2887840"/>
                <a:gd name="connsiteY10-6568" fmla="*/ 214666 h 2556892"/>
                <a:gd name="connsiteX11-6569" fmla="*/ 2625868 w 2887840"/>
                <a:gd name="connsiteY11-6570" fmla="*/ 296494 h 2556892"/>
                <a:gd name="connsiteX12-6571" fmla="*/ 2692066 w 2887840"/>
                <a:gd name="connsiteY12-6572" fmla="*/ 382460 h 2556892"/>
                <a:gd name="connsiteX13-6573" fmla="*/ 2730222 w 2887840"/>
                <a:gd name="connsiteY13-6574" fmla="*/ 459692 h 2556892"/>
                <a:gd name="connsiteX14-6575" fmla="*/ 2761023 w 2887840"/>
                <a:gd name="connsiteY14-6576" fmla="*/ 561747 h 2556892"/>
                <a:gd name="connsiteX15-6577" fmla="*/ 2784008 w 2887840"/>
                <a:gd name="connsiteY15-6578" fmla="*/ 666102 h 2556892"/>
                <a:gd name="connsiteX16-6579" fmla="*/ 2829060 w 2887840"/>
                <a:gd name="connsiteY16-6580" fmla="*/ 938251 h 2556892"/>
                <a:gd name="connsiteX17-6581" fmla="*/ 2869514 w 2887840"/>
                <a:gd name="connsiteY17-6582" fmla="*/ 1265565 h 2556892"/>
                <a:gd name="connsiteX18-6583" fmla="*/ 2879628 w 2887840"/>
                <a:gd name="connsiteY18-6584" fmla="*/ 1355208 h 2556892"/>
                <a:gd name="connsiteX19-6585" fmla="*/ 2886064 w 2887840"/>
                <a:gd name="connsiteY19-6586" fmla="*/ 1424625 h 2556892"/>
                <a:gd name="connsiteX20-6587" fmla="*/ 2872273 w 2887840"/>
                <a:gd name="connsiteY20-6588" fmla="*/ 1444852 h 2556892"/>
                <a:gd name="connsiteX21-6589" fmla="*/ 2447500 w 2887840"/>
                <a:gd name="connsiteY21-6590" fmla="*/ 1641608 h 2556892"/>
                <a:gd name="connsiteX22-6591" fmla="*/ 2446581 w 2887840"/>
                <a:gd name="connsiteY22-6592" fmla="*/ 1783659 h 2556892"/>
                <a:gd name="connsiteX23-6593" fmla="*/ 2451178 w 2887840"/>
                <a:gd name="connsiteY23-6594" fmla="*/ 2127522 h 2556892"/>
                <a:gd name="connsiteX24-6595" fmla="*/ 2457614 w 2887840"/>
                <a:gd name="connsiteY24-6596" fmla="*/ 2556892 h 2556892"/>
                <a:gd name="connsiteX25-6597" fmla="*/ 1261906 w 2887840"/>
                <a:gd name="connsiteY25-6598" fmla="*/ 2556892 h 2556892"/>
                <a:gd name="connsiteX26-6599" fmla="*/ 1281674 w 2887840"/>
                <a:gd name="connsiteY26-6600" fmla="*/ 2299914 h 2556892"/>
                <a:gd name="connsiteX27-6601" fmla="*/ 1306498 w 2887840"/>
                <a:gd name="connsiteY27-6602" fmla="*/ 2083390 h 2556892"/>
                <a:gd name="connsiteX28-6603" fmla="*/ 1330403 w 2887840"/>
                <a:gd name="connsiteY28-6604" fmla="*/ 1927088 h 2556892"/>
                <a:gd name="connsiteX29-6605" fmla="*/ 1372696 w 2887840"/>
                <a:gd name="connsiteY29-6606" fmla="*/ 1718839 h 2556892"/>
                <a:gd name="connsiteX30-6607" fmla="*/ 1406255 w 2887840"/>
                <a:gd name="connsiteY30-6608" fmla="*/ 1619082 h 2556892"/>
                <a:gd name="connsiteX31-6609" fmla="*/ 1413611 w 2887840"/>
                <a:gd name="connsiteY31-6610" fmla="*/ 1591040 h 2556892"/>
                <a:gd name="connsiteX32-6611" fmla="*/ 1319370 w 2887840"/>
                <a:gd name="connsiteY32-6612" fmla="*/ 1212698 h 2556892"/>
                <a:gd name="connsiteX33-6613" fmla="*/ 1287650 w 2887840"/>
                <a:gd name="connsiteY33-6614" fmla="*/ 1086737 h 2556892"/>
                <a:gd name="connsiteX34-6615" fmla="*/ 1126291 w 2887840"/>
                <a:gd name="connsiteY34-6616" fmla="*/ 1342336 h 2556892"/>
                <a:gd name="connsiteX35-6617" fmla="*/ 961255 w 2887840"/>
                <a:gd name="connsiteY35-6618" fmla="*/ 1506453 h 2556892"/>
                <a:gd name="connsiteX36-6619" fmla="*/ 764959 w 2887840"/>
                <a:gd name="connsiteY36-6620" fmla="*/ 1636091 h 2556892"/>
                <a:gd name="connsiteX37-6621" fmla="*/ 493729 w 2887840"/>
                <a:gd name="connsiteY37-6622" fmla="*/ 1753318 h 2556892"/>
                <a:gd name="connsiteX38-6623" fmla="*/ 271689 w 2887840"/>
                <a:gd name="connsiteY38-6624" fmla="*/ 1791474 h 2556892"/>
                <a:gd name="connsiteX39-6625" fmla="*/ 81829 w 2887840"/>
                <a:gd name="connsiteY39-6626" fmla="*/ 1787336 h 2556892"/>
                <a:gd name="connsiteX40-6627" fmla="*/ 0 w 2887840"/>
                <a:gd name="connsiteY40-6628" fmla="*/ 1591499 h 2556892"/>
                <a:gd name="connsiteX41-6629" fmla="*/ 47350 w 2887840"/>
                <a:gd name="connsiteY41-6630" fmla="*/ 1572192 h 2556892"/>
                <a:gd name="connsiteX42-6631" fmla="*/ 307087 w 2887840"/>
                <a:gd name="connsiteY42-6632" fmla="*/ 1484387 h 2556892"/>
                <a:gd name="connsiteX43-6633" fmla="*/ 416958 w 2887840"/>
                <a:gd name="connsiteY43-6634" fmla="*/ 1438416 h 2556892"/>
                <a:gd name="connsiteX44-6635" fmla="*/ 575558 w 2887840"/>
                <a:gd name="connsiteY44-6636" fmla="*/ 1349692 h 2556892"/>
                <a:gd name="connsiteX45-6637" fmla="*/ 782428 w 2887840"/>
                <a:gd name="connsiteY45-6638" fmla="*/ 1212698 h 2556892"/>
                <a:gd name="connsiteX46-6639" fmla="*/ 834835 w 2887840"/>
                <a:gd name="connsiteY46-6640" fmla="*/ 1149718 h 2556892"/>
                <a:gd name="connsiteX47-6641" fmla="*/ 1002629 w 2887840"/>
                <a:gd name="connsiteY47-6642" fmla="*/ 829759 h 2556892"/>
                <a:gd name="connsiteX48-6643" fmla="*/ 1144680 w 2887840"/>
                <a:gd name="connsiteY48-6644" fmla="*/ 462450 h 2556892"/>
                <a:gd name="connsiteX49-6645" fmla="*/ 1237082 w 2887840"/>
                <a:gd name="connsiteY49-6646" fmla="*/ 327755 h 2556892"/>
                <a:gd name="connsiteX50-6647" fmla="*/ 1397521 w 2887840"/>
                <a:gd name="connsiteY50-6648" fmla="*/ 243628 h 2556892"/>
                <a:gd name="connsiteX51-6649" fmla="*/ 1537732 w 2887840"/>
                <a:gd name="connsiteY51-6650" fmla="*/ 170074 h 2556892"/>
                <a:gd name="connsiteX52-6651" fmla="*/ 1592898 w 2887840"/>
                <a:gd name="connsiteY52-6652" fmla="*/ 129160 h 2556892"/>
                <a:gd name="connsiteX53-6653" fmla="*/ 1683262 w 2887840"/>
                <a:gd name="connsiteY53-6654" fmla="*/ 35759 h 2556892"/>
                <a:gd name="connsiteX54-6655" fmla="*/ 1777702 w 2887840"/>
                <a:gd name="connsiteY54-6656" fmla="*/ 139274 h 2556892"/>
                <a:gd name="connsiteX55-6657" fmla="*/ 1911938 w 2887840"/>
                <a:gd name="connsiteY55-6658" fmla="*/ 215126 h 2556892"/>
                <a:gd name="connsiteX56-6659" fmla="*/ 1955706 w 2887840"/>
                <a:gd name="connsiteY56-6660" fmla="*/ 233819 h 2556892"/>
                <a:gd name="connsiteX57-6661" fmla="*/ 1966643 w 2887840"/>
                <a:gd name="connsiteY57-6662" fmla="*/ 230756 h 2556892"/>
                <a:gd name="connsiteX58-6663" fmla="*/ 1969287 w 2887840"/>
                <a:gd name="connsiteY58-6664" fmla="*/ 230053 h 2556892"/>
                <a:gd name="connsiteX59-6665" fmla="*/ 2019050 w 2887840"/>
                <a:gd name="connsiteY59-6666" fmla="*/ 186624 h 2556892"/>
                <a:gd name="connsiteX60-6667" fmla="*/ 2082031 w 2887840"/>
                <a:gd name="connsiteY60-6668" fmla="*/ 93762 h 2556892"/>
                <a:gd name="connsiteX61-6669" fmla="*/ 2086941 w 2887840"/>
                <a:gd name="connsiteY61-6670" fmla="*/ 0 h 2556892"/>
                <a:gd name="connsiteX0-6671" fmla="*/ 2501286 w 2887840"/>
                <a:gd name="connsiteY0-6672" fmla="*/ 1100528 h 2556892"/>
                <a:gd name="connsiteX1-6673" fmla="*/ 2492092 w 2887840"/>
                <a:gd name="connsiteY1-6674" fmla="*/ 1180518 h 2556892"/>
                <a:gd name="connsiteX2-6675" fmla="*/ 2452097 w 2887840"/>
                <a:gd name="connsiteY2-6676" fmla="*/ 1334981 h 2556892"/>
                <a:gd name="connsiteX3-6677" fmla="*/ 2526110 w 2887840"/>
                <a:gd name="connsiteY3-6678" fmla="*/ 1243499 h 2556892"/>
                <a:gd name="connsiteX4-6679" fmla="*/ 2505883 w 2887840"/>
                <a:gd name="connsiteY4-6680" fmla="*/ 1129031 h 2556892"/>
                <a:gd name="connsiteX5-6681" fmla="*/ 2501286 w 2887840"/>
                <a:gd name="connsiteY5-6682" fmla="*/ 1100528 h 2556892"/>
                <a:gd name="connsiteX6-6683" fmla="*/ 2086941 w 2887840"/>
                <a:gd name="connsiteY6-6684" fmla="*/ 0 h 2556892"/>
                <a:gd name="connsiteX7-6685" fmla="*/ 2145931 w 2887840"/>
                <a:gd name="connsiteY7-6686" fmla="*/ 92843 h 2556892"/>
                <a:gd name="connsiteX8-6687" fmla="*/ 2145711 w 2887840"/>
                <a:gd name="connsiteY8-6688" fmla="*/ 95772 h 2556892"/>
                <a:gd name="connsiteX9-6689" fmla="*/ 2342226 w 2887840"/>
                <a:gd name="connsiteY9-6690" fmla="*/ 146169 h 2556892"/>
                <a:gd name="connsiteX10-6691" fmla="*/ 2509101 w 2887840"/>
                <a:gd name="connsiteY10-6692" fmla="*/ 214666 h 2556892"/>
                <a:gd name="connsiteX11-6693" fmla="*/ 2625868 w 2887840"/>
                <a:gd name="connsiteY11-6694" fmla="*/ 296494 h 2556892"/>
                <a:gd name="connsiteX12-6695" fmla="*/ 2692066 w 2887840"/>
                <a:gd name="connsiteY12-6696" fmla="*/ 382460 h 2556892"/>
                <a:gd name="connsiteX13-6697" fmla="*/ 2730222 w 2887840"/>
                <a:gd name="connsiteY13-6698" fmla="*/ 459692 h 2556892"/>
                <a:gd name="connsiteX14-6699" fmla="*/ 2761023 w 2887840"/>
                <a:gd name="connsiteY14-6700" fmla="*/ 561747 h 2556892"/>
                <a:gd name="connsiteX15-6701" fmla="*/ 2784008 w 2887840"/>
                <a:gd name="connsiteY15-6702" fmla="*/ 666102 h 2556892"/>
                <a:gd name="connsiteX16-6703" fmla="*/ 2829060 w 2887840"/>
                <a:gd name="connsiteY16-6704" fmla="*/ 938251 h 2556892"/>
                <a:gd name="connsiteX17-6705" fmla="*/ 2879628 w 2887840"/>
                <a:gd name="connsiteY17-6706" fmla="*/ 1355208 h 2556892"/>
                <a:gd name="connsiteX18-6707" fmla="*/ 2886064 w 2887840"/>
                <a:gd name="connsiteY18-6708" fmla="*/ 1424625 h 2556892"/>
                <a:gd name="connsiteX19-6709" fmla="*/ 2872273 w 2887840"/>
                <a:gd name="connsiteY19-6710" fmla="*/ 1444852 h 2556892"/>
                <a:gd name="connsiteX20-6711" fmla="*/ 2447500 w 2887840"/>
                <a:gd name="connsiteY20-6712" fmla="*/ 1641608 h 2556892"/>
                <a:gd name="connsiteX21-6713" fmla="*/ 2446581 w 2887840"/>
                <a:gd name="connsiteY21-6714" fmla="*/ 1783659 h 2556892"/>
                <a:gd name="connsiteX22-6715" fmla="*/ 2451178 w 2887840"/>
                <a:gd name="connsiteY22-6716" fmla="*/ 2127522 h 2556892"/>
                <a:gd name="connsiteX23-6717" fmla="*/ 2457614 w 2887840"/>
                <a:gd name="connsiteY23-6718" fmla="*/ 2556892 h 2556892"/>
                <a:gd name="connsiteX24-6719" fmla="*/ 1261906 w 2887840"/>
                <a:gd name="connsiteY24-6720" fmla="*/ 2556892 h 2556892"/>
                <a:gd name="connsiteX25-6721" fmla="*/ 1281674 w 2887840"/>
                <a:gd name="connsiteY25-6722" fmla="*/ 2299914 h 2556892"/>
                <a:gd name="connsiteX26-6723" fmla="*/ 1306498 w 2887840"/>
                <a:gd name="connsiteY26-6724" fmla="*/ 2083390 h 2556892"/>
                <a:gd name="connsiteX27-6725" fmla="*/ 1330403 w 2887840"/>
                <a:gd name="connsiteY27-6726" fmla="*/ 1927088 h 2556892"/>
                <a:gd name="connsiteX28-6727" fmla="*/ 1372696 w 2887840"/>
                <a:gd name="connsiteY28-6728" fmla="*/ 1718839 h 2556892"/>
                <a:gd name="connsiteX29-6729" fmla="*/ 1406255 w 2887840"/>
                <a:gd name="connsiteY29-6730" fmla="*/ 1619082 h 2556892"/>
                <a:gd name="connsiteX30-6731" fmla="*/ 1413611 w 2887840"/>
                <a:gd name="connsiteY30-6732" fmla="*/ 1591040 h 2556892"/>
                <a:gd name="connsiteX31-6733" fmla="*/ 1319370 w 2887840"/>
                <a:gd name="connsiteY31-6734" fmla="*/ 1212698 h 2556892"/>
                <a:gd name="connsiteX32-6735" fmla="*/ 1287650 w 2887840"/>
                <a:gd name="connsiteY32-6736" fmla="*/ 1086737 h 2556892"/>
                <a:gd name="connsiteX33-6737" fmla="*/ 1126291 w 2887840"/>
                <a:gd name="connsiteY33-6738" fmla="*/ 1342336 h 2556892"/>
                <a:gd name="connsiteX34-6739" fmla="*/ 961255 w 2887840"/>
                <a:gd name="connsiteY34-6740" fmla="*/ 1506453 h 2556892"/>
                <a:gd name="connsiteX35-6741" fmla="*/ 764959 w 2887840"/>
                <a:gd name="connsiteY35-6742" fmla="*/ 1636091 h 2556892"/>
                <a:gd name="connsiteX36-6743" fmla="*/ 493729 w 2887840"/>
                <a:gd name="connsiteY36-6744" fmla="*/ 1753318 h 2556892"/>
                <a:gd name="connsiteX37-6745" fmla="*/ 271689 w 2887840"/>
                <a:gd name="connsiteY37-6746" fmla="*/ 1791474 h 2556892"/>
                <a:gd name="connsiteX38-6747" fmla="*/ 81829 w 2887840"/>
                <a:gd name="connsiteY38-6748" fmla="*/ 1787336 h 2556892"/>
                <a:gd name="connsiteX39-6749" fmla="*/ 0 w 2887840"/>
                <a:gd name="connsiteY39-6750" fmla="*/ 1591499 h 2556892"/>
                <a:gd name="connsiteX40-6751" fmla="*/ 47350 w 2887840"/>
                <a:gd name="connsiteY40-6752" fmla="*/ 1572192 h 2556892"/>
                <a:gd name="connsiteX41-6753" fmla="*/ 307087 w 2887840"/>
                <a:gd name="connsiteY41-6754" fmla="*/ 1484387 h 2556892"/>
                <a:gd name="connsiteX42-6755" fmla="*/ 416958 w 2887840"/>
                <a:gd name="connsiteY42-6756" fmla="*/ 1438416 h 2556892"/>
                <a:gd name="connsiteX43-6757" fmla="*/ 575558 w 2887840"/>
                <a:gd name="connsiteY43-6758" fmla="*/ 1349692 h 2556892"/>
                <a:gd name="connsiteX44-6759" fmla="*/ 782428 w 2887840"/>
                <a:gd name="connsiteY44-6760" fmla="*/ 1212698 h 2556892"/>
                <a:gd name="connsiteX45-6761" fmla="*/ 834835 w 2887840"/>
                <a:gd name="connsiteY45-6762" fmla="*/ 1149718 h 2556892"/>
                <a:gd name="connsiteX46-6763" fmla="*/ 1002629 w 2887840"/>
                <a:gd name="connsiteY46-6764" fmla="*/ 829759 h 2556892"/>
                <a:gd name="connsiteX47-6765" fmla="*/ 1144680 w 2887840"/>
                <a:gd name="connsiteY47-6766" fmla="*/ 462450 h 2556892"/>
                <a:gd name="connsiteX48-6767" fmla="*/ 1237082 w 2887840"/>
                <a:gd name="connsiteY48-6768" fmla="*/ 327755 h 2556892"/>
                <a:gd name="connsiteX49-6769" fmla="*/ 1397521 w 2887840"/>
                <a:gd name="connsiteY49-6770" fmla="*/ 243628 h 2556892"/>
                <a:gd name="connsiteX50-6771" fmla="*/ 1537732 w 2887840"/>
                <a:gd name="connsiteY50-6772" fmla="*/ 170074 h 2556892"/>
                <a:gd name="connsiteX51-6773" fmla="*/ 1592898 w 2887840"/>
                <a:gd name="connsiteY51-6774" fmla="*/ 129160 h 2556892"/>
                <a:gd name="connsiteX52-6775" fmla="*/ 1683262 w 2887840"/>
                <a:gd name="connsiteY52-6776" fmla="*/ 35759 h 2556892"/>
                <a:gd name="connsiteX53-6777" fmla="*/ 1777702 w 2887840"/>
                <a:gd name="connsiteY53-6778" fmla="*/ 139274 h 2556892"/>
                <a:gd name="connsiteX54-6779" fmla="*/ 1911938 w 2887840"/>
                <a:gd name="connsiteY54-6780" fmla="*/ 215126 h 2556892"/>
                <a:gd name="connsiteX55-6781" fmla="*/ 1955706 w 2887840"/>
                <a:gd name="connsiteY55-6782" fmla="*/ 233819 h 2556892"/>
                <a:gd name="connsiteX56-6783" fmla="*/ 1966643 w 2887840"/>
                <a:gd name="connsiteY56-6784" fmla="*/ 230756 h 2556892"/>
                <a:gd name="connsiteX57-6785" fmla="*/ 1969287 w 2887840"/>
                <a:gd name="connsiteY57-6786" fmla="*/ 230053 h 2556892"/>
                <a:gd name="connsiteX58-6787" fmla="*/ 2019050 w 2887840"/>
                <a:gd name="connsiteY58-6788" fmla="*/ 186624 h 2556892"/>
                <a:gd name="connsiteX59-6789" fmla="*/ 2082031 w 2887840"/>
                <a:gd name="connsiteY59-6790" fmla="*/ 93762 h 2556892"/>
                <a:gd name="connsiteX60-6791" fmla="*/ 2086941 w 2887840"/>
                <a:gd name="connsiteY60-6792" fmla="*/ 0 h 2556892"/>
                <a:gd name="connsiteX0-6793" fmla="*/ 2501286 w 2887840"/>
                <a:gd name="connsiteY0-6794" fmla="*/ 1100528 h 2556892"/>
                <a:gd name="connsiteX1-6795" fmla="*/ 2492092 w 2887840"/>
                <a:gd name="connsiteY1-6796" fmla="*/ 1180518 h 2556892"/>
                <a:gd name="connsiteX2-6797" fmla="*/ 2452097 w 2887840"/>
                <a:gd name="connsiteY2-6798" fmla="*/ 1334981 h 2556892"/>
                <a:gd name="connsiteX3-6799" fmla="*/ 2526110 w 2887840"/>
                <a:gd name="connsiteY3-6800" fmla="*/ 1243499 h 2556892"/>
                <a:gd name="connsiteX4-6801" fmla="*/ 2505883 w 2887840"/>
                <a:gd name="connsiteY4-6802" fmla="*/ 1129031 h 2556892"/>
                <a:gd name="connsiteX5-6803" fmla="*/ 2501286 w 2887840"/>
                <a:gd name="connsiteY5-6804" fmla="*/ 1100528 h 2556892"/>
                <a:gd name="connsiteX6-6805" fmla="*/ 2086941 w 2887840"/>
                <a:gd name="connsiteY6-6806" fmla="*/ 0 h 2556892"/>
                <a:gd name="connsiteX7-6807" fmla="*/ 2145931 w 2887840"/>
                <a:gd name="connsiteY7-6808" fmla="*/ 92843 h 2556892"/>
                <a:gd name="connsiteX8-6809" fmla="*/ 2145711 w 2887840"/>
                <a:gd name="connsiteY8-6810" fmla="*/ 95772 h 2556892"/>
                <a:gd name="connsiteX9-6811" fmla="*/ 2342226 w 2887840"/>
                <a:gd name="connsiteY9-6812" fmla="*/ 146169 h 2556892"/>
                <a:gd name="connsiteX10-6813" fmla="*/ 2509101 w 2887840"/>
                <a:gd name="connsiteY10-6814" fmla="*/ 214666 h 2556892"/>
                <a:gd name="connsiteX11-6815" fmla="*/ 2625868 w 2887840"/>
                <a:gd name="connsiteY11-6816" fmla="*/ 296494 h 2556892"/>
                <a:gd name="connsiteX12-6817" fmla="*/ 2692066 w 2887840"/>
                <a:gd name="connsiteY12-6818" fmla="*/ 382460 h 2556892"/>
                <a:gd name="connsiteX13-6819" fmla="*/ 2730222 w 2887840"/>
                <a:gd name="connsiteY13-6820" fmla="*/ 459692 h 2556892"/>
                <a:gd name="connsiteX14-6821" fmla="*/ 2761023 w 2887840"/>
                <a:gd name="connsiteY14-6822" fmla="*/ 561747 h 2556892"/>
                <a:gd name="connsiteX15-6823" fmla="*/ 2784008 w 2887840"/>
                <a:gd name="connsiteY15-6824" fmla="*/ 666102 h 2556892"/>
                <a:gd name="connsiteX16-6825" fmla="*/ 2829060 w 2887840"/>
                <a:gd name="connsiteY16-6826" fmla="*/ 938251 h 2556892"/>
                <a:gd name="connsiteX17-6827" fmla="*/ 2879628 w 2887840"/>
                <a:gd name="connsiteY17-6828" fmla="*/ 1355208 h 2556892"/>
                <a:gd name="connsiteX18-6829" fmla="*/ 2886064 w 2887840"/>
                <a:gd name="connsiteY18-6830" fmla="*/ 1424625 h 2556892"/>
                <a:gd name="connsiteX19-6831" fmla="*/ 2872273 w 2887840"/>
                <a:gd name="connsiteY19-6832" fmla="*/ 1444852 h 2556892"/>
                <a:gd name="connsiteX20-6833" fmla="*/ 2447500 w 2887840"/>
                <a:gd name="connsiteY20-6834" fmla="*/ 1641608 h 2556892"/>
                <a:gd name="connsiteX21-6835" fmla="*/ 2446581 w 2887840"/>
                <a:gd name="connsiteY21-6836" fmla="*/ 1783659 h 2556892"/>
                <a:gd name="connsiteX22-6837" fmla="*/ 2451178 w 2887840"/>
                <a:gd name="connsiteY22-6838" fmla="*/ 2127522 h 2556892"/>
                <a:gd name="connsiteX23-6839" fmla="*/ 2457614 w 2887840"/>
                <a:gd name="connsiteY23-6840" fmla="*/ 2556892 h 2556892"/>
                <a:gd name="connsiteX24-6841" fmla="*/ 1261906 w 2887840"/>
                <a:gd name="connsiteY24-6842" fmla="*/ 2556892 h 2556892"/>
                <a:gd name="connsiteX25-6843" fmla="*/ 1281674 w 2887840"/>
                <a:gd name="connsiteY25-6844" fmla="*/ 2299914 h 2556892"/>
                <a:gd name="connsiteX26-6845" fmla="*/ 1306498 w 2887840"/>
                <a:gd name="connsiteY26-6846" fmla="*/ 2083390 h 2556892"/>
                <a:gd name="connsiteX27-6847" fmla="*/ 1330403 w 2887840"/>
                <a:gd name="connsiteY27-6848" fmla="*/ 1927088 h 2556892"/>
                <a:gd name="connsiteX28-6849" fmla="*/ 1372696 w 2887840"/>
                <a:gd name="connsiteY28-6850" fmla="*/ 1718839 h 2556892"/>
                <a:gd name="connsiteX29-6851" fmla="*/ 1406255 w 2887840"/>
                <a:gd name="connsiteY29-6852" fmla="*/ 1619082 h 2556892"/>
                <a:gd name="connsiteX30-6853" fmla="*/ 1413611 w 2887840"/>
                <a:gd name="connsiteY30-6854" fmla="*/ 1591040 h 2556892"/>
                <a:gd name="connsiteX31-6855" fmla="*/ 1319370 w 2887840"/>
                <a:gd name="connsiteY31-6856" fmla="*/ 1212698 h 2556892"/>
                <a:gd name="connsiteX32-6857" fmla="*/ 1287650 w 2887840"/>
                <a:gd name="connsiteY32-6858" fmla="*/ 1086737 h 2556892"/>
                <a:gd name="connsiteX33-6859" fmla="*/ 1126291 w 2887840"/>
                <a:gd name="connsiteY33-6860" fmla="*/ 1342336 h 2556892"/>
                <a:gd name="connsiteX34-6861" fmla="*/ 961255 w 2887840"/>
                <a:gd name="connsiteY34-6862" fmla="*/ 1506453 h 2556892"/>
                <a:gd name="connsiteX35-6863" fmla="*/ 764959 w 2887840"/>
                <a:gd name="connsiteY35-6864" fmla="*/ 1636091 h 2556892"/>
                <a:gd name="connsiteX36-6865" fmla="*/ 493729 w 2887840"/>
                <a:gd name="connsiteY36-6866" fmla="*/ 1753318 h 2556892"/>
                <a:gd name="connsiteX37-6867" fmla="*/ 271689 w 2887840"/>
                <a:gd name="connsiteY37-6868" fmla="*/ 1791474 h 2556892"/>
                <a:gd name="connsiteX38-6869" fmla="*/ 81829 w 2887840"/>
                <a:gd name="connsiteY38-6870" fmla="*/ 1787336 h 2556892"/>
                <a:gd name="connsiteX39-6871" fmla="*/ 0 w 2887840"/>
                <a:gd name="connsiteY39-6872" fmla="*/ 1591499 h 2556892"/>
                <a:gd name="connsiteX40-6873" fmla="*/ 47350 w 2887840"/>
                <a:gd name="connsiteY40-6874" fmla="*/ 1572192 h 2556892"/>
                <a:gd name="connsiteX41-6875" fmla="*/ 307087 w 2887840"/>
                <a:gd name="connsiteY41-6876" fmla="*/ 1484387 h 2556892"/>
                <a:gd name="connsiteX42-6877" fmla="*/ 416958 w 2887840"/>
                <a:gd name="connsiteY42-6878" fmla="*/ 1438416 h 2556892"/>
                <a:gd name="connsiteX43-6879" fmla="*/ 575558 w 2887840"/>
                <a:gd name="connsiteY43-6880" fmla="*/ 1349692 h 2556892"/>
                <a:gd name="connsiteX44-6881" fmla="*/ 782428 w 2887840"/>
                <a:gd name="connsiteY44-6882" fmla="*/ 1212698 h 2556892"/>
                <a:gd name="connsiteX45-6883" fmla="*/ 834835 w 2887840"/>
                <a:gd name="connsiteY45-6884" fmla="*/ 1149718 h 2556892"/>
                <a:gd name="connsiteX46-6885" fmla="*/ 1002629 w 2887840"/>
                <a:gd name="connsiteY46-6886" fmla="*/ 829759 h 2556892"/>
                <a:gd name="connsiteX47-6887" fmla="*/ 1144680 w 2887840"/>
                <a:gd name="connsiteY47-6888" fmla="*/ 462450 h 2556892"/>
                <a:gd name="connsiteX48-6889" fmla="*/ 1237082 w 2887840"/>
                <a:gd name="connsiteY48-6890" fmla="*/ 327755 h 2556892"/>
                <a:gd name="connsiteX49-6891" fmla="*/ 1397521 w 2887840"/>
                <a:gd name="connsiteY49-6892" fmla="*/ 243628 h 2556892"/>
                <a:gd name="connsiteX50-6893" fmla="*/ 1537732 w 2887840"/>
                <a:gd name="connsiteY50-6894" fmla="*/ 170074 h 2556892"/>
                <a:gd name="connsiteX51-6895" fmla="*/ 1592898 w 2887840"/>
                <a:gd name="connsiteY51-6896" fmla="*/ 129160 h 2556892"/>
                <a:gd name="connsiteX52-6897" fmla="*/ 1683262 w 2887840"/>
                <a:gd name="connsiteY52-6898" fmla="*/ 35759 h 2556892"/>
                <a:gd name="connsiteX53-6899" fmla="*/ 1777702 w 2887840"/>
                <a:gd name="connsiteY53-6900" fmla="*/ 139274 h 2556892"/>
                <a:gd name="connsiteX54-6901" fmla="*/ 1911938 w 2887840"/>
                <a:gd name="connsiteY54-6902" fmla="*/ 215126 h 2556892"/>
                <a:gd name="connsiteX55-6903" fmla="*/ 1955706 w 2887840"/>
                <a:gd name="connsiteY55-6904" fmla="*/ 233819 h 2556892"/>
                <a:gd name="connsiteX56-6905" fmla="*/ 1966643 w 2887840"/>
                <a:gd name="connsiteY56-6906" fmla="*/ 230756 h 2556892"/>
                <a:gd name="connsiteX57-6907" fmla="*/ 2019050 w 2887840"/>
                <a:gd name="connsiteY57-6908" fmla="*/ 186624 h 2556892"/>
                <a:gd name="connsiteX58-6909" fmla="*/ 2082031 w 2887840"/>
                <a:gd name="connsiteY58-6910" fmla="*/ 93762 h 2556892"/>
                <a:gd name="connsiteX59-6911" fmla="*/ 2086941 w 2887840"/>
                <a:gd name="connsiteY59-6912" fmla="*/ 0 h 2556892"/>
                <a:gd name="connsiteX0-6913" fmla="*/ 2501286 w 2887840"/>
                <a:gd name="connsiteY0-6914" fmla="*/ 1100528 h 2556892"/>
                <a:gd name="connsiteX1-6915" fmla="*/ 2492092 w 2887840"/>
                <a:gd name="connsiteY1-6916" fmla="*/ 1180518 h 2556892"/>
                <a:gd name="connsiteX2-6917" fmla="*/ 2452097 w 2887840"/>
                <a:gd name="connsiteY2-6918" fmla="*/ 1334981 h 2556892"/>
                <a:gd name="connsiteX3-6919" fmla="*/ 2526110 w 2887840"/>
                <a:gd name="connsiteY3-6920" fmla="*/ 1243499 h 2556892"/>
                <a:gd name="connsiteX4-6921" fmla="*/ 2505883 w 2887840"/>
                <a:gd name="connsiteY4-6922" fmla="*/ 1129031 h 2556892"/>
                <a:gd name="connsiteX5-6923" fmla="*/ 2501286 w 2887840"/>
                <a:gd name="connsiteY5-6924" fmla="*/ 1100528 h 2556892"/>
                <a:gd name="connsiteX6-6925" fmla="*/ 2086941 w 2887840"/>
                <a:gd name="connsiteY6-6926" fmla="*/ 0 h 2556892"/>
                <a:gd name="connsiteX7-6927" fmla="*/ 2145931 w 2887840"/>
                <a:gd name="connsiteY7-6928" fmla="*/ 92843 h 2556892"/>
                <a:gd name="connsiteX8-6929" fmla="*/ 2145711 w 2887840"/>
                <a:gd name="connsiteY8-6930" fmla="*/ 95772 h 2556892"/>
                <a:gd name="connsiteX9-6931" fmla="*/ 2342226 w 2887840"/>
                <a:gd name="connsiteY9-6932" fmla="*/ 146169 h 2556892"/>
                <a:gd name="connsiteX10-6933" fmla="*/ 2509101 w 2887840"/>
                <a:gd name="connsiteY10-6934" fmla="*/ 214666 h 2556892"/>
                <a:gd name="connsiteX11-6935" fmla="*/ 2625868 w 2887840"/>
                <a:gd name="connsiteY11-6936" fmla="*/ 296494 h 2556892"/>
                <a:gd name="connsiteX12-6937" fmla="*/ 2692066 w 2887840"/>
                <a:gd name="connsiteY12-6938" fmla="*/ 382460 h 2556892"/>
                <a:gd name="connsiteX13-6939" fmla="*/ 2730222 w 2887840"/>
                <a:gd name="connsiteY13-6940" fmla="*/ 459692 h 2556892"/>
                <a:gd name="connsiteX14-6941" fmla="*/ 2761023 w 2887840"/>
                <a:gd name="connsiteY14-6942" fmla="*/ 561747 h 2556892"/>
                <a:gd name="connsiteX15-6943" fmla="*/ 2784008 w 2887840"/>
                <a:gd name="connsiteY15-6944" fmla="*/ 666102 h 2556892"/>
                <a:gd name="connsiteX16-6945" fmla="*/ 2829060 w 2887840"/>
                <a:gd name="connsiteY16-6946" fmla="*/ 938251 h 2556892"/>
                <a:gd name="connsiteX17-6947" fmla="*/ 2879628 w 2887840"/>
                <a:gd name="connsiteY17-6948" fmla="*/ 1355208 h 2556892"/>
                <a:gd name="connsiteX18-6949" fmla="*/ 2886064 w 2887840"/>
                <a:gd name="connsiteY18-6950" fmla="*/ 1424625 h 2556892"/>
                <a:gd name="connsiteX19-6951" fmla="*/ 2872273 w 2887840"/>
                <a:gd name="connsiteY19-6952" fmla="*/ 1444852 h 2556892"/>
                <a:gd name="connsiteX20-6953" fmla="*/ 2447500 w 2887840"/>
                <a:gd name="connsiteY20-6954" fmla="*/ 1641608 h 2556892"/>
                <a:gd name="connsiteX21-6955" fmla="*/ 2446581 w 2887840"/>
                <a:gd name="connsiteY21-6956" fmla="*/ 1783659 h 2556892"/>
                <a:gd name="connsiteX22-6957" fmla="*/ 2451178 w 2887840"/>
                <a:gd name="connsiteY22-6958" fmla="*/ 2127522 h 2556892"/>
                <a:gd name="connsiteX23-6959" fmla="*/ 2457614 w 2887840"/>
                <a:gd name="connsiteY23-6960" fmla="*/ 2556892 h 2556892"/>
                <a:gd name="connsiteX24-6961" fmla="*/ 1261906 w 2887840"/>
                <a:gd name="connsiteY24-6962" fmla="*/ 2556892 h 2556892"/>
                <a:gd name="connsiteX25-6963" fmla="*/ 1281674 w 2887840"/>
                <a:gd name="connsiteY25-6964" fmla="*/ 2299914 h 2556892"/>
                <a:gd name="connsiteX26-6965" fmla="*/ 1306498 w 2887840"/>
                <a:gd name="connsiteY26-6966" fmla="*/ 2083390 h 2556892"/>
                <a:gd name="connsiteX27-6967" fmla="*/ 1330403 w 2887840"/>
                <a:gd name="connsiteY27-6968" fmla="*/ 1927088 h 2556892"/>
                <a:gd name="connsiteX28-6969" fmla="*/ 1372696 w 2887840"/>
                <a:gd name="connsiteY28-6970" fmla="*/ 1718839 h 2556892"/>
                <a:gd name="connsiteX29-6971" fmla="*/ 1406255 w 2887840"/>
                <a:gd name="connsiteY29-6972" fmla="*/ 1619082 h 2556892"/>
                <a:gd name="connsiteX30-6973" fmla="*/ 1413611 w 2887840"/>
                <a:gd name="connsiteY30-6974" fmla="*/ 1591040 h 2556892"/>
                <a:gd name="connsiteX31-6975" fmla="*/ 1319370 w 2887840"/>
                <a:gd name="connsiteY31-6976" fmla="*/ 1212698 h 2556892"/>
                <a:gd name="connsiteX32-6977" fmla="*/ 1287650 w 2887840"/>
                <a:gd name="connsiteY32-6978" fmla="*/ 1086737 h 2556892"/>
                <a:gd name="connsiteX33-6979" fmla="*/ 1126291 w 2887840"/>
                <a:gd name="connsiteY33-6980" fmla="*/ 1342336 h 2556892"/>
                <a:gd name="connsiteX34-6981" fmla="*/ 961255 w 2887840"/>
                <a:gd name="connsiteY34-6982" fmla="*/ 1506453 h 2556892"/>
                <a:gd name="connsiteX35-6983" fmla="*/ 764959 w 2887840"/>
                <a:gd name="connsiteY35-6984" fmla="*/ 1636091 h 2556892"/>
                <a:gd name="connsiteX36-6985" fmla="*/ 493729 w 2887840"/>
                <a:gd name="connsiteY36-6986" fmla="*/ 1753318 h 2556892"/>
                <a:gd name="connsiteX37-6987" fmla="*/ 271689 w 2887840"/>
                <a:gd name="connsiteY37-6988" fmla="*/ 1791474 h 2556892"/>
                <a:gd name="connsiteX38-6989" fmla="*/ 81829 w 2887840"/>
                <a:gd name="connsiteY38-6990" fmla="*/ 1787336 h 2556892"/>
                <a:gd name="connsiteX39-6991" fmla="*/ 0 w 2887840"/>
                <a:gd name="connsiteY39-6992" fmla="*/ 1591499 h 2556892"/>
                <a:gd name="connsiteX40-6993" fmla="*/ 47350 w 2887840"/>
                <a:gd name="connsiteY40-6994" fmla="*/ 1572192 h 2556892"/>
                <a:gd name="connsiteX41-6995" fmla="*/ 307087 w 2887840"/>
                <a:gd name="connsiteY41-6996" fmla="*/ 1484387 h 2556892"/>
                <a:gd name="connsiteX42-6997" fmla="*/ 416958 w 2887840"/>
                <a:gd name="connsiteY42-6998" fmla="*/ 1438416 h 2556892"/>
                <a:gd name="connsiteX43-6999" fmla="*/ 575558 w 2887840"/>
                <a:gd name="connsiteY43-7000" fmla="*/ 1349692 h 2556892"/>
                <a:gd name="connsiteX44-7001" fmla="*/ 782428 w 2887840"/>
                <a:gd name="connsiteY44-7002" fmla="*/ 1212698 h 2556892"/>
                <a:gd name="connsiteX45-7003" fmla="*/ 834835 w 2887840"/>
                <a:gd name="connsiteY45-7004" fmla="*/ 1149718 h 2556892"/>
                <a:gd name="connsiteX46-7005" fmla="*/ 1002629 w 2887840"/>
                <a:gd name="connsiteY46-7006" fmla="*/ 829759 h 2556892"/>
                <a:gd name="connsiteX47-7007" fmla="*/ 1144680 w 2887840"/>
                <a:gd name="connsiteY47-7008" fmla="*/ 462450 h 2556892"/>
                <a:gd name="connsiteX48-7009" fmla="*/ 1237082 w 2887840"/>
                <a:gd name="connsiteY48-7010" fmla="*/ 327755 h 2556892"/>
                <a:gd name="connsiteX49-7011" fmla="*/ 1397521 w 2887840"/>
                <a:gd name="connsiteY49-7012" fmla="*/ 243628 h 2556892"/>
                <a:gd name="connsiteX50-7013" fmla="*/ 1537732 w 2887840"/>
                <a:gd name="connsiteY50-7014" fmla="*/ 170074 h 2556892"/>
                <a:gd name="connsiteX51-7015" fmla="*/ 1592898 w 2887840"/>
                <a:gd name="connsiteY51-7016" fmla="*/ 129160 h 2556892"/>
                <a:gd name="connsiteX52-7017" fmla="*/ 1683262 w 2887840"/>
                <a:gd name="connsiteY52-7018" fmla="*/ 35759 h 2556892"/>
                <a:gd name="connsiteX53-7019" fmla="*/ 1777702 w 2887840"/>
                <a:gd name="connsiteY53-7020" fmla="*/ 139274 h 2556892"/>
                <a:gd name="connsiteX54-7021" fmla="*/ 1911938 w 2887840"/>
                <a:gd name="connsiteY54-7022" fmla="*/ 215126 h 2556892"/>
                <a:gd name="connsiteX55-7023" fmla="*/ 1955706 w 2887840"/>
                <a:gd name="connsiteY55-7024" fmla="*/ 233819 h 2556892"/>
                <a:gd name="connsiteX56-7025" fmla="*/ 2019050 w 2887840"/>
                <a:gd name="connsiteY56-7026" fmla="*/ 186624 h 2556892"/>
                <a:gd name="connsiteX57-7027" fmla="*/ 2082031 w 2887840"/>
                <a:gd name="connsiteY57-7028" fmla="*/ 93762 h 2556892"/>
                <a:gd name="connsiteX58-7029" fmla="*/ 2086941 w 2887840"/>
                <a:gd name="connsiteY58-7030" fmla="*/ 0 h 25568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-1" fmla="*/ 883564 w 1281045"/>
                <a:gd name="connsiteY0-2" fmla="*/ 35398 h 2498068"/>
                <a:gd name="connsiteX1-3" fmla="*/ 894138 w 1281045"/>
                <a:gd name="connsiteY1-4" fmla="*/ 45511 h 2498068"/>
                <a:gd name="connsiteX2-5" fmla="*/ 910687 w 1281045"/>
                <a:gd name="connsiteY2-6" fmla="*/ 59303 h 2498068"/>
                <a:gd name="connsiteX3-7" fmla="*/ 1051818 w 1281045"/>
                <a:gd name="connsiteY3-8" fmla="*/ 291457 h 2498068"/>
                <a:gd name="connsiteX4-9" fmla="*/ 1185134 w 1281045"/>
                <a:gd name="connsiteY4-10" fmla="*/ 746570 h 2498068"/>
                <a:gd name="connsiteX5-11" fmla="*/ 1205361 w 1281045"/>
                <a:gd name="connsiteY5-12" fmla="*/ 1137324 h 2498068"/>
                <a:gd name="connsiteX6-13" fmla="*/ 1192490 w 1281045"/>
                <a:gd name="connsiteY6-14" fmla="*/ 1242138 h 2498068"/>
                <a:gd name="connsiteX7-15" fmla="*/ 1192030 w 1281045"/>
                <a:gd name="connsiteY7-16" fmla="*/ 1259148 h 2498068"/>
                <a:gd name="connsiteX8-17" fmla="*/ 1191570 w 1281045"/>
                <a:gd name="connsiteY8-18" fmla="*/ 1287190 h 2498068"/>
                <a:gd name="connsiteX9-19" fmla="*/ 1192490 w 1281045"/>
                <a:gd name="connsiteY9-20" fmla="*/ 1413610 h 2498068"/>
                <a:gd name="connsiteX10-21" fmla="*/ 1192490 w 1281045"/>
                <a:gd name="connsiteY10-22" fmla="*/ 1555201 h 2498068"/>
                <a:gd name="connsiteX11-23" fmla="*/ 1185594 w 1281045"/>
                <a:gd name="connsiteY11-24" fmla="*/ 1582784 h 2498068"/>
                <a:gd name="connsiteX12-25" fmla="*/ 1184675 w 1281045"/>
                <a:gd name="connsiteY12-26" fmla="*/ 1724835 h 2498068"/>
                <a:gd name="connsiteX13-27" fmla="*/ 1195708 w 1281045"/>
                <a:gd name="connsiteY13-28" fmla="*/ 2498068 h 2498068"/>
                <a:gd name="connsiteX14-29" fmla="*/ 0 w 1281045"/>
                <a:gd name="connsiteY14-30" fmla="*/ 2498068 h 2498068"/>
                <a:gd name="connsiteX15-31" fmla="*/ 19768 w 1281045"/>
                <a:gd name="connsiteY15-32" fmla="*/ 2241090 h 2498068"/>
                <a:gd name="connsiteX16-33" fmla="*/ 44592 w 1281045"/>
                <a:gd name="connsiteY16-34" fmla="*/ 2024566 h 2498068"/>
                <a:gd name="connsiteX17-35" fmla="*/ 68497 w 1281045"/>
                <a:gd name="connsiteY17-36" fmla="*/ 1868264 h 2498068"/>
                <a:gd name="connsiteX18-37" fmla="*/ 110790 w 1281045"/>
                <a:gd name="connsiteY18-38" fmla="*/ 1660015 h 2498068"/>
                <a:gd name="connsiteX19-39" fmla="*/ 144349 w 1281045"/>
                <a:gd name="connsiteY19-40" fmla="*/ 1560258 h 2498068"/>
                <a:gd name="connsiteX20-41" fmla="*/ 151705 w 1281045"/>
                <a:gd name="connsiteY20-42" fmla="*/ 1532216 h 2498068"/>
                <a:gd name="connsiteX21-43" fmla="*/ 154923 w 1281045"/>
                <a:gd name="connsiteY21-44" fmla="*/ 1504173 h 2498068"/>
                <a:gd name="connsiteX22-45" fmla="*/ 224799 w 1281045"/>
                <a:gd name="connsiteY22-46" fmla="*/ 1231105 h 2498068"/>
                <a:gd name="connsiteX23-47" fmla="*/ 265253 w 1281045"/>
                <a:gd name="connsiteY23-48" fmla="*/ 939649 h 2498068"/>
                <a:gd name="connsiteX24-49" fmla="*/ 286400 w 1281045"/>
                <a:gd name="connsiteY24-50" fmla="*/ 758063 h 2498068"/>
                <a:gd name="connsiteX25-51" fmla="*/ 309385 w 1281045"/>
                <a:gd name="connsiteY25-52" fmla="*/ 526828 h 2498068"/>
                <a:gd name="connsiteX26-53" fmla="*/ 321338 w 1281045"/>
                <a:gd name="connsiteY26-54" fmla="*/ 390754 h 2498068"/>
                <a:gd name="connsiteX27-55" fmla="*/ 325016 w 1281045"/>
                <a:gd name="connsiteY27-56" fmla="*/ 325935 h 2498068"/>
                <a:gd name="connsiteX28-57" fmla="*/ 328693 w 1281045"/>
                <a:gd name="connsiteY28-58" fmla="*/ 124122 h 2498068"/>
                <a:gd name="connsiteX29-59" fmla="*/ 331911 w 1281045"/>
                <a:gd name="connsiteY29-60" fmla="*/ 70336 h 2498068"/>
                <a:gd name="connsiteX30-61" fmla="*/ 397650 w 1281045"/>
                <a:gd name="connsiteY30-62" fmla="*/ 0 h 2498068"/>
                <a:gd name="connsiteX31-63" fmla="*/ 407304 w 1281045"/>
                <a:gd name="connsiteY31-64" fmla="*/ 17929 h 2498068"/>
                <a:gd name="connsiteX32-65" fmla="*/ 410522 w 1281045"/>
                <a:gd name="connsiteY32-66" fmla="*/ 74013 h 2498068"/>
                <a:gd name="connsiteX33-67" fmla="*/ 415119 w 1281045"/>
                <a:gd name="connsiteY33-68" fmla="*/ 255599 h 2498068"/>
                <a:gd name="connsiteX34-69" fmla="*/ 422474 w 1281045"/>
                <a:gd name="connsiteY34-70" fmla="*/ 566823 h 2498068"/>
                <a:gd name="connsiteX35-71" fmla="*/ 424773 w 1281045"/>
                <a:gd name="connsiteY35-72" fmla="*/ 664282 h 2498068"/>
                <a:gd name="connsiteX36-73" fmla="*/ 442242 w 1281045"/>
                <a:gd name="connsiteY36-74" fmla="*/ 683130 h 2498068"/>
                <a:gd name="connsiteX37-75" fmla="*/ 608197 w 1281045"/>
                <a:gd name="connsiteY37-76" fmla="*/ 685888 h 2498068"/>
                <a:gd name="connsiteX38-77" fmla="*/ 842190 w 1281045"/>
                <a:gd name="connsiteY38-78" fmla="*/ 677154 h 2498068"/>
                <a:gd name="connsiteX39-79" fmla="*/ 1046761 w 1281045"/>
                <a:gd name="connsiteY39-80" fmla="*/ 662443 h 2498068"/>
                <a:gd name="connsiteX40-81" fmla="*/ 1062392 w 1281045"/>
                <a:gd name="connsiteY40-82" fmla="*/ 638538 h 2498068"/>
                <a:gd name="connsiteX41-83" fmla="*/ 992515 w 1281045"/>
                <a:gd name="connsiteY41-84" fmla="*/ 414659 h 2498068"/>
                <a:gd name="connsiteX42-85" fmla="*/ 896896 w 1281045"/>
                <a:gd name="connsiteY42-86" fmla="*/ 110790 h 2498068"/>
                <a:gd name="connsiteX43-87" fmla="*/ 878507 w 1281045"/>
                <a:gd name="connsiteY43-88" fmla="*/ 55625 h 2498068"/>
                <a:gd name="connsiteX44-89" fmla="*/ 883564 w 1281045"/>
                <a:gd name="connsiteY44-90" fmla="*/ 35398 h 2498068"/>
                <a:gd name="connsiteX0-91" fmla="*/ 883564 w 1206042"/>
                <a:gd name="connsiteY0-92" fmla="*/ 35398 h 2498068"/>
                <a:gd name="connsiteX1-93" fmla="*/ 894138 w 1206042"/>
                <a:gd name="connsiteY1-94" fmla="*/ 45511 h 2498068"/>
                <a:gd name="connsiteX2-95" fmla="*/ 910687 w 1206042"/>
                <a:gd name="connsiteY2-96" fmla="*/ 59303 h 2498068"/>
                <a:gd name="connsiteX3-97" fmla="*/ 1051818 w 1206042"/>
                <a:gd name="connsiteY3-98" fmla="*/ 291457 h 2498068"/>
                <a:gd name="connsiteX4-99" fmla="*/ 1185134 w 1206042"/>
                <a:gd name="connsiteY4-100" fmla="*/ 746570 h 2498068"/>
                <a:gd name="connsiteX5-101" fmla="*/ 1205361 w 1206042"/>
                <a:gd name="connsiteY5-102" fmla="*/ 1137324 h 2498068"/>
                <a:gd name="connsiteX6-103" fmla="*/ 1192490 w 1206042"/>
                <a:gd name="connsiteY6-104" fmla="*/ 1242138 h 2498068"/>
                <a:gd name="connsiteX7-105" fmla="*/ 1192030 w 1206042"/>
                <a:gd name="connsiteY7-106" fmla="*/ 1259148 h 2498068"/>
                <a:gd name="connsiteX8-107" fmla="*/ 1191570 w 1206042"/>
                <a:gd name="connsiteY8-108" fmla="*/ 1287190 h 2498068"/>
                <a:gd name="connsiteX9-109" fmla="*/ 1192490 w 1206042"/>
                <a:gd name="connsiteY9-110" fmla="*/ 1413610 h 2498068"/>
                <a:gd name="connsiteX10-111" fmla="*/ 1192490 w 1206042"/>
                <a:gd name="connsiteY10-112" fmla="*/ 1555201 h 2498068"/>
                <a:gd name="connsiteX11-113" fmla="*/ 1185594 w 1206042"/>
                <a:gd name="connsiteY11-114" fmla="*/ 1582784 h 2498068"/>
                <a:gd name="connsiteX12-115" fmla="*/ 1184675 w 1206042"/>
                <a:gd name="connsiteY12-116" fmla="*/ 1724835 h 2498068"/>
                <a:gd name="connsiteX13-117" fmla="*/ 1195708 w 1206042"/>
                <a:gd name="connsiteY13-118" fmla="*/ 2498068 h 2498068"/>
                <a:gd name="connsiteX14-119" fmla="*/ 0 w 1206042"/>
                <a:gd name="connsiteY14-120" fmla="*/ 2498068 h 2498068"/>
                <a:gd name="connsiteX15-121" fmla="*/ 19768 w 1206042"/>
                <a:gd name="connsiteY15-122" fmla="*/ 2241090 h 2498068"/>
                <a:gd name="connsiteX16-123" fmla="*/ 44592 w 1206042"/>
                <a:gd name="connsiteY16-124" fmla="*/ 2024566 h 2498068"/>
                <a:gd name="connsiteX17-125" fmla="*/ 68497 w 1206042"/>
                <a:gd name="connsiteY17-126" fmla="*/ 1868264 h 2498068"/>
                <a:gd name="connsiteX18-127" fmla="*/ 110790 w 1206042"/>
                <a:gd name="connsiteY18-128" fmla="*/ 1660015 h 2498068"/>
                <a:gd name="connsiteX19-129" fmla="*/ 144349 w 1206042"/>
                <a:gd name="connsiteY19-130" fmla="*/ 1560258 h 2498068"/>
                <a:gd name="connsiteX20-131" fmla="*/ 151705 w 1206042"/>
                <a:gd name="connsiteY20-132" fmla="*/ 1532216 h 2498068"/>
                <a:gd name="connsiteX21-133" fmla="*/ 154923 w 1206042"/>
                <a:gd name="connsiteY21-134" fmla="*/ 1504173 h 2498068"/>
                <a:gd name="connsiteX22-135" fmla="*/ 224799 w 1206042"/>
                <a:gd name="connsiteY22-136" fmla="*/ 1231105 h 2498068"/>
                <a:gd name="connsiteX23-137" fmla="*/ 265253 w 1206042"/>
                <a:gd name="connsiteY23-138" fmla="*/ 939649 h 2498068"/>
                <a:gd name="connsiteX24-139" fmla="*/ 286400 w 1206042"/>
                <a:gd name="connsiteY24-140" fmla="*/ 758063 h 2498068"/>
                <a:gd name="connsiteX25-141" fmla="*/ 309385 w 1206042"/>
                <a:gd name="connsiteY25-142" fmla="*/ 526828 h 2498068"/>
                <a:gd name="connsiteX26-143" fmla="*/ 321338 w 1206042"/>
                <a:gd name="connsiteY26-144" fmla="*/ 390754 h 2498068"/>
                <a:gd name="connsiteX27-145" fmla="*/ 325016 w 1206042"/>
                <a:gd name="connsiteY27-146" fmla="*/ 325935 h 2498068"/>
                <a:gd name="connsiteX28-147" fmla="*/ 328693 w 1206042"/>
                <a:gd name="connsiteY28-148" fmla="*/ 124122 h 2498068"/>
                <a:gd name="connsiteX29-149" fmla="*/ 331911 w 1206042"/>
                <a:gd name="connsiteY29-150" fmla="*/ 70336 h 2498068"/>
                <a:gd name="connsiteX30-151" fmla="*/ 397650 w 1206042"/>
                <a:gd name="connsiteY30-152" fmla="*/ 0 h 2498068"/>
                <a:gd name="connsiteX31-153" fmla="*/ 407304 w 1206042"/>
                <a:gd name="connsiteY31-154" fmla="*/ 17929 h 2498068"/>
                <a:gd name="connsiteX32-155" fmla="*/ 410522 w 1206042"/>
                <a:gd name="connsiteY32-156" fmla="*/ 74013 h 2498068"/>
                <a:gd name="connsiteX33-157" fmla="*/ 415119 w 1206042"/>
                <a:gd name="connsiteY33-158" fmla="*/ 255599 h 2498068"/>
                <a:gd name="connsiteX34-159" fmla="*/ 422474 w 1206042"/>
                <a:gd name="connsiteY34-160" fmla="*/ 566823 h 2498068"/>
                <a:gd name="connsiteX35-161" fmla="*/ 424773 w 1206042"/>
                <a:gd name="connsiteY35-162" fmla="*/ 664282 h 2498068"/>
                <a:gd name="connsiteX36-163" fmla="*/ 442242 w 1206042"/>
                <a:gd name="connsiteY36-164" fmla="*/ 683130 h 2498068"/>
                <a:gd name="connsiteX37-165" fmla="*/ 608197 w 1206042"/>
                <a:gd name="connsiteY37-166" fmla="*/ 685888 h 2498068"/>
                <a:gd name="connsiteX38-167" fmla="*/ 842190 w 1206042"/>
                <a:gd name="connsiteY38-168" fmla="*/ 677154 h 2498068"/>
                <a:gd name="connsiteX39-169" fmla="*/ 1046761 w 1206042"/>
                <a:gd name="connsiteY39-170" fmla="*/ 662443 h 2498068"/>
                <a:gd name="connsiteX40-171" fmla="*/ 1062392 w 1206042"/>
                <a:gd name="connsiteY40-172" fmla="*/ 638538 h 2498068"/>
                <a:gd name="connsiteX41-173" fmla="*/ 992515 w 1206042"/>
                <a:gd name="connsiteY41-174" fmla="*/ 414659 h 2498068"/>
                <a:gd name="connsiteX42-175" fmla="*/ 896896 w 1206042"/>
                <a:gd name="connsiteY42-176" fmla="*/ 110790 h 2498068"/>
                <a:gd name="connsiteX43-177" fmla="*/ 878507 w 1206042"/>
                <a:gd name="connsiteY43-178" fmla="*/ 55625 h 2498068"/>
                <a:gd name="connsiteX44-179" fmla="*/ 883564 w 1206042"/>
                <a:gd name="connsiteY44-180" fmla="*/ 35398 h 2498068"/>
                <a:gd name="connsiteX0-181" fmla="*/ 883564 w 1206042"/>
                <a:gd name="connsiteY0-182" fmla="*/ 35398 h 2498068"/>
                <a:gd name="connsiteX1-183" fmla="*/ 894138 w 1206042"/>
                <a:gd name="connsiteY1-184" fmla="*/ 45511 h 2498068"/>
                <a:gd name="connsiteX2-185" fmla="*/ 910687 w 1206042"/>
                <a:gd name="connsiteY2-186" fmla="*/ 59303 h 2498068"/>
                <a:gd name="connsiteX3-187" fmla="*/ 1051818 w 1206042"/>
                <a:gd name="connsiteY3-188" fmla="*/ 291457 h 2498068"/>
                <a:gd name="connsiteX4-189" fmla="*/ 1185134 w 1206042"/>
                <a:gd name="connsiteY4-190" fmla="*/ 746570 h 2498068"/>
                <a:gd name="connsiteX5-191" fmla="*/ 1205361 w 1206042"/>
                <a:gd name="connsiteY5-192" fmla="*/ 1137324 h 2498068"/>
                <a:gd name="connsiteX6-193" fmla="*/ 1192490 w 1206042"/>
                <a:gd name="connsiteY6-194" fmla="*/ 1242138 h 2498068"/>
                <a:gd name="connsiteX7-195" fmla="*/ 1192030 w 1206042"/>
                <a:gd name="connsiteY7-196" fmla="*/ 1259148 h 2498068"/>
                <a:gd name="connsiteX8-197" fmla="*/ 1191570 w 1206042"/>
                <a:gd name="connsiteY8-198" fmla="*/ 1287190 h 2498068"/>
                <a:gd name="connsiteX9-199" fmla="*/ 1192490 w 1206042"/>
                <a:gd name="connsiteY9-200" fmla="*/ 1413610 h 2498068"/>
                <a:gd name="connsiteX10-201" fmla="*/ 1192490 w 1206042"/>
                <a:gd name="connsiteY10-202" fmla="*/ 1555201 h 2498068"/>
                <a:gd name="connsiteX11-203" fmla="*/ 1185594 w 1206042"/>
                <a:gd name="connsiteY11-204" fmla="*/ 1582784 h 2498068"/>
                <a:gd name="connsiteX12-205" fmla="*/ 1184675 w 1206042"/>
                <a:gd name="connsiteY12-206" fmla="*/ 1724835 h 2498068"/>
                <a:gd name="connsiteX13-207" fmla="*/ 1195708 w 1206042"/>
                <a:gd name="connsiteY13-208" fmla="*/ 2498068 h 2498068"/>
                <a:gd name="connsiteX14-209" fmla="*/ 0 w 1206042"/>
                <a:gd name="connsiteY14-210" fmla="*/ 2498068 h 2498068"/>
                <a:gd name="connsiteX15-211" fmla="*/ 19768 w 1206042"/>
                <a:gd name="connsiteY15-212" fmla="*/ 2241090 h 2498068"/>
                <a:gd name="connsiteX16-213" fmla="*/ 44592 w 1206042"/>
                <a:gd name="connsiteY16-214" fmla="*/ 2024566 h 2498068"/>
                <a:gd name="connsiteX17-215" fmla="*/ 68497 w 1206042"/>
                <a:gd name="connsiteY17-216" fmla="*/ 1868264 h 2498068"/>
                <a:gd name="connsiteX18-217" fmla="*/ 110790 w 1206042"/>
                <a:gd name="connsiteY18-218" fmla="*/ 1660015 h 2498068"/>
                <a:gd name="connsiteX19-219" fmla="*/ 144349 w 1206042"/>
                <a:gd name="connsiteY19-220" fmla="*/ 1560258 h 2498068"/>
                <a:gd name="connsiteX20-221" fmla="*/ 154923 w 1206042"/>
                <a:gd name="connsiteY20-222" fmla="*/ 1504173 h 2498068"/>
                <a:gd name="connsiteX21-223" fmla="*/ 224799 w 1206042"/>
                <a:gd name="connsiteY21-224" fmla="*/ 1231105 h 2498068"/>
                <a:gd name="connsiteX22-225" fmla="*/ 265253 w 1206042"/>
                <a:gd name="connsiteY22-226" fmla="*/ 939649 h 2498068"/>
                <a:gd name="connsiteX23-227" fmla="*/ 286400 w 1206042"/>
                <a:gd name="connsiteY23-228" fmla="*/ 758063 h 2498068"/>
                <a:gd name="connsiteX24-229" fmla="*/ 309385 w 1206042"/>
                <a:gd name="connsiteY24-230" fmla="*/ 526828 h 2498068"/>
                <a:gd name="connsiteX25-231" fmla="*/ 321338 w 1206042"/>
                <a:gd name="connsiteY25-232" fmla="*/ 390754 h 2498068"/>
                <a:gd name="connsiteX26-233" fmla="*/ 325016 w 1206042"/>
                <a:gd name="connsiteY26-234" fmla="*/ 325935 h 2498068"/>
                <a:gd name="connsiteX27-235" fmla="*/ 328693 w 1206042"/>
                <a:gd name="connsiteY27-236" fmla="*/ 124122 h 2498068"/>
                <a:gd name="connsiteX28-237" fmla="*/ 331911 w 1206042"/>
                <a:gd name="connsiteY28-238" fmla="*/ 70336 h 2498068"/>
                <a:gd name="connsiteX29-239" fmla="*/ 397650 w 1206042"/>
                <a:gd name="connsiteY29-240" fmla="*/ 0 h 2498068"/>
                <a:gd name="connsiteX30-241" fmla="*/ 407304 w 1206042"/>
                <a:gd name="connsiteY30-242" fmla="*/ 17929 h 2498068"/>
                <a:gd name="connsiteX31-243" fmla="*/ 410522 w 1206042"/>
                <a:gd name="connsiteY31-244" fmla="*/ 74013 h 2498068"/>
                <a:gd name="connsiteX32-245" fmla="*/ 415119 w 1206042"/>
                <a:gd name="connsiteY32-246" fmla="*/ 255599 h 2498068"/>
                <a:gd name="connsiteX33-247" fmla="*/ 422474 w 1206042"/>
                <a:gd name="connsiteY33-248" fmla="*/ 566823 h 2498068"/>
                <a:gd name="connsiteX34-249" fmla="*/ 424773 w 1206042"/>
                <a:gd name="connsiteY34-250" fmla="*/ 664282 h 2498068"/>
                <a:gd name="connsiteX35-251" fmla="*/ 442242 w 1206042"/>
                <a:gd name="connsiteY35-252" fmla="*/ 683130 h 2498068"/>
                <a:gd name="connsiteX36-253" fmla="*/ 608197 w 1206042"/>
                <a:gd name="connsiteY36-254" fmla="*/ 685888 h 2498068"/>
                <a:gd name="connsiteX37-255" fmla="*/ 842190 w 1206042"/>
                <a:gd name="connsiteY37-256" fmla="*/ 677154 h 2498068"/>
                <a:gd name="connsiteX38-257" fmla="*/ 1046761 w 1206042"/>
                <a:gd name="connsiteY38-258" fmla="*/ 662443 h 2498068"/>
                <a:gd name="connsiteX39-259" fmla="*/ 1062392 w 1206042"/>
                <a:gd name="connsiteY39-260" fmla="*/ 638538 h 2498068"/>
                <a:gd name="connsiteX40-261" fmla="*/ 992515 w 1206042"/>
                <a:gd name="connsiteY40-262" fmla="*/ 414659 h 2498068"/>
                <a:gd name="connsiteX41-263" fmla="*/ 896896 w 1206042"/>
                <a:gd name="connsiteY41-264" fmla="*/ 110790 h 2498068"/>
                <a:gd name="connsiteX42-265" fmla="*/ 878507 w 1206042"/>
                <a:gd name="connsiteY42-266" fmla="*/ 55625 h 2498068"/>
                <a:gd name="connsiteX43-267" fmla="*/ 883564 w 1206042"/>
                <a:gd name="connsiteY43-268" fmla="*/ 35398 h 2498068"/>
                <a:gd name="connsiteX0-269" fmla="*/ 883564 w 1206042"/>
                <a:gd name="connsiteY0-270" fmla="*/ 35398 h 2498068"/>
                <a:gd name="connsiteX1-271" fmla="*/ 894138 w 1206042"/>
                <a:gd name="connsiteY1-272" fmla="*/ 45511 h 2498068"/>
                <a:gd name="connsiteX2-273" fmla="*/ 910687 w 1206042"/>
                <a:gd name="connsiteY2-274" fmla="*/ 59303 h 2498068"/>
                <a:gd name="connsiteX3-275" fmla="*/ 1051818 w 1206042"/>
                <a:gd name="connsiteY3-276" fmla="*/ 291457 h 2498068"/>
                <a:gd name="connsiteX4-277" fmla="*/ 1185134 w 1206042"/>
                <a:gd name="connsiteY4-278" fmla="*/ 746570 h 2498068"/>
                <a:gd name="connsiteX5-279" fmla="*/ 1205361 w 1206042"/>
                <a:gd name="connsiteY5-280" fmla="*/ 1137324 h 2498068"/>
                <a:gd name="connsiteX6-281" fmla="*/ 1192490 w 1206042"/>
                <a:gd name="connsiteY6-282" fmla="*/ 1242138 h 2498068"/>
                <a:gd name="connsiteX7-283" fmla="*/ 1192030 w 1206042"/>
                <a:gd name="connsiteY7-284" fmla="*/ 1259148 h 2498068"/>
                <a:gd name="connsiteX8-285" fmla="*/ 1191570 w 1206042"/>
                <a:gd name="connsiteY8-286" fmla="*/ 1287190 h 2498068"/>
                <a:gd name="connsiteX9-287" fmla="*/ 1192490 w 1206042"/>
                <a:gd name="connsiteY9-288" fmla="*/ 1413610 h 2498068"/>
                <a:gd name="connsiteX10-289" fmla="*/ 1192490 w 1206042"/>
                <a:gd name="connsiteY10-290" fmla="*/ 1555201 h 2498068"/>
                <a:gd name="connsiteX11-291" fmla="*/ 1185594 w 1206042"/>
                <a:gd name="connsiteY11-292" fmla="*/ 1582784 h 2498068"/>
                <a:gd name="connsiteX12-293" fmla="*/ 1184675 w 1206042"/>
                <a:gd name="connsiteY12-294" fmla="*/ 1724835 h 2498068"/>
                <a:gd name="connsiteX13-295" fmla="*/ 1195708 w 1206042"/>
                <a:gd name="connsiteY13-296" fmla="*/ 2498068 h 2498068"/>
                <a:gd name="connsiteX14-297" fmla="*/ 0 w 1206042"/>
                <a:gd name="connsiteY14-298" fmla="*/ 2498068 h 2498068"/>
                <a:gd name="connsiteX15-299" fmla="*/ 19768 w 1206042"/>
                <a:gd name="connsiteY15-300" fmla="*/ 2241090 h 2498068"/>
                <a:gd name="connsiteX16-301" fmla="*/ 44592 w 1206042"/>
                <a:gd name="connsiteY16-302" fmla="*/ 2024566 h 2498068"/>
                <a:gd name="connsiteX17-303" fmla="*/ 68497 w 1206042"/>
                <a:gd name="connsiteY17-304" fmla="*/ 1868264 h 2498068"/>
                <a:gd name="connsiteX18-305" fmla="*/ 110790 w 1206042"/>
                <a:gd name="connsiteY18-306" fmla="*/ 1660015 h 2498068"/>
                <a:gd name="connsiteX19-307" fmla="*/ 144349 w 1206042"/>
                <a:gd name="connsiteY19-308" fmla="*/ 1560258 h 2498068"/>
                <a:gd name="connsiteX20-309" fmla="*/ 224799 w 1206042"/>
                <a:gd name="connsiteY20-310" fmla="*/ 1231105 h 2498068"/>
                <a:gd name="connsiteX21-311" fmla="*/ 265253 w 1206042"/>
                <a:gd name="connsiteY21-312" fmla="*/ 939649 h 2498068"/>
                <a:gd name="connsiteX22-313" fmla="*/ 286400 w 1206042"/>
                <a:gd name="connsiteY22-314" fmla="*/ 758063 h 2498068"/>
                <a:gd name="connsiteX23-315" fmla="*/ 309385 w 1206042"/>
                <a:gd name="connsiteY23-316" fmla="*/ 526828 h 2498068"/>
                <a:gd name="connsiteX24-317" fmla="*/ 321338 w 1206042"/>
                <a:gd name="connsiteY24-318" fmla="*/ 390754 h 2498068"/>
                <a:gd name="connsiteX25-319" fmla="*/ 325016 w 1206042"/>
                <a:gd name="connsiteY25-320" fmla="*/ 325935 h 2498068"/>
                <a:gd name="connsiteX26-321" fmla="*/ 328693 w 1206042"/>
                <a:gd name="connsiteY26-322" fmla="*/ 124122 h 2498068"/>
                <a:gd name="connsiteX27-323" fmla="*/ 331911 w 1206042"/>
                <a:gd name="connsiteY27-324" fmla="*/ 70336 h 2498068"/>
                <a:gd name="connsiteX28-325" fmla="*/ 397650 w 1206042"/>
                <a:gd name="connsiteY28-326" fmla="*/ 0 h 2498068"/>
                <a:gd name="connsiteX29-327" fmla="*/ 407304 w 1206042"/>
                <a:gd name="connsiteY29-328" fmla="*/ 17929 h 2498068"/>
                <a:gd name="connsiteX30-329" fmla="*/ 410522 w 1206042"/>
                <a:gd name="connsiteY30-330" fmla="*/ 74013 h 2498068"/>
                <a:gd name="connsiteX31-331" fmla="*/ 415119 w 1206042"/>
                <a:gd name="connsiteY31-332" fmla="*/ 255599 h 2498068"/>
                <a:gd name="connsiteX32-333" fmla="*/ 422474 w 1206042"/>
                <a:gd name="connsiteY32-334" fmla="*/ 566823 h 2498068"/>
                <a:gd name="connsiteX33-335" fmla="*/ 424773 w 1206042"/>
                <a:gd name="connsiteY33-336" fmla="*/ 664282 h 2498068"/>
                <a:gd name="connsiteX34-337" fmla="*/ 442242 w 1206042"/>
                <a:gd name="connsiteY34-338" fmla="*/ 683130 h 2498068"/>
                <a:gd name="connsiteX35-339" fmla="*/ 608197 w 1206042"/>
                <a:gd name="connsiteY35-340" fmla="*/ 685888 h 2498068"/>
                <a:gd name="connsiteX36-341" fmla="*/ 842190 w 1206042"/>
                <a:gd name="connsiteY36-342" fmla="*/ 677154 h 2498068"/>
                <a:gd name="connsiteX37-343" fmla="*/ 1046761 w 1206042"/>
                <a:gd name="connsiteY37-344" fmla="*/ 662443 h 2498068"/>
                <a:gd name="connsiteX38-345" fmla="*/ 1062392 w 1206042"/>
                <a:gd name="connsiteY38-346" fmla="*/ 638538 h 2498068"/>
                <a:gd name="connsiteX39-347" fmla="*/ 992515 w 1206042"/>
                <a:gd name="connsiteY39-348" fmla="*/ 414659 h 2498068"/>
                <a:gd name="connsiteX40-349" fmla="*/ 896896 w 1206042"/>
                <a:gd name="connsiteY40-350" fmla="*/ 110790 h 2498068"/>
                <a:gd name="connsiteX41-351" fmla="*/ 878507 w 1206042"/>
                <a:gd name="connsiteY41-352" fmla="*/ 55625 h 2498068"/>
                <a:gd name="connsiteX42-353" fmla="*/ 883564 w 1206042"/>
                <a:gd name="connsiteY42-354" fmla="*/ 35398 h 2498068"/>
                <a:gd name="connsiteX0-355" fmla="*/ 883564 w 1206042"/>
                <a:gd name="connsiteY0-356" fmla="*/ 35398 h 2498068"/>
                <a:gd name="connsiteX1-357" fmla="*/ 894138 w 1206042"/>
                <a:gd name="connsiteY1-358" fmla="*/ 45511 h 2498068"/>
                <a:gd name="connsiteX2-359" fmla="*/ 910687 w 1206042"/>
                <a:gd name="connsiteY2-360" fmla="*/ 59303 h 2498068"/>
                <a:gd name="connsiteX3-361" fmla="*/ 1051818 w 1206042"/>
                <a:gd name="connsiteY3-362" fmla="*/ 291457 h 2498068"/>
                <a:gd name="connsiteX4-363" fmla="*/ 1185134 w 1206042"/>
                <a:gd name="connsiteY4-364" fmla="*/ 746570 h 2498068"/>
                <a:gd name="connsiteX5-365" fmla="*/ 1205361 w 1206042"/>
                <a:gd name="connsiteY5-366" fmla="*/ 1137324 h 2498068"/>
                <a:gd name="connsiteX6-367" fmla="*/ 1192490 w 1206042"/>
                <a:gd name="connsiteY6-368" fmla="*/ 1242138 h 2498068"/>
                <a:gd name="connsiteX7-369" fmla="*/ 1191570 w 1206042"/>
                <a:gd name="connsiteY7-370" fmla="*/ 1287190 h 2498068"/>
                <a:gd name="connsiteX8-371" fmla="*/ 1192490 w 1206042"/>
                <a:gd name="connsiteY8-372" fmla="*/ 1413610 h 2498068"/>
                <a:gd name="connsiteX9-373" fmla="*/ 1192490 w 1206042"/>
                <a:gd name="connsiteY9-374" fmla="*/ 1555201 h 2498068"/>
                <a:gd name="connsiteX10-375" fmla="*/ 1185594 w 1206042"/>
                <a:gd name="connsiteY10-376" fmla="*/ 1582784 h 2498068"/>
                <a:gd name="connsiteX11-377" fmla="*/ 1184675 w 1206042"/>
                <a:gd name="connsiteY11-378" fmla="*/ 1724835 h 2498068"/>
                <a:gd name="connsiteX12-379" fmla="*/ 1195708 w 1206042"/>
                <a:gd name="connsiteY12-380" fmla="*/ 2498068 h 2498068"/>
                <a:gd name="connsiteX13-381" fmla="*/ 0 w 1206042"/>
                <a:gd name="connsiteY13-382" fmla="*/ 2498068 h 2498068"/>
                <a:gd name="connsiteX14-383" fmla="*/ 19768 w 1206042"/>
                <a:gd name="connsiteY14-384" fmla="*/ 2241090 h 2498068"/>
                <a:gd name="connsiteX15-385" fmla="*/ 44592 w 1206042"/>
                <a:gd name="connsiteY15-386" fmla="*/ 2024566 h 2498068"/>
                <a:gd name="connsiteX16-387" fmla="*/ 68497 w 1206042"/>
                <a:gd name="connsiteY16-388" fmla="*/ 1868264 h 2498068"/>
                <a:gd name="connsiteX17-389" fmla="*/ 110790 w 1206042"/>
                <a:gd name="connsiteY17-390" fmla="*/ 1660015 h 2498068"/>
                <a:gd name="connsiteX18-391" fmla="*/ 144349 w 1206042"/>
                <a:gd name="connsiteY18-392" fmla="*/ 1560258 h 2498068"/>
                <a:gd name="connsiteX19-393" fmla="*/ 224799 w 1206042"/>
                <a:gd name="connsiteY19-394" fmla="*/ 1231105 h 2498068"/>
                <a:gd name="connsiteX20-395" fmla="*/ 265253 w 1206042"/>
                <a:gd name="connsiteY20-396" fmla="*/ 939649 h 2498068"/>
                <a:gd name="connsiteX21-397" fmla="*/ 286400 w 1206042"/>
                <a:gd name="connsiteY21-398" fmla="*/ 758063 h 2498068"/>
                <a:gd name="connsiteX22-399" fmla="*/ 309385 w 1206042"/>
                <a:gd name="connsiteY22-400" fmla="*/ 526828 h 2498068"/>
                <a:gd name="connsiteX23-401" fmla="*/ 321338 w 1206042"/>
                <a:gd name="connsiteY23-402" fmla="*/ 390754 h 2498068"/>
                <a:gd name="connsiteX24-403" fmla="*/ 325016 w 1206042"/>
                <a:gd name="connsiteY24-404" fmla="*/ 325935 h 2498068"/>
                <a:gd name="connsiteX25-405" fmla="*/ 328693 w 1206042"/>
                <a:gd name="connsiteY25-406" fmla="*/ 124122 h 2498068"/>
                <a:gd name="connsiteX26-407" fmla="*/ 331911 w 1206042"/>
                <a:gd name="connsiteY26-408" fmla="*/ 70336 h 2498068"/>
                <a:gd name="connsiteX27-409" fmla="*/ 397650 w 1206042"/>
                <a:gd name="connsiteY27-410" fmla="*/ 0 h 2498068"/>
                <a:gd name="connsiteX28-411" fmla="*/ 407304 w 1206042"/>
                <a:gd name="connsiteY28-412" fmla="*/ 17929 h 2498068"/>
                <a:gd name="connsiteX29-413" fmla="*/ 410522 w 1206042"/>
                <a:gd name="connsiteY29-414" fmla="*/ 74013 h 2498068"/>
                <a:gd name="connsiteX30-415" fmla="*/ 415119 w 1206042"/>
                <a:gd name="connsiteY30-416" fmla="*/ 255599 h 2498068"/>
                <a:gd name="connsiteX31-417" fmla="*/ 422474 w 1206042"/>
                <a:gd name="connsiteY31-418" fmla="*/ 566823 h 2498068"/>
                <a:gd name="connsiteX32-419" fmla="*/ 424773 w 1206042"/>
                <a:gd name="connsiteY32-420" fmla="*/ 664282 h 2498068"/>
                <a:gd name="connsiteX33-421" fmla="*/ 442242 w 1206042"/>
                <a:gd name="connsiteY33-422" fmla="*/ 683130 h 2498068"/>
                <a:gd name="connsiteX34-423" fmla="*/ 608197 w 1206042"/>
                <a:gd name="connsiteY34-424" fmla="*/ 685888 h 2498068"/>
                <a:gd name="connsiteX35-425" fmla="*/ 842190 w 1206042"/>
                <a:gd name="connsiteY35-426" fmla="*/ 677154 h 2498068"/>
                <a:gd name="connsiteX36-427" fmla="*/ 1046761 w 1206042"/>
                <a:gd name="connsiteY36-428" fmla="*/ 662443 h 2498068"/>
                <a:gd name="connsiteX37-429" fmla="*/ 1062392 w 1206042"/>
                <a:gd name="connsiteY37-430" fmla="*/ 638538 h 2498068"/>
                <a:gd name="connsiteX38-431" fmla="*/ 992515 w 1206042"/>
                <a:gd name="connsiteY38-432" fmla="*/ 414659 h 2498068"/>
                <a:gd name="connsiteX39-433" fmla="*/ 896896 w 1206042"/>
                <a:gd name="connsiteY39-434" fmla="*/ 110790 h 2498068"/>
                <a:gd name="connsiteX40-435" fmla="*/ 878507 w 1206042"/>
                <a:gd name="connsiteY40-436" fmla="*/ 55625 h 2498068"/>
                <a:gd name="connsiteX41-437" fmla="*/ 883564 w 1206042"/>
                <a:gd name="connsiteY41-438" fmla="*/ 35398 h 2498068"/>
                <a:gd name="connsiteX0-439" fmla="*/ 883564 w 1206042"/>
                <a:gd name="connsiteY0-440" fmla="*/ 35398 h 2498068"/>
                <a:gd name="connsiteX1-441" fmla="*/ 894138 w 1206042"/>
                <a:gd name="connsiteY1-442" fmla="*/ 45511 h 2498068"/>
                <a:gd name="connsiteX2-443" fmla="*/ 910687 w 1206042"/>
                <a:gd name="connsiteY2-444" fmla="*/ 59303 h 2498068"/>
                <a:gd name="connsiteX3-445" fmla="*/ 1051818 w 1206042"/>
                <a:gd name="connsiteY3-446" fmla="*/ 291457 h 2498068"/>
                <a:gd name="connsiteX4-447" fmla="*/ 1185134 w 1206042"/>
                <a:gd name="connsiteY4-448" fmla="*/ 746570 h 2498068"/>
                <a:gd name="connsiteX5-449" fmla="*/ 1205361 w 1206042"/>
                <a:gd name="connsiteY5-450" fmla="*/ 1137324 h 2498068"/>
                <a:gd name="connsiteX6-451" fmla="*/ 1191570 w 1206042"/>
                <a:gd name="connsiteY6-452" fmla="*/ 1287190 h 2498068"/>
                <a:gd name="connsiteX7-453" fmla="*/ 1192490 w 1206042"/>
                <a:gd name="connsiteY7-454" fmla="*/ 1413610 h 2498068"/>
                <a:gd name="connsiteX8-455" fmla="*/ 1192490 w 1206042"/>
                <a:gd name="connsiteY8-456" fmla="*/ 1555201 h 2498068"/>
                <a:gd name="connsiteX9-457" fmla="*/ 1185594 w 1206042"/>
                <a:gd name="connsiteY9-458" fmla="*/ 1582784 h 2498068"/>
                <a:gd name="connsiteX10-459" fmla="*/ 1184675 w 1206042"/>
                <a:gd name="connsiteY10-460" fmla="*/ 1724835 h 2498068"/>
                <a:gd name="connsiteX11-461" fmla="*/ 1195708 w 1206042"/>
                <a:gd name="connsiteY11-462" fmla="*/ 2498068 h 2498068"/>
                <a:gd name="connsiteX12-463" fmla="*/ 0 w 1206042"/>
                <a:gd name="connsiteY12-464" fmla="*/ 2498068 h 2498068"/>
                <a:gd name="connsiteX13-465" fmla="*/ 19768 w 1206042"/>
                <a:gd name="connsiteY13-466" fmla="*/ 2241090 h 2498068"/>
                <a:gd name="connsiteX14-467" fmla="*/ 44592 w 1206042"/>
                <a:gd name="connsiteY14-468" fmla="*/ 2024566 h 2498068"/>
                <a:gd name="connsiteX15-469" fmla="*/ 68497 w 1206042"/>
                <a:gd name="connsiteY15-470" fmla="*/ 1868264 h 2498068"/>
                <a:gd name="connsiteX16-471" fmla="*/ 110790 w 1206042"/>
                <a:gd name="connsiteY16-472" fmla="*/ 1660015 h 2498068"/>
                <a:gd name="connsiteX17-473" fmla="*/ 144349 w 1206042"/>
                <a:gd name="connsiteY17-474" fmla="*/ 1560258 h 2498068"/>
                <a:gd name="connsiteX18-475" fmla="*/ 224799 w 1206042"/>
                <a:gd name="connsiteY18-476" fmla="*/ 1231105 h 2498068"/>
                <a:gd name="connsiteX19-477" fmla="*/ 265253 w 1206042"/>
                <a:gd name="connsiteY19-478" fmla="*/ 939649 h 2498068"/>
                <a:gd name="connsiteX20-479" fmla="*/ 286400 w 1206042"/>
                <a:gd name="connsiteY20-480" fmla="*/ 758063 h 2498068"/>
                <a:gd name="connsiteX21-481" fmla="*/ 309385 w 1206042"/>
                <a:gd name="connsiteY21-482" fmla="*/ 526828 h 2498068"/>
                <a:gd name="connsiteX22-483" fmla="*/ 321338 w 1206042"/>
                <a:gd name="connsiteY22-484" fmla="*/ 390754 h 2498068"/>
                <a:gd name="connsiteX23-485" fmla="*/ 325016 w 1206042"/>
                <a:gd name="connsiteY23-486" fmla="*/ 325935 h 2498068"/>
                <a:gd name="connsiteX24-487" fmla="*/ 328693 w 1206042"/>
                <a:gd name="connsiteY24-488" fmla="*/ 124122 h 2498068"/>
                <a:gd name="connsiteX25-489" fmla="*/ 331911 w 1206042"/>
                <a:gd name="connsiteY25-490" fmla="*/ 70336 h 2498068"/>
                <a:gd name="connsiteX26-491" fmla="*/ 397650 w 1206042"/>
                <a:gd name="connsiteY26-492" fmla="*/ 0 h 2498068"/>
                <a:gd name="connsiteX27-493" fmla="*/ 407304 w 1206042"/>
                <a:gd name="connsiteY27-494" fmla="*/ 17929 h 2498068"/>
                <a:gd name="connsiteX28-495" fmla="*/ 410522 w 1206042"/>
                <a:gd name="connsiteY28-496" fmla="*/ 74013 h 2498068"/>
                <a:gd name="connsiteX29-497" fmla="*/ 415119 w 1206042"/>
                <a:gd name="connsiteY29-498" fmla="*/ 255599 h 2498068"/>
                <a:gd name="connsiteX30-499" fmla="*/ 422474 w 1206042"/>
                <a:gd name="connsiteY30-500" fmla="*/ 566823 h 2498068"/>
                <a:gd name="connsiteX31-501" fmla="*/ 424773 w 1206042"/>
                <a:gd name="connsiteY31-502" fmla="*/ 664282 h 2498068"/>
                <a:gd name="connsiteX32-503" fmla="*/ 442242 w 1206042"/>
                <a:gd name="connsiteY32-504" fmla="*/ 683130 h 2498068"/>
                <a:gd name="connsiteX33-505" fmla="*/ 608197 w 1206042"/>
                <a:gd name="connsiteY33-506" fmla="*/ 685888 h 2498068"/>
                <a:gd name="connsiteX34-507" fmla="*/ 842190 w 1206042"/>
                <a:gd name="connsiteY34-508" fmla="*/ 677154 h 2498068"/>
                <a:gd name="connsiteX35-509" fmla="*/ 1046761 w 1206042"/>
                <a:gd name="connsiteY35-510" fmla="*/ 662443 h 2498068"/>
                <a:gd name="connsiteX36-511" fmla="*/ 1062392 w 1206042"/>
                <a:gd name="connsiteY36-512" fmla="*/ 638538 h 2498068"/>
                <a:gd name="connsiteX37-513" fmla="*/ 992515 w 1206042"/>
                <a:gd name="connsiteY37-514" fmla="*/ 414659 h 2498068"/>
                <a:gd name="connsiteX38-515" fmla="*/ 896896 w 1206042"/>
                <a:gd name="connsiteY38-516" fmla="*/ 110790 h 2498068"/>
                <a:gd name="connsiteX39-517" fmla="*/ 878507 w 1206042"/>
                <a:gd name="connsiteY39-518" fmla="*/ 55625 h 2498068"/>
                <a:gd name="connsiteX40-519" fmla="*/ 883564 w 1206042"/>
                <a:gd name="connsiteY40-520" fmla="*/ 35398 h 2498068"/>
                <a:gd name="connsiteX0-521" fmla="*/ 883564 w 1206042"/>
                <a:gd name="connsiteY0-522" fmla="*/ 35398 h 2498068"/>
                <a:gd name="connsiteX1-523" fmla="*/ 894138 w 1206042"/>
                <a:gd name="connsiteY1-524" fmla="*/ 45511 h 2498068"/>
                <a:gd name="connsiteX2-525" fmla="*/ 910687 w 1206042"/>
                <a:gd name="connsiteY2-526" fmla="*/ 59303 h 2498068"/>
                <a:gd name="connsiteX3-527" fmla="*/ 1051818 w 1206042"/>
                <a:gd name="connsiteY3-528" fmla="*/ 291457 h 2498068"/>
                <a:gd name="connsiteX4-529" fmla="*/ 1185134 w 1206042"/>
                <a:gd name="connsiteY4-530" fmla="*/ 746570 h 2498068"/>
                <a:gd name="connsiteX5-531" fmla="*/ 1205361 w 1206042"/>
                <a:gd name="connsiteY5-532" fmla="*/ 1137324 h 2498068"/>
                <a:gd name="connsiteX6-533" fmla="*/ 1192490 w 1206042"/>
                <a:gd name="connsiteY6-534" fmla="*/ 1413610 h 2498068"/>
                <a:gd name="connsiteX7-535" fmla="*/ 1192490 w 1206042"/>
                <a:gd name="connsiteY7-536" fmla="*/ 1555201 h 2498068"/>
                <a:gd name="connsiteX8-537" fmla="*/ 1185594 w 1206042"/>
                <a:gd name="connsiteY8-538" fmla="*/ 1582784 h 2498068"/>
                <a:gd name="connsiteX9-539" fmla="*/ 1184675 w 1206042"/>
                <a:gd name="connsiteY9-540" fmla="*/ 1724835 h 2498068"/>
                <a:gd name="connsiteX10-541" fmla="*/ 1195708 w 1206042"/>
                <a:gd name="connsiteY10-542" fmla="*/ 2498068 h 2498068"/>
                <a:gd name="connsiteX11-543" fmla="*/ 0 w 1206042"/>
                <a:gd name="connsiteY11-544" fmla="*/ 2498068 h 2498068"/>
                <a:gd name="connsiteX12-545" fmla="*/ 19768 w 1206042"/>
                <a:gd name="connsiteY12-546" fmla="*/ 2241090 h 2498068"/>
                <a:gd name="connsiteX13-547" fmla="*/ 44592 w 1206042"/>
                <a:gd name="connsiteY13-548" fmla="*/ 2024566 h 2498068"/>
                <a:gd name="connsiteX14-549" fmla="*/ 68497 w 1206042"/>
                <a:gd name="connsiteY14-550" fmla="*/ 1868264 h 2498068"/>
                <a:gd name="connsiteX15-551" fmla="*/ 110790 w 1206042"/>
                <a:gd name="connsiteY15-552" fmla="*/ 1660015 h 2498068"/>
                <a:gd name="connsiteX16-553" fmla="*/ 144349 w 1206042"/>
                <a:gd name="connsiteY16-554" fmla="*/ 1560258 h 2498068"/>
                <a:gd name="connsiteX17-555" fmla="*/ 224799 w 1206042"/>
                <a:gd name="connsiteY17-556" fmla="*/ 1231105 h 2498068"/>
                <a:gd name="connsiteX18-557" fmla="*/ 265253 w 1206042"/>
                <a:gd name="connsiteY18-558" fmla="*/ 939649 h 2498068"/>
                <a:gd name="connsiteX19-559" fmla="*/ 286400 w 1206042"/>
                <a:gd name="connsiteY19-560" fmla="*/ 758063 h 2498068"/>
                <a:gd name="connsiteX20-561" fmla="*/ 309385 w 1206042"/>
                <a:gd name="connsiteY20-562" fmla="*/ 526828 h 2498068"/>
                <a:gd name="connsiteX21-563" fmla="*/ 321338 w 1206042"/>
                <a:gd name="connsiteY21-564" fmla="*/ 390754 h 2498068"/>
                <a:gd name="connsiteX22-565" fmla="*/ 325016 w 1206042"/>
                <a:gd name="connsiteY22-566" fmla="*/ 325935 h 2498068"/>
                <a:gd name="connsiteX23-567" fmla="*/ 328693 w 1206042"/>
                <a:gd name="connsiteY23-568" fmla="*/ 124122 h 2498068"/>
                <a:gd name="connsiteX24-569" fmla="*/ 331911 w 1206042"/>
                <a:gd name="connsiteY24-570" fmla="*/ 70336 h 2498068"/>
                <a:gd name="connsiteX25-571" fmla="*/ 397650 w 1206042"/>
                <a:gd name="connsiteY25-572" fmla="*/ 0 h 2498068"/>
                <a:gd name="connsiteX26-573" fmla="*/ 407304 w 1206042"/>
                <a:gd name="connsiteY26-574" fmla="*/ 17929 h 2498068"/>
                <a:gd name="connsiteX27-575" fmla="*/ 410522 w 1206042"/>
                <a:gd name="connsiteY27-576" fmla="*/ 74013 h 2498068"/>
                <a:gd name="connsiteX28-577" fmla="*/ 415119 w 1206042"/>
                <a:gd name="connsiteY28-578" fmla="*/ 255599 h 2498068"/>
                <a:gd name="connsiteX29-579" fmla="*/ 422474 w 1206042"/>
                <a:gd name="connsiteY29-580" fmla="*/ 566823 h 2498068"/>
                <a:gd name="connsiteX30-581" fmla="*/ 424773 w 1206042"/>
                <a:gd name="connsiteY30-582" fmla="*/ 664282 h 2498068"/>
                <a:gd name="connsiteX31-583" fmla="*/ 442242 w 1206042"/>
                <a:gd name="connsiteY31-584" fmla="*/ 683130 h 2498068"/>
                <a:gd name="connsiteX32-585" fmla="*/ 608197 w 1206042"/>
                <a:gd name="connsiteY32-586" fmla="*/ 685888 h 2498068"/>
                <a:gd name="connsiteX33-587" fmla="*/ 842190 w 1206042"/>
                <a:gd name="connsiteY33-588" fmla="*/ 677154 h 2498068"/>
                <a:gd name="connsiteX34-589" fmla="*/ 1046761 w 1206042"/>
                <a:gd name="connsiteY34-590" fmla="*/ 662443 h 2498068"/>
                <a:gd name="connsiteX35-591" fmla="*/ 1062392 w 1206042"/>
                <a:gd name="connsiteY35-592" fmla="*/ 638538 h 2498068"/>
                <a:gd name="connsiteX36-593" fmla="*/ 992515 w 1206042"/>
                <a:gd name="connsiteY36-594" fmla="*/ 414659 h 2498068"/>
                <a:gd name="connsiteX37-595" fmla="*/ 896896 w 1206042"/>
                <a:gd name="connsiteY37-596" fmla="*/ 110790 h 2498068"/>
                <a:gd name="connsiteX38-597" fmla="*/ 878507 w 1206042"/>
                <a:gd name="connsiteY38-598" fmla="*/ 55625 h 2498068"/>
                <a:gd name="connsiteX39-599" fmla="*/ 883564 w 1206042"/>
                <a:gd name="connsiteY39-600" fmla="*/ 35398 h 2498068"/>
                <a:gd name="connsiteX0-601" fmla="*/ 883564 w 1206042"/>
                <a:gd name="connsiteY0-602" fmla="*/ 35398 h 2498068"/>
                <a:gd name="connsiteX1-603" fmla="*/ 894138 w 1206042"/>
                <a:gd name="connsiteY1-604" fmla="*/ 45511 h 2498068"/>
                <a:gd name="connsiteX2-605" fmla="*/ 910687 w 1206042"/>
                <a:gd name="connsiteY2-606" fmla="*/ 59303 h 2498068"/>
                <a:gd name="connsiteX3-607" fmla="*/ 1051818 w 1206042"/>
                <a:gd name="connsiteY3-608" fmla="*/ 291457 h 2498068"/>
                <a:gd name="connsiteX4-609" fmla="*/ 1185134 w 1206042"/>
                <a:gd name="connsiteY4-610" fmla="*/ 746570 h 2498068"/>
                <a:gd name="connsiteX5-611" fmla="*/ 1205361 w 1206042"/>
                <a:gd name="connsiteY5-612" fmla="*/ 1137324 h 2498068"/>
                <a:gd name="connsiteX6-613" fmla="*/ 1192490 w 1206042"/>
                <a:gd name="connsiteY6-614" fmla="*/ 1555201 h 2498068"/>
                <a:gd name="connsiteX7-615" fmla="*/ 1185594 w 1206042"/>
                <a:gd name="connsiteY7-616" fmla="*/ 1582784 h 2498068"/>
                <a:gd name="connsiteX8-617" fmla="*/ 1184675 w 1206042"/>
                <a:gd name="connsiteY8-618" fmla="*/ 1724835 h 2498068"/>
                <a:gd name="connsiteX9-619" fmla="*/ 1195708 w 1206042"/>
                <a:gd name="connsiteY9-620" fmla="*/ 2498068 h 2498068"/>
                <a:gd name="connsiteX10-621" fmla="*/ 0 w 1206042"/>
                <a:gd name="connsiteY10-622" fmla="*/ 2498068 h 2498068"/>
                <a:gd name="connsiteX11-623" fmla="*/ 19768 w 1206042"/>
                <a:gd name="connsiteY11-624" fmla="*/ 2241090 h 2498068"/>
                <a:gd name="connsiteX12-625" fmla="*/ 44592 w 1206042"/>
                <a:gd name="connsiteY12-626" fmla="*/ 2024566 h 2498068"/>
                <a:gd name="connsiteX13-627" fmla="*/ 68497 w 1206042"/>
                <a:gd name="connsiteY13-628" fmla="*/ 1868264 h 2498068"/>
                <a:gd name="connsiteX14-629" fmla="*/ 110790 w 1206042"/>
                <a:gd name="connsiteY14-630" fmla="*/ 1660015 h 2498068"/>
                <a:gd name="connsiteX15-631" fmla="*/ 144349 w 1206042"/>
                <a:gd name="connsiteY15-632" fmla="*/ 1560258 h 2498068"/>
                <a:gd name="connsiteX16-633" fmla="*/ 224799 w 1206042"/>
                <a:gd name="connsiteY16-634" fmla="*/ 1231105 h 2498068"/>
                <a:gd name="connsiteX17-635" fmla="*/ 265253 w 1206042"/>
                <a:gd name="connsiteY17-636" fmla="*/ 939649 h 2498068"/>
                <a:gd name="connsiteX18-637" fmla="*/ 286400 w 1206042"/>
                <a:gd name="connsiteY18-638" fmla="*/ 758063 h 2498068"/>
                <a:gd name="connsiteX19-639" fmla="*/ 309385 w 1206042"/>
                <a:gd name="connsiteY19-640" fmla="*/ 526828 h 2498068"/>
                <a:gd name="connsiteX20-641" fmla="*/ 321338 w 1206042"/>
                <a:gd name="connsiteY20-642" fmla="*/ 390754 h 2498068"/>
                <a:gd name="connsiteX21-643" fmla="*/ 325016 w 1206042"/>
                <a:gd name="connsiteY21-644" fmla="*/ 325935 h 2498068"/>
                <a:gd name="connsiteX22-645" fmla="*/ 328693 w 1206042"/>
                <a:gd name="connsiteY22-646" fmla="*/ 124122 h 2498068"/>
                <a:gd name="connsiteX23-647" fmla="*/ 331911 w 1206042"/>
                <a:gd name="connsiteY23-648" fmla="*/ 70336 h 2498068"/>
                <a:gd name="connsiteX24-649" fmla="*/ 397650 w 1206042"/>
                <a:gd name="connsiteY24-650" fmla="*/ 0 h 2498068"/>
                <a:gd name="connsiteX25-651" fmla="*/ 407304 w 1206042"/>
                <a:gd name="connsiteY25-652" fmla="*/ 17929 h 2498068"/>
                <a:gd name="connsiteX26-653" fmla="*/ 410522 w 1206042"/>
                <a:gd name="connsiteY26-654" fmla="*/ 74013 h 2498068"/>
                <a:gd name="connsiteX27-655" fmla="*/ 415119 w 1206042"/>
                <a:gd name="connsiteY27-656" fmla="*/ 255599 h 2498068"/>
                <a:gd name="connsiteX28-657" fmla="*/ 422474 w 1206042"/>
                <a:gd name="connsiteY28-658" fmla="*/ 566823 h 2498068"/>
                <a:gd name="connsiteX29-659" fmla="*/ 424773 w 1206042"/>
                <a:gd name="connsiteY29-660" fmla="*/ 664282 h 2498068"/>
                <a:gd name="connsiteX30-661" fmla="*/ 442242 w 1206042"/>
                <a:gd name="connsiteY30-662" fmla="*/ 683130 h 2498068"/>
                <a:gd name="connsiteX31-663" fmla="*/ 608197 w 1206042"/>
                <a:gd name="connsiteY31-664" fmla="*/ 685888 h 2498068"/>
                <a:gd name="connsiteX32-665" fmla="*/ 842190 w 1206042"/>
                <a:gd name="connsiteY32-666" fmla="*/ 677154 h 2498068"/>
                <a:gd name="connsiteX33-667" fmla="*/ 1046761 w 1206042"/>
                <a:gd name="connsiteY33-668" fmla="*/ 662443 h 2498068"/>
                <a:gd name="connsiteX34-669" fmla="*/ 1062392 w 1206042"/>
                <a:gd name="connsiteY34-670" fmla="*/ 638538 h 2498068"/>
                <a:gd name="connsiteX35-671" fmla="*/ 992515 w 1206042"/>
                <a:gd name="connsiteY35-672" fmla="*/ 414659 h 2498068"/>
                <a:gd name="connsiteX36-673" fmla="*/ 896896 w 1206042"/>
                <a:gd name="connsiteY36-674" fmla="*/ 110790 h 2498068"/>
                <a:gd name="connsiteX37-675" fmla="*/ 878507 w 1206042"/>
                <a:gd name="connsiteY37-676" fmla="*/ 55625 h 2498068"/>
                <a:gd name="connsiteX38-677" fmla="*/ 883564 w 1206042"/>
                <a:gd name="connsiteY38-678" fmla="*/ 35398 h 2498068"/>
                <a:gd name="connsiteX0-679" fmla="*/ 883564 w 1206042"/>
                <a:gd name="connsiteY0-680" fmla="*/ 35398 h 2498068"/>
                <a:gd name="connsiteX1-681" fmla="*/ 894138 w 1206042"/>
                <a:gd name="connsiteY1-682" fmla="*/ 45511 h 2498068"/>
                <a:gd name="connsiteX2-683" fmla="*/ 910687 w 1206042"/>
                <a:gd name="connsiteY2-684" fmla="*/ 59303 h 2498068"/>
                <a:gd name="connsiteX3-685" fmla="*/ 1051818 w 1206042"/>
                <a:gd name="connsiteY3-686" fmla="*/ 291457 h 2498068"/>
                <a:gd name="connsiteX4-687" fmla="*/ 1185134 w 1206042"/>
                <a:gd name="connsiteY4-688" fmla="*/ 746570 h 2498068"/>
                <a:gd name="connsiteX5-689" fmla="*/ 1205361 w 1206042"/>
                <a:gd name="connsiteY5-690" fmla="*/ 1137324 h 2498068"/>
                <a:gd name="connsiteX6-691" fmla="*/ 1185594 w 1206042"/>
                <a:gd name="connsiteY6-692" fmla="*/ 1582784 h 2498068"/>
                <a:gd name="connsiteX7-693" fmla="*/ 1184675 w 1206042"/>
                <a:gd name="connsiteY7-694" fmla="*/ 1724835 h 2498068"/>
                <a:gd name="connsiteX8-695" fmla="*/ 1195708 w 1206042"/>
                <a:gd name="connsiteY8-696" fmla="*/ 2498068 h 2498068"/>
                <a:gd name="connsiteX9-697" fmla="*/ 0 w 1206042"/>
                <a:gd name="connsiteY9-698" fmla="*/ 2498068 h 2498068"/>
                <a:gd name="connsiteX10-699" fmla="*/ 19768 w 1206042"/>
                <a:gd name="connsiteY10-700" fmla="*/ 2241090 h 2498068"/>
                <a:gd name="connsiteX11-701" fmla="*/ 44592 w 1206042"/>
                <a:gd name="connsiteY11-702" fmla="*/ 2024566 h 2498068"/>
                <a:gd name="connsiteX12-703" fmla="*/ 68497 w 1206042"/>
                <a:gd name="connsiteY12-704" fmla="*/ 1868264 h 2498068"/>
                <a:gd name="connsiteX13-705" fmla="*/ 110790 w 1206042"/>
                <a:gd name="connsiteY13-706" fmla="*/ 1660015 h 2498068"/>
                <a:gd name="connsiteX14-707" fmla="*/ 144349 w 1206042"/>
                <a:gd name="connsiteY14-708" fmla="*/ 1560258 h 2498068"/>
                <a:gd name="connsiteX15-709" fmla="*/ 224799 w 1206042"/>
                <a:gd name="connsiteY15-710" fmla="*/ 1231105 h 2498068"/>
                <a:gd name="connsiteX16-711" fmla="*/ 265253 w 1206042"/>
                <a:gd name="connsiteY16-712" fmla="*/ 939649 h 2498068"/>
                <a:gd name="connsiteX17-713" fmla="*/ 286400 w 1206042"/>
                <a:gd name="connsiteY17-714" fmla="*/ 758063 h 2498068"/>
                <a:gd name="connsiteX18-715" fmla="*/ 309385 w 1206042"/>
                <a:gd name="connsiteY18-716" fmla="*/ 526828 h 2498068"/>
                <a:gd name="connsiteX19-717" fmla="*/ 321338 w 1206042"/>
                <a:gd name="connsiteY19-718" fmla="*/ 390754 h 2498068"/>
                <a:gd name="connsiteX20-719" fmla="*/ 325016 w 1206042"/>
                <a:gd name="connsiteY20-720" fmla="*/ 325935 h 2498068"/>
                <a:gd name="connsiteX21-721" fmla="*/ 328693 w 1206042"/>
                <a:gd name="connsiteY21-722" fmla="*/ 124122 h 2498068"/>
                <a:gd name="connsiteX22-723" fmla="*/ 331911 w 1206042"/>
                <a:gd name="connsiteY22-724" fmla="*/ 70336 h 2498068"/>
                <a:gd name="connsiteX23-725" fmla="*/ 397650 w 1206042"/>
                <a:gd name="connsiteY23-726" fmla="*/ 0 h 2498068"/>
                <a:gd name="connsiteX24-727" fmla="*/ 407304 w 1206042"/>
                <a:gd name="connsiteY24-728" fmla="*/ 17929 h 2498068"/>
                <a:gd name="connsiteX25-729" fmla="*/ 410522 w 1206042"/>
                <a:gd name="connsiteY25-730" fmla="*/ 74013 h 2498068"/>
                <a:gd name="connsiteX26-731" fmla="*/ 415119 w 1206042"/>
                <a:gd name="connsiteY26-732" fmla="*/ 255599 h 2498068"/>
                <a:gd name="connsiteX27-733" fmla="*/ 422474 w 1206042"/>
                <a:gd name="connsiteY27-734" fmla="*/ 566823 h 2498068"/>
                <a:gd name="connsiteX28-735" fmla="*/ 424773 w 1206042"/>
                <a:gd name="connsiteY28-736" fmla="*/ 664282 h 2498068"/>
                <a:gd name="connsiteX29-737" fmla="*/ 442242 w 1206042"/>
                <a:gd name="connsiteY29-738" fmla="*/ 683130 h 2498068"/>
                <a:gd name="connsiteX30-739" fmla="*/ 608197 w 1206042"/>
                <a:gd name="connsiteY30-740" fmla="*/ 685888 h 2498068"/>
                <a:gd name="connsiteX31-741" fmla="*/ 842190 w 1206042"/>
                <a:gd name="connsiteY31-742" fmla="*/ 677154 h 2498068"/>
                <a:gd name="connsiteX32-743" fmla="*/ 1046761 w 1206042"/>
                <a:gd name="connsiteY32-744" fmla="*/ 662443 h 2498068"/>
                <a:gd name="connsiteX33-745" fmla="*/ 1062392 w 1206042"/>
                <a:gd name="connsiteY33-746" fmla="*/ 638538 h 2498068"/>
                <a:gd name="connsiteX34-747" fmla="*/ 992515 w 1206042"/>
                <a:gd name="connsiteY34-748" fmla="*/ 414659 h 2498068"/>
                <a:gd name="connsiteX35-749" fmla="*/ 896896 w 1206042"/>
                <a:gd name="connsiteY35-750" fmla="*/ 110790 h 2498068"/>
                <a:gd name="connsiteX36-751" fmla="*/ 878507 w 1206042"/>
                <a:gd name="connsiteY36-752" fmla="*/ 55625 h 2498068"/>
                <a:gd name="connsiteX37-753" fmla="*/ 883564 w 1206042"/>
                <a:gd name="connsiteY37-754" fmla="*/ 35398 h 2498068"/>
                <a:gd name="connsiteX0-755" fmla="*/ 883564 w 1206042"/>
                <a:gd name="connsiteY0-756" fmla="*/ 35398 h 2498068"/>
                <a:gd name="connsiteX1-757" fmla="*/ 894138 w 1206042"/>
                <a:gd name="connsiteY1-758" fmla="*/ 45511 h 2498068"/>
                <a:gd name="connsiteX2-759" fmla="*/ 910687 w 1206042"/>
                <a:gd name="connsiteY2-760" fmla="*/ 59303 h 2498068"/>
                <a:gd name="connsiteX3-761" fmla="*/ 1051818 w 1206042"/>
                <a:gd name="connsiteY3-762" fmla="*/ 291457 h 2498068"/>
                <a:gd name="connsiteX4-763" fmla="*/ 1185134 w 1206042"/>
                <a:gd name="connsiteY4-764" fmla="*/ 746570 h 2498068"/>
                <a:gd name="connsiteX5-765" fmla="*/ 1205361 w 1206042"/>
                <a:gd name="connsiteY5-766" fmla="*/ 1137324 h 2498068"/>
                <a:gd name="connsiteX6-767" fmla="*/ 1185594 w 1206042"/>
                <a:gd name="connsiteY6-768" fmla="*/ 1582784 h 2498068"/>
                <a:gd name="connsiteX7-769" fmla="*/ 1184675 w 1206042"/>
                <a:gd name="connsiteY7-770" fmla="*/ 1724835 h 2498068"/>
                <a:gd name="connsiteX8-771" fmla="*/ 1195708 w 1206042"/>
                <a:gd name="connsiteY8-772" fmla="*/ 2498068 h 2498068"/>
                <a:gd name="connsiteX9-773" fmla="*/ 0 w 1206042"/>
                <a:gd name="connsiteY9-774" fmla="*/ 2498068 h 2498068"/>
                <a:gd name="connsiteX10-775" fmla="*/ 19768 w 1206042"/>
                <a:gd name="connsiteY10-776" fmla="*/ 2241090 h 2498068"/>
                <a:gd name="connsiteX11-777" fmla="*/ 44592 w 1206042"/>
                <a:gd name="connsiteY11-778" fmla="*/ 2024566 h 2498068"/>
                <a:gd name="connsiteX12-779" fmla="*/ 68497 w 1206042"/>
                <a:gd name="connsiteY12-780" fmla="*/ 1868264 h 2498068"/>
                <a:gd name="connsiteX13-781" fmla="*/ 110790 w 1206042"/>
                <a:gd name="connsiteY13-782" fmla="*/ 1660015 h 2498068"/>
                <a:gd name="connsiteX14-783" fmla="*/ 144349 w 1206042"/>
                <a:gd name="connsiteY14-784" fmla="*/ 1560258 h 2498068"/>
                <a:gd name="connsiteX15-785" fmla="*/ 224799 w 1206042"/>
                <a:gd name="connsiteY15-786" fmla="*/ 1231105 h 2498068"/>
                <a:gd name="connsiteX16-787" fmla="*/ 265253 w 1206042"/>
                <a:gd name="connsiteY16-788" fmla="*/ 939649 h 2498068"/>
                <a:gd name="connsiteX17-789" fmla="*/ 286400 w 1206042"/>
                <a:gd name="connsiteY17-790" fmla="*/ 758063 h 2498068"/>
                <a:gd name="connsiteX18-791" fmla="*/ 309385 w 1206042"/>
                <a:gd name="connsiteY18-792" fmla="*/ 526828 h 2498068"/>
                <a:gd name="connsiteX19-793" fmla="*/ 321338 w 1206042"/>
                <a:gd name="connsiteY19-794" fmla="*/ 390754 h 2498068"/>
                <a:gd name="connsiteX20-795" fmla="*/ 325016 w 1206042"/>
                <a:gd name="connsiteY20-796" fmla="*/ 325935 h 2498068"/>
                <a:gd name="connsiteX21-797" fmla="*/ 328693 w 1206042"/>
                <a:gd name="connsiteY21-798" fmla="*/ 124122 h 2498068"/>
                <a:gd name="connsiteX22-799" fmla="*/ 331911 w 1206042"/>
                <a:gd name="connsiteY22-800" fmla="*/ 70336 h 2498068"/>
                <a:gd name="connsiteX23-801" fmla="*/ 397650 w 1206042"/>
                <a:gd name="connsiteY23-802" fmla="*/ 0 h 2498068"/>
                <a:gd name="connsiteX24-803" fmla="*/ 407304 w 1206042"/>
                <a:gd name="connsiteY24-804" fmla="*/ 17929 h 2498068"/>
                <a:gd name="connsiteX25-805" fmla="*/ 410522 w 1206042"/>
                <a:gd name="connsiteY25-806" fmla="*/ 74013 h 2498068"/>
                <a:gd name="connsiteX26-807" fmla="*/ 415119 w 1206042"/>
                <a:gd name="connsiteY26-808" fmla="*/ 255599 h 2498068"/>
                <a:gd name="connsiteX27-809" fmla="*/ 422474 w 1206042"/>
                <a:gd name="connsiteY27-810" fmla="*/ 566823 h 2498068"/>
                <a:gd name="connsiteX28-811" fmla="*/ 424773 w 1206042"/>
                <a:gd name="connsiteY28-812" fmla="*/ 664282 h 2498068"/>
                <a:gd name="connsiteX29-813" fmla="*/ 442242 w 1206042"/>
                <a:gd name="connsiteY29-814" fmla="*/ 683130 h 2498068"/>
                <a:gd name="connsiteX30-815" fmla="*/ 608197 w 1206042"/>
                <a:gd name="connsiteY30-816" fmla="*/ 685888 h 2498068"/>
                <a:gd name="connsiteX31-817" fmla="*/ 842190 w 1206042"/>
                <a:gd name="connsiteY31-818" fmla="*/ 677154 h 2498068"/>
                <a:gd name="connsiteX32-819" fmla="*/ 1046761 w 1206042"/>
                <a:gd name="connsiteY32-820" fmla="*/ 662443 h 2498068"/>
                <a:gd name="connsiteX33-821" fmla="*/ 1062392 w 1206042"/>
                <a:gd name="connsiteY33-822" fmla="*/ 638538 h 2498068"/>
                <a:gd name="connsiteX34-823" fmla="*/ 992515 w 1206042"/>
                <a:gd name="connsiteY34-824" fmla="*/ 414659 h 2498068"/>
                <a:gd name="connsiteX35-825" fmla="*/ 896896 w 1206042"/>
                <a:gd name="connsiteY35-826" fmla="*/ 110790 h 2498068"/>
                <a:gd name="connsiteX36-827" fmla="*/ 878507 w 1206042"/>
                <a:gd name="connsiteY36-828" fmla="*/ 55625 h 2498068"/>
                <a:gd name="connsiteX37-829" fmla="*/ 883564 w 1206042"/>
                <a:gd name="connsiteY37-830" fmla="*/ 35398 h 2498068"/>
                <a:gd name="connsiteX0-831" fmla="*/ 883564 w 1206042"/>
                <a:gd name="connsiteY0-832" fmla="*/ 35398 h 2498068"/>
                <a:gd name="connsiteX1-833" fmla="*/ 894138 w 1206042"/>
                <a:gd name="connsiteY1-834" fmla="*/ 45511 h 2498068"/>
                <a:gd name="connsiteX2-835" fmla="*/ 910687 w 1206042"/>
                <a:gd name="connsiteY2-836" fmla="*/ 59303 h 2498068"/>
                <a:gd name="connsiteX3-837" fmla="*/ 1051818 w 1206042"/>
                <a:gd name="connsiteY3-838" fmla="*/ 291457 h 2498068"/>
                <a:gd name="connsiteX4-839" fmla="*/ 1185134 w 1206042"/>
                <a:gd name="connsiteY4-840" fmla="*/ 746570 h 2498068"/>
                <a:gd name="connsiteX5-841" fmla="*/ 1205361 w 1206042"/>
                <a:gd name="connsiteY5-842" fmla="*/ 1137324 h 2498068"/>
                <a:gd name="connsiteX6-843" fmla="*/ 1185594 w 1206042"/>
                <a:gd name="connsiteY6-844" fmla="*/ 1582784 h 2498068"/>
                <a:gd name="connsiteX7-845" fmla="*/ 1184675 w 1206042"/>
                <a:gd name="connsiteY7-846" fmla="*/ 1724835 h 2498068"/>
                <a:gd name="connsiteX8-847" fmla="*/ 1195708 w 1206042"/>
                <a:gd name="connsiteY8-848" fmla="*/ 2498068 h 2498068"/>
                <a:gd name="connsiteX9-849" fmla="*/ 0 w 1206042"/>
                <a:gd name="connsiteY9-850" fmla="*/ 2498068 h 2498068"/>
                <a:gd name="connsiteX10-851" fmla="*/ 19768 w 1206042"/>
                <a:gd name="connsiteY10-852" fmla="*/ 2241090 h 2498068"/>
                <a:gd name="connsiteX11-853" fmla="*/ 44592 w 1206042"/>
                <a:gd name="connsiteY11-854" fmla="*/ 2024566 h 2498068"/>
                <a:gd name="connsiteX12-855" fmla="*/ 68497 w 1206042"/>
                <a:gd name="connsiteY12-856" fmla="*/ 1868264 h 2498068"/>
                <a:gd name="connsiteX13-857" fmla="*/ 110790 w 1206042"/>
                <a:gd name="connsiteY13-858" fmla="*/ 1660015 h 2498068"/>
                <a:gd name="connsiteX14-859" fmla="*/ 144349 w 1206042"/>
                <a:gd name="connsiteY14-860" fmla="*/ 1560258 h 2498068"/>
                <a:gd name="connsiteX15-861" fmla="*/ 224799 w 1206042"/>
                <a:gd name="connsiteY15-862" fmla="*/ 1231105 h 2498068"/>
                <a:gd name="connsiteX16-863" fmla="*/ 265253 w 1206042"/>
                <a:gd name="connsiteY16-864" fmla="*/ 939649 h 2498068"/>
                <a:gd name="connsiteX17-865" fmla="*/ 286400 w 1206042"/>
                <a:gd name="connsiteY17-866" fmla="*/ 758063 h 2498068"/>
                <a:gd name="connsiteX18-867" fmla="*/ 309385 w 1206042"/>
                <a:gd name="connsiteY18-868" fmla="*/ 526828 h 2498068"/>
                <a:gd name="connsiteX19-869" fmla="*/ 321338 w 1206042"/>
                <a:gd name="connsiteY19-870" fmla="*/ 390754 h 2498068"/>
                <a:gd name="connsiteX20-871" fmla="*/ 325016 w 1206042"/>
                <a:gd name="connsiteY20-872" fmla="*/ 325935 h 2498068"/>
                <a:gd name="connsiteX21-873" fmla="*/ 328693 w 1206042"/>
                <a:gd name="connsiteY21-874" fmla="*/ 124122 h 2498068"/>
                <a:gd name="connsiteX22-875" fmla="*/ 331911 w 1206042"/>
                <a:gd name="connsiteY22-876" fmla="*/ 70336 h 2498068"/>
                <a:gd name="connsiteX23-877" fmla="*/ 397650 w 1206042"/>
                <a:gd name="connsiteY23-878" fmla="*/ 0 h 2498068"/>
                <a:gd name="connsiteX24-879" fmla="*/ 407304 w 1206042"/>
                <a:gd name="connsiteY24-880" fmla="*/ 17929 h 2498068"/>
                <a:gd name="connsiteX25-881" fmla="*/ 410522 w 1206042"/>
                <a:gd name="connsiteY25-882" fmla="*/ 74013 h 2498068"/>
                <a:gd name="connsiteX26-883" fmla="*/ 415119 w 1206042"/>
                <a:gd name="connsiteY26-884" fmla="*/ 255599 h 2498068"/>
                <a:gd name="connsiteX27-885" fmla="*/ 422474 w 1206042"/>
                <a:gd name="connsiteY27-886" fmla="*/ 566823 h 2498068"/>
                <a:gd name="connsiteX28-887" fmla="*/ 424773 w 1206042"/>
                <a:gd name="connsiteY28-888" fmla="*/ 664282 h 2498068"/>
                <a:gd name="connsiteX29-889" fmla="*/ 442242 w 1206042"/>
                <a:gd name="connsiteY29-890" fmla="*/ 683130 h 2498068"/>
                <a:gd name="connsiteX30-891" fmla="*/ 608197 w 1206042"/>
                <a:gd name="connsiteY30-892" fmla="*/ 685888 h 2498068"/>
                <a:gd name="connsiteX31-893" fmla="*/ 842190 w 1206042"/>
                <a:gd name="connsiteY31-894" fmla="*/ 677154 h 2498068"/>
                <a:gd name="connsiteX32-895" fmla="*/ 1046761 w 1206042"/>
                <a:gd name="connsiteY32-896" fmla="*/ 662443 h 2498068"/>
                <a:gd name="connsiteX33-897" fmla="*/ 1062392 w 1206042"/>
                <a:gd name="connsiteY33-898" fmla="*/ 638538 h 2498068"/>
                <a:gd name="connsiteX34-899" fmla="*/ 992515 w 1206042"/>
                <a:gd name="connsiteY34-900" fmla="*/ 414659 h 2498068"/>
                <a:gd name="connsiteX35-901" fmla="*/ 896896 w 1206042"/>
                <a:gd name="connsiteY35-902" fmla="*/ 110790 h 2498068"/>
                <a:gd name="connsiteX36-903" fmla="*/ 878507 w 1206042"/>
                <a:gd name="connsiteY36-904" fmla="*/ 55625 h 2498068"/>
                <a:gd name="connsiteX37-905" fmla="*/ 883564 w 1206042"/>
                <a:gd name="connsiteY37-906" fmla="*/ 35398 h 2498068"/>
                <a:gd name="connsiteX0-907" fmla="*/ 883564 w 1206042"/>
                <a:gd name="connsiteY0-908" fmla="*/ 35398 h 2498068"/>
                <a:gd name="connsiteX1-909" fmla="*/ 894138 w 1206042"/>
                <a:gd name="connsiteY1-910" fmla="*/ 45511 h 2498068"/>
                <a:gd name="connsiteX2-911" fmla="*/ 910687 w 1206042"/>
                <a:gd name="connsiteY2-912" fmla="*/ 59303 h 2498068"/>
                <a:gd name="connsiteX3-913" fmla="*/ 1051818 w 1206042"/>
                <a:gd name="connsiteY3-914" fmla="*/ 291457 h 2498068"/>
                <a:gd name="connsiteX4-915" fmla="*/ 1185134 w 1206042"/>
                <a:gd name="connsiteY4-916" fmla="*/ 746570 h 2498068"/>
                <a:gd name="connsiteX5-917" fmla="*/ 1205361 w 1206042"/>
                <a:gd name="connsiteY5-918" fmla="*/ 1137324 h 2498068"/>
                <a:gd name="connsiteX6-919" fmla="*/ 1185594 w 1206042"/>
                <a:gd name="connsiteY6-920" fmla="*/ 1582784 h 2498068"/>
                <a:gd name="connsiteX7-921" fmla="*/ 1184675 w 1206042"/>
                <a:gd name="connsiteY7-922" fmla="*/ 1724835 h 2498068"/>
                <a:gd name="connsiteX8-923" fmla="*/ 1195708 w 1206042"/>
                <a:gd name="connsiteY8-924" fmla="*/ 2498068 h 2498068"/>
                <a:gd name="connsiteX9-925" fmla="*/ 0 w 1206042"/>
                <a:gd name="connsiteY9-926" fmla="*/ 2498068 h 2498068"/>
                <a:gd name="connsiteX10-927" fmla="*/ 19768 w 1206042"/>
                <a:gd name="connsiteY10-928" fmla="*/ 2241090 h 2498068"/>
                <a:gd name="connsiteX11-929" fmla="*/ 44592 w 1206042"/>
                <a:gd name="connsiteY11-930" fmla="*/ 2024566 h 2498068"/>
                <a:gd name="connsiteX12-931" fmla="*/ 68497 w 1206042"/>
                <a:gd name="connsiteY12-932" fmla="*/ 1868264 h 2498068"/>
                <a:gd name="connsiteX13-933" fmla="*/ 110790 w 1206042"/>
                <a:gd name="connsiteY13-934" fmla="*/ 1660015 h 2498068"/>
                <a:gd name="connsiteX14-935" fmla="*/ 144349 w 1206042"/>
                <a:gd name="connsiteY14-936" fmla="*/ 1560258 h 2498068"/>
                <a:gd name="connsiteX15-937" fmla="*/ 224799 w 1206042"/>
                <a:gd name="connsiteY15-938" fmla="*/ 1231105 h 2498068"/>
                <a:gd name="connsiteX16-939" fmla="*/ 265253 w 1206042"/>
                <a:gd name="connsiteY16-940" fmla="*/ 939649 h 2498068"/>
                <a:gd name="connsiteX17-941" fmla="*/ 286400 w 1206042"/>
                <a:gd name="connsiteY17-942" fmla="*/ 758063 h 2498068"/>
                <a:gd name="connsiteX18-943" fmla="*/ 309385 w 1206042"/>
                <a:gd name="connsiteY18-944" fmla="*/ 526828 h 2498068"/>
                <a:gd name="connsiteX19-945" fmla="*/ 321338 w 1206042"/>
                <a:gd name="connsiteY19-946" fmla="*/ 390754 h 2498068"/>
                <a:gd name="connsiteX20-947" fmla="*/ 325016 w 1206042"/>
                <a:gd name="connsiteY20-948" fmla="*/ 325935 h 2498068"/>
                <a:gd name="connsiteX21-949" fmla="*/ 328693 w 1206042"/>
                <a:gd name="connsiteY21-950" fmla="*/ 124122 h 2498068"/>
                <a:gd name="connsiteX22-951" fmla="*/ 331911 w 1206042"/>
                <a:gd name="connsiteY22-952" fmla="*/ 70336 h 2498068"/>
                <a:gd name="connsiteX23-953" fmla="*/ 397650 w 1206042"/>
                <a:gd name="connsiteY23-954" fmla="*/ 0 h 2498068"/>
                <a:gd name="connsiteX24-955" fmla="*/ 407304 w 1206042"/>
                <a:gd name="connsiteY24-956" fmla="*/ 17929 h 2498068"/>
                <a:gd name="connsiteX25-957" fmla="*/ 410522 w 1206042"/>
                <a:gd name="connsiteY25-958" fmla="*/ 74013 h 2498068"/>
                <a:gd name="connsiteX26-959" fmla="*/ 415119 w 1206042"/>
                <a:gd name="connsiteY26-960" fmla="*/ 255599 h 2498068"/>
                <a:gd name="connsiteX27-961" fmla="*/ 422474 w 1206042"/>
                <a:gd name="connsiteY27-962" fmla="*/ 566823 h 2498068"/>
                <a:gd name="connsiteX28-963" fmla="*/ 424773 w 1206042"/>
                <a:gd name="connsiteY28-964" fmla="*/ 664282 h 2498068"/>
                <a:gd name="connsiteX29-965" fmla="*/ 442242 w 1206042"/>
                <a:gd name="connsiteY29-966" fmla="*/ 683130 h 2498068"/>
                <a:gd name="connsiteX30-967" fmla="*/ 842190 w 1206042"/>
                <a:gd name="connsiteY30-968" fmla="*/ 677154 h 2498068"/>
                <a:gd name="connsiteX31-969" fmla="*/ 1046761 w 1206042"/>
                <a:gd name="connsiteY31-970" fmla="*/ 662443 h 2498068"/>
                <a:gd name="connsiteX32-971" fmla="*/ 1062392 w 1206042"/>
                <a:gd name="connsiteY32-972" fmla="*/ 638538 h 2498068"/>
                <a:gd name="connsiteX33-973" fmla="*/ 992515 w 1206042"/>
                <a:gd name="connsiteY33-974" fmla="*/ 414659 h 2498068"/>
                <a:gd name="connsiteX34-975" fmla="*/ 896896 w 1206042"/>
                <a:gd name="connsiteY34-976" fmla="*/ 110790 h 2498068"/>
                <a:gd name="connsiteX35-977" fmla="*/ 878507 w 1206042"/>
                <a:gd name="connsiteY35-978" fmla="*/ 55625 h 2498068"/>
                <a:gd name="connsiteX36-979" fmla="*/ 883564 w 1206042"/>
                <a:gd name="connsiteY36-980" fmla="*/ 35398 h 2498068"/>
                <a:gd name="connsiteX0-981" fmla="*/ 883564 w 1206042"/>
                <a:gd name="connsiteY0-982" fmla="*/ 35398 h 2498068"/>
                <a:gd name="connsiteX1-983" fmla="*/ 894138 w 1206042"/>
                <a:gd name="connsiteY1-984" fmla="*/ 45511 h 2498068"/>
                <a:gd name="connsiteX2-985" fmla="*/ 910687 w 1206042"/>
                <a:gd name="connsiteY2-986" fmla="*/ 59303 h 2498068"/>
                <a:gd name="connsiteX3-987" fmla="*/ 1051818 w 1206042"/>
                <a:gd name="connsiteY3-988" fmla="*/ 291457 h 2498068"/>
                <a:gd name="connsiteX4-989" fmla="*/ 1185134 w 1206042"/>
                <a:gd name="connsiteY4-990" fmla="*/ 746570 h 2498068"/>
                <a:gd name="connsiteX5-991" fmla="*/ 1205361 w 1206042"/>
                <a:gd name="connsiteY5-992" fmla="*/ 1137324 h 2498068"/>
                <a:gd name="connsiteX6-993" fmla="*/ 1185594 w 1206042"/>
                <a:gd name="connsiteY6-994" fmla="*/ 1582784 h 2498068"/>
                <a:gd name="connsiteX7-995" fmla="*/ 1184675 w 1206042"/>
                <a:gd name="connsiteY7-996" fmla="*/ 1724835 h 2498068"/>
                <a:gd name="connsiteX8-997" fmla="*/ 1195708 w 1206042"/>
                <a:gd name="connsiteY8-998" fmla="*/ 2498068 h 2498068"/>
                <a:gd name="connsiteX9-999" fmla="*/ 0 w 1206042"/>
                <a:gd name="connsiteY9-1000" fmla="*/ 2498068 h 2498068"/>
                <a:gd name="connsiteX10-1001" fmla="*/ 19768 w 1206042"/>
                <a:gd name="connsiteY10-1002" fmla="*/ 2241090 h 2498068"/>
                <a:gd name="connsiteX11-1003" fmla="*/ 44592 w 1206042"/>
                <a:gd name="connsiteY11-1004" fmla="*/ 2024566 h 2498068"/>
                <a:gd name="connsiteX12-1005" fmla="*/ 68497 w 1206042"/>
                <a:gd name="connsiteY12-1006" fmla="*/ 1868264 h 2498068"/>
                <a:gd name="connsiteX13-1007" fmla="*/ 110790 w 1206042"/>
                <a:gd name="connsiteY13-1008" fmla="*/ 1660015 h 2498068"/>
                <a:gd name="connsiteX14-1009" fmla="*/ 144349 w 1206042"/>
                <a:gd name="connsiteY14-1010" fmla="*/ 1560258 h 2498068"/>
                <a:gd name="connsiteX15-1011" fmla="*/ 224799 w 1206042"/>
                <a:gd name="connsiteY15-1012" fmla="*/ 1231105 h 2498068"/>
                <a:gd name="connsiteX16-1013" fmla="*/ 265253 w 1206042"/>
                <a:gd name="connsiteY16-1014" fmla="*/ 939649 h 2498068"/>
                <a:gd name="connsiteX17-1015" fmla="*/ 286400 w 1206042"/>
                <a:gd name="connsiteY17-1016" fmla="*/ 758063 h 2498068"/>
                <a:gd name="connsiteX18-1017" fmla="*/ 309385 w 1206042"/>
                <a:gd name="connsiteY18-1018" fmla="*/ 526828 h 2498068"/>
                <a:gd name="connsiteX19-1019" fmla="*/ 321338 w 1206042"/>
                <a:gd name="connsiteY19-1020" fmla="*/ 390754 h 2498068"/>
                <a:gd name="connsiteX20-1021" fmla="*/ 325016 w 1206042"/>
                <a:gd name="connsiteY20-1022" fmla="*/ 325935 h 2498068"/>
                <a:gd name="connsiteX21-1023" fmla="*/ 328693 w 1206042"/>
                <a:gd name="connsiteY21-1024" fmla="*/ 124122 h 2498068"/>
                <a:gd name="connsiteX22-1025" fmla="*/ 331911 w 1206042"/>
                <a:gd name="connsiteY22-1026" fmla="*/ 70336 h 2498068"/>
                <a:gd name="connsiteX23-1027" fmla="*/ 397650 w 1206042"/>
                <a:gd name="connsiteY23-1028" fmla="*/ 0 h 2498068"/>
                <a:gd name="connsiteX24-1029" fmla="*/ 407304 w 1206042"/>
                <a:gd name="connsiteY24-1030" fmla="*/ 17929 h 2498068"/>
                <a:gd name="connsiteX25-1031" fmla="*/ 410522 w 1206042"/>
                <a:gd name="connsiteY25-1032" fmla="*/ 74013 h 2498068"/>
                <a:gd name="connsiteX26-1033" fmla="*/ 415119 w 1206042"/>
                <a:gd name="connsiteY26-1034" fmla="*/ 255599 h 2498068"/>
                <a:gd name="connsiteX27-1035" fmla="*/ 422474 w 1206042"/>
                <a:gd name="connsiteY27-1036" fmla="*/ 566823 h 2498068"/>
                <a:gd name="connsiteX28-1037" fmla="*/ 424773 w 1206042"/>
                <a:gd name="connsiteY28-1038" fmla="*/ 664282 h 2498068"/>
                <a:gd name="connsiteX29-1039" fmla="*/ 442242 w 1206042"/>
                <a:gd name="connsiteY29-1040" fmla="*/ 683130 h 2498068"/>
                <a:gd name="connsiteX30-1041" fmla="*/ 1046761 w 1206042"/>
                <a:gd name="connsiteY30-1042" fmla="*/ 662443 h 2498068"/>
                <a:gd name="connsiteX31-1043" fmla="*/ 1062392 w 1206042"/>
                <a:gd name="connsiteY31-1044" fmla="*/ 638538 h 2498068"/>
                <a:gd name="connsiteX32-1045" fmla="*/ 992515 w 1206042"/>
                <a:gd name="connsiteY32-1046" fmla="*/ 414659 h 2498068"/>
                <a:gd name="connsiteX33-1047" fmla="*/ 896896 w 1206042"/>
                <a:gd name="connsiteY33-1048" fmla="*/ 110790 h 2498068"/>
                <a:gd name="connsiteX34-1049" fmla="*/ 878507 w 1206042"/>
                <a:gd name="connsiteY34-1050" fmla="*/ 55625 h 2498068"/>
                <a:gd name="connsiteX35-1051" fmla="*/ 883564 w 1206042"/>
                <a:gd name="connsiteY35-1052" fmla="*/ 35398 h 2498068"/>
                <a:gd name="connsiteX0-1053" fmla="*/ 883564 w 1206042"/>
                <a:gd name="connsiteY0-1054" fmla="*/ 35398 h 2498068"/>
                <a:gd name="connsiteX1-1055" fmla="*/ 894138 w 1206042"/>
                <a:gd name="connsiteY1-1056" fmla="*/ 45511 h 2498068"/>
                <a:gd name="connsiteX2-1057" fmla="*/ 910687 w 1206042"/>
                <a:gd name="connsiteY2-1058" fmla="*/ 59303 h 2498068"/>
                <a:gd name="connsiteX3-1059" fmla="*/ 1051818 w 1206042"/>
                <a:gd name="connsiteY3-1060" fmla="*/ 291457 h 2498068"/>
                <a:gd name="connsiteX4-1061" fmla="*/ 1185134 w 1206042"/>
                <a:gd name="connsiteY4-1062" fmla="*/ 746570 h 2498068"/>
                <a:gd name="connsiteX5-1063" fmla="*/ 1205361 w 1206042"/>
                <a:gd name="connsiteY5-1064" fmla="*/ 1137324 h 2498068"/>
                <a:gd name="connsiteX6-1065" fmla="*/ 1185594 w 1206042"/>
                <a:gd name="connsiteY6-1066" fmla="*/ 1582784 h 2498068"/>
                <a:gd name="connsiteX7-1067" fmla="*/ 1184675 w 1206042"/>
                <a:gd name="connsiteY7-1068" fmla="*/ 1724835 h 2498068"/>
                <a:gd name="connsiteX8-1069" fmla="*/ 1195708 w 1206042"/>
                <a:gd name="connsiteY8-1070" fmla="*/ 2498068 h 2498068"/>
                <a:gd name="connsiteX9-1071" fmla="*/ 0 w 1206042"/>
                <a:gd name="connsiteY9-1072" fmla="*/ 2498068 h 2498068"/>
                <a:gd name="connsiteX10-1073" fmla="*/ 19768 w 1206042"/>
                <a:gd name="connsiteY10-1074" fmla="*/ 2241090 h 2498068"/>
                <a:gd name="connsiteX11-1075" fmla="*/ 44592 w 1206042"/>
                <a:gd name="connsiteY11-1076" fmla="*/ 2024566 h 2498068"/>
                <a:gd name="connsiteX12-1077" fmla="*/ 68497 w 1206042"/>
                <a:gd name="connsiteY12-1078" fmla="*/ 1868264 h 2498068"/>
                <a:gd name="connsiteX13-1079" fmla="*/ 110790 w 1206042"/>
                <a:gd name="connsiteY13-1080" fmla="*/ 1660015 h 2498068"/>
                <a:gd name="connsiteX14-1081" fmla="*/ 144349 w 1206042"/>
                <a:gd name="connsiteY14-1082" fmla="*/ 1560258 h 2498068"/>
                <a:gd name="connsiteX15-1083" fmla="*/ 224799 w 1206042"/>
                <a:gd name="connsiteY15-1084" fmla="*/ 1231105 h 2498068"/>
                <a:gd name="connsiteX16-1085" fmla="*/ 265253 w 1206042"/>
                <a:gd name="connsiteY16-1086" fmla="*/ 939649 h 2498068"/>
                <a:gd name="connsiteX17-1087" fmla="*/ 286400 w 1206042"/>
                <a:gd name="connsiteY17-1088" fmla="*/ 758063 h 2498068"/>
                <a:gd name="connsiteX18-1089" fmla="*/ 309385 w 1206042"/>
                <a:gd name="connsiteY18-1090" fmla="*/ 526828 h 2498068"/>
                <a:gd name="connsiteX19-1091" fmla="*/ 321338 w 1206042"/>
                <a:gd name="connsiteY19-1092" fmla="*/ 390754 h 2498068"/>
                <a:gd name="connsiteX20-1093" fmla="*/ 325016 w 1206042"/>
                <a:gd name="connsiteY20-1094" fmla="*/ 325935 h 2498068"/>
                <a:gd name="connsiteX21-1095" fmla="*/ 328693 w 1206042"/>
                <a:gd name="connsiteY21-1096" fmla="*/ 124122 h 2498068"/>
                <a:gd name="connsiteX22-1097" fmla="*/ 331911 w 1206042"/>
                <a:gd name="connsiteY22-1098" fmla="*/ 70336 h 2498068"/>
                <a:gd name="connsiteX23-1099" fmla="*/ 397650 w 1206042"/>
                <a:gd name="connsiteY23-1100" fmla="*/ 0 h 2498068"/>
                <a:gd name="connsiteX24-1101" fmla="*/ 407304 w 1206042"/>
                <a:gd name="connsiteY24-1102" fmla="*/ 17929 h 2498068"/>
                <a:gd name="connsiteX25-1103" fmla="*/ 410522 w 1206042"/>
                <a:gd name="connsiteY25-1104" fmla="*/ 74013 h 2498068"/>
                <a:gd name="connsiteX26-1105" fmla="*/ 415119 w 1206042"/>
                <a:gd name="connsiteY26-1106" fmla="*/ 255599 h 2498068"/>
                <a:gd name="connsiteX27-1107" fmla="*/ 422474 w 1206042"/>
                <a:gd name="connsiteY27-1108" fmla="*/ 566823 h 2498068"/>
                <a:gd name="connsiteX28-1109" fmla="*/ 424773 w 1206042"/>
                <a:gd name="connsiteY28-1110" fmla="*/ 664282 h 2498068"/>
                <a:gd name="connsiteX29-1111" fmla="*/ 442242 w 1206042"/>
                <a:gd name="connsiteY29-1112" fmla="*/ 683130 h 2498068"/>
                <a:gd name="connsiteX30-1113" fmla="*/ 1046761 w 1206042"/>
                <a:gd name="connsiteY30-1114" fmla="*/ 662443 h 2498068"/>
                <a:gd name="connsiteX31-1115" fmla="*/ 1062392 w 1206042"/>
                <a:gd name="connsiteY31-1116" fmla="*/ 638538 h 2498068"/>
                <a:gd name="connsiteX32-1117" fmla="*/ 992515 w 1206042"/>
                <a:gd name="connsiteY32-1118" fmla="*/ 414659 h 2498068"/>
                <a:gd name="connsiteX33-1119" fmla="*/ 896896 w 1206042"/>
                <a:gd name="connsiteY33-1120" fmla="*/ 110790 h 2498068"/>
                <a:gd name="connsiteX34-1121" fmla="*/ 878507 w 1206042"/>
                <a:gd name="connsiteY34-1122" fmla="*/ 55625 h 2498068"/>
                <a:gd name="connsiteX35-1123" fmla="*/ 883564 w 1206042"/>
                <a:gd name="connsiteY35-1124" fmla="*/ 35398 h 2498068"/>
                <a:gd name="connsiteX0-1125" fmla="*/ 883564 w 1206042"/>
                <a:gd name="connsiteY0-1126" fmla="*/ 35398 h 2498068"/>
                <a:gd name="connsiteX1-1127" fmla="*/ 894138 w 1206042"/>
                <a:gd name="connsiteY1-1128" fmla="*/ 45511 h 2498068"/>
                <a:gd name="connsiteX2-1129" fmla="*/ 910687 w 1206042"/>
                <a:gd name="connsiteY2-1130" fmla="*/ 59303 h 2498068"/>
                <a:gd name="connsiteX3-1131" fmla="*/ 1051818 w 1206042"/>
                <a:gd name="connsiteY3-1132" fmla="*/ 291457 h 2498068"/>
                <a:gd name="connsiteX4-1133" fmla="*/ 1185134 w 1206042"/>
                <a:gd name="connsiteY4-1134" fmla="*/ 746570 h 2498068"/>
                <a:gd name="connsiteX5-1135" fmla="*/ 1205361 w 1206042"/>
                <a:gd name="connsiteY5-1136" fmla="*/ 1137324 h 2498068"/>
                <a:gd name="connsiteX6-1137" fmla="*/ 1185594 w 1206042"/>
                <a:gd name="connsiteY6-1138" fmla="*/ 1582784 h 2498068"/>
                <a:gd name="connsiteX7-1139" fmla="*/ 1184675 w 1206042"/>
                <a:gd name="connsiteY7-1140" fmla="*/ 1724835 h 2498068"/>
                <a:gd name="connsiteX8-1141" fmla="*/ 1195708 w 1206042"/>
                <a:gd name="connsiteY8-1142" fmla="*/ 2498068 h 2498068"/>
                <a:gd name="connsiteX9-1143" fmla="*/ 0 w 1206042"/>
                <a:gd name="connsiteY9-1144" fmla="*/ 2498068 h 2498068"/>
                <a:gd name="connsiteX10-1145" fmla="*/ 19768 w 1206042"/>
                <a:gd name="connsiteY10-1146" fmla="*/ 2241090 h 2498068"/>
                <a:gd name="connsiteX11-1147" fmla="*/ 44592 w 1206042"/>
                <a:gd name="connsiteY11-1148" fmla="*/ 2024566 h 2498068"/>
                <a:gd name="connsiteX12-1149" fmla="*/ 68497 w 1206042"/>
                <a:gd name="connsiteY12-1150" fmla="*/ 1868264 h 2498068"/>
                <a:gd name="connsiteX13-1151" fmla="*/ 110790 w 1206042"/>
                <a:gd name="connsiteY13-1152" fmla="*/ 1660015 h 2498068"/>
                <a:gd name="connsiteX14-1153" fmla="*/ 144349 w 1206042"/>
                <a:gd name="connsiteY14-1154" fmla="*/ 1560258 h 2498068"/>
                <a:gd name="connsiteX15-1155" fmla="*/ 224799 w 1206042"/>
                <a:gd name="connsiteY15-1156" fmla="*/ 1231105 h 2498068"/>
                <a:gd name="connsiteX16-1157" fmla="*/ 265253 w 1206042"/>
                <a:gd name="connsiteY16-1158" fmla="*/ 939649 h 2498068"/>
                <a:gd name="connsiteX17-1159" fmla="*/ 286400 w 1206042"/>
                <a:gd name="connsiteY17-1160" fmla="*/ 758063 h 2498068"/>
                <a:gd name="connsiteX18-1161" fmla="*/ 309385 w 1206042"/>
                <a:gd name="connsiteY18-1162" fmla="*/ 526828 h 2498068"/>
                <a:gd name="connsiteX19-1163" fmla="*/ 321338 w 1206042"/>
                <a:gd name="connsiteY19-1164" fmla="*/ 390754 h 2498068"/>
                <a:gd name="connsiteX20-1165" fmla="*/ 325016 w 1206042"/>
                <a:gd name="connsiteY20-1166" fmla="*/ 325935 h 2498068"/>
                <a:gd name="connsiteX21-1167" fmla="*/ 328693 w 1206042"/>
                <a:gd name="connsiteY21-1168" fmla="*/ 124122 h 2498068"/>
                <a:gd name="connsiteX22-1169" fmla="*/ 331911 w 1206042"/>
                <a:gd name="connsiteY22-1170" fmla="*/ 70336 h 2498068"/>
                <a:gd name="connsiteX23-1171" fmla="*/ 397650 w 1206042"/>
                <a:gd name="connsiteY23-1172" fmla="*/ 0 h 2498068"/>
                <a:gd name="connsiteX24-1173" fmla="*/ 407304 w 1206042"/>
                <a:gd name="connsiteY24-1174" fmla="*/ 17929 h 2498068"/>
                <a:gd name="connsiteX25-1175" fmla="*/ 410522 w 1206042"/>
                <a:gd name="connsiteY25-1176" fmla="*/ 74013 h 2498068"/>
                <a:gd name="connsiteX26-1177" fmla="*/ 415119 w 1206042"/>
                <a:gd name="connsiteY26-1178" fmla="*/ 255599 h 2498068"/>
                <a:gd name="connsiteX27-1179" fmla="*/ 422474 w 1206042"/>
                <a:gd name="connsiteY27-1180" fmla="*/ 566823 h 2498068"/>
                <a:gd name="connsiteX28-1181" fmla="*/ 424773 w 1206042"/>
                <a:gd name="connsiteY28-1182" fmla="*/ 664282 h 2498068"/>
                <a:gd name="connsiteX29-1183" fmla="*/ 442242 w 1206042"/>
                <a:gd name="connsiteY29-1184" fmla="*/ 683130 h 2498068"/>
                <a:gd name="connsiteX30-1185" fmla="*/ 1046761 w 1206042"/>
                <a:gd name="connsiteY30-1186" fmla="*/ 662443 h 2498068"/>
                <a:gd name="connsiteX31-1187" fmla="*/ 1062392 w 1206042"/>
                <a:gd name="connsiteY31-1188" fmla="*/ 638538 h 2498068"/>
                <a:gd name="connsiteX32-1189" fmla="*/ 992515 w 1206042"/>
                <a:gd name="connsiteY32-1190" fmla="*/ 414659 h 2498068"/>
                <a:gd name="connsiteX33-1191" fmla="*/ 896896 w 1206042"/>
                <a:gd name="connsiteY33-1192" fmla="*/ 110790 h 2498068"/>
                <a:gd name="connsiteX34-1193" fmla="*/ 878507 w 1206042"/>
                <a:gd name="connsiteY34-1194" fmla="*/ 55625 h 2498068"/>
                <a:gd name="connsiteX35-1195" fmla="*/ 883564 w 1206042"/>
                <a:gd name="connsiteY35-1196" fmla="*/ 35398 h 2498068"/>
                <a:gd name="connsiteX0-1197" fmla="*/ 883564 w 1206042"/>
                <a:gd name="connsiteY0-1198" fmla="*/ 35398 h 2498068"/>
                <a:gd name="connsiteX1-1199" fmla="*/ 894138 w 1206042"/>
                <a:gd name="connsiteY1-1200" fmla="*/ 45511 h 2498068"/>
                <a:gd name="connsiteX2-1201" fmla="*/ 910687 w 1206042"/>
                <a:gd name="connsiteY2-1202" fmla="*/ 59303 h 2498068"/>
                <a:gd name="connsiteX3-1203" fmla="*/ 1051818 w 1206042"/>
                <a:gd name="connsiteY3-1204" fmla="*/ 291457 h 2498068"/>
                <a:gd name="connsiteX4-1205" fmla="*/ 1185134 w 1206042"/>
                <a:gd name="connsiteY4-1206" fmla="*/ 746570 h 2498068"/>
                <a:gd name="connsiteX5-1207" fmla="*/ 1205361 w 1206042"/>
                <a:gd name="connsiteY5-1208" fmla="*/ 1137324 h 2498068"/>
                <a:gd name="connsiteX6-1209" fmla="*/ 1185594 w 1206042"/>
                <a:gd name="connsiteY6-1210" fmla="*/ 1582784 h 2498068"/>
                <a:gd name="connsiteX7-1211" fmla="*/ 1184675 w 1206042"/>
                <a:gd name="connsiteY7-1212" fmla="*/ 1724835 h 2498068"/>
                <a:gd name="connsiteX8-1213" fmla="*/ 1195708 w 1206042"/>
                <a:gd name="connsiteY8-1214" fmla="*/ 2498068 h 2498068"/>
                <a:gd name="connsiteX9-1215" fmla="*/ 0 w 1206042"/>
                <a:gd name="connsiteY9-1216" fmla="*/ 2498068 h 2498068"/>
                <a:gd name="connsiteX10-1217" fmla="*/ 19768 w 1206042"/>
                <a:gd name="connsiteY10-1218" fmla="*/ 2241090 h 2498068"/>
                <a:gd name="connsiteX11-1219" fmla="*/ 44592 w 1206042"/>
                <a:gd name="connsiteY11-1220" fmla="*/ 2024566 h 2498068"/>
                <a:gd name="connsiteX12-1221" fmla="*/ 68497 w 1206042"/>
                <a:gd name="connsiteY12-1222" fmla="*/ 1868264 h 2498068"/>
                <a:gd name="connsiteX13-1223" fmla="*/ 110790 w 1206042"/>
                <a:gd name="connsiteY13-1224" fmla="*/ 1660015 h 2498068"/>
                <a:gd name="connsiteX14-1225" fmla="*/ 144349 w 1206042"/>
                <a:gd name="connsiteY14-1226" fmla="*/ 1560258 h 2498068"/>
                <a:gd name="connsiteX15-1227" fmla="*/ 224799 w 1206042"/>
                <a:gd name="connsiteY15-1228" fmla="*/ 1231105 h 2498068"/>
                <a:gd name="connsiteX16-1229" fmla="*/ 265253 w 1206042"/>
                <a:gd name="connsiteY16-1230" fmla="*/ 939649 h 2498068"/>
                <a:gd name="connsiteX17-1231" fmla="*/ 286400 w 1206042"/>
                <a:gd name="connsiteY17-1232" fmla="*/ 758063 h 2498068"/>
                <a:gd name="connsiteX18-1233" fmla="*/ 309385 w 1206042"/>
                <a:gd name="connsiteY18-1234" fmla="*/ 526828 h 2498068"/>
                <a:gd name="connsiteX19-1235" fmla="*/ 321338 w 1206042"/>
                <a:gd name="connsiteY19-1236" fmla="*/ 390754 h 2498068"/>
                <a:gd name="connsiteX20-1237" fmla="*/ 325016 w 1206042"/>
                <a:gd name="connsiteY20-1238" fmla="*/ 325935 h 2498068"/>
                <a:gd name="connsiteX21-1239" fmla="*/ 328693 w 1206042"/>
                <a:gd name="connsiteY21-1240" fmla="*/ 124122 h 2498068"/>
                <a:gd name="connsiteX22-1241" fmla="*/ 331911 w 1206042"/>
                <a:gd name="connsiteY22-1242" fmla="*/ 70336 h 2498068"/>
                <a:gd name="connsiteX23-1243" fmla="*/ 397650 w 1206042"/>
                <a:gd name="connsiteY23-1244" fmla="*/ 0 h 2498068"/>
                <a:gd name="connsiteX24-1245" fmla="*/ 407304 w 1206042"/>
                <a:gd name="connsiteY24-1246" fmla="*/ 17929 h 2498068"/>
                <a:gd name="connsiteX25-1247" fmla="*/ 410522 w 1206042"/>
                <a:gd name="connsiteY25-1248" fmla="*/ 74013 h 2498068"/>
                <a:gd name="connsiteX26-1249" fmla="*/ 415119 w 1206042"/>
                <a:gd name="connsiteY26-1250" fmla="*/ 255599 h 2498068"/>
                <a:gd name="connsiteX27-1251" fmla="*/ 422474 w 1206042"/>
                <a:gd name="connsiteY27-1252" fmla="*/ 566823 h 2498068"/>
                <a:gd name="connsiteX28-1253" fmla="*/ 424773 w 1206042"/>
                <a:gd name="connsiteY28-1254" fmla="*/ 664282 h 2498068"/>
                <a:gd name="connsiteX29-1255" fmla="*/ 442242 w 1206042"/>
                <a:gd name="connsiteY29-1256" fmla="*/ 683130 h 2498068"/>
                <a:gd name="connsiteX30-1257" fmla="*/ 1046761 w 1206042"/>
                <a:gd name="connsiteY30-1258" fmla="*/ 662443 h 2498068"/>
                <a:gd name="connsiteX31-1259" fmla="*/ 1062392 w 1206042"/>
                <a:gd name="connsiteY31-1260" fmla="*/ 638538 h 2498068"/>
                <a:gd name="connsiteX32-1261" fmla="*/ 992515 w 1206042"/>
                <a:gd name="connsiteY32-1262" fmla="*/ 414659 h 2498068"/>
                <a:gd name="connsiteX33-1263" fmla="*/ 896896 w 1206042"/>
                <a:gd name="connsiteY33-1264" fmla="*/ 110790 h 2498068"/>
                <a:gd name="connsiteX34-1265" fmla="*/ 878507 w 1206042"/>
                <a:gd name="connsiteY34-1266" fmla="*/ 55625 h 2498068"/>
                <a:gd name="connsiteX35-1267" fmla="*/ 883564 w 1206042"/>
                <a:gd name="connsiteY35-1268" fmla="*/ 35398 h 2498068"/>
                <a:gd name="connsiteX0-1269" fmla="*/ 883564 w 1206042"/>
                <a:gd name="connsiteY0-1270" fmla="*/ 35398 h 2498068"/>
                <a:gd name="connsiteX1-1271" fmla="*/ 894138 w 1206042"/>
                <a:gd name="connsiteY1-1272" fmla="*/ 45511 h 2498068"/>
                <a:gd name="connsiteX2-1273" fmla="*/ 910687 w 1206042"/>
                <a:gd name="connsiteY2-1274" fmla="*/ 59303 h 2498068"/>
                <a:gd name="connsiteX3-1275" fmla="*/ 1051818 w 1206042"/>
                <a:gd name="connsiteY3-1276" fmla="*/ 291457 h 2498068"/>
                <a:gd name="connsiteX4-1277" fmla="*/ 1185134 w 1206042"/>
                <a:gd name="connsiteY4-1278" fmla="*/ 746570 h 2498068"/>
                <a:gd name="connsiteX5-1279" fmla="*/ 1205361 w 1206042"/>
                <a:gd name="connsiteY5-1280" fmla="*/ 1137324 h 2498068"/>
                <a:gd name="connsiteX6-1281" fmla="*/ 1185594 w 1206042"/>
                <a:gd name="connsiteY6-1282" fmla="*/ 1582784 h 2498068"/>
                <a:gd name="connsiteX7-1283" fmla="*/ 1184675 w 1206042"/>
                <a:gd name="connsiteY7-1284" fmla="*/ 1724835 h 2498068"/>
                <a:gd name="connsiteX8-1285" fmla="*/ 1195708 w 1206042"/>
                <a:gd name="connsiteY8-1286" fmla="*/ 2498068 h 2498068"/>
                <a:gd name="connsiteX9-1287" fmla="*/ 0 w 1206042"/>
                <a:gd name="connsiteY9-1288" fmla="*/ 2498068 h 2498068"/>
                <a:gd name="connsiteX10-1289" fmla="*/ 19768 w 1206042"/>
                <a:gd name="connsiteY10-1290" fmla="*/ 2241090 h 2498068"/>
                <a:gd name="connsiteX11-1291" fmla="*/ 44592 w 1206042"/>
                <a:gd name="connsiteY11-1292" fmla="*/ 2024566 h 2498068"/>
                <a:gd name="connsiteX12-1293" fmla="*/ 68497 w 1206042"/>
                <a:gd name="connsiteY12-1294" fmla="*/ 1868264 h 2498068"/>
                <a:gd name="connsiteX13-1295" fmla="*/ 110790 w 1206042"/>
                <a:gd name="connsiteY13-1296" fmla="*/ 1660015 h 2498068"/>
                <a:gd name="connsiteX14-1297" fmla="*/ 144349 w 1206042"/>
                <a:gd name="connsiteY14-1298" fmla="*/ 1560258 h 2498068"/>
                <a:gd name="connsiteX15-1299" fmla="*/ 224799 w 1206042"/>
                <a:gd name="connsiteY15-1300" fmla="*/ 1231105 h 2498068"/>
                <a:gd name="connsiteX16-1301" fmla="*/ 265253 w 1206042"/>
                <a:gd name="connsiteY16-1302" fmla="*/ 939649 h 2498068"/>
                <a:gd name="connsiteX17-1303" fmla="*/ 286400 w 1206042"/>
                <a:gd name="connsiteY17-1304" fmla="*/ 758063 h 2498068"/>
                <a:gd name="connsiteX18-1305" fmla="*/ 309385 w 1206042"/>
                <a:gd name="connsiteY18-1306" fmla="*/ 526828 h 2498068"/>
                <a:gd name="connsiteX19-1307" fmla="*/ 321338 w 1206042"/>
                <a:gd name="connsiteY19-1308" fmla="*/ 390754 h 2498068"/>
                <a:gd name="connsiteX20-1309" fmla="*/ 325016 w 1206042"/>
                <a:gd name="connsiteY20-1310" fmla="*/ 325935 h 2498068"/>
                <a:gd name="connsiteX21-1311" fmla="*/ 328693 w 1206042"/>
                <a:gd name="connsiteY21-1312" fmla="*/ 124122 h 2498068"/>
                <a:gd name="connsiteX22-1313" fmla="*/ 331911 w 1206042"/>
                <a:gd name="connsiteY22-1314" fmla="*/ 70336 h 2498068"/>
                <a:gd name="connsiteX23-1315" fmla="*/ 397650 w 1206042"/>
                <a:gd name="connsiteY23-1316" fmla="*/ 0 h 2498068"/>
                <a:gd name="connsiteX24-1317" fmla="*/ 407304 w 1206042"/>
                <a:gd name="connsiteY24-1318" fmla="*/ 17929 h 2498068"/>
                <a:gd name="connsiteX25-1319" fmla="*/ 410522 w 1206042"/>
                <a:gd name="connsiteY25-1320" fmla="*/ 74013 h 2498068"/>
                <a:gd name="connsiteX26-1321" fmla="*/ 415119 w 1206042"/>
                <a:gd name="connsiteY26-1322" fmla="*/ 255599 h 2498068"/>
                <a:gd name="connsiteX27-1323" fmla="*/ 422474 w 1206042"/>
                <a:gd name="connsiteY27-1324" fmla="*/ 566823 h 2498068"/>
                <a:gd name="connsiteX28-1325" fmla="*/ 424773 w 1206042"/>
                <a:gd name="connsiteY28-1326" fmla="*/ 664282 h 2498068"/>
                <a:gd name="connsiteX29-1327" fmla="*/ 442242 w 1206042"/>
                <a:gd name="connsiteY29-1328" fmla="*/ 683130 h 2498068"/>
                <a:gd name="connsiteX30-1329" fmla="*/ 1046761 w 1206042"/>
                <a:gd name="connsiteY30-1330" fmla="*/ 662443 h 2498068"/>
                <a:gd name="connsiteX31-1331" fmla="*/ 1062392 w 1206042"/>
                <a:gd name="connsiteY31-1332" fmla="*/ 638538 h 2498068"/>
                <a:gd name="connsiteX32-1333" fmla="*/ 992515 w 1206042"/>
                <a:gd name="connsiteY32-1334" fmla="*/ 414659 h 2498068"/>
                <a:gd name="connsiteX33-1335" fmla="*/ 896896 w 1206042"/>
                <a:gd name="connsiteY33-1336" fmla="*/ 110790 h 2498068"/>
                <a:gd name="connsiteX34-1337" fmla="*/ 878507 w 1206042"/>
                <a:gd name="connsiteY34-1338" fmla="*/ 55625 h 2498068"/>
                <a:gd name="connsiteX35-1339" fmla="*/ 883564 w 1206042"/>
                <a:gd name="connsiteY35-1340" fmla="*/ 35398 h 2498068"/>
                <a:gd name="connsiteX0-1341" fmla="*/ 883564 w 1206042"/>
                <a:gd name="connsiteY0-1342" fmla="*/ 35398 h 2498068"/>
                <a:gd name="connsiteX1-1343" fmla="*/ 894138 w 1206042"/>
                <a:gd name="connsiteY1-1344" fmla="*/ 45511 h 2498068"/>
                <a:gd name="connsiteX2-1345" fmla="*/ 910687 w 1206042"/>
                <a:gd name="connsiteY2-1346" fmla="*/ 59303 h 2498068"/>
                <a:gd name="connsiteX3-1347" fmla="*/ 1051818 w 1206042"/>
                <a:gd name="connsiteY3-1348" fmla="*/ 291457 h 2498068"/>
                <a:gd name="connsiteX4-1349" fmla="*/ 1185134 w 1206042"/>
                <a:gd name="connsiteY4-1350" fmla="*/ 746570 h 2498068"/>
                <a:gd name="connsiteX5-1351" fmla="*/ 1205361 w 1206042"/>
                <a:gd name="connsiteY5-1352" fmla="*/ 1137324 h 2498068"/>
                <a:gd name="connsiteX6-1353" fmla="*/ 1185594 w 1206042"/>
                <a:gd name="connsiteY6-1354" fmla="*/ 1582784 h 2498068"/>
                <a:gd name="connsiteX7-1355" fmla="*/ 1184675 w 1206042"/>
                <a:gd name="connsiteY7-1356" fmla="*/ 1724835 h 2498068"/>
                <a:gd name="connsiteX8-1357" fmla="*/ 1195708 w 1206042"/>
                <a:gd name="connsiteY8-1358" fmla="*/ 2498068 h 2498068"/>
                <a:gd name="connsiteX9-1359" fmla="*/ 0 w 1206042"/>
                <a:gd name="connsiteY9-1360" fmla="*/ 2498068 h 2498068"/>
                <a:gd name="connsiteX10-1361" fmla="*/ 19768 w 1206042"/>
                <a:gd name="connsiteY10-1362" fmla="*/ 2241090 h 2498068"/>
                <a:gd name="connsiteX11-1363" fmla="*/ 44592 w 1206042"/>
                <a:gd name="connsiteY11-1364" fmla="*/ 2024566 h 2498068"/>
                <a:gd name="connsiteX12-1365" fmla="*/ 68497 w 1206042"/>
                <a:gd name="connsiteY12-1366" fmla="*/ 1868264 h 2498068"/>
                <a:gd name="connsiteX13-1367" fmla="*/ 110790 w 1206042"/>
                <a:gd name="connsiteY13-1368" fmla="*/ 1660015 h 2498068"/>
                <a:gd name="connsiteX14-1369" fmla="*/ 144349 w 1206042"/>
                <a:gd name="connsiteY14-1370" fmla="*/ 1560258 h 2498068"/>
                <a:gd name="connsiteX15-1371" fmla="*/ 224799 w 1206042"/>
                <a:gd name="connsiteY15-1372" fmla="*/ 1231105 h 2498068"/>
                <a:gd name="connsiteX16-1373" fmla="*/ 265253 w 1206042"/>
                <a:gd name="connsiteY16-1374" fmla="*/ 939649 h 2498068"/>
                <a:gd name="connsiteX17-1375" fmla="*/ 286400 w 1206042"/>
                <a:gd name="connsiteY17-1376" fmla="*/ 758063 h 2498068"/>
                <a:gd name="connsiteX18-1377" fmla="*/ 309385 w 1206042"/>
                <a:gd name="connsiteY18-1378" fmla="*/ 526828 h 2498068"/>
                <a:gd name="connsiteX19-1379" fmla="*/ 321338 w 1206042"/>
                <a:gd name="connsiteY19-1380" fmla="*/ 390754 h 2498068"/>
                <a:gd name="connsiteX20-1381" fmla="*/ 325016 w 1206042"/>
                <a:gd name="connsiteY20-1382" fmla="*/ 325935 h 2498068"/>
                <a:gd name="connsiteX21-1383" fmla="*/ 328693 w 1206042"/>
                <a:gd name="connsiteY21-1384" fmla="*/ 124122 h 2498068"/>
                <a:gd name="connsiteX22-1385" fmla="*/ 331911 w 1206042"/>
                <a:gd name="connsiteY22-1386" fmla="*/ 70336 h 2498068"/>
                <a:gd name="connsiteX23-1387" fmla="*/ 397650 w 1206042"/>
                <a:gd name="connsiteY23-1388" fmla="*/ 0 h 2498068"/>
                <a:gd name="connsiteX24-1389" fmla="*/ 407304 w 1206042"/>
                <a:gd name="connsiteY24-1390" fmla="*/ 17929 h 2498068"/>
                <a:gd name="connsiteX25-1391" fmla="*/ 410522 w 1206042"/>
                <a:gd name="connsiteY25-1392" fmla="*/ 74013 h 2498068"/>
                <a:gd name="connsiteX26-1393" fmla="*/ 415119 w 1206042"/>
                <a:gd name="connsiteY26-1394" fmla="*/ 255599 h 2498068"/>
                <a:gd name="connsiteX27-1395" fmla="*/ 422474 w 1206042"/>
                <a:gd name="connsiteY27-1396" fmla="*/ 566823 h 2498068"/>
                <a:gd name="connsiteX28-1397" fmla="*/ 424773 w 1206042"/>
                <a:gd name="connsiteY28-1398" fmla="*/ 664282 h 2498068"/>
                <a:gd name="connsiteX29-1399" fmla="*/ 442242 w 1206042"/>
                <a:gd name="connsiteY29-1400" fmla="*/ 683130 h 2498068"/>
                <a:gd name="connsiteX30-1401" fmla="*/ 1046761 w 1206042"/>
                <a:gd name="connsiteY30-1402" fmla="*/ 662443 h 2498068"/>
                <a:gd name="connsiteX31-1403" fmla="*/ 1062392 w 1206042"/>
                <a:gd name="connsiteY31-1404" fmla="*/ 638538 h 2498068"/>
                <a:gd name="connsiteX32-1405" fmla="*/ 896896 w 1206042"/>
                <a:gd name="connsiteY32-1406" fmla="*/ 110790 h 2498068"/>
                <a:gd name="connsiteX33-1407" fmla="*/ 878507 w 1206042"/>
                <a:gd name="connsiteY33-1408" fmla="*/ 55625 h 2498068"/>
                <a:gd name="connsiteX34-1409" fmla="*/ 883564 w 1206042"/>
                <a:gd name="connsiteY34-1410" fmla="*/ 35398 h 2498068"/>
                <a:gd name="connsiteX0-1411" fmla="*/ 883564 w 1206042"/>
                <a:gd name="connsiteY0-1412" fmla="*/ 35398 h 2498068"/>
                <a:gd name="connsiteX1-1413" fmla="*/ 894138 w 1206042"/>
                <a:gd name="connsiteY1-1414" fmla="*/ 45511 h 2498068"/>
                <a:gd name="connsiteX2-1415" fmla="*/ 910687 w 1206042"/>
                <a:gd name="connsiteY2-1416" fmla="*/ 59303 h 2498068"/>
                <a:gd name="connsiteX3-1417" fmla="*/ 1051818 w 1206042"/>
                <a:gd name="connsiteY3-1418" fmla="*/ 291457 h 2498068"/>
                <a:gd name="connsiteX4-1419" fmla="*/ 1185134 w 1206042"/>
                <a:gd name="connsiteY4-1420" fmla="*/ 746570 h 2498068"/>
                <a:gd name="connsiteX5-1421" fmla="*/ 1205361 w 1206042"/>
                <a:gd name="connsiteY5-1422" fmla="*/ 1137324 h 2498068"/>
                <a:gd name="connsiteX6-1423" fmla="*/ 1185594 w 1206042"/>
                <a:gd name="connsiteY6-1424" fmla="*/ 1582784 h 2498068"/>
                <a:gd name="connsiteX7-1425" fmla="*/ 1184675 w 1206042"/>
                <a:gd name="connsiteY7-1426" fmla="*/ 1724835 h 2498068"/>
                <a:gd name="connsiteX8-1427" fmla="*/ 1195708 w 1206042"/>
                <a:gd name="connsiteY8-1428" fmla="*/ 2498068 h 2498068"/>
                <a:gd name="connsiteX9-1429" fmla="*/ 0 w 1206042"/>
                <a:gd name="connsiteY9-1430" fmla="*/ 2498068 h 2498068"/>
                <a:gd name="connsiteX10-1431" fmla="*/ 19768 w 1206042"/>
                <a:gd name="connsiteY10-1432" fmla="*/ 2241090 h 2498068"/>
                <a:gd name="connsiteX11-1433" fmla="*/ 44592 w 1206042"/>
                <a:gd name="connsiteY11-1434" fmla="*/ 2024566 h 2498068"/>
                <a:gd name="connsiteX12-1435" fmla="*/ 68497 w 1206042"/>
                <a:gd name="connsiteY12-1436" fmla="*/ 1868264 h 2498068"/>
                <a:gd name="connsiteX13-1437" fmla="*/ 110790 w 1206042"/>
                <a:gd name="connsiteY13-1438" fmla="*/ 1660015 h 2498068"/>
                <a:gd name="connsiteX14-1439" fmla="*/ 144349 w 1206042"/>
                <a:gd name="connsiteY14-1440" fmla="*/ 1560258 h 2498068"/>
                <a:gd name="connsiteX15-1441" fmla="*/ 224799 w 1206042"/>
                <a:gd name="connsiteY15-1442" fmla="*/ 1231105 h 2498068"/>
                <a:gd name="connsiteX16-1443" fmla="*/ 265253 w 1206042"/>
                <a:gd name="connsiteY16-1444" fmla="*/ 939649 h 2498068"/>
                <a:gd name="connsiteX17-1445" fmla="*/ 286400 w 1206042"/>
                <a:gd name="connsiteY17-1446" fmla="*/ 758063 h 2498068"/>
                <a:gd name="connsiteX18-1447" fmla="*/ 309385 w 1206042"/>
                <a:gd name="connsiteY18-1448" fmla="*/ 526828 h 2498068"/>
                <a:gd name="connsiteX19-1449" fmla="*/ 321338 w 1206042"/>
                <a:gd name="connsiteY19-1450" fmla="*/ 390754 h 2498068"/>
                <a:gd name="connsiteX20-1451" fmla="*/ 325016 w 1206042"/>
                <a:gd name="connsiteY20-1452" fmla="*/ 325935 h 2498068"/>
                <a:gd name="connsiteX21-1453" fmla="*/ 328693 w 1206042"/>
                <a:gd name="connsiteY21-1454" fmla="*/ 124122 h 2498068"/>
                <a:gd name="connsiteX22-1455" fmla="*/ 331911 w 1206042"/>
                <a:gd name="connsiteY22-1456" fmla="*/ 70336 h 2498068"/>
                <a:gd name="connsiteX23-1457" fmla="*/ 397650 w 1206042"/>
                <a:gd name="connsiteY23-1458" fmla="*/ 0 h 2498068"/>
                <a:gd name="connsiteX24-1459" fmla="*/ 407304 w 1206042"/>
                <a:gd name="connsiteY24-1460" fmla="*/ 17929 h 2498068"/>
                <a:gd name="connsiteX25-1461" fmla="*/ 410522 w 1206042"/>
                <a:gd name="connsiteY25-1462" fmla="*/ 74013 h 2498068"/>
                <a:gd name="connsiteX26-1463" fmla="*/ 415119 w 1206042"/>
                <a:gd name="connsiteY26-1464" fmla="*/ 255599 h 2498068"/>
                <a:gd name="connsiteX27-1465" fmla="*/ 422474 w 1206042"/>
                <a:gd name="connsiteY27-1466" fmla="*/ 566823 h 2498068"/>
                <a:gd name="connsiteX28-1467" fmla="*/ 424773 w 1206042"/>
                <a:gd name="connsiteY28-1468" fmla="*/ 664282 h 2498068"/>
                <a:gd name="connsiteX29-1469" fmla="*/ 442242 w 1206042"/>
                <a:gd name="connsiteY29-1470" fmla="*/ 683130 h 2498068"/>
                <a:gd name="connsiteX30-1471" fmla="*/ 1046761 w 1206042"/>
                <a:gd name="connsiteY30-1472" fmla="*/ 662443 h 2498068"/>
                <a:gd name="connsiteX31-1473" fmla="*/ 1062392 w 1206042"/>
                <a:gd name="connsiteY31-1474" fmla="*/ 638538 h 2498068"/>
                <a:gd name="connsiteX32-1475" fmla="*/ 896896 w 1206042"/>
                <a:gd name="connsiteY32-1476" fmla="*/ 110790 h 2498068"/>
                <a:gd name="connsiteX33-1477" fmla="*/ 878507 w 1206042"/>
                <a:gd name="connsiteY33-1478" fmla="*/ 55625 h 2498068"/>
                <a:gd name="connsiteX34-1479" fmla="*/ 883564 w 1206042"/>
                <a:gd name="connsiteY34-1480" fmla="*/ 35398 h 2498068"/>
                <a:gd name="connsiteX0-1481" fmla="*/ 883564 w 1206042"/>
                <a:gd name="connsiteY0-1482" fmla="*/ 35398 h 2498068"/>
                <a:gd name="connsiteX1-1483" fmla="*/ 910687 w 1206042"/>
                <a:gd name="connsiteY1-1484" fmla="*/ 59303 h 2498068"/>
                <a:gd name="connsiteX2-1485" fmla="*/ 1051818 w 1206042"/>
                <a:gd name="connsiteY2-1486" fmla="*/ 291457 h 2498068"/>
                <a:gd name="connsiteX3-1487" fmla="*/ 1185134 w 1206042"/>
                <a:gd name="connsiteY3-1488" fmla="*/ 746570 h 2498068"/>
                <a:gd name="connsiteX4-1489" fmla="*/ 1205361 w 1206042"/>
                <a:gd name="connsiteY4-1490" fmla="*/ 1137324 h 2498068"/>
                <a:gd name="connsiteX5-1491" fmla="*/ 1185594 w 1206042"/>
                <a:gd name="connsiteY5-1492" fmla="*/ 1582784 h 2498068"/>
                <a:gd name="connsiteX6-1493" fmla="*/ 1184675 w 1206042"/>
                <a:gd name="connsiteY6-1494" fmla="*/ 1724835 h 2498068"/>
                <a:gd name="connsiteX7-1495" fmla="*/ 1195708 w 1206042"/>
                <a:gd name="connsiteY7-1496" fmla="*/ 2498068 h 2498068"/>
                <a:gd name="connsiteX8-1497" fmla="*/ 0 w 1206042"/>
                <a:gd name="connsiteY8-1498" fmla="*/ 2498068 h 2498068"/>
                <a:gd name="connsiteX9-1499" fmla="*/ 19768 w 1206042"/>
                <a:gd name="connsiteY9-1500" fmla="*/ 2241090 h 2498068"/>
                <a:gd name="connsiteX10-1501" fmla="*/ 44592 w 1206042"/>
                <a:gd name="connsiteY10-1502" fmla="*/ 2024566 h 2498068"/>
                <a:gd name="connsiteX11-1503" fmla="*/ 68497 w 1206042"/>
                <a:gd name="connsiteY11-1504" fmla="*/ 1868264 h 2498068"/>
                <a:gd name="connsiteX12-1505" fmla="*/ 110790 w 1206042"/>
                <a:gd name="connsiteY12-1506" fmla="*/ 1660015 h 2498068"/>
                <a:gd name="connsiteX13-1507" fmla="*/ 144349 w 1206042"/>
                <a:gd name="connsiteY13-1508" fmla="*/ 1560258 h 2498068"/>
                <a:gd name="connsiteX14-1509" fmla="*/ 224799 w 1206042"/>
                <a:gd name="connsiteY14-1510" fmla="*/ 1231105 h 2498068"/>
                <a:gd name="connsiteX15-1511" fmla="*/ 265253 w 1206042"/>
                <a:gd name="connsiteY15-1512" fmla="*/ 939649 h 2498068"/>
                <a:gd name="connsiteX16-1513" fmla="*/ 286400 w 1206042"/>
                <a:gd name="connsiteY16-1514" fmla="*/ 758063 h 2498068"/>
                <a:gd name="connsiteX17-1515" fmla="*/ 309385 w 1206042"/>
                <a:gd name="connsiteY17-1516" fmla="*/ 526828 h 2498068"/>
                <a:gd name="connsiteX18-1517" fmla="*/ 321338 w 1206042"/>
                <a:gd name="connsiteY18-1518" fmla="*/ 390754 h 2498068"/>
                <a:gd name="connsiteX19-1519" fmla="*/ 325016 w 1206042"/>
                <a:gd name="connsiteY19-1520" fmla="*/ 325935 h 2498068"/>
                <a:gd name="connsiteX20-1521" fmla="*/ 328693 w 1206042"/>
                <a:gd name="connsiteY20-1522" fmla="*/ 124122 h 2498068"/>
                <a:gd name="connsiteX21-1523" fmla="*/ 331911 w 1206042"/>
                <a:gd name="connsiteY21-1524" fmla="*/ 70336 h 2498068"/>
                <a:gd name="connsiteX22-1525" fmla="*/ 397650 w 1206042"/>
                <a:gd name="connsiteY22-1526" fmla="*/ 0 h 2498068"/>
                <a:gd name="connsiteX23-1527" fmla="*/ 407304 w 1206042"/>
                <a:gd name="connsiteY23-1528" fmla="*/ 17929 h 2498068"/>
                <a:gd name="connsiteX24-1529" fmla="*/ 410522 w 1206042"/>
                <a:gd name="connsiteY24-1530" fmla="*/ 74013 h 2498068"/>
                <a:gd name="connsiteX25-1531" fmla="*/ 415119 w 1206042"/>
                <a:gd name="connsiteY25-1532" fmla="*/ 255599 h 2498068"/>
                <a:gd name="connsiteX26-1533" fmla="*/ 422474 w 1206042"/>
                <a:gd name="connsiteY26-1534" fmla="*/ 566823 h 2498068"/>
                <a:gd name="connsiteX27-1535" fmla="*/ 424773 w 1206042"/>
                <a:gd name="connsiteY27-1536" fmla="*/ 664282 h 2498068"/>
                <a:gd name="connsiteX28-1537" fmla="*/ 442242 w 1206042"/>
                <a:gd name="connsiteY28-1538" fmla="*/ 683130 h 2498068"/>
                <a:gd name="connsiteX29-1539" fmla="*/ 1046761 w 1206042"/>
                <a:gd name="connsiteY29-1540" fmla="*/ 662443 h 2498068"/>
                <a:gd name="connsiteX30-1541" fmla="*/ 1062392 w 1206042"/>
                <a:gd name="connsiteY30-1542" fmla="*/ 638538 h 2498068"/>
                <a:gd name="connsiteX31-1543" fmla="*/ 896896 w 1206042"/>
                <a:gd name="connsiteY31-1544" fmla="*/ 110790 h 2498068"/>
                <a:gd name="connsiteX32-1545" fmla="*/ 878507 w 1206042"/>
                <a:gd name="connsiteY32-1546" fmla="*/ 55625 h 2498068"/>
                <a:gd name="connsiteX33-1547" fmla="*/ 883564 w 1206042"/>
                <a:gd name="connsiteY33-1548" fmla="*/ 35398 h 2498068"/>
                <a:gd name="connsiteX0-1549" fmla="*/ 883564 w 1206042"/>
                <a:gd name="connsiteY0-1550" fmla="*/ 35398 h 2498068"/>
                <a:gd name="connsiteX1-1551" fmla="*/ 915684 w 1206042"/>
                <a:gd name="connsiteY1-1552" fmla="*/ 41814 h 2498068"/>
                <a:gd name="connsiteX2-1553" fmla="*/ 1051818 w 1206042"/>
                <a:gd name="connsiteY2-1554" fmla="*/ 291457 h 2498068"/>
                <a:gd name="connsiteX3-1555" fmla="*/ 1185134 w 1206042"/>
                <a:gd name="connsiteY3-1556" fmla="*/ 746570 h 2498068"/>
                <a:gd name="connsiteX4-1557" fmla="*/ 1205361 w 1206042"/>
                <a:gd name="connsiteY4-1558" fmla="*/ 1137324 h 2498068"/>
                <a:gd name="connsiteX5-1559" fmla="*/ 1185594 w 1206042"/>
                <a:gd name="connsiteY5-1560" fmla="*/ 1582784 h 2498068"/>
                <a:gd name="connsiteX6-1561" fmla="*/ 1184675 w 1206042"/>
                <a:gd name="connsiteY6-1562" fmla="*/ 1724835 h 2498068"/>
                <a:gd name="connsiteX7-1563" fmla="*/ 1195708 w 1206042"/>
                <a:gd name="connsiteY7-1564" fmla="*/ 2498068 h 2498068"/>
                <a:gd name="connsiteX8-1565" fmla="*/ 0 w 1206042"/>
                <a:gd name="connsiteY8-1566" fmla="*/ 2498068 h 2498068"/>
                <a:gd name="connsiteX9-1567" fmla="*/ 19768 w 1206042"/>
                <a:gd name="connsiteY9-1568" fmla="*/ 2241090 h 2498068"/>
                <a:gd name="connsiteX10-1569" fmla="*/ 44592 w 1206042"/>
                <a:gd name="connsiteY10-1570" fmla="*/ 2024566 h 2498068"/>
                <a:gd name="connsiteX11-1571" fmla="*/ 68497 w 1206042"/>
                <a:gd name="connsiteY11-1572" fmla="*/ 1868264 h 2498068"/>
                <a:gd name="connsiteX12-1573" fmla="*/ 110790 w 1206042"/>
                <a:gd name="connsiteY12-1574" fmla="*/ 1660015 h 2498068"/>
                <a:gd name="connsiteX13-1575" fmla="*/ 144349 w 1206042"/>
                <a:gd name="connsiteY13-1576" fmla="*/ 1560258 h 2498068"/>
                <a:gd name="connsiteX14-1577" fmla="*/ 224799 w 1206042"/>
                <a:gd name="connsiteY14-1578" fmla="*/ 1231105 h 2498068"/>
                <a:gd name="connsiteX15-1579" fmla="*/ 265253 w 1206042"/>
                <a:gd name="connsiteY15-1580" fmla="*/ 939649 h 2498068"/>
                <a:gd name="connsiteX16-1581" fmla="*/ 286400 w 1206042"/>
                <a:gd name="connsiteY16-1582" fmla="*/ 758063 h 2498068"/>
                <a:gd name="connsiteX17-1583" fmla="*/ 309385 w 1206042"/>
                <a:gd name="connsiteY17-1584" fmla="*/ 526828 h 2498068"/>
                <a:gd name="connsiteX18-1585" fmla="*/ 321338 w 1206042"/>
                <a:gd name="connsiteY18-1586" fmla="*/ 390754 h 2498068"/>
                <a:gd name="connsiteX19-1587" fmla="*/ 325016 w 1206042"/>
                <a:gd name="connsiteY19-1588" fmla="*/ 325935 h 2498068"/>
                <a:gd name="connsiteX20-1589" fmla="*/ 328693 w 1206042"/>
                <a:gd name="connsiteY20-1590" fmla="*/ 124122 h 2498068"/>
                <a:gd name="connsiteX21-1591" fmla="*/ 331911 w 1206042"/>
                <a:gd name="connsiteY21-1592" fmla="*/ 70336 h 2498068"/>
                <a:gd name="connsiteX22-1593" fmla="*/ 397650 w 1206042"/>
                <a:gd name="connsiteY22-1594" fmla="*/ 0 h 2498068"/>
                <a:gd name="connsiteX23-1595" fmla="*/ 407304 w 1206042"/>
                <a:gd name="connsiteY23-1596" fmla="*/ 17929 h 2498068"/>
                <a:gd name="connsiteX24-1597" fmla="*/ 410522 w 1206042"/>
                <a:gd name="connsiteY24-1598" fmla="*/ 74013 h 2498068"/>
                <a:gd name="connsiteX25-1599" fmla="*/ 415119 w 1206042"/>
                <a:gd name="connsiteY25-1600" fmla="*/ 255599 h 2498068"/>
                <a:gd name="connsiteX26-1601" fmla="*/ 422474 w 1206042"/>
                <a:gd name="connsiteY26-1602" fmla="*/ 566823 h 2498068"/>
                <a:gd name="connsiteX27-1603" fmla="*/ 424773 w 1206042"/>
                <a:gd name="connsiteY27-1604" fmla="*/ 664282 h 2498068"/>
                <a:gd name="connsiteX28-1605" fmla="*/ 442242 w 1206042"/>
                <a:gd name="connsiteY28-1606" fmla="*/ 683130 h 2498068"/>
                <a:gd name="connsiteX29-1607" fmla="*/ 1046761 w 1206042"/>
                <a:gd name="connsiteY29-1608" fmla="*/ 662443 h 2498068"/>
                <a:gd name="connsiteX30-1609" fmla="*/ 1062392 w 1206042"/>
                <a:gd name="connsiteY30-1610" fmla="*/ 638538 h 2498068"/>
                <a:gd name="connsiteX31-1611" fmla="*/ 896896 w 1206042"/>
                <a:gd name="connsiteY31-1612" fmla="*/ 110790 h 2498068"/>
                <a:gd name="connsiteX32-1613" fmla="*/ 878507 w 1206042"/>
                <a:gd name="connsiteY32-1614" fmla="*/ 55625 h 2498068"/>
                <a:gd name="connsiteX33-1615" fmla="*/ 883564 w 1206042"/>
                <a:gd name="connsiteY33-1616" fmla="*/ 35398 h 2498068"/>
                <a:gd name="connsiteX0-1617" fmla="*/ 883564 w 1206042"/>
                <a:gd name="connsiteY0-1618" fmla="*/ 35398 h 2498068"/>
                <a:gd name="connsiteX1-1619" fmla="*/ 915684 w 1206042"/>
                <a:gd name="connsiteY1-1620" fmla="*/ 41814 h 2498068"/>
                <a:gd name="connsiteX2-1621" fmla="*/ 1051818 w 1206042"/>
                <a:gd name="connsiteY2-1622" fmla="*/ 291457 h 2498068"/>
                <a:gd name="connsiteX3-1623" fmla="*/ 1185134 w 1206042"/>
                <a:gd name="connsiteY3-1624" fmla="*/ 746570 h 2498068"/>
                <a:gd name="connsiteX4-1625" fmla="*/ 1205361 w 1206042"/>
                <a:gd name="connsiteY4-1626" fmla="*/ 1137324 h 2498068"/>
                <a:gd name="connsiteX5-1627" fmla="*/ 1185594 w 1206042"/>
                <a:gd name="connsiteY5-1628" fmla="*/ 1582784 h 2498068"/>
                <a:gd name="connsiteX6-1629" fmla="*/ 1184675 w 1206042"/>
                <a:gd name="connsiteY6-1630" fmla="*/ 1724835 h 2498068"/>
                <a:gd name="connsiteX7-1631" fmla="*/ 1195708 w 1206042"/>
                <a:gd name="connsiteY7-1632" fmla="*/ 2498068 h 2498068"/>
                <a:gd name="connsiteX8-1633" fmla="*/ 0 w 1206042"/>
                <a:gd name="connsiteY8-1634" fmla="*/ 2498068 h 2498068"/>
                <a:gd name="connsiteX9-1635" fmla="*/ 19768 w 1206042"/>
                <a:gd name="connsiteY9-1636" fmla="*/ 2241090 h 2498068"/>
                <a:gd name="connsiteX10-1637" fmla="*/ 44592 w 1206042"/>
                <a:gd name="connsiteY10-1638" fmla="*/ 2024566 h 2498068"/>
                <a:gd name="connsiteX11-1639" fmla="*/ 68497 w 1206042"/>
                <a:gd name="connsiteY11-1640" fmla="*/ 1868264 h 2498068"/>
                <a:gd name="connsiteX12-1641" fmla="*/ 110790 w 1206042"/>
                <a:gd name="connsiteY12-1642" fmla="*/ 1660015 h 2498068"/>
                <a:gd name="connsiteX13-1643" fmla="*/ 144349 w 1206042"/>
                <a:gd name="connsiteY13-1644" fmla="*/ 1560258 h 2498068"/>
                <a:gd name="connsiteX14-1645" fmla="*/ 224799 w 1206042"/>
                <a:gd name="connsiteY14-1646" fmla="*/ 1231105 h 2498068"/>
                <a:gd name="connsiteX15-1647" fmla="*/ 265253 w 1206042"/>
                <a:gd name="connsiteY15-1648" fmla="*/ 939649 h 2498068"/>
                <a:gd name="connsiteX16-1649" fmla="*/ 286400 w 1206042"/>
                <a:gd name="connsiteY16-1650" fmla="*/ 758063 h 2498068"/>
                <a:gd name="connsiteX17-1651" fmla="*/ 309385 w 1206042"/>
                <a:gd name="connsiteY17-1652" fmla="*/ 526828 h 2498068"/>
                <a:gd name="connsiteX18-1653" fmla="*/ 321338 w 1206042"/>
                <a:gd name="connsiteY18-1654" fmla="*/ 390754 h 2498068"/>
                <a:gd name="connsiteX19-1655" fmla="*/ 325016 w 1206042"/>
                <a:gd name="connsiteY19-1656" fmla="*/ 325935 h 2498068"/>
                <a:gd name="connsiteX20-1657" fmla="*/ 328693 w 1206042"/>
                <a:gd name="connsiteY20-1658" fmla="*/ 124122 h 2498068"/>
                <a:gd name="connsiteX21-1659" fmla="*/ 331911 w 1206042"/>
                <a:gd name="connsiteY21-1660" fmla="*/ 70336 h 2498068"/>
                <a:gd name="connsiteX22-1661" fmla="*/ 397650 w 1206042"/>
                <a:gd name="connsiteY22-1662" fmla="*/ 0 h 2498068"/>
                <a:gd name="connsiteX23-1663" fmla="*/ 407304 w 1206042"/>
                <a:gd name="connsiteY23-1664" fmla="*/ 17929 h 2498068"/>
                <a:gd name="connsiteX24-1665" fmla="*/ 410522 w 1206042"/>
                <a:gd name="connsiteY24-1666" fmla="*/ 74013 h 2498068"/>
                <a:gd name="connsiteX25-1667" fmla="*/ 415119 w 1206042"/>
                <a:gd name="connsiteY25-1668" fmla="*/ 255599 h 2498068"/>
                <a:gd name="connsiteX26-1669" fmla="*/ 422474 w 1206042"/>
                <a:gd name="connsiteY26-1670" fmla="*/ 566823 h 2498068"/>
                <a:gd name="connsiteX27-1671" fmla="*/ 424773 w 1206042"/>
                <a:gd name="connsiteY27-1672" fmla="*/ 664282 h 2498068"/>
                <a:gd name="connsiteX28-1673" fmla="*/ 442242 w 1206042"/>
                <a:gd name="connsiteY28-1674" fmla="*/ 683130 h 2498068"/>
                <a:gd name="connsiteX29-1675" fmla="*/ 1046761 w 1206042"/>
                <a:gd name="connsiteY29-1676" fmla="*/ 662443 h 2498068"/>
                <a:gd name="connsiteX30-1677" fmla="*/ 1062392 w 1206042"/>
                <a:gd name="connsiteY30-1678" fmla="*/ 638538 h 2498068"/>
                <a:gd name="connsiteX31-1679" fmla="*/ 896896 w 1206042"/>
                <a:gd name="connsiteY31-1680" fmla="*/ 110790 h 2498068"/>
                <a:gd name="connsiteX32-1681" fmla="*/ 883564 w 1206042"/>
                <a:gd name="connsiteY32-1682" fmla="*/ 35398 h 2498068"/>
                <a:gd name="connsiteX0-1683" fmla="*/ 883564 w 1206042"/>
                <a:gd name="connsiteY0-1684" fmla="*/ 53011 h 2515681"/>
                <a:gd name="connsiteX1-1685" fmla="*/ 915684 w 1206042"/>
                <a:gd name="connsiteY1-1686" fmla="*/ 59427 h 2515681"/>
                <a:gd name="connsiteX2-1687" fmla="*/ 1051818 w 1206042"/>
                <a:gd name="connsiteY2-1688" fmla="*/ 309070 h 2515681"/>
                <a:gd name="connsiteX3-1689" fmla="*/ 1185134 w 1206042"/>
                <a:gd name="connsiteY3-1690" fmla="*/ 764183 h 2515681"/>
                <a:gd name="connsiteX4-1691" fmla="*/ 1205361 w 1206042"/>
                <a:gd name="connsiteY4-1692" fmla="*/ 1154937 h 2515681"/>
                <a:gd name="connsiteX5-1693" fmla="*/ 1185594 w 1206042"/>
                <a:gd name="connsiteY5-1694" fmla="*/ 1600397 h 2515681"/>
                <a:gd name="connsiteX6-1695" fmla="*/ 1184675 w 1206042"/>
                <a:gd name="connsiteY6-1696" fmla="*/ 1742448 h 2515681"/>
                <a:gd name="connsiteX7-1697" fmla="*/ 1195708 w 1206042"/>
                <a:gd name="connsiteY7-1698" fmla="*/ 2515681 h 2515681"/>
                <a:gd name="connsiteX8-1699" fmla="*/ 0 w 1206042"/>
                <a:gd name="connsiteY8-1700" fmla="*/ 2515681 h 2515681"/>
                <a:gd name="connsiteX9-1701" fmla="*/ 19768 w 1206042"/>
                <a:gd name="connsiteY9-1702" fmla="*/ 2258703 h 2515681"/>
                <a:gd name="connsiteX10-1703" fmla="*/ 44592 w 1206042"/>
                <a:gd name="connsiteY10-1704" fmla="*/ 2042179 h 2515681"/>
                <a:gd name="connsiteX11-1705" fmla="*/ 68497 w 1206042"/>
                <a:gd name="connsiteY11-1706" fmla="*/ 1885877 h 2515681"/>
                <a:gd name="connsiteX12-1707" fmla="*/ 110790 w 1206042"/>
                <a:gd name="connsiteY12-1708" fmla="*/ 1677628 h 2515681"/>
                <a:gd name="connsiteX13-1709" fmla="*/ 144349 w 1206042"/>
                <a:gd name="connsiteY13-1710" fmla="*/ 1577871 h 2515681"/>
                <a:gd name="connsiteX14-1711" fmla="*/ 224799 w 1206042"/>
                <a:gd name="connsiteY14-1712" fmla="*/ 1248718 h 2515681"/>
                <a:gd name="connsiteX15-1713" fmla="*/ 265253 w 1206042"/>
                <a:gd name="connsiteY15-1714" fmla="*/ 957262 h 2515681"/>
                <a:gd name="connsiteX16-1715" fmla="*/ 286400 w 1206042"/>
                <a:gd name="connsiteY16-1716" fmla="*/ 775676 h 2515681"/>
                <a:gd name="connsiteX17-1717" fmla="*/ 309385 w 1206042"/>
                <a:gd name="connsiteY17-1718" fmla="*/ 544441 h 2515681"/>
                <a:gd name="connsiteX18-1719" fmla="*/ 321338 w 1206042"/>
                <a:gd name="connsiteY18-1720" fmla="*/ 408367 h 2515681"/>
                <a:gd name="connsiteX19-1721" fmla="*/ 325016 w 1206042"/>
                <a:gd name="connsiteY19-1722" fmla="*/ 343548 h 2515681"/>
                <a:gd name="connsiteX20-1723" fmla="*/ 328693 w 1206042"/>
                <a:gd name="connsiteY20-1724" fmla="*/ 141735 h 2515681"/>
                <a:gd name="connsiteX21-1725" fmla="*/ 331911 w 1206042"/>
                <a:gd name="connsiteY21-1726" fmla="*/ 87949 h 2515681"/>
                <a:gd name="connsiteX22-1727" fmla="*/ 397650 w 1206042"/>
                <a:gd name="connsiteY22-1728" fmla="*/ 17613 h 2515681"/>
                <a:gd name="connsiteX23-1729" fmla="*/ 407304 w 1206042"/>
                <a:gd name="connsiteY23-1730" fmla="*/ 35542 h 2515681"/>
                <a:gd name="connsiteX24-1731" fmla="*/ 410522 w 1206042"/>
                <a:gd name="connsiteY24-1732" fmla="*/ 91626 h 2515681"/>
                <a:gd name="connsiteX25-1733" fmla="*/ 415119 w 1206042"/>
                <a:gd name="connsiteY25-1734" fmla="*/ 273212 h 2515681"/>
                <a:gd name="connsiteX26-1735" fmla="*/ 422474 w 1206042"/>
                <a:gd name="connsiteY26-1736" fmla="*/ 584436 h 2515681"/>
                <a:gd name="connsiteX27-1737" fmla="*/ 424773 w 1206042"/>
                <a:gd name="connsiteY27-1738" fmla="*/ 681895 h 2515681"/>
                <a:gd name="connsiteX28-1739" fmla="*/ 442242 w 1206042"/>
                <a:gd name="connsiteY28-1740" fmla="*/ 700743 h 2515681"/>
                <a:gd name="connsiteX29-1741" fmla="*/ 1046761 w 1206042"/>
                <a:gd name="connsiteY29-1742" fmla="*/ 680056 h 2515681"/>
                <a:gd name="connsiteX30-1743" fmla="*/ 1062392 w 1206042"/>
                <a:gd name="connsiteY30-1744" fmla="*/ 656151 h 2515681"/>
                <a:gd name="connsiteX31-1745" fmla="*/ 883564 w 1206042"/>
                <a:gd name="connsiteY31-1746" fmla="*/ 53011 h 2515681"/>
                <a:gd name="connsiteX0-1747" fmla="*/ 883564 w 1206042"/>
                <a:gd name="connsiteY0-1748" fmla="*/ 35398 h 2498068"/>
                <a:gd name="connsiteX1-1749" fmla="*/ 915684 w 1206042"/>
                <a:gd name="connsiteY1-1750" fmla="*/ 41814 h 2498068"/>
                <a:gd name="connsiteX2-1751" fmla="*/ 1051818 w 1206042"/>
                <a:gd name="connsiteY2-1752" fmla="*/ 291457 h 2498068"/>
                <a:gd name="connsiteX3-1753" fmla="*/ 1185134 w 1206042"/>
                <a:gd name="connsiteY3-1754" fmla="*/ 746570 h 2498068"/>
                <a:gd name="connsiteX4-1755" fmla="*/ 1205361 w 1206042"/>
                <a:gd name="connsiteY4-1756" fmla="*/ 1137324 h 2498068"/>
                <a:gd name="connsiteX5-1757" fmla="*/ 1185594 w 1206042"/>
                <a:gd name="connsiteY5-1758" fmla="*/ 1582784 h 2498068"/>
                <a:gd name="connsiteX6-1759" fmla="*/ 1184675 w 1206042"/>
                <a:gd name="connsiteY6-1760" fmla="*/ 1724835 h 2498068"/>
                <a:gd name="connsiteX7-1761" fmla="*/ 1195708 w 1206042"/>
                <a:gd name="connsiteY7-1762" fmla="*/ 2498068 h 2498068"/>
                <a:gd name="connsiteX8-1763" fmla="*/ 0 w 1206042"/>
                <a:gd name="connsiteY8-1764" fmla="*/ 2498068 h 2498068"/>
                <a:gd name="connsiteX9-1765" fmla="*/ 19768 w 1206042"/>
                <a:gd name="connsiteY9-1766" fmla="*/ 2241090 h 2498068"/>
                <a:gd name="connsiteX10-1767" fmla="*/ 44592 w 1206042"/>
                <a:gd name="connsiteY10-1768" fmla="*/ 2024566 h 2498068"/>
                <a:gd name="connsiteX11-1769" fmla="*/ 68497 w 1206042"/>
                <a:gd name="connsiteY11-1770" fmla="*/ 1868264 h 2498068"/>
                <a:gd name="connsiteX12-1771" fmla="*/ 110790 w 1206042"/>
                <a:gd name="connsiteY12-1772" fmla="*/ 1660015 h 2498068"/>
                <a:gd name="connsiteX13-1773" fmla="*/ 144349 w 1206042"/>
                <a:gd name="connsiteY13-1774" fmla="*/ 1560258 h 2498068"/>
                <a:gd name="connsiteX14-1775" fmla="*/ 224799 w 1206042"/>
                <a:gd name="connsiteY14-1776" fmla="*/ 1231105 h 2498068"/>
                <a:gd name="connsiteX15-1777" fmla="*/ 265253 w 1206042"/>
                <a:gd name="connsiteY15-1778" fmla="*/ 939649 h 2498068"/>
                <a:gd name="connsiteX16-1779" fmla="*/ 286400 w 1206042"/>
                <a:gd name="connsiteY16-1780" fmla="*/ 758063 h 2498068"/>
                <a:gd name="connsiteX17-1781" fmla="*/ 309385 w 1206042"/>
                <a:gd name="connsiteY17-1782" fmla="*/ 526828 h 2498068"/>
                <a:gd name="connsiteX18-1783" fmla="*/ 321338 w 1206042"/>
                <a:gd name="connsiteY18-1784" fmla="*/ 390754 h 2498068"/>
                <a:gd name="connsiteX19-1785" fmla="*/ 325016 w 1206042"/>
                <a:gd name="connsiteY19-1786" fmla="*/ 325935 h 2498068"/>
                <a:gd name="connsiteX20-1787" fmla="*/ 328693 w 1206042"/>
                <a:gd name="connsiteY20-1788" fmla="*/ 124122 h 2498068"/>
                <a:gd name="connsiteX21-1789" fmla="*/ 331911 w 1206042"/>
                <a:gd name="connsiteY21-1790" fmla="*/ 70336 h 2498068"/>
                <a:gd name="connsiteX22-1791" fmla="*/ 397650 w 1206042"/>
                <a:gd name="connsiteY22-1792" fmla="*/ 0 h 2498068"/>
                <a:gd name="connsiteX23-1793" fmla="*/ 407304 w 1206042"/>
                <a:gd name="connsiteY23-1794" fmla="*/ 17929 h 2498068"/>
                <a:gd name="connsiteX24-1795" fmla="*/ 410522 w 1206042"/>
                <a:gd name="connsiteY24-1796" fmla="*/ 74013 h 2498068"/>
                <a:gd name="connsiteX25-1797" fmla="*/ 415119 w 1206042"/>
                <a:gd name="connsiteY25-1798" fmla="*/ 255599 h 2498068"/>
                <a:gd name="connsiteX26-1799" fmla="*/ 422474 w 1206042"/>
                <a:gd name="connsiteY26-1800" fmla="*/ 566823 h 2498068"/>
                <a:gd name="connsiteX27-1801" fmla="*/ 424773 w 1206042"/>
                <a:gd name="connsiteY27-1802" fmla="*/ 664282 h 2498068"/>
                <a:gd name="connsiteX28-1803" fmla="*/ 442242 w 1206042"/>
                <a:gd name="connsiteY28-1804" fmla="*/ 683130 h 2498068"/>
                <a:gd name="connsiteX29-1805" fmla="*/ 1046761 w 1206042"/>
                <a:gd name="connsiteY29-1806" fmla="*/ 662443 h 2498068"/>
                <a:gd name="connsiteX30-1807" fmla="*/ 1062392 w 1206042"/>
                <a:gd name="connsiteY30-1808" fmla="*/ 638538 h 2498068"/>
                <a:gd name="connsiteX31-1809" fmla="*/ 883564 w 1206042"/>
                <a:gd name="connsiteY31-1810" fmla="*/ 35398 h 2498068"/>
                <a:gd name="connsiteX0-1811" fmla="*/ 883564 w 1206042"/>
                <a:gd name="connsiteY0-1812" fmla="*/ 35398 h 2498068"/>
                <a:gd name="connsiteX1-1813" fmla="*/ 933172 w 1206042"/>
                <a:gd name="connsiteY1-1814" fmla="*/ 46811 h 2498068"/>
                <a:gd name="connsiteX2-1815" fmla="*/ 1051818 w 1206042"/>
                <a:gd name="connsiteY2-1816" fmla="*/ 291457 h 2498068"/>
                <a:gd name="connsiteX3-1817" fmla="*/ 1185134 w 1206042"/>
                <a:gd name="connsiteY3-1818" fmla="*/ 746570 h 2498068"/>
                <a:gd name="connsiteX4-1819" fmla="*/ 1205361 w 1206042"/>
                <a:gd name="connsiteY4-1820" fmla="*/ 1137324 h 2498068"/>
                <a:gd name="connsiteX5-1821" fmla="*/ 1185594 w 1206042"/>
                <a:gd name="connsiteY5-1822" fmla="*/ 1582784 h 2498068"/>
                <a:gd name="connsiteX6-1823" fmla="*/ 1184675 w 1206042"/>
                <a:gd name="connsiteY6-1824" fmla="*/ 1724835 h 2498068"/>
                <a:gd name="connsiteX7-1825" fmla="*/ 1195708 w 1206042"/>
                <a:gd name="connsiteY7-1826" fmla="*/ 2498068 h 2498068"/>
                <a:gd name="connsiteX8-1827" fmla="*/ 0 w 1206042"/>
                <a:gd name="connsiteY8-1828" fmla="*/ 2498068 h 2498068"/>
                <a:gd name="connsiteX9-1829" fmla="*/ 19768 w 1206042"/>
                <a:gd name="connsiteY9-1830" fmla="*/ 2241090 h 2498068"/>
                <a:gd name="connsiteX10-1831" fmla="*/ 44592 w 1206042"/>
                <a:gd name="connsiteY10-1832" fmla="*/ 2024566 h 2498068"/>
                <a:gd name="connsiteX11-1833" fmla="*/ 68497 w 1206042"/>
                <a:gd name="connsiteY11-1834" fmla="*/ 1868264 h 2498068"/>
                <a:gd name="connsiteX12-1835" fmla="*/ 110790 w 1206042"/>
                <a:gd name="connsiteY12-1836" fmla="*/ 1660015 h 2498068"/>
                <a:gd name="connsiteX13-1837" fmla="*/ 144349 w 1206042"/>
                <a:gd name="connsiteY13-1838" fmla="*/ 1560258 h 2498068"/>
                <a:gd name="connsiteX14-1839" fmla="*/ 224799 w 1206042"/>
                <a:gd name="connsiteY14-1840" fmla="*/ 1231105 h 2498068"/>
                <a:gd name="connsiteX15-1841" fmla="*/ 265253 w 1206042"/>
                <a:gd name="connsiteY15-1842" fmla="*/ 939649 h 2498068"/>
                <a:gd name="connsiteX16-1843" fmla="*/ 286400 w 1206042"/>
                <a:gd name="connsiteY16-1844" fmla="*/ 758063 h 2498068"/>
                <a:gd name="connsiteX17-1845" fmla="*/ 309385 w 1206042"/>
                <a:gd name="connsiteY17-1846" fmla="*/ 526828 h 2498068"/>
                <a:gd name="connsiteX18-1847" fmla="*/ 321338 w 1206042"/>
                <a:gd name="connsiteY18-1848" fmla="*/ 390754 h 2498068"/>
                <a:gd name="connsiteX19-1849" fmla="*/ 325016 w 1206042"/>
                <a:gd name="connsiteY19-1850" fmla="*/ 325935 h 2498068"/>
                <a:gd name="connsiteX20-1851" fmla="*/ 328693 w 1206042"/>
                <a:gd name="connsiteY20-1852" fmla="*/ 124122 h 2498068"/>
                <a:gd name="connsiteX21-1853" fmla="*/ 331911 w 1206042"/>
                <a:gd name="connsiteY21-1854" fmla="*/ 70336 h 2498068"/>
                <a:gd name="connsiteX22-1855" fmla="*/ 397650 w 1206042"/>
                <a:gd name="connsiteY22-1856" fmla="*/ 0 h 2498068"/>
                <a:gd name="connsiteX23-1857" fmla="*/ 407304 w 1206042"/>
                <a:gd name="connsiteY23-1858" fmla="*/ 17929 h 2498068"/>
                <a:gd name="connsiteX24-1859" fmla="*/ 410522 w 1206042"/>
                <a:gd name="connsiteY24-1860" fmla="*/ 74013 h 2498068"/>
                <a:gd name="connsiteX25-1861" fmla="*/ 415119 w 1206042"/>
                <a:gd name="connsiteY25-1862" fmla="*/ 255599 h 2498068"/>
                <a:gd name="connsiteX26-1863" fmla="*/ 422474 w 1206042"/>
                <a:gd name="connsiteY26-1864" fmla="*/ 566823 h 2498068"/>
                <a:gd name="connsiteX27-1865" fmla="*/ 424773 w 1206042"/>
                <a:gd name="connsiteY27-1866" fmla="*/ 664282 h 2498068"/>
                <a:gd name="connsiteX28-1867" fmla="*/ 442242 w 1206042"/>
                <a:gd name="connsiteY28-1868" fmla="*/ 683130 h 2498068"/>
                <a:gd name="connsiteX29-1869" fmla="*/ 1046761 w 1206042"/>
                <a:gd name="connsiteY29-1870" fmla="*/ 662443 h 2498068"/>
                <a:gd name="connsiteX30-1871" fmla="*/ 1062392 w 1206042"/>
                <a:gd name="connsiteY30-1872" fmla="*/ 638538 h 2498068"/>
                <a:gd name="connsiteX31-1873" fmla="*/ 883564 w 1206042"/>
                <a:gd name="connsiteY31-1874" fmla="*/ 35398 h 2498068"/>
                <a:gd name="connsiteX0-1875" fmla="*/ 883564 w 1206042"/>
                <a:gd name="connsiteY0-1876" fmla="*/ 35398 h 2498068"/>
                <a:gd name="connsiteX1-1877" fmla="*/ 933172 w 1206042"/>
                <a:gd name="connsiteY1-1878" fmla="*/ 46811 h 2498068"/>
                <a:gd name="connsiteX2-1879" fmla="*/ 1051818 w 1206042"/>
                <a:gd name="connsiteY2-1880" fmla="*/ 291457 h 2498068"/>
                <a:gd name="connsiteX3-1881" fmla="*/ 1185134 w 1206042"/>
                <a:gd name="connsiteY3-1882" fmla="*/ 746570 h 2498068"/>
                <a:gd name="connsiteX4-1883" fmla="*/ 1205361 w 1206042"/>
                <a:gd name="connsiteY4-1884" fmla="*/ 1137324 h 2498068"/>
                <a:gd name="connsiteX5-1885" fmla="*/ 1185594 w 1206042"/>
                <a:gd name="connsiteY5-1886" fmla="*/ 1582784 h 2498068"/>
                <a:gd name="connsiteX6-1887" fmla="*/ 1184675 w 1206042"/>
                <a:gd name="connsiteY6-1888" fmla="*/ 1724835 h 2498068"/>
                <a:gd name="connsiteX7-1889" fmla="*/ 1195708 w 1206042"/>
                <a:gd name="connsiteY7-1890" fmla="*/ 2498068 h 2498068"/>
                <a:gd name="connsiteX8-1891" fmla="*/ 0 w 1206042"/>
                <a:gd name="connsiteY8-1892" fmla="*/ 2498068 h 2498068"/>
                <a:gd name="connsiteX9-1893" fmla="*/ 19768 w 1206042"/>
                <a:gd name="connsiteY9-1894" fmla="*/ 2241090 h 2498068"/>
                <a:gd name="connsiteX10-1895" fmla="*/ 44592 w 1206042"/>
                <a:gd name="connsiteY10-1896" fmla="*/ 2024566 h 2498068"/>
                <a:gd name="connsiteX11-1897" fmla="*/ 68497 w 1206042"/>
                <a:gd name="connsiteY11-1898" fmla="*/ 1868264 h 2498068"/>
                <a:gd name="connsiteX12-1899" fmla="*/ 110790 w 1206042"/>
                <a:gd name="connsiteY12-1900" fmla="*/ 1660015 h 2498068"/>
                <a:gd name="connsiteX13-1901" fmla="*/ 144349 w 1206042"/>
                <a:gd name="connsiteY13-1902" fmla="*/ 1560258 h 2498068"/>
                <a:gd name="connsiteX14-1903" fmla="*/ 224799 w 1206042"/>
                <a:gd name="connsiteY14-1904" fmla="*/ 1231105 h 2498068"/>
                <a:gd name="connsiteX15-1905" fmla="*/ 265253 w 1206042"/>
                <a:gd name="connsiteY15-1906" fmla="*/ 939649 h 2498068"/>
                <a:gd name="connsiteX16-1907" fmla="*/ 286400 w 1206042"/>
                <a:gd name="connsiteY16-1908" fmla="*/ 758063 h 2498068"/>
                <a:gd name="connsiteX17-1909" fmla="*/ 309385 w 1206042"/>
                <a:gd name="connsiteY17-1910" fmla="*/ 526828 h 2498068"/>
                <a:gd name="connsiteX18-1911" fmla="*/ 321338 w 1206042"/>
                <a:gd name="connsiteY18-1912" fmla="*/ 390754 h 2498068"/>
                <a:gd name="connsiteX19-1913" fmla="*/ 325016 w 1206042"/>
                <a:gd name="connsiteY19-1914" fmla="*/ 325935 h 2498068"/>
                <a:gd name="connsiteX20-1915" fmla="*/ 328693 w 1206042"/>
                <a:gd name="connsiteY20-1916" fmla="*/ 124122 h 2498068"/>
                <a:gd name="connsiteX21-1917" fmla="*/ 331911 w 1206042"/>
                <a:gd name="connsiteY21-1918" fmla="*/ 70336 h 2498068"/>
                <a:gd name="connsiteX22-1919" fmla="*/ 397650 w 1206042"/>
                <a:gd name="connsiteY22-1920" fmla="*/ 0 h 2498068"/>
                <a:gd name="connsiteX23-1921" fmla="*/ 407304 w 1206042"/>
                <a:gd name="connsiteY23-1922" fmla="*/ 17929 h 2498068"/>
                <a:gd name="connsiteX24-1923" fmla="*/ 410522 w 1206042"/>
                <a:gd name="connsiteY24-1924" fmla="*/ 74013 h 2498068"/>
                <a:gd name="connsiteX25-1925" fmla="*/ 415119 w 1206042"/>
                <a:gd name="connsiteY25-1926" fmla="*/ 255599 h 2498068"/>
                <a:gd name="connsiteX26-1927" fmla="*/ 422474 w 1206042"/>
                <a:gd name="connsiteY26-1928" fmla="*/ 566823 h 2498068"/>
                <a:gd name="connsiteX27-1929" fmla="*/ 424773 w 1206042"/>
                <a:gd name="connsiteY27-1930" fmla="*/ 664282 h 2498068"/>
                <a:gd name="connsiteX28-1931" fmla="*/ 442242 w 1206042"/>
                <a:gd name="connsiteY28-1932" fmla="*/ 683130 h 2498068"/>
                <a:gd name="connsiteX29-1933" fmla="*/ 1046761 w 1206042"/>
                <a:gd name="connsiteY29-1934" fmla="*/ 662443 h 2498068"/>
                <a:gd name="connsiteX30-1935" fmla="*/ 1062392 w 1206042"/>
                <a:gd name="connsiteY30-1936" fmla="*/ 638538 h 2498068"/>
                <a:gd name="connsiteX31-1937" fmla="*/ 883564 w 1206042"/>
                <a:gd name="connsiteY31-1938" fmla="*/ 35398 h 2498068"/>
                <a:gd name="connsiteX0-1939" fmla="*/ 883564 w 1206042"/>
                <a:gd name="connsiteY0-1940" fmla="*/ 35398 h 2498068"/>
                <a:gd name="connsiteX1-1941" fmla="*/ 933172 w 1206042"/>
                <a:gd name="connsiteY1-1942" fmla="*/ 46811 h 2498068"/>
                <a:gd name="connsiteX2-1943" fmla="*/ 1051818 w 1206042"/>
                <a:gd name="connsiteY2-1944" fmla="*/ 291457 h 2498068"/>
                <a:gd name="connsiteX3-1945" fmla="*/ 1185134 w 1206042"/>
                <a:gd name="connsiteY3-1946" fmla="*/ 746570 h 2498068"/>
                <a:gd name="connsiteX4-1947" fmla="*/ 1205361 w 1206042"/>
                <a:gd name="connsiteY4-1948" fmla="*/ 1137324 h 2498068"/>
                <a:gd name="connsiteX5-1949" fmla="*/ 1185594 w 1206042"/>
                <a:gd name="connsiteY5-1950" fmla="*/ 1582784 h 2498068"/>
                <a:gd name="connsiteX6-1951" fmla="*/ 1184675 w 1206042"/>
                <a:gd name="connsiteY6-1952" fmla="*/ 1724835 h 2498068"/>
                <a:gd name="connsiteX7-1953" fmla="*/ 1195708 w 1206042"/>
                <a:gd name="connsiteY7-1954" fmla="*/ 2498068 h 2498068"/>
                <a:gd name="connsiteX8-1955" fmla="*/ 0 w 1206042"/>
                <a:gd name="connsiteY8-1956" fmla="*/ 2498068 h 2498068"/>
                <a:gd name="connsiteX9-1957" fmla="*/ 19768 w 1206042"/>
                <a:gd name="connsiteY9-1958" fmla="*/ 2241090 h 2498068"/>
                <a:gd name="connsiteX10-1959" fmla="*/ 44592 w 1206042"/>
                <a:gd name="connsiteY10-1960" fmla="*/ 2024566 h 2498068"/>
                <a:gd name="connsiteX11-1961" fmla="*/ 68497 w 1206042"/>
                <a:gd name="connsiteY11-1962" fmla="*/ 1868264 h 2498068"/>
                <a:gd name="connsiteX12-1963" fmla="*/ 110790 w 1206042"/>
                <a:gd name="connsiteY12-1964" fmla="*/ 1660015 h 2498068"/>
                <a:gd name="connsiteX13-1965" fmla="*/ 144349 w 1206042"/>
                <a:gd name="connsiteY13-1966" fmla="*/ 1560258 h 2498068"/>
                <a:gd name="connsiteX14-1967" fmla="*/ 224799 w 1206042"/>
                <a:gd name="connsiteY14-1968" fmla="*/ 1231105 h 2498068"/>
                <a:gd name="connsiteX15-1969" fmla="*/ 265253 w 1206042"/>
                <a:gd name="connsiteY15-1970" fmla="*/ 939649 h 2498068"/>
                <a:gd name="connsiteX16-1971" fmla="*/ 286400 w 1206042"/>
                <a:gd name="connsiteY16-1972" fmla="*/ 758063 h 2498068"/>
                <a:gd name="connsiteX17-1973" fmla="*/ 309385 w 1206042"/>
                <a:gd name="connsiteY17-1974" fmla="*/ 526828 h 2498068"/>
                <a:gd name="connsiteX18-1975" fmla="*/ 321338 w 1206042"/>
                <a:gd name="connsiteY18-1976" fmla="*/ 390754 h 2498068"/>
                <a:gd name="connsiteX19-1977" fmla="*/ 325016 w 1206042"/>
                <a:gd name="connsiteY19-1978" fmla="*/ 325935 h 2498068"/>
                <a:gd name="connsiteX20-1979" fmla="*/ 328693 w 1206042"/>
                <a:gd name="connsiteY20-1980" fmla="*/ 124122 h 2498068"/>
                <a:gd name="connsiteX21-1981" fmla="*/ 331911 w 1206042"/>
                <a:gd name="connsiteY21-1982" fmla="*/ 70336 h 2498068"/>
                <a:gd name="connsiteX22-1983" fmla="*/ 397650 w 1206042"/>
                <a:gd name="connsiteY22-1984" fmla="*/ 0 h 2498068"/>
                <a:gd name="connsiteX23-1985" fmla="*/ 407304 w 1206042"/>
                <a:gd name="connsiteY23-1986" fmla="*/ 17929 h 2498068"/>
                <a:gd name="connsiteX24-1987" fmla="*/ 410522 w 1206042"/>
                <a:gd name="connsiteY24-1988" fmla="*/ 74013 h 2498068"/>
                <a:gd name="connsiteX25-1989" fmla="*/ 415119 w 1206042"/>
                <a:gd name="connsiteY25-1990" fmla="*/ 255599 h 2498068"/>
                <a:gd name="connsiteX26-1991" fmla="*/ 422474 w 1206042"/>
                <a:gd name="connsiteY26-1992" fmla="*/ 566823 h 2498068"/>
                <a:gd name="connsiteX27-1993" fmla="*/ 424773 w 1206042"/>
                <a:gd name="connsiteY27-1994" fmla="*/ 664282 h 2498068"/>
                <a:gd name="connsiteX28-1995" fmla="*/ 442242 w 1206042"/>
                <a:gd name="connsiteY28-1996" fmla="*/ 683130 h 2498068"/>
                <a:gd name="connsiteX29-1997" fmla="*/ 1046761 w 1206042"/>
                <a:gd name="connsiteY29-1998" fmla="*/ 662443 h 2498068"/>
                <a:gd name="connsiteX30-1999" fmla="*/ 1062392 w 1206042"/>
                <a:gd name="connsiteY30-2000" fmla="*/ 638538 h 2498068"/>
                <a:gd name="connsiteX31-2001" fmla="*/ 883564 w 1206042"/>
                <a:gd name="connsiteY31-2002" fmla="*/ 35398 h 2498068"/>
                <a:gd name="connsiteX0-2003" fmla="*/ 883564 w 1206042"/>
                <a:gd name="connsiteY0-2004" fmla="*/ 35398 h 2498068"/>
                <a:gd name="connsiteX1-2005" fmla="*/ 933172 w 1206042"/>
                <a:gd name="connsiteY1-2006" fmla="*/ 46811 h 2498068"/>
                <a:gd name="connsiteX2-2007" fmla="*/ 1051818 w 1206042"/>
                <a:gd name="connsiteY2-2008" fmla="*/ 291457 h 2498068"/>
                <a:gd name="connsiteX3-2009" fmla="*/ 1185134 w 1206042"/>
                <a:gd name="connsiteY3-2010" fmla="*/ 746570 h 2498068"/>
                <a:gd name="connsiteX4-2011" fmla="*/ 1205361 w 1206042"/>
                <a:gd name="connsiteY4-2012" fmla="*/ 1137324 h 2498068"/>
                <a:gd name="connsiteX5-2013" fmla="*/ 1185594 w 1206042"/>
                <a:gd name="connsiteY5-2014" fmla="*/ 1582784 h 2498068"/>
                <a:gd name="connsiteX6-2015" fmla="*/ 1184675 w 1206042"/>
                <a:gd name="connsiteY6-2016" fmla="*/ 1724835 h 2498068"/>
                <a:gd name="connsiteX7-2017" fmla="*/ 1195708 w 1206042"/>
                <a:gd name="connsiteY7-2018" fmla="*/ 2498068 h 2498068"/>
                <a:gd name="connsiteX8-2019" fmla="*/ 0 w 1206042"/>
                <a:gd name="connsiteY8-2020" fmla="*/ 2498068 h 2498068"/>
                <a:gd name="connsiteX9-2021" fmla="*/ 19768 w 1206042"/>
                <a:gd name="connsiteY9-2022" fmla="*/ 2241090 h 2498068"/>
                <a:gd name="connsiteX10-2023" fmla="*/ 44592 w 1206042"/>
                <a:gd name="connsiteY10-2024" fmla="*/ 2024566 h 2498068"/>
                <a:gd name="connsiteX11-2025" fmla="*/ 68497 w 1206042"/>
                <a:gd name="connsiteY11-2026" fmla="*/ 1868264 h 2498068"/>
                <a:gd name="connsiteX12-2027" fmla="*/ 110790 w 1206042"/>
                <a:gd name="connsiteY12-2028" fmla="*/ 1660015 h 2498068"/>
                <a:gd name="connsiteX13-2029" fmla="*/ 144349 w 1206042"/>
                <a:gd name="connsiteY13-2030" fmla="*/ 1560258 h 2498068"/>
                <a:gd name="connsiteX14-2031" fmla="*/ 224799 w 1206042"/>
                <a:gd name="connsiteY14-2032" fmla="*/ 1231105 h 2498068"/>
                <a:gd name="connsiteX15-2033" fmla="*/ 265253 w 1206042"/>
                <a:gd name="connsiteY15-2034" fmla="*/ 939649 h 2498068"/>
                <a:gd name="connsiteX16-2035" fmla="*/ 286400 w 1206042"/>
                <a:gd name="connsiteY16-2036" fmla="*/ 758063 h 2498068"/>
                <a:gd name="connsiteX17-2037" fmla="*/ 309385 w 1206042"/>
                <a:gd name="connsiteY17-2038" fmla="*/ 526828 h 2498068"/>
                <a:gd name="connsiteX18-2039" fmla="*/ 321338 w 1206042"/>
                <a:gd name="connsiteY18-2040" fmla="*/ 390754 h 2498068"/>
                <a:gd name="connsiteX19-2041" fmla="*/ 325016 w 1206042"/>
                <a:gd name="connsiteY19-2042" fmla="*/ 325935 h 2498068"/>
                <a:gd name="connsiteX20-2043" fmla="*/ 328693 w 1206042"/>
                <a:gd name="connsiteY20-2044" fmla="*/ 124122 h 2498068"/>
                <a:gd name="connsiteX21-2045" fmla="*/ 331911 w 1206042"/>
                <a:gd name="connsiteY21-2046" fmla="*/ 70336 h 2498068"/>
                <a:gd name="connsiteX22-2047" fmla="*/ 397650 w 1206042"/>
                <a:gd name="connsiteY22-2048" fmla="*/ 0 h 2498068"/>
                <a:gd name="connsiteX23-2049" fmla="*/ 410522 w 1206042"/>
                <a:gd name="connsiteY23-2050" fmla="*/ 74013 h 2498068"/>
                <a:gd name="connsiteX24-2051" fmla="*/ 415119 w 1206042"/>
                <a:gd name="connsiteY24-2052" fmla="*/ 255599 h 2498068"/>
                <a:gd name="connsiteX25-2053" fmla="*/ 422474 w 1206042"/>
                <a:gd name="connsiteY25-2054" fmla="*/ 566823 h 2498068"/>
                <a:gd name="connsiteX26-2055" fmla="*/ 424773 w 1206042"/>
                <a:gd name="connsiteY26-2056" fmla="*/ 664282 h 2498068"/>
                <a:gd name="connsiteX27-2057" fmla="*/ 442242 w 1206042"/>
                <a:gd name="connsiteY27-2058" fmla="*/ 683130 h 2498068"/>
                <a:gd name="connsiteX28-2059" fmla="*/ 1046761 w 1206042"/>
                <a:gd name="connsiteY28-2060" fmla="*/ 662443 h 2498068"/>
                <a:gd name="connsiteX29-2061" fmla="*/ 1062392 w 1206042"/>
                <a:gd name="connsiteY29-2062" fmla="*/ 638538 h 2498068"/>
                <a:gd name="connsiteX30-2063" fmla="*/ 883564 w 1206042"/>
                <a:gd name="connsiteY30-2064" fmla="*/ 35398 h 2498068"/>
                <a:gd name="connsiteX0-2065" fmla="*/ 883564 w 1206042"/>
                <a:gd name="connsiteY0-2066" fmla="*/ 35398 h 2498068"/>
                <a:gd name="connsiteX1-2067" fmla="*/ 933172 w 1206042"/>
                <a:gd name="connsiteY1-2068" fmla="*/ 46811 h 2498068"/>
                <a:gd name="connsiteX2-2069" fmla="*/ 1051818 w 1206042"/>
                <a:gd name="connsiteY2-2070" fmla="*/ 291457 h 2498068"/>
                <a:gd name="connsiteX3-2071" fmla="*/ 1185134 w 1206042"/>
                <a:gd name="connsiteY3-2072" fmla="*/ 746570 h 2498068"/>
                <a:gd name="connsiteX4-2073" fmla="*/ 1205361 w 1206042"/>
                <a:gd name="connsiteY4-2074" fmla="*/ 1137324 h 2498068"/>
                <a:gd name="connsiteX5-2075" fmla="*/ 1185594 w 1206042"/>
                <a:gd name="connsiteY5-2076" fmla="*/ 1582784 h 2498068"/>
                <a:gd name="connsiteX6-2077" fmla="*/ 1184675 w 1206042"/>
                <a:gd name="connsiteY6-2078" fmla="*/ 1724835 h 2498068"/>
                <a:gd name="connsiteX7-2079" fmla="*/ 1195708 w 1206042"/>
                <a:gd name="connsiteY7-2080" fmla="*/ 2498068 h 2498068"/>
                <a:gd name="connsiteX8-2081" fmla="*/ 0 w 1206042"/>
                <a:gd name="connsiteY8-2082" fmla="*/ 2498068 h 2498068"/>
                <a:gd name="connsiteX9-2083" fmla="*/ 19768 w 1206042"/>
                <a:gd name="connsiteY9-2084" fmla="*/ 2241090 h 2498068"/>
                <a:gd name="connsiteX10-2085" fmla="*/ 44592 w 1206042"/>
                <a:gd name="connsiteY10-2086" fmla="*/ 2024566 h 2498068"/>
                <a:gd name="connsiteX11-2087" fmla="*/ 68497 w 1206042"/>
                <a:gd name="connsiteY11-2088" fmla="*/ 1868264 h 2498068"/>
                <a:gd name="connsiteX12-2089" fmla="*/ 110790 w 1206042"/>
                <a:gd name="connsiteY12-2090" fmla="*/ 1660015 h 2498068"/>
                <a:gd name="connsiteX13-2091" fmla="*/ 144349 w 1206042"/>
                <a:gd name="connsiteY13-2092" fmla="*/ 1560258 h 2498068"/>
                <a:gd name="connsiteX14-2093" fmla="*/ 224799 w 1206042"/>
                <a:gd name="connsiteY14-2094" fmla="*/ 1231105 h 2498068"/>
                <a:gd name="connsiteX15-2095" fmla="*/ 265253 w 1206042"/>
                <a:gd name="connsiteY15-2096" fmla="*/ 939649 h 2498068"/>
                <a:gd name="connsiteX16-2097" fmla="*/ 286400 w 1206042"/>
                <a:gd name="connsiteY16-2098" fmla="*/ 758063 h 2498068"/>
                <a:gd name="connsiteX17-2099" fmla="*/ 309385 w 1206042"/>
                <a:gd name="connsiteY17-2100" fmla="*/ 526828 h 2498068"/>
                <a:gd name="connsiteX18-2101" fmla="*/ 321338 w 1206042"/>
                <a:gd name="connsiteY18-2102" fmla="*/ 390754 h 2498068"/>
                <a:gd name="connsiteX19-2103" fmla="*/ 325016 w 1206042"/>
                <a:gd name="connsiteY19-2104" fmla="*/ 325935 h 2498068"/>
                <a:gd name="connsiteX20-2105" fmla="*/ 328693 w 1206042"/>
                <a:gd name="connsiteY20-2106" fmla="*/ 124122 h 2498068"/>
                <a:gd name="connsiteX21-2107" fmla="*/ 331911 w 1206042"/>
                <a:gd name="connsiteY21-2108" fmla="*/ 70336 h 2498068"/>
                <a:gd name="connsiteX22-2109" fmla="*/ 397650 w 1206042"/>
                <a:gd name="connsiteY22-2110" fmla="*/ 0 h 2498068"/>
                <a:gd name="connsiteX23-2111" fmla="*/ 415119 w 1206042"/>
                <a:gd name="connsiteY23-2112" fmla="*/ 255599 h 2498068"/>
                <a:gd name="connsiteX24-2113" fmla="*/ 422474 w 1206042"/>
                <a:gd name="connsiteY24-2114" fmla="*/ 566823 h 2498068"/>
                <a:gd name="connsiteX25-2115" fmla="*/ 424773 w 1206042"/>
                <a:gd name="connsiteY25-2116" fmla="*/ 664282 h 2498068"/>
                <a:gd name="connsiteX26-2117" fmla="*/ 442242 w 1206042"/>
                <a:gd name="connsiteY26-2118" fmla="*/ 683130 h 2498068"/>
                <a:gd name="connsiteX27-2119" fmla="*/ 1046761 w 1206042"/>
                <a:gd name="connsiteY27-2120" fmla="*/ 662443 h 2498068"/>
                <a:gd name="connsiteX28-2121" fmla="*/ 1062392 w 1206042"/>
                <a:gd name="connsiteY28-2122" fmla="*/ 638538 h 2498068"/>
                <a:gd name="connsiteX29-2123" fmla="*/ 883564 w 1206042"/>
                <a:gd name="connsiteY29-2124" fmla="*/ 35398 h 2498068"/>
                <a:gd name="connsiteX0-2125" fmla="*/ 883564 w 1206042"/>
                <a:gd name="connsiteY0-2126" fmla="*/ 35398 h 2498068"/>
                <a:gd name="connsiteX1-2127" fmla="*/ 933172 w 1206042"/>
                <a:gd name="connsiteY1-2128" fmla="*/ 46811 h 2498068"/>
                <a:gd name="connsiteX2-2129" fmla="*/ 1051818 w 1206042"/>
                <a:gd name="connsiteY2-2130" fmla="*/ 291457 h 2498068"/>
                <a:gd name="connsiteX3-2131" fmla="*/ 1185134 w 1206042"/>
                <a:gd name="connsiteY3-2132" fmla="*/ 746570 h 2498068"/>
                <a:gd name="connsiteX4-2133" fmla="*/ 1205361 w 1206042"/>
                <a:gd name="connsiteY4-2134" fmla="*/ 1137324 h 2498068"/>
                <a:gd name="connsiteX5-2135" fmla="*/ 1185594 w 1206042"/>
                <a:gd name="connsiteY5-2136" fmla="*/ 1582784 h 2498068"/>
                <a:gd name="connsiteX6-2137" fmla="*/ 1184675 w 1206042"/>
                <a:gd name="connsiteY6-2138" fmla="*/ 1724835 h 2498068"/>
                <a:gd name="connsiteX7-2139" fmla="*/ 1195708 w 1206042"/>
                <a:gd name="connsiteY7-2140" fmla="*/ 2498068 h 2498068"/>
                <a:gd name="connsiteX8-2141" fmla="*/ 0 w 1206042"/>
                <a:gd name="connsiteY8-2142" fmla="*/ 2498068 h 2498068"/>
                <a:gd name="connsiteX9-2143" fmla="*/ 19768 w 1206042"/>
                <a:gd name="connsiteY9-2144" fmla="*/ 2241090 h 2498068"/>
                <a:gd name="connsiteX10-2145" fmla="*/ 44592 w 1206042"/>
                <a:gd name="connsiteY10-2146" fmla="*/ 2024566 h 2498068"/>
                <a:gd name="connsiteX11-2147" fmla="*/ 68497 w 1206042"/>
                <a:gd name="connsiteY11-2148" fmla="*/ 1868264 h 2498068"/>
                <a:gd name="connsiteX12-2149" fmla="*/ 110790 w 1206042"/>
                <a:gd name="connsiteY12-2150" fmla="*/ 1660015 h 2498068"/>
                <a:gd name="connsiteX13-2151" fmla="*/ 144349 w 1206042"/>
                <a:gd name="connsiteY13-2152" fmla="*/ 1560258 h 2498068"/>
                <a:gd name="connsiteX14-2153" fmla="*/ 224799 w 1206042"/>
                <a:gd name="connsiteY14-2154" fmla="*/ 1231105 h 2498068"/>
                <a:gd name="connsiteX15-2155" fmla="*/ 265253 w 1206042"/>
                <a:gd name="connsiteY15-2156" fmla="*/ 939649 h 2498068"/>
                <a:gd name="connsiteX16-2157" fmla="*/ 286400 w 1206042"/>
                <a:gd name="connsiteY16-2158" fmla="*/ 758063 h 2498068"/>
                <a:gd name="connsiteX17-2159" fmla="*/ 309385 w 1206042"/>
                <a:gd name="connsiteY17-2160" fmla="*/ 526828 h 2498068"/>
                <a:gd name="connsiteX18-2161" fmla="*/ 321338 w 1206042"/>
                <a:gd name="connsiteY18-2162" fmla="*/ 390754 h 2498068"/>
                <a:gd name="connsiteX19-2163" fmla="*/ 325016 w 1206042"/>
                <a:gd name="connsiteY19-2164" fmla="*/ 325935 h 2498068"/>
                <a:gd name="connsiteX20-2165" fmla="*/ 328693 w 1206042"/>
                <a:gd name="connsiteY20-2166" fmla="*/ 124122 h 2498068"/>
                <a:gd name="connsiteX21-2167" fmla="*/ 331911 w 1206042"/>
                <a:gd name="connsiteY21-2168" fmla="*/ 70336 h 2498068"/>
                <a:gd name="connsiteX22-2169" fmla="*/ 397650 w 1206042"/>
                <a:gd name="connsiteY22-2170" fmla="*/ 0 h 2498068"/>
                <a:gd name="connsiteX23-2171" fmla="*/ 415119 w 1206042"/>
                <a:gd name="connsiteY23-2172" fmla="*/ 255599 h 2498068"/>
                <a:gd name="connsiteX24-2173" fmla="*/ 424773 w 1206042"/>
                <a:gd name="connsiteY24-2174" fmla="*/ 664282 h 2498068"/>
                <a:gd name="connsiteX25-2175" fmla="*/ 442242 w 1206042"/>
                <a:gd name="connsiteY25-2176" fmla="*/ 683130 h 2498068"/>
                <a:gd name="connsiteX26-2177" fmla="*/ 1046761 w 1206042"/>
                <a:gd name="connsiteY26-2178" fmla="*/ 662443 h 2498068"/>
                <a:gd name="connsiteX27-2179" fmla="*/ 1062392 w 1206042"/>
                <a:gd name="connsiteY27-2180" fmla="*/ 638538 h 2498068"/>
                <a:gd name="connsiteX28-2181" fmla="*/ 883564 w 1206042"/>
                <a:gd name="connsiteY28-2182" fmla="*/ 35398 h 2498068"/>
                <a:gd name="connsiteX0-2183" fmla="*/ 883564 w 1206042"/>
                <a:gd name="connsiteY0-2184" fmla="*/ 35398 h 2498068"/>
                <a:gd name="connsiteX1-2185" fmla="*/ 933172 w 1206042"/>
                <a:gd name="connsiteY1-2186" fmla="*/ 46811 h 2498068"/>
                <a:gd name="connsiteX2-2187" fmla="*/ 1051818 w 1206042"/>
                <a:gd name="connsiteY2-2188" fmla="*/ 291457 h 2498068"/>
                <a:gd name="connsiteX3-2189" fmla="*/ 1185134 w 1206042"/>
                <a:gd name="connsiteY3-2190" fmla="*/ 746570 h 2498068"/>
                <a:gd name="connsiteX4-2191" fmla="*/ 1205361 w 1206042"/>
                <a:gd name="connsiteY4-2192" fmla="*/ 1137324 h 2498068"/>
                <a:gd name="connsiteX5-2193" fmla="*/ 1185594 w 1206042"/>
                <a:gd name="connsiteY5-2194" fmla="*/ 1582784 h 2498068"/>
                <a:gd name="connsiteX6-2195" fmla="*/ 1184675 w 1206042"/>
                <a:gd name="connsiteY6-2196" fmla="*/ 1724835 h 2498068"/>
                <a:gd name="connsiteX7-2197" fmla="*/ 1195708 w 1206042"/>
                <a:gd name="connsiteY7-2198" fmla="*/ 2498068 h 2498068"/>
                <a:gd name="connsiteX8-2199" fmla="*/ 0 w 1206042"/>
                <a:gd name="connsiteY8-2200" fmla="*/ 2498068 h 2498068"/>
                <a:gd name="connsiteX9-2201" fmla="*/ 19768 w 1206042"/>
                <a:gd name="connsiteY9-2202" fmla="*/ 2241090 h 2498068"/>
                <a:gd name="connsiteX10-2203" fmla="*/ 44592 w 1206042"/>
                <a:gd name="connsiteY10-2204" fmla="*/ 2024566 h 2498068"/>
                <a:gd name="connsiteX11-2205" fmla="*/ 68497 w 1206042"/>
                <a:gd name="connsiteY11-2206" fmla="*/ 1868264 h 2498068"/>
                <a:gd name="connsiteX12-2207" fmla="*/ 110790 w 1206042"/>
                <a:gd name="connsiteY12-2208" fmla="*/ 1660015 h 2498068"/>
                <a:gd name="connsiteX13-2209" fmla="*/ 144349 w 1206042"/>
                <a:gd name="connsiteY13-2210" fmla="*/ 1560258 h 2498068"/>
                <a:gd name="connsiteX14-2211" fmla="*/ 224799 w 1206042"/>
                <a:gd name="connsiteY14-2212" fmla="*/ 1231105 h 2498068"/>
                <a:gd name="connsiteX15-2213" fmla="*/ 265253 w 1206042"/>
                <a:gd name="connsiteY15-2214" fmla="*/ 939649 h 2498068"/>
                <a:gd name="connsiteX16-2215" fmla="*/ 286400 w 1206042"/>
                <a:gd name="connsiteY16-2216" fmla="*/ 758063 h 2498068"/>
                <a:gd name="connsiteX17-2217" fmla="*/ 309385 w 1206042"/>
                <a:gd name="connsiteY17-2218" fmla="*/ 526828 h 2498068"/>
                <a:gd name="connsiteX18-2219" fmla="*/ 321338 w 1206042"/>
                <a:gd name="connsiteY18-2220" fmla="*/ 390754 h 2498068"/>
                <a:gd name="connsiteX19-2221" fmla="*/ 328693 w 1206042"/>
                <a:gd name="connsiteY19-2222" fmla="*/ 124122 h 2498068"/>
                <a:gd name="connsiteX20-2223" fmla="*/ 331911 w 1206042"/>
                <a:gd name="connsiteY20-2224" fmla="*/ 70336 h 2498068"/>
                <a:gd name="connsiteX21-2225" fmla="*/ 397650 w 1206042"/>
                <a:gd name="connsiteY21-2226" fmla="*/ 0 h 2498068"/>
                <a:gd name="connsiteX22-2227" fmla="*/ 415119 w 1206042"/>
                <a:gd name="connsiteY22-2228" fmla="*/ 255599 h 2498068"/>
                <a:gd name="connsiteX23-2229" fmla="*/ 424773 w 1206042"/>
                <a:gd name="connsiteY23-2230" fmla="*/ 664282 h 2498068"/>
                <a:gd name="connsiteX24-2231" fmla="*/ 442242 w 1206042"/>
                <a:gd name="connsiteY24-2232" fmla="*/ 683130 h 2498068"/>
                <a:gd name="connsiteX25-2233" fmla="*/ 1046761 w 1206042"/>
                <a:gd name="connsiteY25-2234" fmla="*/ 662443 h 2498068"/>
                <a:gd name="connsiteX26-2235" fmla="*/ 1062392 w 1206042"/>
                <a:gd name="connsiteY26-2236" fmla="*/ 638538 h 2498068"/>
                <a:gd name="connsiteX27-2237" fmla="*/ 883564 w 1206042"/>
                <a:gd name="connsiteY27-2238" fmla="*/ 35398 h 2498068"/>
                <a:gd name="connsiteX0-2239" fmla="*/ 883564 w 1206042"/>
                <a:gd name="connsiteY0-2240" fmla="*/ 35398 h 2498068"/>
                <a:gd name="connsiteX1-2241" fmla="*/ 933172 w 1206042"/>
                <a:gd name="connsiteY1-2242" fmla="*/ 46811 h 2498068"/>
                <a:gd name="connsiteX2-2243" fmla="*/ 1051818 w 1206042"/>
                <a:gd name="connsiteY2-2244" fmla="*/ 291457 h 2498068"/>
                <a:gd name="connsiteX3-2245" fmla="*/ 1185134 w 1206042"/>
                <a:gd name="connsiteY3-2246" fmla="*/ 746570 h 2498068"/>
                <a:gd name="connsiteX4-2247" fmla="*/ 1205361 w 1206042"/>
                <a:gd name="connsiteY4-2248" fmla="*/ 1137324 h 2498068"/>
                <a:gd name="connsiteX5-2249" fmla="*/ 1185594 w 1206042"/>
                <a:gd name="connsiteY5-2250" fmla="*/ 1582784 h 2498068"/>
                <a:gd name="connsiteX6-2251" fmla="*/ 1184675 w 1206042"/>
                <a:gd name="connsiteY6-2252" fmla="*/ 1724835 h 2498068"/>
                <a:gd name="connsiteX7-2253" fmla="*/ 1195708 w 1206042"/>
                <a:gd name="connsiteY7-2254" fmla="*/ 2498068 h 2498068"/>
                <a:gd name="connsiteX8-2255" fmla="*/ 0 w 1206042"/>
                <a:gd name="connsiteY8-2256" fmla="*/ 2498068 h 2498068"/>
                <a:gd name="connsiteX9-2257" fmla="*/ 19768 w 1206042"/>
                <a:gd name="connsiteY9-2258" fmla="*/ 2241090 h 2498068"/>
                <a:gd name="connsiteX10-2259" fmla="*/ 44592 w 1206042"/>
                <a:gd name="connsiteY10-2260" fmla="*/ 2024566 h 2498068"/>
                <a:gd name="connsiteX11-2261" fmla="*/ 68497 w 1206042"/>
                <a:gd name="connsiteY11-2262" fmla="*/ 1868264 h 2498068"/>
                <a:gd name="connsiteX12-2263" fmla="*/ 110790 w 1206042"/>
                <a:gd name="connsiteY12-2264" fmla="*/ 1660015 h 2498068"/>
                <a:gd name="connsiteX13-2265" fmla="*/ 144349 w 1206042"/>
                <a:gd name="connsiteY13-2266" fmla="*/ 1560258 h 2498068"/>
                <a:gd name="connsiteX14-2267" fmla="*/ 224799 w 1206042"/>
                <a:gd name="connsiteY14-2268" fmla="*/ 1231105 h 2498068"/>
                <a:gd name="connsiteX15-2269" fmla="*/ 265253 w 1206042"/>
                <a:gd name="connsiteY15-2270" fmla="*/ 939649 h 2498068"/>
                <a:gd name="connsiteX16-2271" fmla="*/ 286400 w 1206042"/>
                <a:gd name="connsiteY16-2272" fmla="*/ 758063 h 2498068"/>
                <a:gd name="connsiteX17-2273" fmla="*/ 321338 w 1206042"/>
                <a:gd name="connsiteY17-2274" fmla="*/ 390754 h 2498068"/>
                <a:gd name="connsiteX18-2275" fmla="*/ 328693 w 1206042"/>
                <a:gd name="connsiteY18-2276" fmla="*/ 124122 h 2498068"/>
                <a:gd name="connsiteX19-2277" fmla="*/ 331911 w 1206042"/>
                <a:gd name="connsiteY19-2278" fmla="*/ 70336 h 2498068"/>
                <a:gd name="connsiteX20-2279" fmla="*/ 397650 w 1206042"/>
                <a:gd name="connsiteY20-2280" fmla="*/ 0 h 2498068"/>
                <a:gd name="connsiteX21-2281" fmla="*/ 415119 w 1206042"/>
                <a:gd name="connsiteY21-2282" fmla="*/ 255599 h 2498068"/>
                <a:gd name="connsiteX22-2283" fmla="*/ 424773 w 1206042"/>
                <a:gd name="connsiteY22-2284" fmla="*/ 664282 h 2498068"/>
                <a:gd name="connsiteX23-2285" fmla="*/ 442242 w 1206042"/>
                <a:gd name="connsiteY23-2286" fmla="*/ 683130 h 2498068"/>
                <a:gd name="connsiteX24-2287" fmla="*/ 1046761 w 1206042"/>
                <a:gd name="connsiteY24-2288" fmla="*/ 662443 h 2498068"/>
                <a:gd name="connsiteX25-2289" fmla="*/ 1062392 w 1206042"/>
                <a:gd name="connsiteY25-2290" fmla="*/ 638538 h 2498068"/>
                <a:gd name="connsiteX26-2291" fmla="*/ 883564 w 1206042"/>
                <a:gd name="connsiteY26-2292" fmla="*/ 35398 h 2498068"/>
                <a:gd name="connsiteX0-2293" fmla="*/ 883564 w 1206042"/>
                <a:gd name="connsiteY0-2294" fmla="*/ 35398 h 2498068"/>
                <a:gd name="connsiteX1-2295" fmla="*/ 933172 w 1206042"/>
                <a:gd name="connsiteY1-2296" fmla="*/ 46811 h 2498068"/>
                <a:gd name="connsiteX2-2297" fmla="*/ 1051818 w 1206042"/>
                <a:gd name="connsiteY2-2298" fmla="*/ 291457 h 2498068"/>
                <a:gd name="connsiteX3-2299" fmla="*/ 1185134 w 1206042"/>
                <a:gd name="connsiteY3-2300" fmla="*/ 746570 h 2498068"/>
                <a:gd name="connsiteX4-2301" fmla="*/ 1205361 w 1206042"/>
                <a:gd name="connsiteY4-2302" fmla="*/ 1137324 h 2498068"/>
                <a:gd name="connsiteX5-2303" fmla="*/ 1185594 w 1206042"/>
                <a:gd name="connsiteY5-2304" fmla="*/ 1582784 h 2498068"/>
                <a:gd name="connsiteX6-2305" fmla="*/ 1184675 w 1206042"/>
                <a:gd name="connsiteY6-2306" fmla="*/ 1724835 h 2498068"/>
                <a:gd name="connsiteX7-2307" fmla="*/ 1195708 w 1206042"/>
                <a:gd name="connsiteY7-2308" fmla="*/ 2498068 h 2498068"/>
                <a:gd name="connsiteX8-2309" fmla="*/ 0 w 1206042"/>
                <a:gd name="connsiteY8-2310" fmla="*/ 2498068 h 2498068"/>
                <a:gd name="connsiteX9-2311" fmla="*/ 19768 w 1206042"/>
                <a:gd name="connsiteY9-2312" fmla="*/ 2241090 h 2498068"/>
                <a:gd name="connsiteX10-2313" fmla="*/ 44592 w 1206042"/>
                <a:gd name="connsiteY10-2314" fmla="*/ 2024566 h 2498068"/>
                <a:gd name="connsiteX11-2315" fmla="*/ 68497 w 1206042"/>
                <a:gd name="connsiteY11-2316" fmla="*/ 1868264 h 2498068"/>
                <a:gd name="connsiteX12-2317" fmla="*/ 110790 w 1206042"/>
                <a:gd name="connsiteY12-2318" fmla="*/ 1660015 h 2498068"/>
                <a:gd name="connsiteX13-2319" fmla="*/ 144349 w 1206042"/>
                <a:gd name="connsiteY13-2320" fmla="*/ 1560258 h 2498068"/>
                <a:gd name="connsiteX14-2321" fmla="*/ 224799 w 1206042"/>
                <a:gd name="connsiteY14-2322" fmla="*/ 1231105 h 2498068"/>
                <a:gd name="connsiteX15-2323" fmla="*/ 286400 w 1206042"/>
                <a:gd name="connsiteY15-2324" fmla="*/ 758063 h 2498068"/>
                <a:gd name="connsiteX16-2325" fmla="*/ 321338 w 1206042"/>
                <a:gd name="connsiteY16-2326" fmla="*/ 390754 h 2498068"/>
                <a:gd name="connsiteX17-2327" fmla="*/ 328693 w 1206042"/>
                <a:gd name="connsiteY17-2328" fmla="*/ 124122 h 2498068"/>
                <a:gd name="connsiteX18-2329" fmla="*/ 331911 w 1206042"/>
                <a:gd name="connsiteY18-2330" fmla="*/ 70336 h 2498068"/>
                <a:gd name="connsiteX19-2331" fmla="*/ 397650 w 1206042"/>
                <a:gd name="connsiteY19-2332" fmla="*/ 0 h 2498068"/>
                <a:gd name="connsiteX20-2333" fmla="*/ 415119 w 1206042"/>
                <a:gd name="connsiteY20-2334" fmla="*/ 255599 h 2498068"/>
                <a:gd name="connsiteX21-2335" fmla="*/ 424773 w 1206042"/>
                <a:gd name="connsiteY21-2336" fmla="*/ 664282 h 2498068"/>
                <a:gd name="connsiteX22-2337" fmla="*/ 442242 w 1206042"/>
                <a:gd name="connsiteY22-2338" fmla="*/ 683130 h 2498068"/>
                <a:gd name="connsiteX23-2339" fmla="*/ 1046761 w 1206042"/>
                <a:gd name="connsiteY23-2340" fmla="*/ 662443 h 2498068"/>
                <a:gd name="connsiteX24-2341" fmla="*/ 1062392 w 1206042"/>
                <a:gd name="connsiteY24-2342" fmla="*/ 638538 h 2498068"/>
                <a:gd name="connsiteX25-2343" fmla="*/ 883564 w 1206042"/>
                <a:gd name="connsiteY25-2344" fmla="*/ 35398 h 2498068"/>
                <a:gd name="connsiteX0-2345" fmla="*/ 883564 w 1206042"/>
                <a:gd name="connsiteY0-2346" fmla="*/ 35398 h 2498068"/>
                <a:gd name="connsiteX1-2347" fmla="*/ 933172 w 1206042"/>
                <a:gd name="connsiteY1-2348" fmla="*/ 46811 h 2498068"/>
                <a:gd name="connsiteX2-2349" fmla="*/ 1051818 w 1206042"/>
                <a:gd name="connsiteY2-2350" fmla="*/ 291457 h 2498068"/>
                <a:gd name="connsiteX3-2351" fmla="*/ 1185134 w 1206042"/>
                <a:gd name="connsiteY3-2352" fmla="*/ 746570 h 2498068"/>
                <a:gd name="connsiteX4-2353" fmla="*/ 1205361 w 1206042"/>
                <a:gd name="connsiteY4-2354" fmla="*/ 1137324 h 2498068"/>
                <a:gd name="connsiteX5-2355" fmla="*/ 1185594 w 1206042"/>
                <a:gd name="connsiteY5-2356" fmla="*/ 1582784 h 2498068"/>
                <a:gd name="connsiteX6-2357" fmla="*/ 1184675 w 1206042"/>
                <a:gd name="connsiteY6-2358" fmla="*/ 1724835 h 2498068"/>
                <a:gd name="connsiteX7-2359" fmla="*/ 1195708 w 1206042"/>
                <a:gd name="connsiteY7-2360" fmla="*/ 2498068 h 2498068"/>
                <a:gd name="connsiteX8-2361" fmla="*/ 0 w 1206042"/>
                <a:gd name="connsiteY8-2362" fmla="*/ 2498068 h 2498068"/>
                <a:gd name="connsiteX9-2363" fmla="*/ 19768 w 1206042"/>
                <a:gd name="connsiteY9-2364" fmla="*/ 2241090 h 2498068"/>
                <a:gd name="connsiteX10-2365" fmla="*/ 44592 w 1206042"/>
                <a:gd name="connsiteY10-2366" fmla="*/ 2024566 h 2498068"/>
                <a:gd name="connsiteX11-2367" fmla="*/ 68497 w 1206042"/>
                <a:gd name="connsiteY11-2368" fmla="*/ 1868264 h 2498068"/>
                <a:gd name="connsiteX12-2369" fmla="*/ 110790 w 1206042"/>
                <a:gd name="connsiteY12-2370" fmla="*/ 1660015 h 2498068"/>
                <a:gd name="connsiteX13-2371" fmla="*/ 144349 w 1206042"/>
                <a:gd name="connsiteY13-2372" fmla="*/ 1560258 h 2498068"/>
                <a:gd name="connsiteX14-2373" fmla="*/ 224799 w 1206042"/>
                <a:gd name="connsiteY14-2374" fmla="*/ 1231105 h 2498068"/>
                <a:gd name="connsiteX15-2375" fmla="*/ 286400 w 1206042"/>
                <a:gd name="connsiteY15-2376" fmla="*/ 758063 h 2498068"/>
                <a:gd name="connsiteX16-2377" fmla="*/ 321338 w 1206042"/>
                <a:gd name="connsiteY16-2378" fmla="*/ 390754 h 2498068"/>
                <a:gd name="connsiteX17-2379" fmla="*/ 328693 w 1206042"/>
                <a:gd name="connsiteY17-2380" fmla="*/ 124122 h 2498068"/>
                <a:gd name="connsiteX18-2381" fmla="*/ 331911 w 1206042"/>
                <a:gd name="connsiteY18-2382" fmla="*/ 70336 h 2498068"/>
                <a:gd name="connsiteX19-2383" fmla="*/ 397650 w 1206042"/>
                <a:gd name="connsiteY19-2384" fmla="*/ 0 h 2498068"/>
                <a:gd name="connsiteX20-2385" fmla="*/ 415119 w 1206042"/>
                <a:gd name="connsiteY20-2386" fmla="*/ 255599 h 2498068"/>
                <a:gd name="connsiteX21-2387" fmla="*/ 424773 w 1206042"/>
                <a:gd name="connsiteY21-2388" fmla="*/ 664282 h 2498068"/>
                <a:gd name="connsiteX22-2389" fmla="*/ 442242 w 1206042"/>
                <a:gd name="connsiteY22-2390" fmla="*/ 683130 h 2498068"/>
                <a:gd name="connsiteX23-2391" fmla="*/ 1046761 w 1206042"/>
                <a:gd name="connsiteY23-2392" fmla="*/ 662443 h 2498068"/>
                <a:gd name="connsiteX24-2393" fmla="*/ 1062392 w 1206042"/>
                <a:gd name="connsiteY24-2394" fmla="*/ 638538 h 2498068"/>
                <a:gd name="connsiteX25-2395" fmla="*/ 883564 w 1206042"/>
                <a:gd name="connsiteY25-2396" fmla="*/ 35398 h 2498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-1" fmla="*/ 564782 w 621373"/>
                <a:gd name="connsiteY0-2" fmla="*/ 229578 h 950116"/>
                <a:gd name="connsiteX1-3" fmla="*/ 590526 w 621373"/>
                <a:gd name="connsiteY1-4" fmla="*/ 217166 h 950116"/>
                <a:gd name="connsiteX2-5" fmla="*/ 610294 w 621373"/>
                <a:gd name="connsiteY2-6" fmla="*/ 246127 h 950116"/>
                <a:gd name="connsiteX3-7" fmla="*/ 621326 w 621373"/>
                <a:gd name="connsiteY3-8" fmla="*/ 321980 h 950116"/>
                <a:gd name="connsiteX4-9" fmla="*/ 608914 w 621373"/>
                <a:gd name="connsiteY4-10" fmla="*/ 428173 h 950116"/>
                <a:gd name="connsiteX5-11" fmla="*/ 586388 w 621373"/>
                <a:gd name="connsiteY5-12" fmla="*/ 448400 h 950116"/>
                <a:gd name="connsiteX6-13" fmla="*/ 574896 w 621373"/>
                <a:gd name="connsiteY6-14" fmla="*/ 463111 h 950116"/>
                <a:gd name="connsiteX7-15" fmla="*/ 574896 w 621373"/>
                <a:gd name="connsiteY7-16" fmla="*/ 490234 h 950116"/>
                <a:gd name="connsiteX8-17" fmla="*/ 560645 w 621373"/>
                <a:gd name="connsiteY8-18" fmla="*/ 593209 h 950116"/>
                <a:gd name="connsiteX9-19" fmla="*/ 545015 w 621373"/>
                <a:gd name="connsiteY9-20" fmla="*/ 618953 h 950116"/>
                <a:gd name="connsiteX10-21" fmla="*/ 541796 w 621373"/>
                <a:gd name="connsiteY10-22" fmla="*/ 629986 h 950116"/>
                <a:gd name="connsiteX11-23" fmla="*/ 547773 w 621373"/>
                <a:gd name="connsiteY11-24" fmla="*/ 734340 h 950116"/>
                <a:gd name="connsiteX12-25" fmla="*/ 553749 w 621373"/>
                <a:gd name="connsiteY12-26" fmla="*/ 750430 h 950116"/>
                <a:gd name="connsiteX13-27" fmla="*/ 555128 w 621373"/>
                <a:gd name="connsiteY13-28" fmla="*/ 808354 h 950116"/>
                <a:gd name="connsiteX14-29" fmla="*/ 448935 w 621373"/>
                <a:gd name="connsiteY14-30" fmla="*/ 935693 h 950116"/>
                <a:gd name="connsiteX15-31" fmla="*/ 428708 w 621373"/>
                <a:gd name="connsiteY15-32" fmla="*/ 946727 h 950116"/>
                <a:gd name="connsiteX16-33" fmla="*/ 387334 w 621373"/>
                <a:gd name="connsiteY16-34" fmla="*/ 931556 h 950116"/>
                <a:gd name="connsiteX17-35" fmla="*/ 252638 w 621373"/>
                <a:gd name="connsiteY17-36" fmla="*/ 858002 h 950116"/>
                <a:gd name="connsiteX18-37" fmla="*/ 164374 w 621373"/>
                <a:gd name="connsiteY18-38" fmla="*/ 774795 h 950116"/>
                <a:gd name="connsiteX19-39" fmla="*/ 157019 w 621373"/>
                <a:gd name="connsiteY19-40" fmla="*/ 755947 h 950116"/>
                <a:gd name="connsiteX20-41" fmla="*/ 136332 w 621373"/>
                <a:gd name="connsiteY20-42" fmla="*/ 659867 h 950116"/>
                <a:gd name="connsiteX21-43" fmla="*/ 94958 w 621373"/>
                <a:gd name="connsiteY21-44" fmla="*/ 550916 h 950116"/>
                <a:gd name="connsiteX22-45" fmla="*/ 78408 w 621373"/>
                <a:gd name="connsiteY22-46" fmla="*/ 537124 h 950116"/>
                <a:gd name="connsiteX23-47" fmla="*/ 53124 w 621373"/>
                <a:gd name="connsiteY23-48" fmla="*/ 521494 h 950116"/>
                <a:gd name="connsiteX24-49" fmla="*/ 8992 w 621373"/>
                <a:gd name="connsiteY24-50" fmla="*/ 431391 h 950116"/>
                <a:gd name="connsiteX25-51" fmla="*/ 6693 w 621373"/>
                <a:gd name="connsiteY25-52" fmla="*/ 414841 h 950116"/>
                <a:gd name="connsiteX26-53" fmla="*/ 1636 w 621373"/>
                <a:gd name="connsiteY26-54" fmla="*/ 378064 h 950116"/>
                <a:gd name="connsiteX27-55" fmla="*/ 30138 w 621373"/>
                <a:gd name="connsiteY27-56" fmla="*/ 323819 h 950116"/>
                <a:gd name="connsiteX28-57" fmla="*/ 56802 w 621373"/>
                <a:gd name="connsiteY28-58" fmla="*/ 363813 h 950116"/>
                <a:gd name="connsiteX29-59" fmla="*/ 54043 w 621373"/>
                <a:gd name="connsiteY29-60" fmla="*/ 150967 h 950116"/>
                <a:gd name="connsiteX30-61" fmla="*/ 139550 w 621373"/>
                <a:gd name="connsiteY30-62" fmla="*/ 82470 h 950116"/>
                <a:gd name="connsiteX31-63" fmla="*/ 266430 w 621373"/>
                <a:gd name="connsiteY31-64" fmla="*/ 52130 h 950116"/>
                <a:gd name="connsiteX32-65" fmla="*/ 360670 w 621373"/>
                <a:gd name="connsiteY32-66" fmla="*/ 4320 h 950116"/>
                <a:gd name="connsiteX33-67" fmla="*/ 440201 w 621373"/>
                <a:gd name="connsiteY33-68" fmla="*/ 21329 h 950116"/>
                <a:gd name="connsiteX34-69" fmla="*/ 490309 w 621373"/>
                <a:gd name="connsiteY34-70" fmla="*/ 89826 h 950116"/>
                <a:gd name="connsiteX35-71" fmla="*/ 549612 w 621373"/>
                <a:gd name="connsiteY35-72" fmla="*/ 258540 h 950116"/>
                <a:gd name="connsiteX36-73" fmla="*/ 564782 w 621373"/>
                <a:gd name="connsiteY36-74" fmla="*/ 229578 h 950116"/>
                <a:gd name="connsiteX0-75" fmla="*/ 564782 w 621373"/>
                <a:gd name="connsiteY0-76" fmla="*/ 229578 h 950116"/>
                <a:gd name="connsiteX1-77" fmla="*/ 590526 w 621373"/>
                <a:gd name="connsiteY1-78" fmla="*/ 217166 h 950116"/>
                <a:gd name="connsiteX2-79" fmla="*/ 610294 w 621373"/>
                <a:gd name="connsiteY2-80" fmla="*/ 246127 h 950116"/>
                <a:gd name="connsiteX3-81" fmla="*/ 621326 w 621373"/>
                <a:gd name="connsiteY3-82" fmla="*/ 321980 h 950116"/>
                <a:gd name="connsiteX4-83" fmla="*/ 608914 w 621373"/>
                <a:gd name="connsiteY4-84" fmla="*/ 428173 h 950116"/>
                <a:gd name="connsiteX5-85" fmla="*/ 586388 w 621373"/>
                <a:gd name="connsiteY5-86" fmla="*/ 448400 h 950116"/>
                <a:gd name="connsiteX6-87" fmla="*/ 574896 w 621373"/>
                <a:gd name="connsiteY6-88" fmla="*/ 463111 h 950116"/>
                <a:gd name="connsiteX7-89" fmla="*/ 574896 w 621373"/>
                <a:gd name="connsiteY7-90" fmla="*/ 490234 h 950116"/>
                <a:gd name="connsiteX8-91" fmla="*/ 560645 w 621373"/>
                <a:gd name="connsiteY8-92" fmla="*/ 593209 h 950116"/>
                <a:gd name="connsiteX9-93" fmla="*/ 545015 w 621373"/>
                <a:gd name="connsiteY9-94" fmla="*/ 618953 h 950116"/>
                <a:gd name="connsiteX10-95" fmla="*/ 541796 w 621373"/>
                <a:gd name="connsiteY10-96" fmla="*/ 629986 h 950116"/>
                <a:gd name="connsiteX11-97" fmla="*/ 547773 w 621373"/>
                <a:gd name="connsiteY11-98" fmla="*/ 734340 h 950116"/>
                <a:gd name="connsiteX12-99" fmla="*/ 553749 w 621373"/>
                <a:gd name="connsiteY12-100" fmla="*/ 750430 h 950116"/>
                <a:gd name="connsiteX13-101" fmla="*/ 555128 w 621373"/>
                <a:gd name="connsiteY13-102" fmla="*/ 808354 h 950116"/>
                <a:gd name="connsiteX14-103" fmla="*/ 448935 w 621373"/>
                <a:gd name="connsiteY14-104" fmla="*/ 935693 h 950116"/>
                <a:gd name="connsiteX15-105" fmla="*/ 428708 w 621373"/>
                <a:gd name="connsiteY15-106" fmla="*/ 946727 h 950116"/>
                <a:gd name="connsiteX16-107" fmla="*/ 252638 w 621373"/>
                <a:gd name="connsiteY16-108" fmla="*/ 858002 h 950116"/>
                <a:gd name="connsiteX17-109" fmla="*/ 164374 w 621373"/>
                <a:gd name="connsiteY17-110" fmla="*/ 774795 h 950116"/>
                <a:gd name="connsiteX18-111" fmla="*/ 157019 w 621373"/>
                <a:gd name="connsiteY18-112" fmla="*/ 755947 h 950116"/>
                <a:gd name="connsiteX19-113" fmla="*/ 136332 w 621373"/>
                <a:gd name="connsiteY19-114" fmla="*/ 659867 h 950116"/>
                <a:gd name="connsiteX20-115" fmla="*/ 94958 w 621373"/>
                <a:gd name="connsiteY20-116" fmla="*/ 550916 h 950116"/>
                <a:gd name="connsiteX21-117" fmla="*/ 78408 w 621373"/>
                <a:gd name="connsiteY21-118" fmla="*/ 537124 h 950116"/>
                <a:gd name="connsiteX22-119" fmla="*/ 53124 w 621373"/>
                <a:gd name="connsiteY22-120" fmla="*/ 521494 h 950116"/>
                <a:gd name="connsiteX23-121" fmla="*/ 8992 w 621373"/>
                <a:gd name="connsiteY23-122" fmla="*/ 431391 h 950116"/>
                <a:gd name="connsiteX24-123" fmla="*/ 6693 w 621373"/>
                <a:gd name="connsiteY24-124" fmla="*/ 414841 h 950116"/>
                <a:gd name="connsiteX25-125" fmla="*/ 1636 w 621373"/>
                <a:gd name="connsiteY25-126" fmla="*/ 378064 h 950116"/>
                <a:gd name="connsiteX26-127" fmla="*/ 30138 w 621373"/>
                <a:gd name="connsiteY26-128" fmla="*/ 323819 h 950116"/>
                <a:gd name="connsiteX27-129" fmla="*/ 56802 w 621373"/>
                <a:gd name="connsiteY27-130" fmla="*/ 363813 h 950116"/>
                <a:gd name="connsiteX28-131" fmla="*/ 54043 w 621373"/>
                <a:gd name="connsiteY28-132" fmla="*/ 150967 h 950116"/>
                <a:gd name="connsiteX29-133" fmla="*/ 139550 w 621373"/>
                <a:gd name="connsiteY29-134" fmla="*/ 82470 h 950116"/>
                <a:gd name="connsiteX30-135" fmla="*/ 266430 w 621373"/>
                <a:gd name="connsiteY30-136" fmla="*/ 52130 h 950116"/>
                <a:gd name="connsiteX31-137" fmla="*/ 360670 w 621373"/>
                <a:gd name="connsiteY31-138" fmla="*/ 4320 h 950116"/>
                <a:gd name="connsiteX32-139" fmla="*/ 440201 w 621373"/>
                <a:gd name="connsiteY32-140" fmla="*/ 21329 h 950116"/>
                <a:gd name="connsiteX33-141" fmla="*/ 490309 w 621373"/>
                <a:gd name="connsiteY33-142" fmla="*/ 89826 h 950116"/>
                <a:gd name="connsiteX34-143" fmla="*/ 549612 w 621373"/>
                <a:gd name="connsiteY34-144" fmla="*/ 258540 h 950116"/>
                <a:gd name="connsiteX35-145" fmla="*/ 564782 w 621373"/>
                <a:gd name="connsiteY35-146" fmla="*/ 229578 h 950116"/>
                <a:gd name="connsiteX0-147" fmla="*/ 564782 w 621373"/>
                <a:gd name="connsiteY0-148" fmla="*/ 229578 h 950116"/>
                <a:gd name="connsiteX1-149" fmla="*/ 590526 w 621373"/>
                <a:gd name="connsiteY1-150" fmla="*/ 217166 h 950116"/>
                <a:gd name="connsiteX2-151" fmla="*/ 610294 w 621373"/>
                <a:gd name="connsiteY2-152" fmla="*/ 246127 h 950116"/>
                <a:gd name="connsiteX3-153" fmla="*/ 621326 w 621373"/>
                <a:gd name="connsiteY3-154" fmla="*/ 321980 h 950116"/>
                <a:gd name="connsiteX4-155" fmla="*/ 608914 w 621373"/>
                <a:gd name="connsiteY4-156" fmla="*/ 428173 h 950116"/>
                <a:gd name="connsiteX5-157" fmla="*/ 586388 w 621373"/>
                <a:gd name="connsiteY5-158" fmla="*/ 448400 h 950116"/>
                <a:gd name="connsiteX6-159" fmla="*/ 574896 w 621373"/>
                <a:gd name="connsiteY6-160" fmla="*/ 463111 h 950116"/>
                <a:gd name="connsiteX7-161" fmla="*/ 574896 w 621373"/>
                <a:gd name="connsiteY7-162" fmla="*/ 490234 h 950116"/>
                <a:gd name="connsiteX8-163" fmla="*/ 560645 w 621373"/>
                <a:gd name="connsiteY8-164" fmla="*/ 593209 h 950116"/>
                <a:gd name="connsiteX9-165" fmla="*/ 545015 w 621373"/>
                <a:gd name="connsiteY9-166" fmla="*/ 618953 h 950116"/>
                <a:gd name="connsiteX10-167" fmla="*/ 541796 w 621373"/>
                <a:gd name="connsiteY10-168" fmla="*/ 629986 h 950116"/>
                <a:gd name="connsiteX11-169" fmla="*/ 547773 w 621373"/>
                <a:gd name="connsiteY11-170" fmla="*/ 734340 h 950116"/>
                <a:gd name="connsiteX12-171" fmla="*/ 553749 w 621373"/>
                <a:gd name="connsiteY12-172" fmla="*/ 750430 h 950116"/>
                <a:gd name="connsiteX13-173" fmla="*/ 555128 w 621373"/>
                <a:gd name="connsiteY13-174" fmla="*/ 808354 h 950116"/>
                <a:gd name="connsiteX14-175" fmla="*/ 448935 w 621373"/>
                <a:gd name="connsiteY14-176" fmla="*/ 935693 h 950116"/>
                <a:gd name="connsiteX15-177" fmla="*/ 402514 w 621373"/>
                <a:gd name="connsiteY15-178" fmla="*/ 946727 h 950116"/>
                <a:gd name="connsiteX16-179" fmla="*/ 252638 w 621373"/>
                <a:gd name="connsiteY16-180" fmla="*/ 858002 h 950116"/>
                <a:gd name="connsiteX17-181" fmla="*/ 164374 w 621373"/>
                <a:gd name="connsiteY17-182" fmla="*/ 774795 h 950116"/>
                <a:gd name="connsiteX18-183" fmla="*/ 157019 w 621373"/>
                <a:gd name="connsiteY18-184" fmla="*/ 755947 h 950116"/>
                <a:gd name="connsiteX19-185" fmla="*/ 136332 w 621373"/>
                <a:gd name="connsiteY19-186" fmla="*/ 659867 h 950116"/>
                <a:gd name="connsiteX20-187" fmla="*/ 94958 w 621373"/>
                <a:gd name="connsiteY20-188" fmla="*/ 550916 h 950116"/>
                <a:gd name="connsiteX21-189" fmla="*/ 78408 w 621373"/>
                <a:gd name="connsiteY21-190" fmla="*/ 537124 h 950116"/>
                <a:gd name="connsiteX22-191" fmla="*/ 53124 w 621373"/>
                <a:gd name="connsiteY22-192" fmla="*/ 521494 h 950116"/>
                <a:gd name="connsiteX23-193" fmla="*/ 8992 w 621373"/>
                <a:gd name="connsiteY23-194" fmla="*/ 431391 h 950116"/>
                <a:gd name="connsiteX24-195" fmla="*/ 6693 w 621373"/>
                <a:gd name="connsiteY24-196" fmla="*/ 414841 h 950116"/>
                <a:gd name="connsiteX25-197" fmla="*/ 1636 w 621373"/>
                <a:gd name="connsiteY25-198" fmla="*/ 378064 h 950116"/>
                <a:gd name="connsiteX26-199" fmla="*/ 30138 w 621373"/>
                <a:gd name="connsiteY26-200" fmla="*/ 323819 h 950116"/>
                <a:gd name="connsiteX27-201" fmla="*/ 56802 w 621373"/>
                <a:gd name="connsiteY27-202" fmla="*/ 363813 h 950116"/>
                <a:gd name="connsiteX28-203" fmla="*/ 54043 w 621373"/>
                <a:gd name="connsiteY28-204" fmla="*/ 150967 h 950116"/>
                <a:gd name="connsiteX29-205" fmla="*/ 139550 w 621373"/>
                <a:gd name="connsiteY29-206" fmla="*/ 82470 h 950116"/>
                <a:gd name="connsiteX30-207" fmla="*/ 266430 w 621373"/>
                <a:gd name="connsiteY30-208" fmla="*/ 52130 h 950116"/>
                <a:gd name="connsiteX31-209" fmla="*/ 360670 w 621373"/>
                <a:gd name="connsiteY31-210" fmla="*/ 4320 h 950116"/>
                <a:gd name="connsiteX32-211" fmla="*/ 440201 w 621373"/>
                <a:gd name="connsiteY32-212" fmla="*/ 21329 h 950116"/>
                <a:gd name="connsiteX33-213" fmla="*/ 490309 w 621373"/>
                <a:gd name="connsiteY33-214" fmla="*/ 89826 h 950116"/>
                <a:gd name="connsiteX34-215" fmla="*/ 549612 w 621373"/>
                <a:gd name="connsiteY34-216" fmla="*/ 258540 h 950116"/>
                <a:gd name="connsiteX35-217" fmla="*/ 564782 w 621373"/>
                <a:gd name="connsiteY35-218" fmla="*/ 229578 h 950116"/>
                <a:gd name="connsiteX0-219" fmla="*/ 564782 w 621373"/>
                <a:gd name="connsiteY0-220" fmla="*/ 229578 h 950116"/>
                <a:gd name="connsiteX1-221" fmla="*/ 590526 w 621373"/>
                <a:gd name="connsiteY1-222" fmla="*/ 217166 h 950116"/>
                <a:gd name="connsiteX2-223" fmla="*/ 610294 w 621373"/>
                <a:gd name="connsiteY2-224" fmla="*/ 246127 h 950116"/>
                <a:gd name="connsiteX3-225" fmla="*/ 621326 w 621373"/>
                <a:gd name="connsiteY3-226" fmla="*/ 321980 h 950116"/>
                <a:gd name="connsiteX4-227" fmla="*/ 608914 w 621373"/>
                <a:gd name="connsiteY4-228" fmla="*/ 428173 h 950116"/>
                <a:gd name="connsiteX5-229" fmla="*/ 586388 w 621373"/>
                <a:gd name="connsiteY5-230" fmla="*/ 448400 h 950116"/>
                <a:gd name="connsiteX6-231" fmla="*/ 574896 w 621373"/>
                <a:gd name="connsiteY6-232" fmla="*/ 463111 h 950116"/>
                <a:gd name="connsiteX7-233" fmla="*/ 574896 w 621373"/>
                <a:gd name="connsiteY7-234" fmla="*/ 490234 h 950116"/>
                <a:gd name="connsiteX8-235" fmla="*/ 560645 w 621373"/>
                <a:gd name="connsiteY8-236" fmla="*/ 593209 h 950116"/>
                <a:gd name="connsiteX9-237" fmla="*/ 545015 w 621373"/>
                <a:gd name="connsiteY9-238" fmla="*/ 618953 h 950116"/>
                <a:gd name="connsiteX10-239" fmla="*/ 541796 w 621373"/>
                <a:gd name="connsiteY10-240" fmla="*/ 629986 h 950116"/>
                <a:gd name="connsiteX11-241" fmla="*/ 547773 w 621373"/>
                <a:gd name="connsiteY11-242" fmla="*/ 734340 h 950116"/>
                <a:gd name="connsiteX12-243" fmla="*/ 553749 w 621373"/>
                <a:gd name="connsiteY12-244" fmla="*/ 750430 h 950116"/>
                <a:gd name="connsiteX13-245" fmla="*/ 555128 w 621373"/>
                <a:gd name="connsiteY13-246" fmla="*/ 808354 h 950116"/>
                <a:gd name="connsiteX14-247" fmla="*/ 465603 w 621373"/>
                <a:gd name="connsiteY14-248" fmla="*/ 935693 h 950116"/>
                <a:gd name="connsiteX15-249" fmla="*/ 402514 w 621373"/>
                <a:gd name="connsiteY15-250" fmla="*/ 946727 h 950116"/>
                <a:gd name="connsiteX16-251" fmla="*/ 252638 w 621373"/>
                <a:gd name="connsiteY16-252" fmla="*/ 858002 h 950116"/>
                <a:gd name="connsiteX17-253" fmla="*/ 164374 w 621373"/>
                <a:gd name="connsiteY17-254" fmla="*/ 774795 h 950116"/>
                <a:gd name="connsiteX18-255" fmla="*/ 157019 w 621373"/>
                <a:gd name="connsiteY18-256" fmla="*/ 755947 h 950116"/>
                <a:gd name="connsiteX19-257" fmla="*/ 136332 w 621373"/>
                <a:gd name="connsiteY19-258" fmla="*/ 659867 h 950116"/>
                <a:gd name="connsiteX20-259" fmla="*/ 94958 w 621373"/>
                <a:gd name="connsiteY20-260" fmla="*/ 550916 h 950116"/>
                <a:gd name="connsiteX21-261" fmla="*/ 78408 w 621373"/>
                <a:gd name="connsiteY21-262" fmla="*/ 537124 h 950116"/>
                <a:gd name="connsiteX22-263" fmla="*/ 53124 w 621373"/>
                <a:gd name="connsiteY22-264" fmla="*/ 521494 h 950116"/>
                <a:gd name="connsiteX23-265" fmla="*/ 8992 w 621373"/>
                <a:gd name="connsiteY23-266" fmla="*/ 431391 h 950116"/>
                <a:gd name="connsiteX24-267" fmla="*/ 6693 w 621373"/>
                <a:gd name="connsiteY24-268" fmla="*/ 414841 h 950116"/>
                <a:gd name="connsiteX25-269" fmla="*/ 1636 w 621373"/>
                <a:gd name="connsiteY25-270" fmla="*/ 378064 h 950116"/>
                <a:gd name="connsiteX26-271" fmla="*/ 30138 w 621373"/>
                <a:gd name="connsiteY26-272" fmla="*/ 323819 h 950116"/>
                <a:gd name="connsiteX27-273" fmla="*/ 56802 w 621373"/>
                <a:gd name="connsiteY27-274" fmla="*/ 363813 h 950116"/>
                <a:gd name="connsiteX28-275" fmla="*/ 54043 w 621373"/>
                <a:gd name="connsiteY28-276" fmla="*/ 150967 h 950116"/>
                <a:gd name="connsiteX29-277" fmla="*/ 139550 w 621373"/>
                <a:gd name="connsiteY29-278" fmla="*/ 82470 h 950116"/>
                <a:gd name="connsiteX30-279" fmla="*/ 266430 w 621373"/>
                <a:gd name="connsiteY30-280" fmla="*/ 52130 h 950116"/>
                <a:gd name="connsiteX31-281" fmla="*/ 360670 w 621373"/>
                <a:gd name="connsiteY31-282" fmla="*/ 4320 h 950116"/>
                <a:gd name="connsiteX32-283" fmla="*/ 440201 w 621373"/>
                <a:gd name="connsiteY32-284" fmla="*/ 21329 h 950116"/>
                <a:gd name="connsiteX33-285" fmla="*/ 490309 w 621373"/>
                <a:gd name="connsiteY33-286" fmla="*/ 89826 h 950116"/>
                <a:gd name="connsiteX34-287" fmla="*/ 549612 w 621373"/>
                <a:gd name="connsiteY34-288" fmla="*/ 258540 h 950116"/>
                <a:gd name="connsiteX35-289" fmla="*/ 564782 w 621373"/>
                <a:gd name="connsiteY35-290" fmla="*/ 229578 h 950116"/>
                <a:gd name="connsiteX0-291" fmla="*/ 564782 w 621373"/>
                <a:gd name="connsiteY0-292" fmla="*/ 229578 h 950116"/>
                <a:gd name="connsiteX1-293" fmla="*/ 590526 w 621373"/>
                <a:gd name="connsiteY1-294" fmla="*/ 217166 h 950116"/>
                <a:gd name="connsiteX2-295" fmla="*/ 610294 w 621373"/>
                <a:gd name="connsiteY2-296" fmla="*/ 246127 h 950116"/>
                <a:gd name="connsiteX3-297" fmla="*/ 621326 w 621373"/>
                <a:gd name="connsiteY3-298" fmla="*/ 321980 h 950116"/>
                <a:gd name="connsiteX4-299" fmla="*/ 608914 w 621373"/>
                <a:gd name="connsiteY4-300" fmla="*/ 428173 h 950116"/>
                <a:gd name="connsiteX5-301" fmla="*/ 586388 w 621373"/>
                <a:gd name="connsiteY5-302" fmla="*/ 448400 h 950116"/>
                <a:gd name="connsiteX6-303" fmla="*/ 574896 w 621373"/>
                <a:gd name="connsiteY6-304" fmla="*/ 463111 h 950116"/>
                <a:gd name="connsiteX7-305" fmla="*/ 574896 w 621373"/>
                <a:gd name="connsiteY7-306" fmla="*/ 490234 h 950116"/>
                <a:gd name="connsiteX8-307" fmla="*/ 560645 w 621373"/>
                <a:gd name="connsiteY8-308" fmla="*/ 593209 h 950116"/>
                <a:gd name="connsiteX9-309" fmla="*/ 545015 w 621373"/>
                <a:gd name="connsiteY9-310" fmla="*/ 618953 h 950116"/>
                <a:gd name="connsiteX10-311" fmla="*/ 541796 w 621373"/>
                <a:gd name="connsiteY10-312" fmla="*/ 629986 h 950116"/>
                <a:gd name="connsiteX11-313" fmla="*/ 547773 w 621373"/>
                <a:gd name="connsiteY11-314" fmla="*/ 734340 h 950116"/>
                <a:gd name="connsiteX12-315" fmla="*/ 553749 w 621373"/>
                <a:gd name="connsiteY12-316" fmla="*/ 750430 h 950116"/>
                <a:gd name="connsiteX13-317" fmla="*/ 555128 w 621373"/>
                <a:gd name="connsiteY13-318" fmla="*/ 808354 h 950116"/>
                <a:gd name="connsiteX14-319" fmla="*/ 465603 w 621373"/>
                <a:gd name="connsiteY14-320" fmla="*/ 935693 h 950116"/>
                <a:gd name="connsiteX15-321" fmla="*/ 402514 w 621373"/>
                <a:gd name="connsiteY15-322" fmla="*/ 946727 h 950116"/>
                <a:gd name="connsiteX16-323" fmla="*/ 252638 w 621373"/>
                <a:gd name="connsiteY16-324" fmla="*/ 858002 h 950116"/>
                <a:gd name="connsiteX17-325" fmla="*/ 164374 w 621373"/>
                <a:gd name="connsiteY17-326" fmla="*/ 774795 h 950116"/>
                <a:gd name="connsiteX18-327" fmla="*/ 157019 w 621373"/>
                <a:gd name="connsiteY18-328" fmla="*/ 755947 h 950116"/>
                <a:gd name="connsiteX19-329" fmla="*/ 136332 w 621373"/>
                <a:gd name="connsiteY19-330" fmla="*/ 659867 h 950116"/>
                <a:gd name="connsiteX20-331" fmla="*/ 94958 w 621373"/>
                <a:gd name="connsiteY20-332" fmla="*/ 550916 h 950116"/>
                <a:gd name="connsiteX21-333" fmla="*/ 78408 w 621373"/>
                <a:gd name="connsiteY21-334" fmla="*/ 537124 h 950116"/>
                <a:gd name="connsiteX22-335" fmla="*/ 53124 w 621373"/>
                <a:gd name="connsiteY22-336" fmla="*/ 521494 h 950116"/>
                <a:gd name="connsiteX23-337" fmla="*/ 8992 w 621373"/>
                <a:gd name="connsiteY23-338" fmla="*/ 431391 h 950116"/>
                <a:gd name="connsiteX24-339" fmla="*/ 6693 w 621373"/>
                <a:gd name="connsiteY24-340" fmla="*/ 414841 h 950116"/>
                <a:gd name="connsiteX25-341" fmla="*/ 1636 w 621373"/>
                <a:gd name="connsiteY25-342" fmla="*/ 378064 h 950116"/>
                <a:gd name="connsiteX26-343" fmla="*/ 30138 w 621373"/>
                <a:gd name="connsiteY26-344" fmla="*/ 323819 h 950116"/>
                <a:gd name="connsiteX27-345" fmla="*/ 56802 w 621373"/>
                <a:gd name="connsiteY27-346" fmla="*/ 363813 h 950116"/>
                <a:gd name="connsiteX28-347" fmla="*/ 54043 w 621373"/>
                <a:gd name="connsiteY28-348" fmla="*/ 150967 h 950116"/>
                <a:gd name="connsiteX29-349" fmla="*/ 139550 w 621373"/>
                <a:gd name="connsiteY29-350" fmla="*/ 82470 h 950116"/>
                <a:gd name="connsiteX30-351" fmla="*/ 266430 w 621373"/>
                <a:gd name="connsiteY30-352" fmla="*/ 52130 h 950116"/>
                <a:gd name="connsiteX31-353" fmla="*/ 360670 w 621373"/>
                <a:gd name="connsiteY31-354" fmla="*/ 4320 h 950116"/>
                <a:gd name="connsiteX32-355" fmla="*/ 440201 w 621373"/>
                <a:gd name="connsiteY32-356" fmla="*/ 21329 h 950116"/>
                <a:gd name="connsiteX33-357" fmla="*/ 490309 w 621373"/>
                <a:gd name="connsiteY33-358" fmla="*/ 89826 h 950116"/>
                <a:gd name="connsiteX34-359" fmla="*/ 549612 w 621373"/>
                <a:gd name="connsiteY34-360" fmla="*/ 258540 h 950116"/>
                <a:gd name="connsiteX35-361" fmla="*/ 564782 w 621373"/>
                <a:gd name="connsiteY35-362" fmla="*/ 229578 h 950116"/>
                <a:gd name="connsiteX0-363" fmla="*/ 564782 w 621373"/>
                <a:gd name="connsiteY0-364" fmla="*/ 229578 h 950116"/>
                <a:gd name="connsiteX1-365" fmla="*/ 590526 w 621373"/>
                <a:gd name="connsiteY1-366" fmla="*/ 217166 h 950116"/>
                <a:gd name="connsiteX2-367" fmla="*/ 610294 w 621373"/>
                <a:gd name="connsiteY2-368" fmla="*/ 246127 h 950116"/>
                <a:gd name="connsiteX3-369" fmla="*/ 621326 w 621373"/>
                <a:gd name="connsiteY3-370" fmla="*/ 321980 h 950116"/>
                <a:gd name="connsiteX4-371" fmla="*/ 608914 w 621373"/>
                <a:gd name="connsiteY4-372" fmla="*/ 428173 h 950116"/>
                <a:gd name="connsiteX5-373" fmla="*/ 586388 w 621373"/>
                <a:gd name="connsiteY5-374" fmla="*/ 448400 h 950116"/>
                <a:gd name="connsiteX6-375" fmla="*/ 574896 w 621373"/>
                <a:gd name="connsiteY6-376" fmla="*/ 463111 h 950116"/>
                <a:gd name="connsiteX7-377" fmla="*/ 574896 w 621373"/>
                <a:gd name="connsiteY7-378" fmla="*/ 490234 h 950116"/>
                <a:gd name="connsiteX8-379" fmla="*/ 560645 w 621373"/>
                <a:gd name="connsiteY8-380" fmla="*/ 593209 h 950116"/>
                <a:gd name="connsiteX9-381" fmla="*/ 545015 w 621373"/>
                <a:gd name="connsiteY9-382" fmla="*/ 618953 h 950116"/>
                <a:gd name="connsiteX10-383" fmla="*/ 541796 w 621373"/>
                <a:gd name="connsiteY10-384" fmla="*/ 629986 h 950116"/>
                <a:gd name="connsiteX11-385" fmla="*/ 547773 w 621373"/>
                <a:gd name="connsiteY11-386" fmla="*/ 734340 h 950116"/>
                <a:gd name="connsiteX12-387" fmla="*/ 553749 w 621373"/>
                <a:gd name="connsiteY12-388" fmla="*/ 750430 h 950116"/>
                <a:gd name="connsiteX13-389" fmla="*/ 555128 w 621373"/>
                <a:gd name="connsiteY13-390" fmla="*/ 808354 h 950116"/>
                <a:gd name="connsiteX14-391" fmla="*/ 465603 w 621373"/>
                <a:gd name="connsiteY14-392" fmla="*/ 935693 h 950116"/>
                <a:gd name="connsiteX15-393" fmla="*/ 402514 w 621373"/>
                <a:gd name="connsiteY15-394" fmla="*/ 946727 h 950116"/>
                <a:gd name="connsiteX16-395" fmla="*/ 252638 w 621373"/>
                <a:gd name="connsiteY16-396" fmla="*/ 858002 h 950116"/>
                <a:gd name="connsiteX17-397" fmla="*/ 157019 w 621373"/>
                <a:gd name="connsiteY17-398" fmla="*/ 755947 h 950116"/>
                <a:gd name="connsiteX18-399" fmla="*/ 136332 w 621373"/>
                <a:gd name="connsiteY18-400" fmla="*/ 659867 h 950116"/>
                <a:gd name="connsiteX19-401" fmla="*/ 94958 w 621373"/>
                <a:gd name="connsiteY19-402" fmla="*/ 550916 h 950116"/>
                <a:gd name="connsiteX20-403" fmla="*/ 78408 w 621373"/>
                <a:gd name="connsiteY20-404" fmla="*/ 537124 h 950116"/>
                <a:gd name="connsiteX21-405" fmla="*/ 53124 w 621373"/>
                <a:gd name="connsiteY21-406" fmla="*/ 521494 h 950116"/>
                <a:gd name="connsiteX22-407" fmla="*/ 8992 w 621373"/>
                <a:gd name="connsiteY22-408" fmla="*/ 431391 h 950116"/>
                <a:gd name="connsiteX23-409" fmla="*/ 6693 w 621373"/>
                <a:gd name="connsiteY23-410" fmla="*/ 414841 h 950116"/>
                <a:gd name="connsiteX24-411" fmla="*/ 1636 w 621373"/>
                <a:gd name="connsiteY24-412" fmla="*/ 378064 h 950116"/>
                <a:gd name="connsiteX25-413" fmla="*/ 30138 w 621373"/>
                <a:gd name="connsiteY25-414" fmla="*/ 323819 h 950116"/>
                <a:gd name="connsiteX26-415" fmla="*/ 56802 w 621373"/>
                <a:gd name="connsiteY26-416" fmla="*/ 363813 h 950116"/>
                <a:gd name="connsiteX27-417" fmla="*/ 54043 w 621373"/>
                <a:gd name="connsiteY27-418" fmla="*/ 150967 h 950116"/>
                <a:gd name="connsiteX28-419" fmla="*/ 139550 w 621373"/>
                <a:gd name="connsiteY28-420" fmla="*/ 82470 h 950116"/>
                <a:gd name="connsiteX29-421" fmla="*/ 266430 w 621373"/>
                <a:gd name="connsiteY29-422" fmla="*/ 52130 h 950116"/>
                <a:gd name="connsiteX30-423" fmla="*/ 360670 w 621373"/>
                <a:gd name="connsiteY30-424" fmla="*/ 4320 h 950116"/>
                <a:gd name="connsiteX31-425" fmla="*/ 440201 w 621373"/>
                <a:gd name="connsiteY31-426" fmla="*/ 21329 h 950116"/>
                <a:gd name="connsiteX32-427" fmla="*/ 490309 w 621373"/>
                <a:gd name="connsiteY32-428" fmla="*/ 89826 h 950116"/>
                <a:gd name="connsiteX33-429" fmla="*/ 549612 w 621373"/>
                <a:gd name="connsiteY33-430" fmla="*/ 258540 h 950116"/>
                <a:gd name="connsiteX34-431" fmla="*/ 564782 w 621373"/>
                <a:gd name="connsiteY34-432" fmla="*/ 229578 h 950116"/>
                <a:gd name="connsiteX0-433" fmla="*/ 564782 w 621373"/>
                <a:gd name="connsiteY0-434" fmla="*/ 229578 h 950116"/>
                <a:gd name="connsiteX1-435" fmla="*/ 590526 w 621373"/>
                <a:gd name="connsiteY1-436" fmla="*/ 217166 h 950116"/>
                <a:gd name="connsiteX2-437" fmla="*/ 610294 w 621373"/>
                <a:gd name="connsiteY2-438" fmla="*/ 246127 h 950116"/>
                <a:gd name="connsiteX3-439" fmla="*/ 621326 w 621373"/>
                <a:gd name="connsiteY3-440" fmla="*/ 321980 h 950116"/>
                <a:gd name="connsiteX4-441" fmla="*/ 608914 w 621373"/>
                <a:gd name="connsiteY4-442" fmla="*/ 428173 h 950116"/>
                <a:gd name="connsiteX5-443" fmla="*/ 586388 w 621373"/>
                <a:gd name="connsiteY5-444" fmla="*/ 448400 h 950116"/>
                <a:gd name="connsiteX6-445" fmla="*/ 574896 w 621373"/>
                <a:gd name="connsiteY6-446" fmla="*/ 463111 h 950116"/>
                <a:gd name="connsiteX7-447" fmla="*/ 574896 w 621373"/>
                <a:gd name="connsiteY7-448" fmla="*/ 490234 h 950116"/>
                <a:gd name="connsiteX8-449" fmla="*/ 560645 w 621373"/>
                <a:gd name="connsiteY8-450" fmla="*/ 593209 h 950116"/>
                <a:gd name="connsiteX9-451" fmla="*/ 545015 w 621373"/>
                <a:gd name="connsiteY9-452" fmla="*/ 618953 h 950116"/>
                <a:gd name="connsiteX10-453" fmla="*/ 541796 w 621373"/>
                <a:gd name="connsiteY10-454" fmla="*/ 629986 h 950116"/>
                <a:gd name="connsiteX11-455" fmla="*/ 553749 w 621373"/>
                <a:gd name="connsiteY11-456" fmla="*/ 750430 h 950116"/>
                <a:gd name="connsiteX12-457" fmla="*/ 555128 w 621373"/>
                <a:gd name="connsiteY12-458" fmla="*/ 808354 h 950116"/>
                <a:gd name="connsiteX13-459" fmla="*/ 465603 w 621373"/>
                <a:gd name="connsiteY13-460" fmla="*/ 935693 h 950116"/>
                <a:gd name="connsiteX14-461" fmla="*/ 402514 w 621373"/>
                <a:gd name="connsiteY14-462" fmla="*/ 946727 h 950116"/>
                <a:gd name="connsiteX15-463" fmla="*/ 252638 w 621373"/>
                <a:gd name="connsiteY15-464" fmla="*/ 858002 h 950116"/>
                <a:gd name="connsiteX16-465" fmla="*/ 157019 w 621373"/>
                <a:gd name="connsiteY16-466" fmla="*/ 755947 h 950116"/>
                <a:gd name="connsiteX17-467" fmla="*/ 136332 w 621373"/>
                <a:gd name="connsiteY17-468" fmla="*/ 659867 h 950116"/>
                <a:gd name="connsiteX18-469" fmla="*/ 94958 w 621373"/>
                <a:gd name="connsiteY18-470" fmla="*/ 550916 h 950116"/>
                <a:gd name="connsiteX19-471" fmla="*/ 78408 w 621373"/>
                <a:gd name="connsiteY19-472" fmla="*/ 537124 h 950116"/>
                <a:gd name="connsiteX20-473" fmla="*/ 53124 w 621373"/>
                <a:gd name="connsiteY20-474" fmla="*/ 521494 h 950116"/>
                <a:gd name="connsiteX21-475" fmla="*/ 8992 w 621373"/>
                <a:gd name="connsiteY21-476" fmla="*/ 431391 h 950116"/>
                <a:gd name="connsiteX22-477" fmla="*/ 6693 w 621373"/>
                <a:gd name="connsiteY22-478" fmla="*/ 414841 h 950116"/>
                <a:gd name="connsiteX23-479" fmla="*/ 1636 w 621373"/>
                <a:gd name="connsiteY23-480" fmla="*/ 378064 h 950116"/>
                <a:gd name="connsiteX24-481" fmla="*/ 30138 w 621373"/>
                <a:gd name="connsiteY24-482" fmla="*/ 323819 h 950116"/>
                <a:gd name="connsiteX25-483" fmla="*/ 56802 w 621373"/>
                <a:gd name="connsiteY25-484" fmla="*/ 363813 h 950116"/>
                <a:gd name="connsiteX26-485" fmla="*/ 54043 w 621373"/>
                <a:gd name="connsiteY26-486" fmla="*/ 150967 h 950116"/>
                <a:gd name="connsiteX27-487" fmla="*/ 139550 w 621373"/>
                <a:gd name="connsiteY27-488" fmla="*/ 82470 h 950116"/>
                <a:gd name="connsiteX28-489" fmla="*/ 266430 w 621373"/>
                <a:gd name="connsiteY28-490" fmla="*/ 52130 h 950116"/>
                <a:gd name="connsiteX29-491" fmla="*/ 360670 w 621373"/>
                <a:gd name="connsiteY29-492" fmla="*/ 4320 h 950116"/>
                <a:gd name="connsiteX30-493" fmla="*/ 440201 w 621373"/>
                <a:gd name="connsiteY30-494" fmla="*/ 21329 h 950116"/>
                <a:gd name="connsiteX31-495" fmla="*/ 490309 w 621373"/>
                <a:gd name="connsiteY31-496" fmla="*/ 89826 h 950116"/>
                <a:gd name="connsiteX32-497" fmla="*/ 549612 w 621373"/>
                <a:gd name="connsiteY32-498" fmla="*/ 258540 h 950116"/>
                <a:gd name="connsiteX33-499" fmla="*/ 564782 w 621373"/>
                <a:gd name="connsiteY33-500" fmla="*/ 229578 h 950116"/>
                <a:gd name="connsiteX0-501" fmla="*/ 564782 w 621373"/>
                <a:gd name="connsiteY0-502" fmla="*/ 229578 h 950116"/>
                <a:gd name="connsiteX1-503" fmla="*/ 590526 w 621373"/>
                <a:gd name="connsiteY1-504" fmla="*/ 217166 h 950116"/>
                <a:gd name="connsiteX2-505" fmla="*/ 610294 w 621373"/>
                <a:gd name="connsiteY2-506" fmla="*/ 246127 h 950116"/>
                <a:gd name="connsiteX3-507" fmla="*/ 621326 w 621373"/>
                <a:gd name="connsiteY3-508" fmla="*/ 321980 h 950116"/>
                <a:gd name="connsiteX4-509" fmla="*/ 608914 w 621373"/>
                <a:gd name="connsiteY4-510" fmla="*/ 428173 h 950116"/>
                <a:gd name="connsiteX5-511" fmla="*/ 586388 w 621373"/>
                <a:gd name="connsiteY5-512" fmla="*/ 448400 h 950116"/>
                <a:gd name="connsiteX6-513" fmla="*/ 574896 w 621373"/>
                <a:gd name="connsiteY6-514" fmla="*/ 463111 h 950116"/>
                <a:gd name="connsiteX7-515" fmla="*/ 574896 w 621373"/>
                <a:gd name="connsiteY7-516" fmla="*/ 490234 h 950116"/>
                <a:gd name="connsiteX8-517" fmla="*/ 560645 w 621373"/>
                <a:gd name="connsiteY8-518" fmla="*/ 593209 h 950116"/>
                <a:gd name="connsiteX9-519" fmla="*/ 545015 w 621373"/>
                <a:gd name="connsiteY9-520" fmla="*/ 618953 h 950116"/>
                <a:gd name="connsiteX10-521" fmla="*/ 541796 w 621373"/>
                <a:gd name="connsiteY10-522" fmla="*/ 629986 h 950116"/>
                <a:gd name="connsiteX11-523" fmla="*/ 556130 w 621373"/>
                <a:gd name="connsiteY11-524" fmla="*/ 728999 h 950116"/>
                <a:gd name="connsiteX12-525" fmla="*/ 555128 w 621373"/>
                <a:gd name="connsiteY12-526" fmla="*/ 808354 h 950116"/>
                <a:gd name="connsiteX13-527" fmla="*/ 465603 w 621373"/>
                <a:gd name="connsiteY13-528" fmla="*/ 935693 h 950116"/>
                <a:gd name="connsiteX14-529" fmla="*/ 402514 w 621373"/>
                <a:gd name="connsiteY14-530" fmla="*/ 946727 h 950116"/>
                <a:gd name="connsiteX15-531" fmla="*/ 252638 w 621373"/>
                <a:gd name="connsiteY15-532" fmla="*/ 858002 h 950116"/>
                <a:gd name="connsiteX16-533" fmla="*/ 157019 w 621373"/>
                <a:gd name="connsiteY16-534" fmla="*/ 755947 h 950116"/>
                <a:gd name="connsiteX17-535" fmla="*/ 136332 w 621373"/>
                <a:gd name="connsiteY17-536" fmla="*/ 659867 h 950116"/>
                <a:gd name="connsiteX18-537" fmla="*/ 94958 w 621373"/>
                <a:gd name="connsiteY18-538" fmla="*/ 550916 h 950116"/>
                <a:gd name="connsiteX19-539" fmla="*/ 78408 w 621373"/>
                <a:gd name="connsiteY19-540" fmla="*/ 537124 h 950116"/>
                <a:gd name="connsiteX20-541" fmla="*/ 53124 w 621373"/>
                <a:gd name="connsiteY20-542" fmla="*/ 521494 h 950116"/>
                <a:gd name="connsiteX21-543" fmla="*/ 8992 w 621373"/>
                <a:gd name="connsiteY21-544" fmla="*/ 431391 h 950116"/>
                <a:gd name="connsiteX22-545" fmla="*/ 6693 w 621373"/>
                <a:gd name="connsiteY22-546" fmla="*/ 414841 h 950116"/>
                <a:gd name="connsiteX23-547" fmla="*/ 1636 w 621373"/>
                <a:gd name="connsiteY23-548" fmla="*/ 378064 h 950116"/>
                <a:gd name="connsiteX24-549" fmla="*/ 30138 w 621373"/>
                <a:gd name="connsiteY24-550" fmla="*/ 323819 h 950116"/>
                <a:gd name="connsiteX25-551" fmla="*/ 56802 w 621373"/>
                <a:gd name="connsiteY25-552" fmla="*/ 363813 h 950116"/>
                <a:gd name="connsiteX26-553" fmla="*/ 54043 w 621373"/>
                <a:gd name="connsiteY26-554" fmla="*/ 150967 h 950116"/>
                <a:gd name="connsiteX27-555" fmla="*/ 139550 w 621373"/>
                <a:gd name="connsiteY27-556" fmla="*/ 82470 h 950116"/>
                <a:gd name="connsiteX28-557" fmla="*/ 266430 w 621373"/>
                <a:gd name="connsiteY28-558" fmla="*/ 52130 h 950116"/>
                <a:gd name="connsiteX29-559" fmla="*/ 360670 w 621373"/>
                <a:gd name="connsiteY29-560" fmla="*/ 4320 h 950116"/>
                <a:gd name="connsiteX30-561" fmla="*/ 440201 w 621373"/>
                <a:gd name="connsiteY30-562" fmla="*/ 21329 h 950116"/>
                <a:gd name="connsiteX31-563" fmla="*/ 490309 w 621373"/>
                <a:gd name="connsiteY31-564" fmla="*/ 89826 h 950116"/>
                <a:gd name="connsiteX32-565" fmla="*/ 549612 w 621373"/>
                <a:gd name="connsiteY32-566" fmla="*/ 258540 h 950116"/>
                <a:gd name="connsiteX33-567" fmla="*/ 564782 w 621373"/>
                <a:gd name="connsiteY33-568" fmla="*/ 229578 h 950116"/>
                <a:gd name="connsiteX0-569" fmla="*/ 564782 w 621373"/>
                <a:gd name="connsiteY0-570" fmla="*/ 229578 h 950116"/>
                <a:gd name="connsiteX1-571" fmla="*/ 590526 w 621373"/>
                <a:gd name="connsiteY1-572" fmla="*/ 217166 h 950116"/>
                <a:gd name="connsiteX2-573" fmla="*/ 610294 w 621373"/>
                <a:gd name="connsiteY2-574" fmla="*/ 246127 h 950116"/>
                <a:gd name="connsiteX3-575" fmla="*/ 621326 w 621373"/>
                <a:gd name="connsiteY3-576" fmla="*/ 321980 h 950116"/>
                <a:gd name="connsiteX4-577" fmla="*/ 608914 w 621373"/>
                <a:gd name="connsiteY4-578" fmla="*/ 428173 h 950116"/>
                <a:gd name="connsiteX5-579" fmla="*/ 586388 w 621373"/>
                <a:gd name="connsiteY5-580" fmla="*/ 448400 h 950116"/>
                <a:gd name="connsiteX6-581" fmla="*/ 574896 w 621373"/>
                <a:gd name="connsiteY6-582" fmla="*/ 463111 h 950116"/>
                <a:gd name="connsiteX7-583" fmla="*/ 574896 w 621373"/>
                <a:gd name="connsiteY7-584" fmla="*/ 490234 h 950116"/>
                <a:gd name="connsiteX8-585" fmla="*/ 560645 w 621373"/>
                <a:gd name="connsiteY8-586" fmla="*/ 593209 h 950116"/>
                <a:gd name="connsiteX9-587" fmla="*/ 545015 w 621373"/>
                <a:gd name="connsiteY9-588" fmla="*/ 618953 h 950116"/>
                <a:gd name="connsiteX10-589" fmla="*/ 556130 w 621373"/>
                <a:gd name="connsiteY10-590" fmla="*/ 728999 h 950116"/>
                <a:gd name="connsiteX11-591" fmla="*/ 555128 w 621373"/>
                <a:gd name="connsiteY11-592" fmla="*/ 808354 h 950116"/>
                <a:gd name="connsiteX12-593" fmla="*/ 465603 w 621373"/>
                <a:gd name="connsiteY12-594" fmla="*/ 935693 h 950116"/>
                <a:gd name="connsiteX13-595" fmla="*/ 402514 w 621373"/>
                <a:gd name="connsiteY13-596" fmla="*/ 946727 h 950116"/>
                <a:gd name="connsiteX14-597" fmla="*/ 252638 w 621373"/>
                <a:gd name="connsiteY14-598" fmla="*/ 858002 h 950116"/>
                <a:gd name="connsiteX15-599" fmla="*/ 157019 w 621373"/>
                <a:gd name="connsiteY15-600" fmla="*/ 755947 h 950116"/>
                <a:gd name="connsiteX16-601" fmla="*/ 136332 w 621373"/>
                <a:gd name="connsiteY16-602" fmla="*/ 659867 h 950116"/>
                <a:gd name="connsiteX17-603" fmla="*/ 94958 w 621373"/>
                <a:gd name="connsiteY17-604" fmla="*/ 550916 h 950116"/>
                <a:gd name="connsiteX18-605" fmla="*/ 78408 w 621373"/>
                <a:gd name="connsiteY18-606" fmla="*/ 537124 h 950116"/>
                <a:gd name="connsiteX19-607" fmla="*/ 53124 w 621373"/>
                <a:gd name="connsiteY19-608" fmla="*/ 521494 h 950116"/>
                <a:gd name="connsiteX20-609" fmla="*/ 8992 w 621373"/>
                <a:gd name="connsiteY20-610" fmla="*/ 431391 h 950116"/>
                <a:gd name="connsiteX21-611" fmla="*/ 6693 w 621373"/>
                <a:gd name="connsiteY21-612" fmla="*/ 414841 h 950116"/>
                <a:gd name="connsiteX22-613" fmla="*/ 1636 w 621373"/>
                <a:gd name="connsiteY22-614" fmla="*/ 378064 h 950116"/>
                <a:gd name="connsiteX23-615" fmla="*/ 30138 w 621373"/>
                <a:gd name="connsiteY23-616" fmla="*/ 323819 h 950116"/>
                <a:gd name="connsiteX24-617" fmla="*/ 56802 w 621373"/>
                <a:gd name="connsiteY24-618" fmla="*/ 363813 h 950116"/>
                <a:gd name="connsiteX25-619" fmla="*/ 54043 w 621373"/>
                <a:gd name="connsiteY25-620" fmla="*/ 150967 h 950116"/>
                <a:gd name="connsiteX26-621" fmla="*/ 139550 w 621373"/>
                <a:gd name="connsiteY26-622" fmla="*/ 82470 h 950116"/>
                <a:gd name="connsiteX27-623" fmla="*/ 266430 w 621373"/>
                <a:gd name="connsiteY27-624" fmla="*/ 52130 h 950116"/>
                <a:gd name="connsiteX28-625" fmla="*/ 360670 w 621373"/>
                <a:gd name="connsiteY28-626" fmla="*/ 4320 h 950116"/>
                <a:gd name="connsiteX29-627" fmla="*/ 440201 w 621373"/>
                <a:gd name="connsiteY29-628" fmla="*/ 21329 h 950116"/>
                <a:gd name="connsiteX30-629" fmla="*/ 490309 w 621373"/>
                <a:gd name="connsiteY30-630" fmla="*/ 89826 h 950116"/>
                <a:gd name="connsiteX31-631" fmla="*/ 549612 w 621373"/>
                <a:gd name="connsiteY31-632" fmla="*/ 258540 h 950116"/>
                <a:gd name="connsiteX32-633" fmla="*/ 564782 w 621373"/>
                <a:gd name="connsiteY32-634" fmla="*/ 229578 h 950116"/>
                <a:gd name="connsiteX0-635" fmla="*/ 564782 w 621373"/>
                <a:gd name="connsiteY0-636" fmla="*/ 229578 h 950116"/>
                <a:gd name="connsiteX1-637" fmla="*/ 590526 w 621373"/>
                <a:gd name="connsiteY1-638" fmla="*/ 217166 h 950116"/>
                <a:gd name="connsiteX2-639" fmla="*/ 610294 w 621373"/>
                <a:gd name="connsiteY2-640" fmla="*/ 246127 h 950116"/>
                <a:gd name="connsiteX3-641" fmla="*/ 621326 w 621373"/>
                <a:gd name="connsiteY3-642" fmla="*/ 321980 h 950116"/>
                <a:gd name="connsiteX4-643" fmla="*/ 608914 w 621373"/>
                <a:gd name="connsiteY4-644" fmla="*/ 428173 h 950116"/>
                <a:gd name="connsiteX5-645" fmla="*/ 586388 w 621373"/>
                <a:gd name="connsiteY5-646" fmla="*/ 448400 h 950116"/>
                <a:gd name="connsiteX6-647" fmla="*/ 574896 w 621373"/>
                <a:gd name="connsiteY6-648" fmla="*/ 463111 h 950116"/>
                <a:gd name="connsiteX7-649" fmla="*/ 574896 w 621373"/>
                <a:gd name="connsiteY7-650" fmla="*/ 490234 h 950116"/>
                <a:gd name="connsiteX8-651" fmla="*/ 560645 w 621373"/>
                <a:gd name="connsiteY8-652" fmla="*/ 593209 h 950116"/>
                <a:gd name="connsiteX9-653" fmla="*/ 545015 w 621373"/>
                <a:gd name="connsiteY9-654" fmla="*/ 618953 h 950116"/>
                <a:gd name="connsiteX10-655" fmla="*/ 556130 w 621373"/>
                <a:gd name="connsiteY10-656" fmla="*/ 728999 h 950116"/>
                <a:gd name="connsiteX11-657" fmla="*/ 555128 w 621373"/>
                <a:gd name="connsiteY11-658" fmla="*/ 808354 h 950116"/>
                <a:gd name="connsiteX12-659" fmla="*/ 465603 w 621373"/>
                <a:gd name="connsiteY12-660" fmla="*/ 935693 h 950116"/>
                <a:gd name="connsiteX13-661" fmla="*/ 402514 w 621373"/>
                <a:gd name="connsiteY13-662" fmla="*/ 946727 h 950116"/>
                <a:gd name="connsiteX14-663" fmla="*/ 252638 w 621373"/>
                <a:gd name="connsiteY14-664" fmla="*/ 858002 h 950116"/>
                <a:gd name="connsiteX15-665" fmla="*/ 157019 w 621373"/>
                <a:gd name="connsiteY15-666" fmla="*/ 755947 h 950116"/>
                <a:gd name="connsiteX16-667" fmla="*/ 136332 w 621373"/>
                <a:gd name="connsiteY16-668" fmla="*/ 659867 h 950116"/>
                <a:gd name="connsiteX17-669" fmla="*/ 94958 w 621373"/>
                <a:gd name="connsiteY17-670" fmla="*/ 550916 h 950116"/>
                <a:gd name="connsiteX18-671" fmla="*/ 78408 w 621373"/>
                <a:gd name="connsiteY18-672" fmla="*/ 537124 h 950116"/>
                <a:gd name="connsiteX19-673" fmla="*/ 53124 w 621373"/>
                <a:gd name="connsiteY19-674" fmla="*/ 521494 h 950116"/>
                <a:gd name="connsiteX20-675" fmla="*/ 8992 w 621373"/>
                <a:gd name="connsiteY20-676" fmla="*/ 431391 h 950116"/>
                <a:gd name="connsiteX21-677" fmla="*/ 6693 w 621373"/>
                <a:gd name="connsiteY21-678" fmla="*/ 414841 h 950116"/>
                <a:gd name="connsiteX22-679" fmla="*/ 1636 w 621373"/>
                <a:gd name="connsiteY22-680" fmla="*/ 378064 h 950116"/>
                <a:gd name="connsiteX23-681" fmla="*/ 30138 w 621373"/>
                <a:gd name="connsiteY23-682" fmla="*/ 323819 h 950116"/>
                <a:gd name="connsiteX24-683" fmla="*/ 56802 w 621373"/>
                <a:gd name="connsiteY24-684" fmla="*/ 363813 h 950116"/>
                <a:gd name="connsiteX25-685" fmla="*/ 54043 w 621373"/>
                <a:gd name="connsiteY25-686" fmla="*/ 150967 h 950116"/>
                <a:gd name="connsiteX26-687" fmla="*/ 139550 w 621373"/>
                <a:gd name="connsiteY26-688" fmla="*/ 82470 h 950116"/>
                <a:gd name="connsiteX27-689" fmla="*/ 266430 w 621373"/>
                <a:gd name="connsiteY27-690" fmla="*/ 52130 h 950116"/>
                <a:gd name="connsiteX28-691" fmla="*/ 360670 w 621373"/>
                <a:gd name="connsiteY28-692" fmla="*/ 4320 h 950116"/>
                <a:gd name="connsiteX29-693" fmla="*/ 440201 w 621373"/>
                <a:gd name="connsiteY29-694" fmla="*/ 21329 h 950116"/>
                <a:gd name="connsiteX30-695" fmla="*/ 490309 w 621373"/>
                <a:gd name="connsiteY30-696" fmla="*/ 89826 h 950116"/>
                <a:gd name="connsiteX31-697" fmla="*/ 549612 w 621373"/>
                <a:gd name="connsiteY31-698" fmla="*/ 258540 h 950116"/>
                <a:gd name="connsiteX32-699" fmla="*/ 564782 w 621373"/>
                <a:gd name="connsiteY32-700" fmla="*/ 229578 h 950116"/>
                <a:gd name="connsiteX0-701" fmla="*/ 564782 w 621373"/>
                <a:gd name="connsiteY0-702" fmla="*/ 229578 h 950116"/>
                <a:gd name="connsiteX1-703" fmla="*/ 590526 w 621373"/>
                <a:gd name="connsiteY1-704" fmla="*/ 217166 h 950116"/>
                <a:gd name="connsiteX2-705" fmla="*/ 610294 w 621373"/>
                <a:gd name="connsiteY2-706" fmla="*/ 246127 h 950116"/>
                <a:gd name="connsiteX3-707" fmla="*/ 621326 w 621373"/>
                <a:gd name="connsiteY3-708" fmla="*/ 321980 h 950116"/>
                <a:gd name="connsiteX4-709" fmla="*/ 608914 w 621373"/>
                <a:gd name="connsiteY4-710" fmla="*/ 428173 h 950116"/>
                <a:gd name="connsiteX5-711" fmla="*/ 586388 w 621373"/>
                <a:gd name="connsiteY5-712" fmla="*/ 448400 h 950116"/>
                <a:gd name="connsiteX6-713" fmla="*/ 574896 w 621373"/>
                <a:gd name="connsiteY6-714" fmla="*/ 463111 h 950116"/>
                <a:gd name="connsiteX7-715" fmla="*/ 574896 w 621373"/>
                <a:gd name="connsiteY7-716" fmla="*/ 490234 h 950116"/>
                <a:gd name="connsiteX8-717" fmla="*/ 560645 w 621373"/>
                <a:gd name="connsiteY8-718" fmla="*/ 593209 h 950116"/>
                <a:gd name="connsiteX9-719" fmla="*/ 545015 w 621373"/>
                <a:gd name="connsiteY9-720" fmla="*/ 618953 h 950116"/>
                <a:gd name="connsiteX10-721" fmla="*/ 556130 w 621373"/>
                <a:gd name="connsiteY10-722" fmla="*/ 728999 h 950116"/>
                <a:gd name="connsiteX11-723" fmla="*/ 555128 w 621373"/>
                <a:gd name="connsiteY11-724" fmla="*/ 808354 h 950116"/>
                <a:gd name="connsiteX12-725" fmla="*/ 465603 w 621373"/>
                <a:gd name="connsiteY12-726" fmla="*/ 935693 h 950116"/>
                <a:gd name="connsiteX13-727" fmla="*/ 402514 w 621373"/>
                <a:gd name="connsiteY13-728" fmla="*/ 946727 h 950116"/>
                <a:gd name="connsiteX14-729" fmla="*/ 252638 w 621373"/>
                <a:gd name="connsiteY14-730" fmla="*/ 858002 h 950116"/>
                <a:gd name="connsiteX15-731" fmla="*/ 157019 w 621373"/>
                <a:gd name="connsiteY15-732" fmla="*/ 755947 h 950116"/>
                <a:gd name="connsiteX16-733" fmla="*/ 136332 w 621373"/>
                <a:gd name="connsiteY16-734" fmla="*/ 659867 h 950116"/>
                <a:gd name="connsiteX17-735" fmla="*/ 94958 w 621373"/>
                <a:gd name="connsiteY17-736" fmla="*/ 550916 h 950116"/>
                <a:gd name="connsiteX18-737" fmla="*/ 78408 w 621373"/>
                <a:gd name="connsiteY18-738" fmla="*/ 537124 h 950116"/>
                <a:gd name="connsiteX19-739" fmla="*/ 53124 w 621373"/>
                <a:gd name="connsiteY19-740" fmla="*/ 521494 h 950116"/>
                <a:gd name="connsiteX20-741" fmla="*/ 8992 w 621373"/>
                <a:gd name="connsiteY20-742" fmla="*/ 431391 h 950116"/>
                <a:gd name="connsiteX21-743" fmla="*/ 1636 w 621373"/>
                <a:gd name="connsiteY21-744" fmla="*/ 378064 h 950116"/>
                <a:gd name="connsiteX22-745" fmla="*/ 30138 w 621373"/>
                <a:gd name="connsiteY22-746" fmla="*/ 323819 h 950116"/>
                <a:gd name="connsiteX23-747" fmla="*/ 56802 w 621373"/>
                <a:gd name="connsiteY23-748" fmla="*/ 363813 h 950116"/>
                <a:gd name="connsiteX24-749" fmla="*/ 54043 w 621373"/>
                <a:gd name="connsiteY24-750" fmla="*/ 150967 h 950116"/>
                <a:gd name="connsiteX25-751" fmla="*/ 139550 w 621373"/>
                <a:gd name="connsiteY25-752" fmla="*/ 82470 h 950116"/>
                <a:gd name="connsiteX26-753" fmla="*/ 266430 w 621373"/>
                <a:gd name="connsiteY26-754" fmla="*/ 52130 h 950116"/>
                <a:gd name="connsiteX27-755" fmla="*/ 360670 w 621373"/>
                <a:gd name="connsiteY27-756" fmla="*/ 4320 h 950116"/>
                <a:gd name="connsiteX28-757" fmla="*/ 440201 w 621373"/>
                <a:gd name="connsiteY28-758" fmla="*/ 21329 h 950116"/>
                <a:gd name="connsiteX29-759" fmla="*/ 490309 w 621373"/>
                <a:gd name="connsiteY29-760" fmla="*/ 89826 h 950116"/>
                <a:gd name="connsiteX30-761" fmla="*/ 549612 w 621373"/>
                <a:gd name="connsiteY30-762" fmla="*/ 258540 h 950116"/>
                <a:gd name="connsiteX31-763" fmla="*/ 564782 w 621373"/>
                <a:gd name="connsiteY31-764" fmla="*/ 229578 h 950116"/>
                <a:gd name="connsiteX0-765" fmla="*/ 564782 w 621373"/>
                <a:gd name="connsiteY0-766" fmla="*/ 229578 h 950116"/>
                <a:gd name="connsiteX1-767" fmla="*/ 590526 w 621373"/>
                <a:gd name="connsiteY1-768" fmla="*/ 217166 h 950116"/>
                <a:gd name="connsiteX2-769" fmla="*/ 610294 w 621373"/>
                <a:gd name="connsiteY2-770" fmla="*/ 246127 h 950116"/>
                <a:gd name="connsiteX3-771" fmla="*/ 621326 w 621373"/>
                <a:gd name="connsiteY3-772" fmla="*/ 321980 h 950116"/>
                <a:gd name="connsiteX4-773" fmla="*/ 608914 w 621373"/>
                <a:gd name="connsiteY4-774" fmla="*/ 428173 h 950116"/>
                <a:gd name="connsiteX5-775" fmla="*/ 586388 w 621373"/>
                <a:gd name="connsiteY5-776" fmla="*/ 448400 h 950116"/>
                <a:gd name="connsiteX6-777" fmla="*/ 574896 w 621373"/>
                <a:gd name="connsiteY6-778" fmla="*/ 490234 h 950116"/>
                <a:gd name="connsiteX7-779" fmla="*/ 560645 w 621373"/>
                <a:gd name="connsiteY7-780" fmla="*/ 593209 h 950116"/>
                <a:gd name="connsiteX8-781" fmla="*/ 545015 w 621373"/>
                <a:gd name="connsiteY8-782" fmla="*/ 618953 h 950116"/>
                <a:gd name="connsiteX9-783" fmla="*/ 556130 w 621373"/>
                <a:gd name="connsiteY9-784" fmla="*/ 728999 h 950116"/>
                <a:gd name="connsiteX10-785" fmla="*/ 555128 w 621373"/>
                <a:gd name="connsiteY10-786" fmla="*/ 808354 h 950116"/>
                <a:gd name="connsiteX11-787" fmla="*/ 465603 w 621373"/>
                <a:gd name="connsiteY11-788" fmla="*/ 935693 h 950116"/>
                <a:gd name="connsiteX12-789" fmla="*/ 402514 w 621373"/>
                <a:gd name="connsiteY12-790" fmla="*/ 946727 h 950116"/>
                <a:gd name="connsiteX13-791" fmla="*/ 252638 w 621373"/>
                <a:gd name="connsiteY13-792" fmla="*/ 858002 h 950116"/>
                <a:gd name="connsiteX14-793" fmla="*/ 157019 w 621373"/>
                <a:gd name="connsiteY14-794" fmla="*/ 755947 h 950116"/>
                <a:gd name="connsiteX15-795" fmla="*/ 136332 w 621373"/>
                <a:gd name="connsiteY15-796" fmla="*/ 659867 h 950116"/>
                <a:gd name="connsiteX16-797" fmla="*/ 94958 w 621373"/>
                <a:gd name="connsiteY16-798" fmla="*/ 550916 h 950116"/>
                <a:gd name="connsiteX17-799" fmla="*/ 78408 w 621373"/>
                <a:gd name="connsiteY17-800" fmla="*/ 537124 h 950116"/>
                <a:gd name="connsiteX18-801" fmla="*/ 53124 w 621373"/>
                <a:gd name="connsiteY18-802" fmla="*/ 521494 h 950116"/>
                <a:gd name="connsiteX19-803" fmla="*/ 8992 w 621373"/>
                <a:gd name="connsiteY19-804" fmla="*/ 431391 h 950116"/>
                <a:gd name="connsiteX20-805" fmla="*/ 1636 w 621373"/>
                <a:gd name="connsiteY20-806" fmla="*/ 378064 h 950116"/>
                <a:gd name="connsiteX21-807" fmla="*/ 30138 w 621373"/>
                <a:gd name="connsiteY21-808" fmla="*/ 323819 h 950116"/>
                <a:gd name="connsiteX22-809" fmla="*/ 56802 w 621373"/>
                <a:gd name="connsiteY22-810" fmla="*/ 363813 h 950116"/>
                <a:gd name="connsiteX23-811" fmla="*/ 54043 w 621373"/>
                <a:gd name="connsiteY23-812" fmla="*/ 150967 h 950116"/>
                <a:gd name="connsiteX24-813" fmla="*/ 139550 w 621373"/>
                <a:gd name="connsiteY24-814" fmla="*/ 82470 h 950116"/>
                <a:gd name="connsiteX25-815" fmla="*/ 266430 w 621373"/>
                <a:gd name="connsiteY25-816" fmla="*/ 52130 h 950116"/>
                <a:gd name="connsiteX26-817" fmla="*/ 360670 w 621373"/>
                <a:gd name="connsiteY26-818" fmla="*/ 4320 h 950116"/>
                <a:gd name="connsiteX27-819" fmla="*/ 440201 w 621373"/>
                <a:gd name="connsiteY27-820" fmla="*/ 21329 h 950116"/>
                <a:gd name="connsiteX28-821" fmla="*/ 490309 w 621373"/>
                <a:gd name="connsiteY28-822" fmla="*/ 89826 h 950116"/>
                <a:gd name="connsiteX29-823" fmla="*/ 549612 w 621373"/>
                <a:gd name="connsiteY29-824" fmla="*/ 258540 h 950116"/>
                <a:gd name="connsiteX30-825" fmla="*/ 564782 w 621373"/>
                <a:gd name="connsiteY30-826" fmla="*/ 229578 h 950116"/>
                <a:gd name="connsiteX0-827" fmla="*/ 564782 w 621373"/>
                <a:gd name="connsiteY0-828" fmla="*/ 229578 h 950116"/>
                <a:gd name="connsiteX1-829" fmla="*/ 590526 w 621373"/>
                <a:gd name="connsiteY1-830" fmla="*/ 217166 h 950116"/>
                <a:gd name="connsiteX2-831" fmla="*/ 610294 w 621373"/>
                <a:gd name="connsiteY2-832" fmla="*/ 246127 h 950116"/>
                <a:gd name="connsiteX3-833" fmla="*/ 621326 w 621373"/>
                <a:gd name="connsiteY3-834" fmla="*/ 321980 h 950116"/>
                <a:gd name="connsiteX4-835" fmla="*/ 608914 w 621373"/>
                <a:gd name="connsiteY4-836" fmla="*/ 428173 h 950116"/>
                <a:gd name="connsiteX5-837" fmla="*/ 586388 w 621373"/>
                <a:gd name="connsiteY5-838" fmla="*/ 448400 h 950116"/>
                <a:gd name="connsiteX6-839" fmla="*/ 574896 w 621373"/>
                <a:gd name="connsiteY6-840" fmla="*/ 490234 h 950116"/>
                <a:gd name="connsiteX7-841" fmla="*/ 560645 w 621373"/>
                <a:gd name="connsiteY7-842" fmla="*/ 593209 h 950116"/>
                <a:gd name="connsiteX8-843" fmla="*/ 545015 w 621373"/>
                <a:gd name="connsiteY8-844" fmla="*/ 618953 h 950116"/>
                <a:gd name="connsiteX9-845" fmla="*/ 556130 w 621373"/>
                <a:gd name="connsiteY9-846" fmla="*/ 728999 h 950116"/>
                <a:gd name="connsiteX10-847" fmla="*/ 555128 w 621373"/>
                <a:gd name="connsiteY10-848" fmla="*/ 808354 h 950116"/>
                <a:gd name="connsiteX11-849" fmla="*/ 465603 w 621373"/>
                <a:gd name="connsiteY11-850" fmla="*/ 935693 h 950116"/>
                <a:gd name="connsiteX12-851" fmla="*/ 402514 w 621373"/>
                <a:gd name="connsiteY12-852" fmla="*/ 946727 h 950116"/>
                <a:gd name="connsiteX13-853" fmla="*/ 252638 w 621373"/>
                <a:gd name="connsiteY13-854" fmla="*/ 858002 h 950116"/>
                <a:gd name="connsiteX14-855" fmla="*/ 157019 w 621373"/>
                <a:gd name="connsiteY14-856" fmla="*/ 755947 h 950116"/>
                <a:gd name="connsiteX15-857" fmla="*/ 136332 w 621373"/>
                <a:gd name="connsiteY15-858" fmla="*/ 659867 h 950116"/>
                <a:gd name="connsiteX16-859" fmla="*/ 94958 w 621373"/>
                <a:gd name="connsiteY16-860" fmla="*/ 550916 h 950116"/>
                <a:gd name="connsiteX17-861" fmla="*/ 78408 w 621373"/>
                <a:gd name="connsiteY17-862" fmla="*/ 537124 h 950116"/>
                <a:gd name="connsiteX18-863" fmla="*/ 53124 w 621373"/>
                <a:gd name="connsiteY18-864" fmla="*/ 521494 h 950116"/>
                <a:gd name="connsiteX19-865" fmla="*/ 8992 w 621373"/>
                <a:gd name="connsiteY19-866" fmla="*/ 431391 h 950116"/>
                <a:gd name="connsiteX20-867" fmla="*/ 1636 w 621373"/>
                <a:gd name="connsiteY20-868" fmla="*/ 378064 h 950116"/>
                <a:gd name="connsiteX21-869" fmla="*/ 30138 w 621373"/>
                <a:gd name="connsiteY21-870" fmla="*/ 323819 h 950116"/>
                <a:gd name="connsiteX22-871" fmla="*/ 56802 w 621373"/>
                <a:gd name="connsiteY22-872" fmla="*/ 363813 h 950116"/>
                <a:gd name="connsiteX23-873" fmla="*/ 54043 w 621373"/>
                <a:gd name="connsiteY23-874" fmla="*/ 150967 h 950116"/>
                <a:gd name="connsiteX24-875" fmla="*/ 139550 w 621373"/>
                <a:gd name="connsiteY24-876" fmla="*/ 82470 h 950116"/>
                <a:gd name="connsiteX25-877" fmla="*/ 266430 w 621373"/>
                <a:gd name="connsiteY25-878" fmla="*/ 52130 h 950116"/>
                <a:gd name="connsiteX26-879" fmla="*/ 360670 w 621373"/>
                <a:gd name="connsiteY26-880" fmla="*/ 4320 h 950116"/>
                <a:gd name="connsiteX27-881" fmla="*/ 440201 w 621373"/>
                <a:gd name="connsiteY27-882" fmla="*/ 21329 h 950116"/>
                <a:gd name="connsiteX28-883" fmla="*/ 490309 w 621373"/>
                <a:gd name="connsiteY28-884" fmla="*/ 89826 h 950116"/>
                <a:gd name="connsiteX29-885" fmla="*/ 549612 w 621373"/>
                <a:gd name="connsiteY29-886" fmla="*/ 258540 h 950116"/>
                <a:gd name="connsiteX30-887" fmla="*/ 564782 w 621373"/>
                <a:gd name="connsiteY30-888" fmla="*/ 229578 h 950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-1" fmla="*/ 633141 w 708887"/>
                <a:gd name="connsiteY0-2" fmla="*/ 62528 h 322803"/>
                <a:gd name="connsiteX1-3" fmla="*/ 672676 w 708887"/>
                <a:gd name="connsiteY1-4" fmla="*/ 155849 h 322803"/>
                <a:gd name="connsiteX2-5" fmla="*/ 707614 w 708887"/>
                <a:gd name="connsiteY2-6" fmla="*/ 245493 h 322803"/>
                <a:gd name="connsiteX3-7" fmla="*/ 694283 w 708887"/>
                <a:gd name="connsiteY3-8" fmla="*/ 261123 h 322803"/>
                <a:gd name="connsiteX4-9" fmla="*/ 629464 w 708887"/>
                <a:gd name="connsiteY4-10" fmla="*/ 261583 h 322803"/>
                <a:gd name="connsiteX5-11" fmla="*/ 550393 w 708887"/>
                <a:gd name="connsiteY5-12" fmla="*/ 285947 h 322803"/>
                <a:gd name="connsiteX6-13" fmla="*/ 430409 w 708887"/>
                <a:gd name="connsiteY6-14" fmla="*/ 317208 h 322803"/>
                <a:gd name="connsiteX7-15" fmla="*/ 296173 w 708887"/>
                <a:gd name="connsiteY7-16" fmla="*/ 322724 h 322803"/>
                <a:gd name="connsiteX8-17" fmla="*/ 210207 w 708887"/>
                <a:gd name="connsiteY8-18" fmla="*/ 313990 h 322803"/>
                <a:gd name="connsiteX9-19" fmla="*/ 63560 w 708887"/>
                <a:gd name="connsiteY9-20" fmla="*/ 280431 h 322803"/>
                <a:gd name="connsiteX10-21" fmla="*/ 7935 w 708887"/>
                <a:gd name="connsiteY10-22" fmla="*/ 248711 h 322803"/>
                <a:gd name="connsiteX11-23" fmla="*/ 1499 w 708887"/>
                <a:gd name="connsiteY11-24" fmla="*/ 222507 h 322803"/>
                <a:gd name="connsiteX12-25" fmla="*/ 18508 w 708887"/>
                <a:gd name="connsiteY12-26" fmla="*/ 212853 h 322803"/>
                <a:gd name="connsiteX13-27" fmla="*/ 178028 w 708887"/>
                <a:gd name="connsiteY13-28" fmla="*/ 191707 h 322803"/>
                <a:gd name="connsiteX14-29" fmla="*/ 276865 w 708887"/>
                <a:gd name="connsiteY14-30" fmla="*/ 152171 h 322803"/>
                <a:gd name="connsiteX15-31" fmla="*/ 374784 w 708887"/>
                <a:gd name="connsiteY15-32" fmla="*/ 95627 h 322803"/>
                <a:gd name="connsiteX16-33" fmla="*/ 383518 w 708887"/>
                <a:gd name="connsiteY16-34" fmla="*/ 82755 h 322803"/>
                <a:gd name="connsiteX17-35" fmla="*/ 348580 w 708887"/>
                <a:gd name="connsiteY17-36" fmla="*/ 82296 h 322803"/>
                <a:gd name="connsiteX18-37" fmla="*/ 256638 w 708887"/>
                <a:gd name="connsiteY18-38" fmla="*/ 62988 h 322803"/>
                <a:gd name="connsiteX19-39" fmla="*/ 231354 w 708887"/>
                <a:gd name="connsiteY19-40" fmla="*/ 43680 h 322803"/>
                <a:gd name="connsiteX20-41" fmla="*/ 246065 w 708887"/>
                <a:gd name="connsiteY20-42" fmla="*/ 2306 h 322803"/>
                <a:gd name="connsiteX21-43" fmla="*/ 310424 w 708887"/>
                <a:gd name="connsiteY21-44" fmla="*/ 5983 h 322803"/>
                <a:gd name="connsiteX22-45" fmla="*/ 320538 w 708887"/>
                <a:gd name="connsiteY22-46" fmla="*/ 7822 h 322803"/>
                <a:gd name="connsiteX23-47" fmla="*/ 483735 w 708887"/>
                <a:gd name="connsiteY23-48" fmla="*/ 14258 h 322803"/>
                <a:gd name="connsiteX24-49" fmla="*/ 587170 w 708887"/>
                <a:gd name="connsiteY24-50" fmla="*/ 48736 h 322803"/>
                <a:gd name="connsiteX25-51" fmla="*/ 633141 w 708887"/>
                <a:gd name="connsiteY25-52" fmla="*/ 62528 h 322803"/>
                <a:gd name="connsiteX0-53" fmla="*/ 633141 w 707614"/>
                <a:gd name="connsiteY0-54" fmla="*/ 62528 h 322803"/>
                <a:gd name="connsiteX1-55" fmla="*/ 672676 w 707614"/>
                <a:gd name="connsiteY1-56" fmla="*/ 155849 h 322803"/>
                <a:gd name="connsiteX2-57" fmla="*/ 707614 w 707614"/>
                <a:gd name="connsiteY2-58" fmla="*/ 245493 h 322803"/>
                <a:gd name="connsiteX3-59" fmla="*/ 629464 w 707614"/>
                <a:gd name="connsiteY3-60" fmla="*/ 261583 h 322803"/>
                <a:gd name="connsiteX4-61" fmla="*/ 550393 w 707614"/>
                <a:gd name="connsiteY4-62" fmla="*/ 285947 h 322803"/>
                <a:gd name="connsiteX5-63" fmla="*/ 430409 w 707614"/>
                <a:gd name="connsiteY5-64" fmla="*/ 317208 h 322803"/>
                <a:gd name="connsiteX6-65" fmla="*/ 296173 w 707614"/>
                <a:gd name="connsiteY6-66" fmla="*/ 322724 h 322803"/>
                <a:gd name="connsiteX7-67" fmla="*/ 210207 w 707614"/>
                <a:gd name="connsiteY7-68" fmla="*/ 313990 h 322803"/>
                <a:gd name="connsiteX8-69" fmla="*/ 63560 w 707614"/>
                <a:gd name="connsiteY8-70" fmla="*/ 280431 h 322803"/>
                <a:gd name="connsiteX9-71" fmla="*/ 7935 w 707614"/>
                <a:gd name="connsiteY9-72" fmla="*/ 248711 h 322803"/>
                <a:gd name="connsiteX10-73" fmla="*/ 1499 w 707614"/>
                <a:gd name="connsiteY10-74" fmla="*/ 222507 h 322803"/>
                <a:gd name="connsiteX11-75" fmla="*/ 18508 w 707614"/>
                <a:gd name="connsiteY11-76" fmla="*/ 212853 h 322803"/>
                <a:gd name="connsiteX12-77" fmla="*/ 178028 w 707614"/>
                <a:gd name="connsiteY12-78" fmla="*/ 191707 h 322803"/>
                <a:gd name="connsiteX13-79" fmla="*/ 276865 w 707614"/>
                <a:gd name="connsiteY13-80" fmla="*/ 152171 h 322803"/>
                <a:gd name="connsiteX14-81" fmla="*/ 374784 w 707614"/>
                <a:gd name="connsiteY14-82" fmla="*/ 95627 h 322803"/>
                <a:gd name="connsiteX15-83" fmla="*/ 383518 w 707614"/>
                <a:gd name="connsiteY15-84" fmla="*/ 82755 h 322803"/>
                <a:gd name="connsiteX16-85" fmla="*/ 348580 w 707614"/>
                <a:gd name="connsiteY16-86" fmla="*/ 82296 h 322803"/>
                <a:gd name="connsiteX17-87" fmla="*/ 256638 w 707614"/>
                <a:gd name="connsiteY17-88" fmla="*/ 62988 h 322803"/>
                <a:gd name="connsiteX18-89" fmla="*/ 231354 w 707614"/>
                <a:gd name="connsiteY18-90" fmla="*/ 43680 h 322803"/>
                <a:gd name="connsiteX19-91" fmla="*/ 246065 w 707614"/>
                <a:gd name="connsiteY19-92" fmla="*/ 2306 h 322803"/>
                <a:gd name="connsiteX20-93" fmla="*/ 310424 w 707614"/>
                <a:gd name="connsiteY20-94" fmla="*/ 5983 h 322803"/>
                <a:gd name="connsiteX21-95" fmla="*/ 320538 w 707614"/>
                <a:gd name="connsiteY21-96" fmla="*/ 7822 h 322803"/>
                <a:gd name="connsiteX22-97" fmla="*/ 483735 w 707614"/>
                <a:gd name="connsiteY22-98" fmla="*/ 14258 h 322803"/>
                <a:gd name="connsiteX23-99" fmla="*/ 587170 w 707614"/>
                <a:gd name="connsiteY23-100" fmla="*/ 48736 h 322803"/>
                <a:gd name="connsiteX24-101" fmla="*/ 633141 w 707614"/>
                <a:gd name="connsiteY24-102" fmla="*/ 62528 h 322803"/>
                <a:gd name="connsiteX0-103" fmla="*/ 633141 w 707619"/>
                <a:gd name="connsiteY0-104" fmla="*/ 62528 h 322803"/>
                <a:gd name="connsiteX1-105" fmla="*/ 707614 w 707619"/>
                <a:gd name="connsiteY1-106" fmla="*/ 245493 h 322803"/>
                <a:gd name="connsiteX2-107" fmla="*/ 629464 w 707619"/>
                <a:gd name="connsiteY2-108" fmla="*/ 261583 h 322803"/>
                <a:gd name="connsiteX3-109" fmla="*/ 550393 w 707619"/>
                <a:gd name="connsiteY3-110" fmla="*/ 285947 h 322803"/>
                <a:gd name="connsiteX4-111" fmla="*/ 430409 w 707619"/>
                <a:gd name="connsiteY4-112" fmla="*/ 317208 h 322803"/>
                <a:gd name="connsiteX5-113" fmla="*/ 296173 w 707619"/>
                <a:gd name="connsiteY5-114" fmla="*/ 322724 h 322803"/>
                <a:gd name="connsiteX6-115" fmla="*/ 210207 w 707619"/>
                <a:gd name="connsiteY6-116" fmla="*/ 313990 h 322803"/>
                <a:gd name="connsiteX7-117" fmla="*/ 63560 w 707619"/>
                <a:gd name="connsiteY7-118" fmla="*/ 280431 h 322803"/>
                <a:gd name="connsiteX8-119" fmla="*/ 7935 w 707619"/>
                <a:gd name="connsiteY8-120" fmla="*/ 248711 h 322803"/>
                <a:gd name="connsiteX9-121" fmla="*/ 1499 w 707619"/>
                <a:gd name="connsiteY9-122" fmla="*/ 222507 h 322803"/>
                <a:gd name="connsiteX10-123" fmla="*/ 18508 w 707619"/>
                <a:gd name="connsiteY10-124" fmla="*/ 212853 h 322803"/>
                <a:gd name="connsiteX11-125" fmla="*/ 178028 w 707619"/>
                <a:gd name="connsiteY11-126" fmla="*/ 191707 h 322803"/>
                <a:gd name="connsiteX12-127" fmla="*/ 276865 w 707619"/>
                <a:gd name="connsiteY12-128" fmla="*/ 152171 h 322803"/>
                <a:gd name="connsiteX13-129" fmla="*/ 374784 w 707619"/>
                <a:gd name="connsiteY13-130" fmla="*/ 95627 h 322803"/>
                <a:gd name="connsiteX14-131" fmla="*/ 383518 w 707619"/>
                <a:gd name="connsiteY14-132" fmla="*/ 82755 h 322803"/>
                <a:gd name="connsiteX15-133" fmla="*/ 348580 w 707619"/>
                <a:gd name="connsiteY15-134" fmla="*/ 82296 h 322803"/>
                <a:gd name="connsiteX16-135" fmla="*/ 256638 w 707619"/>
                <a:gd name="connsiteY16-136" fmla="*/ 62988 h 322803"/>
                <a:gd name="connsiteX17-137" fmla="*/ 231354 w 707619"/>
                <a:gd name="connsiteY17-138" fmla="*/ 43680 h 322803"/>
                <a:gd name="connsiteX18-139" fmla="*/ 246065 w 707619"/>
                <a:gd name="connsiteY18-140" fmla="*/ 2306 h 322803"/>
                <a:gd name="connsiteX19-141" fmla="*/ 310424 w 707619"/>
                <a:gd name="connsiteY19-142" fmla="*/ 5983 h 322803"/>
                <a:gd name="connsiteX20-143" fmla="*/ 320538 w 707619"/>
                <a:gd name="connsiteY20-144" fmla="*/ 7822 h 322803"/>
                <a:gd name="connsiteX21-145" fmla="*/ 483735 w 707619"/>
                <a:gd name="connsiteY21-146" fmla="*/ 14258 h 322803"/>
                <a:gd name="connsiteX22-147" fmla="*/ 587170 w 707619"/>
                <a:gd name="connsiteY22-148" fmla="*/ 48736 h 322803"/>
                <a:gd name="connsiteX23-149" fmla="*/ 633141 w 707619"/>
                <a:gd name="connsiteY23-150" fmla="*/ 62528 h 3228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-1" fmla="*/ 562182 w 562182"/>
                <a:gd name="connsiteY0-2" fmla="*/ 401387 h 563665"/>
                <a:gd name="connsiteX1-3" fmla="*/ 549769 w 562182"/>
                <a:gd name="connsiteY1-4" fmla="*/ 454713 h 563665"/>
                <a:gd name="connsiteX2-5" fmla="*/ 535058 w 562182"/>
                <a:gd name="connsiteY2-6" fmla="*/ 409662 h 563665"/>
                <a:gd name="connsiteX3-7" fmla="*/ 460126 w 562182"/>
                <a:gd name="connsiteY3-8" fmla="*/ 229455 h 563665"/>
                <a:gd name="connsiteX4-9" fmla="*/ 325430 w 562182"/>
                <a:gd name="connsiteY4-10" fmla="*/ 197735 h 563665"/>
                <a:gd name="connsiteX5-11" fmla="*/ 257393 w 562182"/>
                <a:gd name="connsiteY5-12" fmla="*/ 236810 h 563665"/>
                <a:gd name="connsiteX6-13" fmla="*/ 142925 w 562182"/>
                <a:gd name="connsiteY6-14" fmla="*/ 262554 h 563665"/>
                <a:gd name="connsiteX7-15" fmla="*/ 108907 w 562182"/>
                <a:gd name="connsiteY7-16" fmla="*/ 260256 h 563665"/>
                <a:gd name="connsiteX8-17" fmla="*/ 65234 w 562182"/>
                <a:gd name="connsiteY8-18" fmla="*/ 291516 h 563665"/>
                <a:gd name="connsiteX9-19" fmla="*/ 53741 w 562182"/>
                <a:gd name="connsiteY9-20" fmla="*/ 373804 h 563665"/>
                <a:gd name="connsiteX10-21" fmla="*/ 61097 w 562182"/>
                <a:gd name="connsiteY10-22" fmla="*/ 551253 h 563665"/>
                <a:gd name="connsiteX11-23" fmla="*/ 59258 w 562182"/>
                <a:gd name="connsiteY11-24" fmla="*/ 563665 h 563665"/>
                <a:gd name="connsiteX12-25" fmla="*/ 27538 w 562182"/>
                <a:gd name="connsiteY12-26" fmla="*/ 497926 h 563665"/>
                <a:gd name="connsiteX13-27" fmla="*/ 415 w 562182"/>
                <a:gd name="connsiteY13-28" fmla="*/ 371965 h 563665"/>
                <a:gd name="connsiteX14-29" fmla="*/ 15126 w 562182"/>
                <a:gd name="connsiteY14-30" fmla="*/ 292435 h 563665"/>
                <a:gd name="connsiteX15-31" fmla="*/ 8690 w 562182"/>
                <a:gd name="connsiteY15-32" fmla="*/ 202332 h 563665"/>
                <a:gd name="connsiteX16-33" fmla="*/ 43168 w 562182"/>
                <a:gd name="connsiteY16-34" fmla="*/ 142570 h 563665"/>
                <a:gd name="connsiteX17-35" fmla="*/ 166830 w 562182"/>
                <a:gd name="connsiteY17-36" fmla="*/ 34538 h 563665"/>
                <a:gd name="connsiteX18-37" fmla="*/ 367724 w 562182"/>
                <a:gd name="connsiteY18-38" fmla="*/ 35457 h 563665"/>
                <a:gd name="connsiteX19-39" fmla="*/ 411396 w 562182"/>
                <a:gd name="connsiteY19-40" fmla="*/ 104873 h 563665"/>
                <a:gd name="connsiteX20-41" fmla="*/ 421050 w 562182"/>
                <a:gd name="connsiteY20-42" fmla="*/ 115447 h 563665"/>
                <a:gd name="connsiteX21-43" fmla="*/ 526324 w 562182"/>
                <a:gd name="connsiteY21-44" fmla="*/ 200953 h 563665"/>
                <a:gd name="connsiteX22-45" fmla="*/ 558044 w 562182"/>
                <a:gd name="connsiteY22-46" fmla="*/ 382079 h 563665"/>
                <a:gd name="connsiteX23-47" fmla="*/ 562182 w 562182"/>
                <a:gd name="connsiteY23-48" fmla="*/ 401387 h 56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74370" y="3277870"/>
            <a:ext cx="3081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" y="2083435"/>
            <a:ext cx="7464425" cy="46050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flipH="1">
            <a:off x="348624" y="1898482"/>
            <a:ext cx="5071100" cy="4959518"/>
            <a:chOff x="7602888" y="3079795"/>
            <a:chExt cx="3520981" cy="3443508"/>
          </a:xfrm>
        </p:grpSpPr>
        <p:sp>
          <p:nvSpPr>
            <p:cNvPr id="16" name="Freeform: Shape 15"/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-1" fmla="*/ 2502386 w 2887263"/>
                <a:gd name="connsiteY0-2" fmla="*/ 1111120 h 2567484"/>
                <a:gd name="connsiteX1-3" fmla="*/ 2493192 w 2887263"/>
                <a:gd name="connsiteY1-4" fmla="*/ 1191110 h 2567484"/>
                <a:gd name="connsiteX2-5" fmla="*/ 2465609 w 2887263"/>
                <a:gd name="connsiteY2-6" fmla="*/ 1303739 h 2567484"/>
                <a:gd name="connsiteX3-7" fmla="*/ 2453657 w 2887263"/>
                <a:gd name="connsiteY3-8" fmla="*/ 1324886 h 2567484"/>
                <a:gd name="connsiteX4-9" fmla="*/ 2454117 w 2887263"/>
                <a:gd name="connsiteY4-10" fmla="*/ 1328564 h 2567484"/>
                <a:gd name="connsiteX5-11" fmla="*/ 2453197 w 2887263"/>
                <a:gd name="connsiteY5-12" fmla="*/ 1345573 h 2567484"/>
                <a:gd name="connsiteX6-13" fmla="*/ 2487675 w 2887263"/>
                <a:gd name="connsiteY6-14" fmla="*/ 1308796 h 2567484"/>
                <a:gd name="connsiteX7-15" fmla="*/ 2519396 w 2887263"/>
                <a:gd name="connsiteY7-16" fmla="*/ 1277536 h 2567484"/>
                <a:gd name="connsiteX8-17" fmla="*/ 2527210 w 2887263"/>
                <a:gd name="connsiteY8-18" fmla="*/ 1254091 h 2567484"/>
                <a:gd name="connsiteX9-19" fmla="*/ 2506983 w 2887263"/>
                <a:gd name="connsiteY9-20" fmla="*/ 1139623 h 2567484"/>
                <a:gd name="connsiteX10-21" fmla="*/ 2502386 w 2887263"/>
                <a:gd name="connsiteY10-22" fmla="*/ 1111120 h 2567484"/>
                <a:gd name="connsiteX11-23" fmla="*/ 2084510 w 2887263"/>
                <a:gd name="connsiteY11-24" fmla="*/ 0 h 2567484"/>
                <a:gd name="connsiteX12-25" fmla="*/ 2147031 w 2887263"/>
                <a:gd name="connsiteY12-26" fmla="*/ 103435 h 2567484"/>
                <a:gd name="connsiteX13-27" fmla="*/ 2146811 w 2887263"/>
                <a:gd name="connsiteY13-28" fmla="*/ 106364 h 2567484"/>
                <a:gd name="connsiteX14-29" fmla="*/ 2155764 w 2887263"/>
                <a:gd name="connsiteY14-30" fmla="*/ 114927 h 2567484"/>
                <a:gd name="connsiteX15-31" fmla="*/ 2185645 w 2887263"/>
                <a:gd name="connsiteY15-32" fmla="*/ 115387 h 2567484"/>
                <a:gd name="connsiteX16-33" fmla="*/ 2343326 w 2887263"/>
                <a:gd name="connsiteY16-34" fmla="*/ 156761 h 2567484"/>
                <a:gd name="connsiteX17-35" fmla="*/ 2510201 w 2887263"/>
                <a:gd name="connsiteY17-36" fmla="*/ 225258 h 2567484"/>
                <a:gd name="connsiteX18-37" fmla="*/ 2626968 w 2887263"/>
                <a:gd name="connsiteY18-38" fmla="*/ 307086 h 2567484"/>
                <a:gd name="connsiteX19-39" fmla="*/ 2693166 w 2887263"/>
                <a:gd name="connsiteY19-40" fmla="*/ 393052 h 2567484"/>
                <a:gd name="connsiteX20-41" fmla="*/ 2731322 w 2887263"/>
                <a:gd name="connsiteY20-42" fmla="*/ 470284 h 2567484"/>
                <a:gd name="connsiteX21-43" fmla="*/ 2762123 w 2887263"/>
                <a:gd name="connsiteY21-44" fmla="*/ 572339 h 2567484"/>
                <a:gd name="connsiteX22-45" fmla="*/ 2785108 w 2887263"/>
                <a:gd name="connsiteY22-46" fmla="*/ 676694 h 2567484"/>
                <a:gd name="connsiteX23-47" fmla="*/ 2804876 w 2887263"/>
                <a:gd name="connsiteY23-48" fmla="*/ 790242 h 2567484"/>
                <a:gd name="connsiteX24-49" fmla="*/ 2823264 w 2887263"/>
                <a:gd name="connsiteY24-50" fmla="*/ 893218 h 2567484"/>
                <a:gd name="connsiteX25-51" fmla="*/ 2830160 w 2887263"/>
                <a:gd name="connsiteY25-52" fmla="*/ 948843 h 2567484"/>
                <a:gd name="connsiteX26-53" fmla="*/ 2853145 w 2887263"/>
                <a:gd name="connsiteY26-54" fmla="*/ 1132727 h 2567484"/>
                <a:gd name="connsiteX27-55" fmla="*/ 2870614 w 2887263"/>
                <a:gd name="connsiteY27-56" fmla="*/ 1276157 h 2567484"/>
                <a:gd name="connsiteX28-57" fmla="*/ 2880728 w 2887263"/>
                <a:gd name="connsiteY28-58" fmla="*/ 1365800 h 2567484"/>
                <a:gd name="connsiteX29-59" fmla="*/ 2887164 w 2887263"/>
                <a:gd name="connsiteY29-60" fmla="*/ 1435217 h 2567484"/>
                <a:gd name="connsiteX30-61" fmla="*/ 2873373 w 2887263"/>
                <a:gd name="connsiteY30-62" fmla="*/ 1455444 h 2567484"/>
                <a:gd name="connsiteX31-63" fmla="*/ 2661446 w 2887263"/>
                <a:gd name="connsiteY31-64" fmla="*/ 1554282 h 2567484"/>
                <a:gd name="connsiteX32-65" fmla="*/ 2448600 w 2887263"/>
                <a:gd name="connsiteY32-66" fmla="*/ 1652200 h 2567484"/>
                <a:gd name="connsiteX33-67" fmla="*/ 2447681 w 2887263"/>
                <a:gd name="connsiteY33-68" fmla="*/ 1794251 h 2567484"/>
                <a:gd name="connsiteX34-69" fmla="*/ 2452278 w 2887263"/>
                <a:gd name="connsiteY34-70" fmla="*/ 2138114 h 2567484"/>
                <a:gd name="connsiteX35-71" fmla="*/ 2458714 w 2887263"/>
                <a:gd name="connsiteY35-72" fmla="*/ 2567484 h 2567484"/>
                <a:gd name="connsiteX36-73" fmla="*/ 1263006 w 2887263"/>
                <a:gd name="connsiteY36-74" fmla="*/ 2567484 h 2567484"/>
                <a:gd name="connsiteX37-75" fmla="*/ 1282774 w 2887263"/>
                <a:gd name="connsiteY37-76" fmla="*/ 2310506 h 2567484"/>
                <a:gd name="connsiteX38-77" fmla="*/ 1307598 w 2887263"/>
                <a:gd name="connsiteY38-78" fmla="*/ 2093982 h 2567484"/>
                <a:gd name="connsiteX39-79" fmla="*/ 1331503 w 2887263"/>
                <a:gd name="connsiteY39-80" fmla="*/ 1937680 h 2567484"/>
                <a:gd name="connsiteX40-81" fmla="*/ 1373796 w 2887263"/>
                <a:gd name="connsiteY40-82" fmla="*/ 1729431 h 2567484"/>
                <a:gd name="connsiteX41-83" fmla="*/ 1407355 w 2887263"/>
                <a:gd name="connsiteY41-84" fmla="*/ 1629674 h 2567484"/>
                <a:gd name="connsiteX42-85" fmla="*/ 1414711 w 2887263"/>
                <a:gd name="connsiteY42-86" fmla="*/ 1601632 h 2567484"/>
                <a:gd name="connsiteX43-87" fmla="*/ 1407355 w 2887263"/>
                <a:gd name="connsiteY43-88" fmla="*/ 1593817 h 2567484"/>
                <a:gd name="connsiteX44-89" fmla="*/ 1380692 w 2887263"/>
                <a:gd name="connsiteY44-90" fmla="*/ 1481188 h 2567484"/>
                <a:gd name="connsiteX45-91" fmla="*/ 1359086 w 2887263"/>
                <a:gd name="connsiteY45-92" fmla="*/ 1385108 h 2567484"/>
                <a:gd name="connsiteX46-93" fmla="*/ 1320470 w 2887263"/>
                <a:gd name="connsiteY46-94" fmla="*/ 1223290 h 2567484"/>
                <a:gd name="connsiteX47-95" fmla="*/ 1297484 w 2887263"/>
                <a:gd name="connsiteY47-96" fmla="*/ 1117556 h 2567484"/>
                <a:gd name="connsiteX48-97" fmla="*/ 1288750 w 2887263"/>
                <a:gd name="connsiteY48-98" fmla="*/ 1097329 h 2567484"/>
                <a:gd name="connsiteX49-99" fmla="*/ 1247836 w 2887263"/>
                <a:gd name="connsiteY49-100" fmla="*/ 1174561 h 2567484"/>
                <a:gd name="connsiteX50-101" fmla="*/ 1186694 w 2887263"/>
                <a:gd name="connsiteY50-102" fmla="*/ 1272479 h 2567484"/>
                <a:gd name="connsiteX51-103" fmla="*/ 1127391 w 2887263"/>
                <a:gd name="connsiteY51-104" fmla="*/ 1352928 h 2567484"/>
                <a:gd name="connsiteX52-105" fmla="*/ 962355 w 2887263"/>
                <a:gd name="connsiteY52-106" fmla="*/ 1517045 h 2567484"/>
                <a:gd name="connsiteX53-107" fmla="*/ 851105 w 2887263"/>
                <a:gd name="connsiteY53-108" fmla="*/ 1597954 h 2567484"/>
                <a:gd name="connsiteX54-109" fmla="*/ 766059 w 2887263"/>
                <a:gd name="connsiteY54-110" fmla="*/ 1646683 h 2567484"/>
                <a:gd name="connsiteX55-111" fmla="*/ 494829 w 2887263"/>
                <a:gd name="connsiteY55-112" fmla="*/ 1763910 h 2567484"/>
                <a:gd name="connsiteX56-113" fmla="*/ 387717 w 2887263"/>
                <a:gd name="connsiteY56-114" fmla="*/ 1787815 h 2567484"/>
                <a:gd name="connsiteX57-115" fmla="*/ 272789 w 2887263"/>
                <a:gd name="connsiteY57-116" fmla="*/ 1802066 h 2567484"/>
                <a:gd name="connsiteX58-117" fmla="*/ 104995 w 2887263"/>
                <a:gd name="connsiteY58-118" fmla="*/ 1814937 h 2567484"/>
                <a:gd name="connsiteX59-119" fmla="*/ 82929 w 2887263"/>
                <a:gd name="connsiteY59-120" fmla="*/ 1797928 h 2567484"/>
                <a:gd name="connsiteX60-121" fmla="*/ 77872 w 2887263"/>
                <a:gd name="connsiteY60-122" fmla="*/ 1793791 h 2567484"/>
                <a:gd name="connsiteX61-123" fmla="*/ 61322 w 2887263"/>
                <a:gd name="connsiteY61-124" fmla="*/ 1768966 h 2567484"/>
                <a:gd name="connsiteX62-125" fmla="*/ 15811 w 2887263"/>
                <a:gd name="connsiteY62-126" fmla="*/ 1648063 h 2567484"/>
                <a:gd name="connsiteX63-127" fmla="*/ 5237 w 2887263"/>
                <a:gd name="connsiteY63-128" fmla="*/ 1623238 h 2567484"/>
                <a:gd name="connsiteX64-129" fmla="*/ 1100 w 2887263"/>
                <a:gd name="connsiteY64-130" fmla="*/ 1602091 h 2567484"/>
                <a:gd name="connsiteX65-131" fmla="*/ 48450 w 2887263"/>
                <a:gd name="connsiteY65-132" fmla="*/ 1582784 h 2567484"/>
                <a:gd name="connsiteX66-133" fmla="*/ 308187 w 2887263"/>
                <a:gd name="connsiteY66-134" fmla="*/ 1494979 h 2567484"/>
                <a:gd name="connsiteX67-135" fmla="*/ 378063 w 2887263"/>
                <a:gd name="connsiteY67-136" fmla="*/ 1465098 h 2567484"/>
                <a:gd name="connsiteX68-137" fmla="*/ 418058 w 2887263"/>
                <a:gd name="connsiteY68-138" fmla="*/ 1449008 h 2567484"/>
                <a:gd name="connsiteX69-139" fmla="*/ 576658 w 2887263"/>
                <a:gd name="connsiteY69-140" fmla="*/ 1360284 h 2567484"/>
                <a:gd name="connsiteX70-141" fmla="*/ 783528 w 2887263"/>
                <a:gd name="connsiteY70-142" fmla="*/ 1223290 h 2567484"/>
                <a:gd name="connsiteX71-143" fmla="*/ 835935 w 2887263"/>
                <a:gd name="connsiteY71-144" fmla="*/ 1160310 h 2567484"/>
                <a:gd name="connsiteX72-145" fmla="*/ 888342 w 2887263"/>
                <a:gd name="connsiteY72-146" fmla="*/ 1061472 h 2567484"/>
                <a:gd name="connsiteX73-147" fmla="*/ 1003729 w 2887263"/>
                <a:gd name="connsiteY73-148" fmla="*/ 840351 h 2567484"/>
                <a:gd name="connsiteX74-149" fmla="*/ 1096131 w 2887263"/>
                <a:gd name="connsiteY74-150" fmla="*/ 633021 h 2567484"/>
                <a:gd name="connsiteX75-151" fmla="*/ 1145780 w 2887263"/>
                <a:gd name="connsiteY75-152" fmla="*/ 473042 h 2567484"/>
                <a:gd name="connsiteX76-153" fmla="*/ 1238182 w 2887263"/>
                <a:gd name="connsiteY76-154" fmla="*/ 338347 h 2567484"/>
                <a:gd name="connsiteX77-155" fmla="*/ 1398621 w 2887263"/>
                <a:gd name="connsiteY77-156" fmla="*/ 254220 h 2567484"/>
                <a:gd name="connsiteX78-157" fmla="*/ 1538832 w 2887263"/>
                <a:gd name="connsiteY78-158" fmla="*/ 180666 h 2567484"/>
                <a:gd name="connsiteX79-159" fmla="*/ 1593998 w 2887263"/>
                <a:gd name="connsiteY79-160" fmla="*/ 139752 h 2567484"/>
                <a:gd name="connsiteX80-161" fmla="*/ 1659736 w 2887263"/>
                <a:gd name="connsiteY80-162" fmla="*/ 69416 h 2567484"/>
                <a:gd name="connsiteX81-163" fmla="*/ 1666345 w 2887263"/>
                <a:gd name="connsiteY81-164" fmla="*/ 75594 h 2567484"/>
                <a:gd name="connsiteX82-165" fmla="*/ 1666461 w 2887263"/>
                <a:gd name="connsiteY82-166" fmla="*/ 72635 h 2567484"/>
                <a:gd name="connsiteX83-167" fmla="*/ 1661576 w 2887263"/>
                <a:gd name="connsiteY83-168" fmla="*/ 66658 h 2567484"/>
                <a:gd name="connsiteX84-169" fmla="*/ 1686860 w 2887263"/>
                <a:gd name="connsiteY84-170" fmla="*/ 58843 h 2567484"/>
                <a:gd name="connsiteX85-171" fmla="*/ 1778802 w 2887263"/>
                <a:gd name="connsiteY85-172" fmla="*/ 149866 h 2567484"/>
                <a:gd name="connsiteX86-173" fmla="*/ 1913038 w 2887263"/>
                <a:gd name="connsiteY86-174" fmla="*/ 225718 h 2567484"/>
                <a:gd name="connsiteX87-175" fmla="*/ 1956806 w 2887263"/>
                <a:gd name="connsiteY87-176" fmla="*/ 244411 h 2567484"/>
                <a:gd name="connsiteX88-177" fmla="*/ 1967743 w 2887263"/>
                <a:gd name="connsiteY88-178" fmla="*/ 241348 h 2567484"/>
                <a:gd name="connsiteX89-179" fmla="*/ 1970387 w 2887263"/>
                <a:gd name="connsiteY89-180" fmla="*/ 240645 h 2567484"/>
                <a:gd name="connsiteX90-181" fmla="*/ 2020150 w 2887263"/>
                <a:gd name="connsiteY90-182" fmla="*/ 197216 h 2567484"/>
                <a:gd name="connsiteX91-183" fmla="*/ 2083131 w 2887263"/>
                <a:gd name="connsiteY91-184" fmla="*/ 104354 h 2567484"/>
                <a:gd name="connsiteX92-185" fmla="*/ 2084510 w 2887263"/>
                <a:gd name="connsiteY92-186" fmla="*/ 0 h 2567484"/>
                <a:gd name="connsiteX0-187" fmla="*/ 2502386 w 2887263"/>
                <a:gd name="connsiteY0-188" fmla="*/ 1100528 h 2556892"/>
                <a:gd name="connsiteX1-189" fmla="*/ 2493192 w 2887263"/>
                <a:gd name="connsiteY1-190" fmla="*/ 1180518 h 2556892"/>
                <a:gd name="connsiteX2-191" fmla="*/ 2465609 w 2887263"/>
                <a:gd name="connsiteY2-192" fmla="*/ 1293147 h 2556892"/>
                <a:gd name="connsiteX3-193" fmla="*/ 2453657 w 2887263"/>
                <a:gd name="connsiteY3-194" fmla="*/ 1314294 h 2556892"/>
                <a:gd name="connsiteX4-195" fmla="*/ 2454117 w 2887263"/>
                <a:gd name="connsiteY4-196" fmla="*/ 1317972 h 2556892"/>
                <a:gd name="connsiteX5-197" fmla="*/ 2453197 w 2887263"/>
                <a:gd name="connsiteY5-198" fmla="*/ 1334981 h 2556892"/>
                <a:gd name="connsiteX6-199" fmla="*/ 2487675 w 2887263"/>
                <a:gd name="connsiteY6-200" fmla="*/ 1298204 h 2556892"/>
                <a:gd name="connsiteX7-201" fmla="*/ 2519396 w 2887263"/>
                <a:gd name="connsiteY7-202" fmla="*/ 1266944 h 2556892"/>
                <a:gd name="connsiteX8-203" fmla="*/ 2527210 w 2887263"/>
                <a:gd name="connsiteY8-204" fmla="*/ 1243499 h 2556892"/>
                <a:gd name="connsiteX9-205" fmla="*/ 2506983 w 2887263"/>
                <a:gd name="connsiteY9-206" fmla="*/ 1129031 h 2556892"/>
                <a:gd name="connsiteX10-207" fmla="*/ 2502386 w 2887263"/>
                <a:gd name="connsiteY10-208" fmla="*/ 1100528 h 2556892"/>
                <a:gd name="connsiteX11-209" fmla="*/ 2088041 w 2887263"/>
                <a:gd name="connsiteY11-210" fmla="*/ 0 h 2556892"/>
                <a:gd name="connsiteX12-211" fmla="*/ 2147031 w 2887263"/>
                <a:gd name="connsiteY12-212" fmla="*/ 92843 h 2556892"/>
                <a:gd name="connsiteX13-213" fmla="*/ 2146811 w 2887263"/>
                <a:gd name="connsiteY13-214" fmla="*/ 95772 h 2556892"/>
                <a:gd name="connsiteX14-215" fmla="*/ 2155764 w 2887263"/>
                <a:gd name="connsiteY14-216" fmla="*/ 104335 h 2556892"/>
                <a:gd name="connsiteX15-217" fmla="*/ 2185645 w 2887263"/>
                <a:gd name="connsiteY15-218" fmla="*/ 104795 h 2556892"/>
                <a:gd name="connsiteX16-219" fmla="*/ 2343326 w 2887263"/>
                <a:gd name="connsiteY16-220" fmla="*/ 146169 h 2556892"/>
                <a:gd name="connsiteX17-221" fmla="*/ 2510201 w 2887263"/>
                <a:gd name="connsiteY17-222" fmla="*/ 214666 h 2556892"/>
                <a:gd name="connsiteX18-223" fmla="*/ 2626968 w 2887263"/>
                <a:gd name="connsiteY18-224" fmla="*/ 296494 h 2556892"/>
                <a:gd name="connsiteX19-225" fmla="*/ 2693166 w 2887263"/>
                <a:gd name="connsiteY19-226" fmla="*/ 382460 h 2556892"/>
                <a:gd name="connsiteX20-227" fmla="*/ 2731322 w 2887263"/>
                <a:gd name="connsiteY20-228" fmla="*/ 459692 h 2556892"/>
                <a:gd name="connsiteX21-229" fmla="*/ 2762123 w 2887263"/>
                <a:gd name="connsiteY21-230" fmla="*/ 561747 h 2556892"/>
                <a:gd name="connsiteX22-231" fmla="*/ 2785108 w 2887263"/>
                <a:gd name="connsiteY22-232" fmla="*/ 666102 h 2556892"/>
                <a:gd name="connsiteX23-233" fmla="*/ 2804876 w 2887263"/>
                <a:gd name="connsiteY23-234" fmla="*/ 779650 h 2556892"/>
                <a:gd name="connsiteX24-235" fmla="*/ 2823264 w 2887263"/>
                <a:gd name="connsiteY24-236" fmla="*/ 882626 h 2556892"/>
                <a:gd name="connsiteX25-237" fmla="*/ 2830160 w 2887263"/>
                <a:gd name="connsiteY25-238" fmla="*/ 938251 h 2556892"/>
                <a:gd name="connsiteX26-239" fmla="*/ 2853145 w 2887263"/>
                <a:gd name="connsiteY26-240" fmla="*/ 1122135 h 2556892"/>
                <a:gd name="connsiteX27-241" fmla="*/ 2870614 w 2887263"/>
                <a:gd name="connsiteY27-242" fmla="*/ 1265565 h 2556892"/>
                <a:gd name="connsiteX28-243" fmla="*/ 2880728 w 2887263"/>
                <a:gd name="connsiteY28-244" fmla="*/ 1355208 h 2556892"/>
                <a:gd name="connsiteX29-245" fmla="*/ 2887164 w 2887263"/>
                <a:gd name="connsiteY29-246" fmla="*/ 1424625 h 2556892"/>
                <a:gd name="connsiteX30-247" fmla="*/ 2873373 w 2887263"/>
                <a:gd name="connsiteY30-248" fmla="*/ 1444852 h 2556892"/>
                <a:gd name="connsiteX31-249" fmla="*/ 2661446 w 2887263"/>
                <a:gd name="connsiteY31-250" fmla="*/ 1543690 h 2556892"/>
                <a:gd name="connsiteX32-251" fmla="*/ 2448600 w 2887263"/>
                <a:gd name="connsiteY32-252" fmla="*/ 1641608 h 2556892"/>
                <a:gd name="connsiteX33-253" fmla="*/ 2447681 w 2887263"/>
                <a:gd name="connsiteY33-254" fmla="*/ 1783659 h 2556892"/>
                <a:gd name="connsiteX34-255" fmla="*/ 2452278 w 2887263"/>
                <a:gd name="connsiteY34-256" fmla="*/ 2127522 h 2556892"/>
                <a:gd name="connsiteX35-257" fmla="*/ 2458714 w 2887263"/>
                <a:gd name="connsiteY35-258" fmla="*/ 2556892 h 2556892"/>
                <a:gd name="connsiteX36-259" fmla="*/ 1263006 w 2887263"/>
                <a:gd name="connsiteY36-260" fmla="*/ 2556892 h 2556892"/>
                <a:gd name="connsiteX37-261" fmla="*/ 1282774 w 2887263"/>
                <a:gd name="connsiteY37-262" fmla="*/ 2299914 h 2556892"/>
                <a:gd name="connsiteX38-263" fmla="*/ 1307598 w 2887263"/>
                <a:gd name="connsiteY38-264" fmla="*/ 2083390 h 2556892"/>
                <a:gd name="connsiteX39-265" fmla="*/ 1331503 w 2887263"/>
                <a:gd name="connsiteY39-266" fmla="*/ 1927088 h 2556892"/>
                <a:gd name="connsiteX40-267" fmla="*/ 1373796 w 2887263"/>
                <a:gd name="connsiteY40-268" fmla="*/ 1718839 h 2556892"/>
                <a:gd name="connsiteX41-269" fmla="*/ 1407355 w 2887263"/>
                <a:gd name="connsiteY41-270" fmla="*/ 1619082 h 2556892"/>
                <a:gd name="connsiteX42-271" fmla="*/ 1414711 w 2887263"/>
                <a:gd name="connsiteY42-272" fmla="*/ 1591040 h 2556892"/>
                <a:gd name="connsiteX43-273" fmla="*/ 1407355 w 2887263"/>
                <a:gd name="connsiteY43-274" fmla="*/ 1583225 h 2556892"/>
                <a:gd name="connsiteX44-275" fmla="*/ 1380692 w 2887263"/>
                <a:gd name="connsiteY44-276" fmla="*/ 1470596 h 2556892"/>
                <a:gd name="connsiteX45-277" fmla="*/ 1359086 w 2887263"/>
                <a:gd name="connsiteY45-278" fmla="*/ 1374516 h 2556892"/>
                <a:gd name="connsiteX46-279" fmla="*/ 1320470 w 2887263"/>
                <a:gd name="connsiteY46-280" fmla="*/ 1212698 h 2556892"/>
                <a:gd name="connsiteX47-281" fmla="*/ 1297484 w 2887263"/>
                <a:gd name="connsiteY47-282" fmla="*/ 1106964 h 2556892"/>
                <a:gd name="connsiteX48-283" fmla="*/ 1288750 w 2887263"/>
                <a:gd name="connsiteY48-284" fmla="*/ 1086737 h 2556892"/>
                <a:gd name="connsiteX49-285" fmla="*/ 1247836 w 2887263"/>
                <a:gd name="connsiteY49-286" fmla="*/ 1163969 h 2556892"/>
                <a:gd name="connsiteX50-287" fmla="*/ 1186694 w 2887263"/>
                <a:gd name="connsiteY50-288" fmla="*/ 1261887 h 2556892"/>
                <a:gd name="connsiteX51-289" fmla="*/ 1127391 w 2887263"/>
                <a:gd name="connsiteY51-290" fmla="*/ 1342336 h 2556892"/>
                <a:gd name="connsiteX52-291" fmla="*/ 962355 w 2887263"/>
                <a:gd name="connsiteY52-292" fmla="*/ 1506453 h 2556892"/>
                <a:gd name="connsiteX53-293" fmla="*/ 851105 w 2887263"/>
                <a:gd name="connsiteY53-294" fmla="*/ 1587362 h 2556892"/>
                <a:gd name="connsiteX54-295" fmla="*/ 766059 w 2887263"/>
                <a:gd name="connsiteY54-296" fmla="*/ 1636091 h 2556892"/>
                <a:gd name="connsiteX55-297" fmla="*/ 494829 w 2887263"/>
                <a:gd name="connsiteY55-298" fmla="*/ 1753318 h 2556892"/>
                <a:gd name="connsiteX56-299" fmla="*/ 387717 w 2887263"/>
                <a:gd name="connsiteY56-300" fmla="*/ 1777223 h 2556892"/>
                <a:gd name="connsiteX57-301" fmla="*/ 272789 w 2887263"/>
                <a:gd name="connsiteY57-302" fmla="*/ 1791474 h 2556892"/>
                <a:gd name="connsiteX58-303" fmla="*/ 104995 w 2887263"/>
                <a:gd name="connsiteY58-304" fmla="*/ 1804345 h 2556892"/>
                <a:gd name="connsiteX59-305" fmla="*/ 82929 w 2887263"/>
                <a:gd name="connsiteY59-306" fmla="*/ 1787336 h 2556892"/>
                <a:gd name="connsiteX60-307" fmla="*/ 77872 w 2887263"/>
                <a:gd name="connsiteY60-308" fmla="*/ 1783199 h 2556892"/>
                <a:gd name="connsiteX61-309" fmla="*/ 61322 w 2887263"/>
                <a:gd name="connsiteY61-310" fmla="*/ 1758374 h 2556892"/>
                <a:gd name="connsiteX62-311" fmla="*/ 15811 w 2887263"/>
                <a:gd name="connsiteY62-312" fmla="*/ 1637471 h 2556892"/>
                <a:gd name="connsiteX63-313" fmla="*/ 5237 w 2887263"/>
                <a:gd name="connsiteY63-314" fmla="*/ 1612646 h 2556892"/>
                <a:gd name="connsiteX64-315" fmla="*/ 1100 w 2887263"/>
                <a:gd name="connsiteY64-316" fmla="*/ 1591499 h 2556892"/>
                <a:gd name="connsiteX65-317" fmla="*/ 48450 w 2887263"/>
                <a:gd name="connsiteY65-318" fmla="*/ 1572192 h 2556892"/>
                <a:gd name="connsiteX66-319" fmla="*/ 308187 w 2887263"/>
                <a:gd name="connsiteY66-320" fmla="*/ 1484387 h 2556892"/>
                <a:gd name="connsiteX67-321" fmla="*/ 378063 w 2887263"/>
                <a:gd name="connsiteY67-322" fmla="*/ 1454506 h 2556892"/>
                <a:gd name="connsiteX68-323" fmla="*/ 418058 w 2887263"/>
                <a:gd name="connsiteY68-324" fmla="*/ 1438416 h 2556892"/>
                <a:gd name="connsiteX69-325" fmla="*/ 576658 w 2887263"/>
                <a:gd name="connsiteY69-326" fmla="*/ 1349692 h 2556892"/>
                <a:gd name="connsiteX70-327" fmla="*/ 783528 w 2887263"/>
                <a:gd name="connsiteY70-328" fmla="*/ 1212698 h 2556892"/>
                <a:gd name="connsiteX71-329" fmla="*/ 835935 w 2887263"/>
                <a:gd name="connsiteY71-330" fmla="*/ 1149718 h 2556892"/>
                <a:gd name="connsiteX72-331" fmla="*/ 888342 w 2887263"/>
                <a:gd name="connsiteY72-332" fmla="*/ 1050880 h 2556892"/>
                <a:gd name="connsiteX73-333" fmla="*/ 1003729 w 2887263"/>
                <a:gd name="connsiteY73-334" fmla="*/ 829759 h 2556892"/>
                <a:gd name="connsiteX74-335" fmla="*/ 1096131 w 2887263"/>
                <a:gd name="connsiteY74-336" fmla="*/ 622429 h 2556892"/>
                <a:gd name="connsiteX75-337" fmla="*/ 1145780 w 2887263"/>
                <a:gd name="connsiteY75-338" fmla="*/ 462450 h 2556892"/>
                <a:gd name="connsiteX76-339" fmla="*/ 1238182 w 2887263"/>
                <a:gd name="connsiteY76-340" fmla="*/ 327755 h 2556892"/>
                <a:gd name="connsiteX77-341" fmla="*/ 1398621 w 2887263"/>
                <a:gd name="connsiteY77-342" fmla="*/ 243628 h 2556892"/>
                <a:gd name="connsiteX78-343" fmla="*/ 1538832 w 2887263"/>
                <a:gd name="connsiteY78-344" fmla="*/ 170074 h 2556892"/>
                <a:gd name="connsiteX79-345" fmla="*/ 1593998 w 2887263"/>
                <a:gd name="connsiteY79-346" fmla="*/ 129160 h 2556892"/>
                <a:gd name="connsiteX80-347" fmla="*/ 1659736 w 2887263"/>
                <a:gd name="connsiteY80-348" fmla="*/ 58824 h 2556892"/>
                <a:gd name="connsiteX81-349" fmla="*/ 1666345 w 2887263"/>
                <a:gd name="connsiteY81-350" fmla="*/ 65002 h 2556892"/>
                <a:gd name="connsiteX82-351" fmla="*/ 1666461 w 2887263"/>
                <a:gd name="connsiteY82-352" fmla="*/ 62043 h 2556892"/>
                <a:gd name="connsiteX83-353" fmla="*/ 1661576 w 2887263"/>
                <a:gd name="connsiteY83-354" fmla="*/ 56066 h 2556892"/>
                <a:gd name="connsiteX84-355" fmla="*/ 1686860 w 2887263"/>
                <a:gd name="connsiteY84-356" fmla="*/ 48251 h 2556892"/>
                <a:gd name="connsiteX85-357" fmla="*/ 1778802 w 2887263"/>
                <a:gd name="connsiteY85-358" fmla="*/ 139274 h 2556892"/>
                <a:gd name="connsiteX86-359" fmla="*/ 1913038 w 2887263"/>
                <a:gd name="connsiteY86-360" fmla="*/ 215126 h 2556892"/>
                <a:gd name="connsiteX87-361" fmla="*/ 1956806 w 2887263"/>
                <a:gd name="connsiteY87-362" fmla="*/ 233819 h 2556892"/>
                <a:gd name="connsiteX88-363" fmla="*/ 1967743 w 2887263"/>
                <a:gd name="connsiteY88-364" fmla="*/ 230756 h 2556892"/>
                <a:gd name="connsiteX89-365" fmla="*/ 1970387 w 2887263"/>
                <a:gd name="connsiteY89-366" fmla="*/ 230053 h 2556892"/>
                <a:gd name="connsiteX90-367" fmla="*/ 2020150 w 2887263"/>
                <a:gd name="connsiteY90-368" fmla="*/ 186624 h 2556892"/>
                <a:gd name="connsiteX91-369" fmla="*/ 2083131 w 2887263"/>
                <a:gd name="connsiteY91-370" fmla="*/ 93762 h 2556892"/>
                <a:gd name="connsiteX92-371" fmla="*/ 2088041 w 2887263"/>
                <a:gd name="connsiteY92-372" fmla="*/ 0 h 2556892"/>
                <a:gd name="connsiteX0-373" fmla="*/ 2502386 w 2887263"/>
                <a:gd name="connsiteY0-374" fmla="*/ 1100528 h 2556892"/>
                <a:gd name="connsiteX1-375" fmla="*/ 2493192 w 2887263"/>
                <a:gd name="connsiteY1-376" fmla="*/ 1180518 h 2556892"/>
                <a:gd name="connsiteX2-377" fmla="*/ 2465609 w 2887263"/>
                <a:gd name="connsiteY2-378" fmla="*/ 1293147 h 2556892"/>
                <a:gd name="connsiteX3-379" fmla="*/ 2453657 w 2887263"/>
                <a:gd name="connsiteY3-380" fmla="*/ 1314294 h 2556892"/>
                <a:gd name="connsiteX4-381" fmla="*/ 2454117 w 2887263"/>
                <a:gd name="connsiteY4-382" fmla="*/ 1317972 h 2556892"/>
                <a:gd name="connsiteX5-383" fmla="*/ 2453197 w 2887263"/>
                <a:gd name="connsiteY5-384" fmla="*/ 1334981 h 2556892"/>
                <a:gd name="connsiteX6-385" fmla="*/ 2487675 w 2887263"/>
                <a:gd name="connsiteY6-386" fmla="*/ 1298204 h 2556892"/>
                <a:gd name="connsiteX7-387" fmla="*/ 2519396 w 2887263"/>
                <a:gd name="connsiteY7-388" fmla="*/ 1266944 h 2556892"/>
                <a:gd name="connsiteX8-389" fmla="*/ 2527210 w 2887263"/>
                <a:gd name="connsiteY8-390" fmla="*/ 1243499 h 2556892"/>
                <a:gd name="connsiteX9-391" fmla="*/ 2506983 w 2887263"/>
                <a:gd name="connsiteY9-392" fmla="*/ 1129031 h 2556892"/>
                <a:gd name="connsiteX10-393" fmla="*/ 2502386 w 2887263"/>
                <a:gd name="connsiteY10-394" fmla="*/ 1100528 h 2556892"/>
                <a:gd name="connsiteX11-395" fmla="*/ 2088041 w 2887263"/>
                <a:gd name="connsiteY11-396" fmla="*/ 0 h 2556892"/>
                <a:gd name="connsiteX12-397" fmla="*/ 2147031 w 2887263"/>
                <a:gd name="connsiteY12-398" fmla="*/ 92843 h 2556892"/>
                <a:gd name="connsiteX13-399" fmla="*/ 2146811 w 2887263"/>
                <a:gd name="connsiteY13-400" fmla="*/ 95772 h 2556892"/>
                <a:gd name="connsiteX14-401" fmla="*/ 2155764 w 2887263"/>
                <a:gd name="connsiteY14-402" fmla="*/ 104335 h 2556892"/>
                <a:gd name="connsiteX15-403" fmla="*/ 2343326 w 2887263"/>
                <a:gd name="connsiteY15-404" fmla="*/ 146169 h 2556892"/>
                <a:gd name="connsiteX16-405" fmla="*/ 2510201 w 2887263"/>
                <a:gd name="connsiteY16-406" fmla="*/ 214666 h 2556892"/>
                <a:gd name="connsiteX17-407" fmla="*/ 2626968 w 2887263"/>
                <a:gd name="connsiteY17-408" fmla="*/ 296494 h 2556892"/>
                <a:gd name="connsiteX18-409" fmla="*/ 2693166 w 2887263"/>
                <a:gd name="connsiteY18-410" fmla="*/ 382460 h 2556892"/>
                <a:gd name="connsiteX19-411" fmla="*/ 2731322 w 2887263"/>
                <a:gd name="connsiteY19-412" fmla="*/ 459692 h 2556892"/>
                <a:gd name="connsiteX20-413" fmla="*/ 2762123 w 2887263"/>
                <a:gd name="connsiteY20-414" fmla="*/ 561747 h 2556892"/>
                <a:gd name="connsiteX21-415" fmla="*/ 2785108 w 2887263"/>
                <a:gd name="connsiteY21-416" fmla="*/ 666102 h 2556892"/>
                <a:gd name="connsiteX22-417" fmla="*/ 2804876 w 2887263"/>
                <a:gd name="connsiteY22-418" fmla="*/ 779650 h 2556892"/>
                <a:gd name="connsiteX23-419" fmla="*/ 2823264 w 2887263"/>
                <a:gd name="connsiteY23-420" fmla="*/ 882626 h 2556892"/>
                <a:gd name="connsiteX24-421" fmla="*/ 2830160 w 2887263"/>
                <a:gd name="connsiteY24-422" fmla="*/ 938251 h 2556892"/>
                <a:gd name="connsiteX25-423" fmla="*/ 2853145 w 2887263"/>
                <a:gd name="connsiteY25-424" fmla="*/ 1122135 h 2556892"/>
                <a:gd name="connsiteX26-425" fmla="*/ 2870614 w 2887263"/>
                <a:gd name="connsiteY26-426" fmla="*/ 1265565 h 2556892"/>
                <a:gd name="connsiteX27-427" fmla="*/ 2880728 w 2887263"/>
                <a:gd name="connsiteY27-428" fmla="*/ 1355208 h 2556892"/>
                <a:gd name="connsiteX28-429" fmla="*/ 2887164 w 2887263"/>
                <a:gd name="connsiteY28-430" fmla="*/ 1424625 h 2556892"/>
                <a:gd name="connsiteX29-431" fmla="*/ 2873373 w 2887263"/>
                <a:gd name="connsiteY29-432" fmla="*/ 1444852 h 2556892"/>
                <a:gd name="connsiteX30-433" fmla="*/ 2661446 w 2887263"/>
                <a:gd name="connsiteY30-434" fmla="*/ 1543690 h 2556892"/>
                <a:gd name="connsiteX31-435" fmla="*/ 2448600 w 2887263"/>
                <a:gd name="connsiteY31-436" fmla="*/ 1641608 h 2556892"/>
                <a:gd name="connsiteX32-437" fmla="*/ 2447681 w 2887263"/>
                <a:gd name="connsiteY32-438" fmla="*/ 1783659 h 2556892"/>
                <a:gd name="connsiteX33-439" fmla="*/ 2452278 w 2887263"/>
                <a:gd name="connsiteY33-440" fmla="*/ 2127522 h 2556892"/>
                <a:gd name="connsiteX34-441" fmla="*/ 2458714 w 2887263"/>
                <a:gd name="connsiteY34-442" fmla="*/ 2556892 h 2556892"/>
                <a:gd name="connsiteX35-443" fmla="*/ 1263006 w 2887263"/>
                <a:gd name="connsiteY35-444" fmla="*/ 2556892 h 2556892"/>
                <a:gd name="connsiteX36-445" fmla="*/ 1282774 w 2887263"/>
                <a:gd name="connsiteY36-446" fmla="*/ 2299914 h 2556892"/>
                <a:gd name="connsiteX37-447" fmla="*/ 1307598 w 2887263"/>
                <a:gd name="connsiteY37-448" fmla="*/ 2083390 h 2556892"/>
                <a:gd name="connsiteX38-449" fmla="*/ 1331503 w 2887263"/>
                <a:gd name="connsiteY38-450" fmla="*/ 1927088 h 2556892"/>
                <a:gd name="connsiteX39-451" fmla="*/ 1373796 w 2887263"/>
                <a:gd name="connsiteY39-452" fmla="*/ 1718839 h 2556892"/>
                <a:gd name="connsiteX40-453" fmla="*/ 1407355 w 2887263"/>
                <a:gd name="connsiteY40-454" fmla="*/ 1619082 h 2556892"/>
                <a:gd name="connsiteX41-455" fmla="*/ 1414711 w 2887263"/>
                <a:gd name="connsiteY41-456" fmla="*/ 1591040 h 2556892"/>
                <a:gd name="connsiteX42-457" fmla="*/ 1407355 w 2887263"/>
                <a:gd name="connsiteY42-458" fmla="*/ 1583225 h 2556892"/>
                <a:gd name="connsiteX43-459" fmla="*/ 1380692 w 2887263"/>
                <a:gd name="connsiteY43-460" fmla="*/ 1470596 h 2556892"/>
                <a:gd name="connsiteX44-461" fmla="*/ 1359086 w 2887263"/>
                <a:gd name="connsiteY44-462" fmla="*/ 1374516 h 2556892"/>
                <a:gd name="connsiteX45-463" fmla="*/ 1320470 w 2887263"/>
                <a:gd name="connsiteY45-464" fmla="*/ 1212698 h 2556892"/>
                <a:gd name="connsiteX46-465" fmla="*/ 1297484 w 2887263"/>
                <a:gd name="connsiteY46-466" fmla="*/ 1106964 h 2556892"/>
                <a:gd name="connsiteX47-467" fmla="*/ 1288750 w 2887263"/>
                <a:gd name="connsiteY47-468" fmla="*/ 1086737 h 2556892"/>
                <a:gd name="connsiteX48-469" fmla="*/ 1247836 w 2887263"/>
                <a:gd name="connsiteY48-470" fmla="*/ 1163969 h 2556892"/>
                <a:gd name="connsiteX49-471" fmla="*/ 1186694 w 2887263"/>
                <a:gd name="connsiteY49-472" fmla="*/ 1261887 h 2556892"/>
                <a:gd name="connsiteX50-473" fmla="*/ 1127391 w 2887263"/>
                <a:gd name="connsiteY50-474" fmla="*/ 1342336 h 2556892"/>
                <a:gd name="connsiteX51-475" fmla="*/ 962355 w 2887263"/>
                <a:gd name="connsiteY51-476" fmla="*/ 1506453 h 2556892"/>
                <a:gd name="connsiteX52-477" fmla="*/ 851105 w 2887263"/>
                <a:gd name="connsiteY52-478" fmla="*/ 1587362 h 2556892"/>
                <a:gd name="connsiteX53-479" fmla="*/ 766059 w 2887263"/>
                <a:gd name="connsiteY53-480" fmla="*/ 1636091 h 2556892"/>
                <a:gd name="connsiteX54-481" fmla="*/ 494829 w 2887263"/>
                <a:gd name="connsiteY54-482" fmla="*/ 1753318 h 2556892"/>
                <a:gd name="connsiteX55-483" fmla="*/ 387717 w 2887263"/>
                <a:gd name="connsiteY55-484" fmla="*/ 1777223 h 2556892"/>
                <a:gd name="connsiteX56-485" fmla="*/ 272789 w 2887263"/>
                <a:gd name="connsiteY56-486" fmla="*/ 1791474 h 2556892"/>
                <a:gd name="connsiteX57-487" fmla="*/ 104995 w 2887263"/>
                <a:gd name="connsiteY57-488" fmla="*/ 1804345 h 2556892"/>
                <a:gd name="connsiteX58-489" fmla="*/ 82929 w 2887263"/>
                <a:gd name="connsiteY58-490" fmla="*/ 1787336 h 2556892"/>
                <a:gd name="connsiteX59-491" fmla="*/ 77872 w 2887263"/>
                <a:gd name="connsiteY59-492" fmla="*/ 1783199 h 2556892"/>
                <a:gd name="connsiteX60-493" fmla="*/ 61322 w 2887263"/>
                <a:gd name="connsiteY60-494" fmla="*/ 1758374 h 2556892"/>
                <a:gd name="connsiteX61-495" fmla="*/ 15811 w 2887263"/>
                <a:gd name="connsiteY61-496" fmla="*/ 1637471 h 2556892"/>
                <a:gd name="connsiteX62-497" fmla="*/ 5237 w 2887263"/>
                <a:gd name="connsiteY62-498" fmla="*/ 1612646 h 2556892"/>
                <a:gd name="connsiteX63-499" fmla="*/ 1100 w 2887263"/>
                <a:gd name="connsiteY63-500" fmla="*/ 1591499 h 2556892"/>
                <a:gd name="connsiteX64-501" fmla="*/ 48450 w 2887263"/>
                <a:gd name="connsiteY64-502" fmla="*/ 1572192 h 2556892"/>
                <a:gd name="connsiteX65-503" fmla="*/ 308187 w 2887263"/>
                <a:gd name="connsiteY65-504" fmla="*/ 1484387 h 2556892"/>
                <a:gd name="connsiteX66-505" fmla="*/ 378063 w 2887263"/>
                <a:gd name="connsiteY66-506" fmla="*/ 1454506 h 2556892"/>
                <a:gd name="connsiteX67-507" fmla="*/ 418058 w 2887263"/>
                <a:gd name="connsiteY67-508" fmla="*/ 1438416 h 2556892"/>
                <a:gd name="connsiteX68-509" fmla="*/ 576658 w 2887263"/>
                <a:gd name="connsiteY68-510" fmla="*/ 1349692 h 2556892"/>
                <a:gd name="connsiteX69-511" fmla="*/ 783528 w 2887263"/>
                <a:gd name="connsiteY69-512" fmla="*/ 1212698 h 2556892"/>
                <a:gd name="connsiteX70-513" fmla="*/ 835935 w 2887263"/>
                <a:gd name="connsiteY70-514" fmla="*/ 1149718 h 2556892"/>
                <a:gd name="connsiteX71-515" fmla="*/ 888342 w 2887263"/>
                <a:gd name="connsiteY71-516" fmla="*/ 1050880 h 2556892"/>
                <a:gd name="connsiteX72-517" fmla="*/ 1003729 w 2887263"/>
                <a:gd name="connsiteY72-518" fmla="*/ 829759 h 2556892"/>
                <a:gd name="connsiteX73-519" fmla="*/ 1096131 w 2887263"/>
                <a:gd name="connsiteY73-520" fmla="*/ 622429 h 2556892"/>
                <a:gd name="connsiteX74-521" fmla="*/ 1145780 w 2887263"/>
                <a:gd name="connsiteY74-522" fmla="*/ 462450 h 2556892"/>
                <a:gd name="connsiteX75-523" fmla="*/ 1238182 w 2887263"/>
                <a:gd name="connsiteY75-524" fmla="*/ 327755 h 2556892"/>
                <a:gd name="connsiteX76-525" fmla="*/ 1398621 w 2887263"/>
                <a:gd name="connsiteY76-526" fmla="*/ 243628 h 2556892"/>
                <a:gd name="connsiteX77-527" fmla="*/ 1538832 w 2887263"/>
                <a:gd name="connsiteY77-528" fmla="*/ 170074 h 2556892"/>
                <a:gd name="connsiteX78-529" fmla="*/ 1593998 w 2887263"/>
                <a:gd name="connsiteY78-530" fmla="*/ 129160 h 2556892"/>
                <a:gd name="connsiteX79-531" fmla="*/ 1659736 w 2887263"/>
                <a:gd name="connsiteY79-532" fmla="*/ 58824 h 2556892"/>
                <a:gd name="connsiteX80-533" fmla="*/ 1666345 w 2887263"/>
                <a:gd name="connsiteY80-534" fmla="*/ 65002 h 2556892"/>
                <a:gd name="connsiteX81-535" fmla="*/ 1666461 w 2887263"/>
                <a:gd name="connsiteY81-536" fmla="*/ 62043 h 2556892"/>
                <a:gd name="connsiteX82-537" fmla="*/ 1661576 w 2887263"/>
                <a:gd name="connsiteY82-538" fmla="*/ 56066 h 2556892"/>
                <a:gd name="connsiteX83-539" fmla="*/ 1686860 w 2887263"/>
                <a:gd name="connsiteY83-540" fmla="*/ 48251 h 2556892"/>
                <a:gd name="connsiteX84-541" fmla="*/ 1778802 w 2887263"/>
                <a:gd name="connsiteY84-542" fmla="*/ 139274 h 2556892"/>
                <a:gd name="connsiteX85-543" fmla="*/ 1913038 w 2887263"/>
                <a:gd name="connsiteY85-544" fmla="*/ 215126 h 2556892"/>
                <a:gd name="connsiteX86-545" fmla="*/ 1956806 w 2887263"/>
                <a:gd name="connsiteY86-546" fmla="*/ 233819 h 2556892"/>
                <a:gd name="connsiteX87-547" fmla="*/ 1967743 w 2887263"/>
                <a:gd name="connsiteY87-548" fmla="*/ 230756 h 2556892"/>
                <a:gd name="connsiteX88-549" fmla="*/ 1970387 w 2887263"/>
                <a:gd name="connsiteY88-550" fmla="*/ 230053 h 2556892"/>
                <a:gd name="connsiteX89-551" fmla="*/ 2020150 w 2887263"/>
                <a:gd name="connsiteY89-552" fmla="*/ 186624 h 2556892"/>
                <a:gd name="connsiteX90-553" fmla="*/ 2083131 w 2887263"/>
                <a:gd name="connsiteY90-554" fmla="*/ 93762 h 2556892"/>
                <a:gd name="connsiteX91-555" fmla="*/ 2088041 w 2887263"/>
                <a:gd name="connsiteY91-556" fmla="*/ 0 h 2556892"/>
                <a:gd name="connsiteX0-557" fmla="*/ 2502386 w 2887263"/>
                <a:gd name="connsiteY0-558" fmla="*/ 1100528 h 2556892"/>
                <a:gd name="connsiteX1-559" fmla="*/ 2493192 w 2887263"/>
                <a:gd name="connsiteY1-560" fmla="*/ 1180518 h 2556892"/>
                <a:gd name="connsiteX2-561" fmla="*/ 2465609 w 2887263"/>
                <a:gd name="connsiteY2-562" fmla="*/ 1293147 h 2556892"/>
                <a:gd name="connsiteX3-563" fmla="*/ 2453657 w 2887263"/>
                <a:gd name="connsiteY3-564" fmla="*/ 1314294 h 2556892"/>
                <a:gd name="connsiteX4-565" fmla="*/ 2454117 w 2887263"/>
                <a:gd name="connsiteY4-566" fmla="*/ 1317972 h 2556892"/>
                <a:gd name="connsiteX5-567" fmla="*/ 2453197 w 2887263"/>
                <a:gd name="connsiteY5-568" fmla="*/ 1334981 h 2556892"/>
                <a:gd name="connsiteX6-569" fmla="*/ 2487675 w 2887263"/>
                <a:gd name="connsiteY6-570" fmla="*/ 1298204 h 2556892"/>
                <a:gd name="connsiteX7-571" fmla="*/ 2519396 w 2887263"/>
                <a:gd name="connsiteY7-572" fmla="*/ 1266944 h 2556892"/>
                <a:gd name="connsiteX8-573" fmla="*/ 2527210 w 2887263"/>
                <a:gd name="connsiteY8-574" fmla="*/ 1243499 h 2556892"/>
                <a:gd name="connsiteX9-575" fmla="*/ 2506983 w 2887263"/>
                <a:gd name="connsiteY9-576" fmla="*/ 1129031 h 2556892"/>
                <a:gd name="connsiteX10-577" fmla="*/ 2502386 w 2887263"/>
                <a:gd name="connsiteY10-578" fmla="*/ 1100528 h 2556892"/>
                <a:gd name="connsiteX11-579" fmla="*/ 2088041 w 2887263"/>
                <a:gd name="connsiteY11-580" fmla="*/ 0 h 2556892"/>
                <a:gd name="connsiteX12-581" fmla="*/ 2147031 w 2887263"/>
                <a:gd name="connsiteY12-582" fmla="*/ 92843 h 2556892"/>
                <a:gd name="connsiteX13-583" fmla="*/ 2146811 w 2887263"/>
                <a:gd name="connsiteY13-584" fmla="*/ 95772 h 2556892"/>
                <a:gd name="connsiteX14-585" fmla="*/ 2343326 w 2887263"/>
                <a:gd name="connsiteY14-586" fmla="*/ 146169 h 2556892"/>
                <a:gd name="connsiteX15-587" fmla="*/ 2510201 w 2887263"/>
                <a:gd name="connsiteY15-588" fmla="*/ 214666 h 2556892"/>
                <a:gd name="connsiteX16-589" fmla="*/ 2626968 w 2887263"/>
                <a:gd name="connsiteY16-590" fmla="*/ 296494 h 2556892"/>
                <a:gd name="connsiteX17-591" fmla="*/ 2693166 w 2887263"/>
                <a:gd name="connsiteY17-592" fmla="*/ 382460 h 2556892"/>
                <a:gd name="connsiteX18-593" fmla="*/ 2731322 w 2887263"/>
                <a:gd name="connsiteY18-594" fmla="*/ 459692 h 2556892"/>
                <a:gd name="connsiteX19-595" fmla="*/ 2762123 w 2887263"/>
                <a:gd name="connsiteY19-596" fmla="*/ 561747 h 2556892"/>
                <a:gd name="connsiteX20-597" fmla="*/ 2785108 w 2887263"/>
                <a:gd name="connsiteY20-598" fmla="*/ 666102 h 2556892"/>
                <a:gd name="connsiteX21-599" fmla="*/ 2804876 w 2887263"/>
                <a:gd name="connsiteY21-600" fmla="*/ 779650 h 2556892"/>
                <a:gd name="connsiteX22-601" fmla="*/ 2823264 w 2887263"/>
                <a:gd name="connsiteY22-602" fmla="*/ 882626 h 2556892"/>
                <a:gd name="connsiteX23-603" fmla="*/ 2830160 w 2887263"/>
                <a:gd name="connsiteY23-604" fmla="*/ 938251 h 2556892"/>
                <a:gd name="connsiteX24-605" fmla="*/ 2853145 w 2887263"/>
                <a:gd name="connsiteY24-606" fmla="*/ 1122135 h 2556892"/>
                <a:gd name="connsiteX25-607" fmla="*/ 2870614 w 2887263"/>
                <a:gd name="connsiteY25-608" fmla="*/ 1265565 h 2556892"/>
                <a:gd name="connsiteX26-609" fmla="*/ 2880728 w 2887263"/>
                <a:gd name="connsiteY26-610" fmla="*/ 1355208 h 2556892"/>
                <a:gd name="connsiteX27-611" fmla="*/ 2887164 w 2887263"/>
                <a:gd name="connsiteY27-612" fmla="*/ 1424625 h 2556892"/>
                <a:gd name="connsiteX28-613" fmla="*/ 2873373 w 2887263"/>
                <a:gd name="connsiteY28-614" fmla="*/ 1444852 h 2556892"/>
                <a:gd name="connsiteX29-615" fmla="*/ 2661446 w 2887263"/>
                <a:gd name="connsiteY29-616" fmla="*/ 1543690 h 2556892"/>
                <a:gd name="connsiteX30-617" fmla="*/ 2448600 w 2887263"/>
                <a:gd name="connsiteY30-618" fmla="*/ 1641608 h 2556892"/>
                <a:gd name="connsiteX31-619" fmla="*/ 2447681 w 2887263"/>
                <a:gd name="connsiteY31-620" fmla="*/ 1783659 h 2556892"/>
                <a:gd name="connsiteX32-621" fmla="*/ 2452278 w 2887263"/>
                <a:gd name="connsiteY32-622" fmla="*/ 2127522 h 2556892"/>
                <a:gd name="connsiteX33-623" fmla="*/ 2458714 w 2887263"/>
                <a:gd name="connsiteY33-624" fmla="*/ 2556892 h 2556892"/>
                <a:gd name="connsiteX34-625" fmla="*/ 1263006 w 2887263"/>
                <a:gd name="connsiteY34-626" fmla="*/ 2556892 h 2556892"/>
                <a:gd name="connsiteX35-627" fmla="*/ 1282774 w 2887263"/>
                <a:gd name="connsiteY35-628" fmla="*/ 2299914 h 2556892"/>
                <a:gd name="connsiteX36-629" fmla="*/ 1307598 w 2887263"/>
                <a:gd name="connsiteY36-630" fmla="*/ 2083390 h 2556892"/>
                <a:gd name="connsiteX37-631" fmla="*/ 1331503 w 2887263"/>
                <a:gd name="connsiteY37-632" fmla="*/ 1927088 h 2556892"/>
                <a:gd name="connsiteX38-633" fmla="*/ 1373796 w 2887263"/>
                <a:gd name="connsiteY38-634" fmla="*/ 1718839 h 2556892"/>
                <a:gd name="connsiteX39-635" fmla="*/ 1407355 w 2887263"/>
                <a:gd name="connsiteY39-636" fmla="*/ 1619082 h 2556892"/>
                <a:gd name="connsiteX40-637" fmla="*/ 1414711 w 2887263"/>
                <a:gd name="connsiteY40-638" fmla="*/ 1591040 h 2556892"/>
                <a:gd name="connsiteX41-639" fmla="*/ 1407355 w 2887263"/>
                <a:gd name="connsiteY41-640" fmla="*/ 1583225 h 2556892"/>
                <a:gd name="connsiteX42-641" fmla="*/ 1380692 w 2887263"/>
                <a:gd name="connsiteY42-642" fmla="*/ 1470596 h 2556892"/>
                <a:gd name="connsiteX43-643" fmla="*/ 1359086 w 2887263"/>
                <a:gd name="connsiteY43-644" fmla="*/ 1374516 h 2556892"/>
                <a:gd name="connsiteX44-645" fmla="*/ 1320470 w 2887263"/>
                <a:gd name="connsiteY44-646" fmla="*/ 1212698 h 2556892"/>
                <a:gd name="connsiteX45-647" fmla="*/ 1297484 w 2887263"/>
                <a:gd name="connsiteY45-648" fmla="*/ 1106964 h 2556892"/>
                <a:gd name="connsiteX46-649" fmla="*/ 1288750 w 2887263"/>
                <a:gd name="connsiteY46-650" fmla="*/ 1086737 h 2556892"/>
                <a:gd name="connsiteX47-651" fmla="*/ 1247836 w 2887263"/>
                <a:gd name="connsiteY47-652" fmla="*/ 1163969 h 2556892"/>
                <a:gd name="connsiteX48-653" fmla="*/ 1186694 w 2887263"/>
                <a:gd name="connsiteY48-654" fmla="*/ 1261887 h 2556892"/>
                <a:gd name="connsiteX49-655" fmla="*/ 1127391 w 2887263"/>
                <a:gd name="connsiteY49-656" fmla="*/ 1342336 h 2556892"/>
                <a:gd name="connsiteX50-657" fmla="*/ 962355 w 2887263"/>
                <a:gd name="connsiteY50-658" fmla="*/ 1506453 h 2556892"/>
                <a:gd name="connsiteX51-659" fmla="*/ 851105 w 2887263"/>
                <a:gd name="connsiteY51-660" fmla="*/ 1587362 h 2556892"/>
                <a:gd name="connsiteX52-661" fmla="*/ 766059 w 2887263"/>
                <a:gd name="connsiteY52-662" fmla="*/ 1636091 h 2556892"/>
                <a:gd name="connsiteX53-663" fmla="*/ 494829 w 2887263"/>
                <a:gd name="connsiteY53-664" fmla="*/ 1753318 h 2556892"/>
                <a:gd name="connsiteX54-665" fmla="*/ 387717 w 2887263"/>
                <a:gd name="connsiteY54-666" fmla="*/ 1777223 h 2556892"/>
                <a:gd name="connsiteX55-667" fmla="*/ 272789 w 2887263"/>
                <a:gd name="connsiteY55-668" fmla="*/ 1791474 h 2556892"/>
                <a:gd name="connsiteX56-669" fmla="*/ 104995 w 2887263"/>
                <a:gd name="connsiteY56-670" fmla="*/ 1804345 h 2556892"/>
                <a:gd name="connsiteX57-671" fmla="*/ 82929 w 2887263"/>
                <a:gd name="connsiteY57-672" fmla="*/ 1787336 h 2556892"/>
                <a:gd name="connsiteX58-673" fmla="*/ 77872 w 2887263"/>
                <a:gd name="connsiteY58-674" fmla="*/ 1783199 h 2556892"/>
                <a:gd name="connsiteX59-675" fmla="*/ 61322 w 2887263"/>
                <a:gd name="connsiteY59-676" fmla="*/ 1758374 h 2556892"/>
                <a:gd name="connsiteX60-677" fmla="*/ 15811 w 2887263"/>
                <a:gd name="connsiteY60-678" fmla="*/ 1637471 h 2556892"/>
                <a:gd name="connsiteX61-679" fmla="*/ 5237 w 2887263"/>
                <a:gd name="connsiteY61-680" fmla="*/ 1612646 h 2556892"/>
                <a:gd name="connsiteX62-681" fmla="*/ 1100 w 2887263"/>
                <a:gd name="connsiteY62-682" fmla="*/ 1591499 h 2556892"/>
                <a:gd name="connsiteX63-683" fmla="*/ 48450 w 2887263"/>
                <a:gd name="connsiteY63-684" fmla="*/ 1572192 h 2556892"/>
                <a:gd name="connsiteX64-685" fmla="*/ 308187 w 2887263"/>
                <a:gd name="connsiteY64-686" fmla="*/ 1484387 h 2556892"/>
                <a:gd name="connsiteX65-687" fmla="*/ 378063 w 2887263"/>
                <a:gd name="connsiteY65-688" fmla="*/ 1454506 h 2556892"/>
                <a:gd name="connsiteX66-689" fmla="*/ 418058 w 2887263"/>
                <a:gd name="connsiteY66-690" fmla="*/ 1438416 h 2556892"/>
                <a:gd name="connsiteX67-691" fmla="*/ 576658 w 2887263"/>
                <a:gd name="connsiteY67-692" fmla="*/ 1349692 h 2556892"/>
                <a:gd name="connsiteX68-693" fmla="*/ 783528 w 2887263"/>
                <a:gd name="connsiteY68-694" fmla="*/ 1212698 h 2556892"/>
                <a:gd name="connsiteX69-695" fmla="*/ 835935 w 2887263"/>
                <a:gd name="connsiteY69-696" fmla="*/ 1149718 h 2556892"/>
                <a:gd name="connsiteX70-697" fmla="*/ 888342 w 2887263"/>
                <a:gd name="connsiteY70-698" fmla="*/ 1050880 h 2556892"/>
                <a:gd name="connsiteX71-699" fmla="*/ 1003729 w 2887263"/>
                <a:gd name="connsiteY71-700" fmla="*/ 829759 h 2556892"/>
                <a:gd name="connsiteX72-701" fmla="*/ 1096131 w 2887263"/>
                <a:gd name="connsiteY72-702" fmla="*/ 622429 h 2556892"/>
                <a:gd name="connsiteX73-703" fmla="*/ 1145780 w 2887263"/>
                <a:gd name="connsiteY73-704" fmla="*/ 462450 h 2556892"/>
                <a:gd name="connsiteX74-705" fmla="*/ 1238182 w 2887263"/>
                <a:gd name="connsiteY74-706" fmla="*/ 327755 h 2556892"/>
                <a:gd name="connsiteX75-707" fmla="*/ 1398621 w 2887263"/>
                <a:gd name="connsiteY75-708" fmla="*/ 243628 h 2556892"/>
                <a:gd name="connsiteX76-709" fmla="*/ 1538832 w 2887263"/>
                <a:gd name="connsiteY76-710" fmla="*/ 170074 h 2556892"/>
                <a:gd name="connsiteX77-711" fmla="*/ 1593998 w 2887263"/>
                <a:gd name="connsiteY77-712" fmla="*/ 129160 h 2556892"/>
                <a:gd name="connsiteX78-713" fmla="*/ 1659736 w 2887263"/>
                <a:gd name="connsiteY78-714" fmla="*/ 58824 h 2556892"/>
                <a:gd name="connsiteX79-715" fmla="*/ 1666345 w 2887263"/>
                <a:gd name="connsiteY79-716" fmla="*/ 65002 h 2556892"/>
                <a:gd name="connsiteX80-717" fmla="*/ 1666461 w 2887263"/>
                <a:gd name="connsiteY80-718" fmla="*/ 62043 h 2556892"/>
                <a:gd name="connsiteX81-719" fmla="*/ 1661576 w 2887263"/>
                <a:gd name="connsiteY81-720" fmla="*/ 56066 h 2556892"/>
                <a:gd name="connsiteX82-721" fmla="*/ 1686860 w 2887263"/>
                <a:gd name="connsiteY82-722" fmla="*/ 48251 h 2556892"/>
                <a:gd name="connsiteX83-723" fmla="*/ 1778802 w 2887263"/>
                <a:gd name="connsiteY83-724" fmla="*/ 139274 h 2556892"/>
                <a:gd name="connsiteX84-725" fmla="*/ 1913038 w 2887263"/>
                <a:gd name="connsiteY84-726" fmla="*/ 215126 h 2556892"/>
                <a:gd name="connsiteX85-727" fmla="*/ 1956806 w 2887263"/>
                <a:gd name="connsiteY85-728" fmla="*/ 233819 h 2556892"/>
                <a:gd name="connsiteX86-729" fmla="*/ 1967743 w 2887263"/>
                <a:gd name="connsiteY86-730" fmla="*/ 230756 h 2556892"/>
                <a:gd name="connsiteX87-731" fmla="*/ 1970387 w 2887263"/>
                <a:gd name="connsiteY87-732" fmla="*/ 230053 h 2556892"/>
                <a:gd name="connsiteX88-733" fmla="*/ 2020150 w 2887263"/>
                <a:gd name="connsiteY88-734" fmla="*/ 186624 h 2556892"/>
                <a:gd name="connsiteX89-735" fmla="*/ 2083131 w 2887263"/>
                <a:gd name="connsiteY89-736" fmla="*/ 93762 h 2556892"/>
                <a:gd name="connsiteX90-737" fmla="*/ 2088041 w 2887263"/>
                <a:gd name="connsiteY90-738" fmla="*/ 0 h 2556892"/>
                <a:gd name="connsiteX0-739" fmla="*/ 2502386 w 2887263"/>
                <a:gd name="connsiteY0-740" fmla="*/ 1100528 h 2556892"/>
                <a:gd name="connsiteX1-741" fmla="*/ 2493192 w 2887263"/>
                <a:gd name="connsiteY1-742" fmla="*/ 1180518 h 2556892"/>
                <a:gd name="connsiteX2-743" fmla="*/ 2465609 w 2887263"/>
                <a:gd name="connsiteY2-744" fmla="*/ 1293147 h 2556892"/>
                <a:gd name="connsiteX3-745" fmla="*/ 2453657 w 2887263"/>
                <a:gd name="connsiteY3-746" fmla="*/ 1314294 h 2556892"/>
                <a:gd name="connsiteX4-747" fmla="*/ 2454117 w 2887263"/>
                <a:gd name="connsiteY4-748" fmla="*/ 1317972 h 2556892"/>
                <a:gd name="connsiteX5-749" fmla="*/ 2453197 w 2887263"/>
                <a:gd name="connsiteY5-750" fmla="*/ 1334981 h 2556892"/>
                <a:gd name="connsiteX6-751" fmla="*/ 2487675 w 2887263"/>
                <a:gd name="connsiteY6-752" fmla="*/ 1298204 h 2556892"/>
                <a:gd name="connsiteX7-753" fmla="*/ 2519396 w 2887263"/>
                <a:gd name="connsiteY7-754" fmla="*/ 1266944 h 2556892"/>
                <a:gd name="connsiteX8-755" fmla="*/ 2527210 w 2887263"/>
                <a:gd name="connsiteY8-756" fmla="*/ 1243499 h 2556892"/>
                <a:gd name="connsiteX9-757" fmla="*/ 2506983 w 2887263"/>
                <a:gd name="connsiteY9-758" fmla="*/ 1129031 h 2556892"/>
                <a:gd name="connsiteX10-759" fmla="*/ 2502386 w 2887263"/>
                <a:gd name="connsiteY10-760" fmla="*/ 1100528 h 2556892"/>
                <a:gd name="connsiteX11-761" fmla="*/ 2088041 w 2887263"/>
                <a:gd name="connsiteY11-762" fmla="*/ 0 h 2556892"/>
                <a:gd name="connsiteX12-763" fmla="*/ 2147031 w 2887263"/>
                <a:gd name="connsiteY12-764" fmla="*/ 92843 h 2556892"/>
                <a:gd name="connsiteX13-765" fmla="*/ 2146811 w 2887263"/>
                <a:gd name="connsiteY13-766" fmla="*/ 95772 h 2556892"/>
                <a:gd name="connsiteX14-767" fmla="*/ 2343326 w 2887263"/>
                <a:gd name="connsiteY14-768" fmla="*/ 146169 h 2556892"/>
                <a:gd name="connsiteX15-769" fmla="*/ 2510201 w 2887263"/>
                <a:gd name="connsiteY15-770" fmla="*/ 214666 h 2556892"/>
                <a:gd name="connsiteX16-771" fmla="*/ 2626968 w 2887263"/>
                <a:gd name="connsiteY16-772" fmla="*/ 296494 h 2556892"/>
                <a:gd name="connsiteX17-773" fmla="*/ 2693166 w 2887263"/>
                <a:gd name="connsiteY17-774" fmla="*/ 382460 h 2556892"/>
                <a:gd name="connsiteX18-775" fmla="*/ 2731322 w 2887263"/>
                <a:gd name="connsiteY18-776" fmla="*/ 459692 h 2556892"/>
                <a:gd name="connsiteX19-777" fmla="*/ 2762123 w 2887263"/>
                <a:gd name="connsiteY19-778" fmla="*/ 561747 h 2556892"/>
                <a:gd name="connsiteX20-779" fmla="*/ 2785108 w 2887263"/>
                <a:gd name="connsiteY20-780" fmla="*/ 666102 h 2556892"/>
                <a:gd name="connsiteX21-781" fmla="*/ 2804876 w 2887263"/>
                <a:gd name="connsiteY21-782" fmla="*/ 779650 h 2556892"/>
                <a:gd name="connsiteX22-783" fmla="*/ 2823264 w 2887263"/>
                <a:gd name="connsiteY22-784" fmla="*/ 882626 h 2556892"/>
                <a:gd name="connsiteX23-785" fmla="*/ 2830160 w 2887263"/>
                <a:gd name="connsiteY23-786" fmla="*/ 938251 h 2556892"/>
                <a:gd name="connsiteX24-787" fmla="*/ 2853145 w 2887263"/>
                <a:gd name="connsiteY24-788" fmla="*/ 1122135 h 2556892"/>
                <a:gd name="connsiteX25-789" fmla="*/ 2870614 w 2887263"/>
                <a:gd name="connsiteY25-790" fmla="*/ 1265565 h 2556892"/>
                <a:gd name="connsiteX26-791" fmla="*/ 2880728 w 2887263"/>
                <a:gd name="connsiteY26-792" fmla="*/ 1355208 h 2556892"/>
                <a:gd name="connsiteX27-793" fmla="*/ 2887164 w 2887263"/>
                <a:gd name="connsiteY27-794" fmla="*/ 1424625 h 2556892"/>
                <a:gd name="connsiteX28-795" fmla="*/ 2873373 w 2887263"/>
                <a:gd name="connsiteY28-796" fmla="*/ 1444852 h 2556892"/>
                <a:gd name="connsiteX29-797" fmla="*/ 2661446 w 2887263"/>
                <a:gd name="connsiteY29-798" fmla="*/ 1543690 h 2556892"/>
                <a:gd name="connsiteX30-799" fmla="*/ 2448600 w 2887263"/>
                <a:gd name="connsiteY30-800" fmla="*/ 1641608 h 2556892"/>
                <a:gd name="connsiteX31-801" fmla="*/ 2447681 w 2887263"/>
                <a:gd name="connsiteY31-802" fmla="*/ 1783659 h 2556892"/>
                <a:gd name="connsiteX32-803" fmla="*/ 2452278 w 2887263"/>
                <a:gd name="connsiteY32-804" fmla="*/ 2127522 h 2556892"/>
                <a:gd name="connsiteX33-805" fmla="*/ 2458714 w 2887263"/>
                <a:gd name="connsiteY33-806" fmla="*/ 2556892 h 2556892"/>
                <a:gd name="connsiteX34-807" fmla="*/ 1263006 w 2887263"/>
                <a:gd name="connsiteY34-808" fmla="*/ 2556892 h 2556892"/>
                <a:gd name="connsiteX35-809" fmla="*/ 1282774 w 2887263"/>
                <a:gd name="connsiteY35-810" fmla="*/ 2299914 h 2556892"/>
                <a:gd name="connsiteX36-811" fmla="*/ 1307598 w 2887263"/>
                <a:gd name="connsiteY36-812" fmla="*/ 2083390 h 2556892"/>
                <a:gd name="connsiteX37-813" fmla="*/ 1331503 w 2887263"/>
                <a:gd name="connsiteY37-814" fmla="*/ 1927088 h 2556892"/>
                <a:gd name="connsiteX38-815" fmla="*/ 1373796 w 2887263"/>
                <a:gd name="connsiteY38-816" fmla="*/ 1718839 h 2556892"/>
                <a:gd name="connsiteX39-817" fmla="*/ 1407355 w 2887263"/>
                <a:gd name="connsiteY39-818" fmla="*/ 1619082 h 2556892"/>
                <a:gd name="connsiteX40-819" fmla="*/ 1414711 w 2887263"/>
                <a:gd name="connsiteY40-820" fmla="*/ 1591040 h 2556892"/>
                <a:gd name="connsiteX41-821" fmla="*/ 1407355 w 2887263"/>
                <a:gd name="connsiteY41-822" fmla="*/ 1583225 h 2556892"/>
                <a:gd name="connsiteX42-823" fmla="*/ 1380692 w 2887263"/>
                <a:gd name="connsiteY42-824" fmla="*/ 1470596 h 2556892"/>
                <a:gd name="connsiteX43-825" fmla="*/ 1359086 w 2887263"/>
                <a:gd name="connsiteY43-826" fmla="*/ 1374516 h 2556892"/>
                <a:gd name="connsiteX44-827" fmla="*/ 1320470 w 2887263"/>
                <a:gd name="connsiteY44-828" fmla="*/ 1212698 h 2556892"/>
                <a:gd name="connsiteX45-829" fmla="*/ 1297484 w 2887263"/>
                <a:gd name="connsiteY45-830" fmla="*/ 1106964 h 2556892"/>
                <a:gd name="connsiteX46-831" fmla="*/ 1288750 w 2887263"/>
                <a:gd name="connsiteY46-832" fmla="*/ 1086737 h 2556892"/>
                <a:gd name="connsiteX47-833" fmla="*/ 1247836 w 2887263"/>
                <a:gd name="connsiteY47-834" fmla="*/ 1163969 h 2556892"/>
                <a:gd name="connsiteX48-835" fmla="*/ 1186694 w 2887263"/>
                <a:gd name="connsiteY48-836" fmla="*/ 1261887 h 2556892"/>
                <a:gd name="connsiteX49-837" fmla="*/ 1127391 w 2887263"/>
                <a:gd name="connsiteY49-838" fmla="*/ 1342336 h 2556892"/>
                <a:gd name="connsiteX50-839" fmla="*/ 962355 w 2887263"/>
                <a:gd name="connsiteY50-840" fmla="*/ 1506453 h 2556892"/>
                <a:gd name="connsiteX51-841" fmla="*/ 851105 w 2887263"/>
                <a:gd name="connsiteY51-842" fmla="*/ 1587362 h 2556892"/>
                <a:gd name="connsiteX52-843" fmla="*/ 766059 w 2887263"/>
                <a:gd name="connsiteY52-844" fmla="*/ 1636091 h 2556892"/>
                <a:gd name="connsiteX53-845" fmla="*/ 494829 w 2887263"/>
                <a:gd name="connsiteY53-846" fmla="*/ 1753318 h 2556892"/>
                <a:gd name="connsiteX54-847" fmla="*/ 387717 w 2887263"/>
                <a:gd name="connsiteY54-848" fmla="*/ 1777223 h 2556892"/>
                <a:gd name="connsiteX55-849" fmla="*/ 272789 w 2887263"/>
                <a:gd name="connsiteY55-850" fmla="*/ 1791474 h 2556892"/>
                <a:gd name="connsiteX56-851" fmla="*/ 104995 w 2887263"/>
                <a:gd name="connsiteY56-852" fmla="*/ 1804345 h 2556892"/>
                <a:gd name="connsiteX57-853" fmla="*/ 82929 w 2887263"/>
                <a:gd name="connsiteY57-854" fmla="*/ 1787336 h 2556892"/>
                <a:gd name="connsiteX58-855" fmla="*/ 77872 w 2887263"/>
                <a:gd name="connsiteY58-856" fmla="*/ 1783199 h 2556892"/>
                <a:gd name="connsiteX59-857" fmla="*/ 61322 w 2887263"/>
                <a:gd name="connsiteY59-858" fmla="*/ 1758374 h 2556892"/>
                <a:gd name="connsiteX60-859" fmla="*/ 15811 w 2887263"/>
                <a:gd name="connsiteY60-860" fmla="*/ 1637471 h 2556892"/>
                <a:gd name="connsiteX61-861" fmla="*/ 5237 w 2887263"/>
                <a:gd name="connsiteY61-862" fmla="*/ 1612646 h 2556892"/>
                <a:gd name="connsiteX62-863" fmla="*/ 1100 w 2887263"/>
                <a:gd name="connsiteY62-864" fmla="*/ 1591499 h 2556892"/>
                <a:gd name="connsiteX63-865" fmla="*/ 48450 w 2887263"/>
                <a:gd name="connsiteY63-866" fmla="*/ 1572192 h 2556892"/>
                <a:gd name="connsiteX64-867" fmla="*/ 308187 w 2887263"/>
                <a:gd name="connsiteY64-868" fmla="*/ 1484387 h 2556892"/>
                <a:gd name="connsiteX65-869" fmla="*/ 378063 w 2887263"/>
                <a:gd name="connsiteY65-870" fmla="*/ 1454506 h 2556892"/>
                <a:gd name="connsiteX66-871" fmla="*/ 418058 w 2887263"/>
                <a:gd name="connsiteY66-872" fmla="*/ 1438416 h 2556892"/>
                <a:gd name="connsiteX67-873" fmla="*/ 576658 w 2887263"/>
                <a:gd name="connsiteY67-874" fmla="*/ 1349692 h 2556892"/>
                <a:gd name="connsiteX68-875" fmla="*/ 783528 w 2887263"/>
                <a:gd name="connsiteY68-876" fmla="*/ 1212698 h 2556892"/>
                <a:gd name="connsiteX69-877" fmla="*/ 835935 w 2887263"/>
                <a:gd name="connsiteY69-878" fmla="*/ 1149718 h 2556892"/>
                <a:gd name="connsiteX70-879" fmla="*/ 888342 w 2887263"/>
                <a:gd name="connsiteY70-880" fmla="*/ 1050880 h 2556892"/>
                <a:gd name="connsiteX71-881" fmla="*/ 1003729 w 2887263"/>
                <a:gd name="connsiteY71-882" fmla="*/ 829759 h 2556892"/>
                <a:gd name="connsiteX72-883" fmla="*/ 1096131 w 2887263"/>
                <a:gd name="connsiteY72-884" fmla="*/ 622429 h 2556892"/>
                <a:gd name="connsiteX73-885" fmla="*/ 1145780 w 2887263"/>
                <a:gd name="connsiteY73-886" fmla="*/ 462450 h 2556892"/>
                <a:gd name="connsiteX74-887" fmla="*/ 1238182 w 2887263"/>
                <a:gd name="connsiteY74-888" fmla="*/ 327755 h 2556892"/>
                <a:gd name="connsiteX75-889" fmla="*/ 1398621 w 2887263"/>
                <a:gd name="connsiteY75-890" fmla="*/ 243628 h 2556892"/>
                <a:gd name="connsiteX76-891" fmla="*/ 1538832 w 2887263"/>
                <a:gd name="connsiteY76-892" fmla="*/ 170074 h 2556892"/>
                <a:gd name="connsiteX77-893" fmla="*/ 1593998 w 2887263"/>
                <a:gd name="connsiteY77-894" fmla="*/ 129160 h 2556892"/>
                <a:gd name="connsiteX78-895" fmla="*/ 1659736 w 2887263"/>
                <a:gd name="connsiteY78-896" fmla="*/ 58824 h 2556892"/>
                <a:gd name="connsiteX79-897" fmla="*/ 1666345 w 2887263"/>
                <a:gd name="connsiteY79-898" fmla="*/ 65002 h 2556892"/>
                <a:gd name="connsiteX80-899" fmla="*/ 1666461 w 2887263"/>
                <a:gd name="connsiteY80-900" fmla="*/ 62043 h 2556892"/>
                <a:gd name="connsiteX81-901" fmla="*/ 1686860 w 2887263"/>
                <a:gd name="connsiteY81-902" fmla="*/ 48251 h 2556892"/>
                <a:gd name="connsiteX82-903" fmla="*/ 1778802 w 2887263"/>
                <a:gd name="connsiteY82-904" fmla="*/ 139274 h 2556892"/>
                <a:gd name="connsiteX83-905" fmla="*/ 1913038 w 2887263"/>
                <a:gd name="connsiteY83-906" fmla="*/ 215126 h 2556892"/>
                <a:gd name="connsiteX84-907" fmla="*/ 1956806 w 2887263"/>
                <a:gd name="connsiteY84-908" fmla="*/ 233819 h 2556892"/>
                <a:gd name="connsiteX85-909" fmla="*/ 1967743 w 2887263"/>
                <a:gd name="connsiteY85-910" fmla="*/ 230756 h 2556892"/>
                <a:gd name="connsiteX86-911" fmla="*/ 1970387 w 2887263"/>
                <a:gd name="connsiteY86-912" fmla="*/ 230053 h 2556892"/>
                <a:gd name="connsiteX87-913" fmla="*/ 2020150 w 2887263"/>
                <a:gd name="connsiteY87-914" fmla="*/ 186624 h 2556892"/>
                <a:gd name="connsiteX88-915" fmla="*/ 2083131 w 2887263"/>
                <a:gd name="connsiteY88-916" fmla="*/ 93762 h 2556892"/>
                <a:gd name="connsiteX89-917" fmla="*/ 2088041 w 2887263"/>
                <a:gd name="connsiteY89-918" fmla="*/ 0 h 2556892"/>
                <a:gd name="connsiteX0-919" fmla="*/ 2502386 w 2887263"/>
                <a:gd name="connsiteY0-920" fmla="*/ 1100528 h 2556892"/>
                <a:gd name="connsiteX1-921" fmla="*/ 2493192 w 2887263"/>
                <a:gd name="connsiteY1-922" fmla="*/ 1180518 h 2556892"/>
                <a:gd name="connsiteX2-923" fmla="*/ 2465609 w 2887263"/>
                <a:gd name="connsiteY2-924" fmla="*/ 1293147 h 2556892"/>
                <a:gd name="connsiteX3-925" fmla="*/ 2453657 w 2887263"/>
                <a:gd name="connsiteY3-926" fmla="*/ 1314294 h 2556892"/>
                <a:gd name="connsiteX4-927" fmla="*/ 2454117 w 2887263"/>
                <a:gd name="connsiteY4-928" fmla="*/ 1317972 h 2556892"/>
                <a:gd name="connsiteX5-929" fmla="*/ 2453197 w 2887263"/>
                <a:gd name="connsiteY5-930" fmla="*/ 1334981 h 2556892"/>
                <a:gd name="connsiteX6-931" fmla="*/ 2487675 w 2887263"/>
                <a:gd name="connsiteY6-932" fmla="*/ 1298204 h 2556892"/>
                <a:gd name="connsiteX7-933" fmla="*/ 2519396 w 2887263"/>
                <a:gd name="connsiteY7-934" fmla="*/ 1266944 h 2556892"/>
                <a:gd name="connsiteX8-935" fmla="*/ 2527210 w 2887263"/>
                <a:gd name="connsiteY8-936" fmla="*/ 1243499 h 2556892"/>
                <a:gd name="connsiteX9-937" fmla="*/ 2506983 w 2887263"/>
                <a:gd name="connsiteY9-938" fmla="*/ 1129031 h 2556892"/>
                <a:gd name="connsiteX10-939" fmla="*/ 2502386 w 2887263"/>
                <a:gd name="connsiteY10-940" fmla="*/ 1100528 h 2556892"/>
                <a:gd name="connsiteX11-941" fmla="*/ 2088041 w 2887263"/>
                <a:gd name="connsiteY11-942" fmla="*/ 0 h 2556892"/>
                <a:gd name="connsiteX12-943" fmla="*/ 2147031 w 2887263"/>
                <a:gd name="connsiteY12-944" fmla="*/ 92843 h 2556892"/>
                <a:gd name="connsiteX13-945" fmla="*/ 2146811 w 2887263"/>
                <a:gd name="connsiteY13-946" fmla="*/ 95772 h 2556892"/>
                <a:gd name="connsiteX14-947" fmla="*/ 2343326 w 2887263"/>
                <a:gd name="connsiteY14-948" fmla="*/ 146169 h 2556892"/>
                <a:gd name="connsiteX15-949" fmla="*/ 2510201 w 2887263"/>
                <a:gd name="connsiteY15-950" fmla="*/ 214666 h 2556892"/>
                <a:gd name="connsiteX16-951" fmla="*/ 2626968 w 2887263"/>
                <a:gd name="connsiteY16-952" fmla="*/ 296494 h 2556892"/>
                <a:gd name="connsiteX17-953" fmla="*/ 2693166 w 2887263"/>
                <a:gd name="connsiteY17-954" fmla="*/ 382460 h 2556892"/>
                <a:gd name="connsiteX18-955" fmla="*/ 2731322 w 2887263"/>
                <a:gd name="connsiteY18-956" fmla="*/ 459692 h 2556892"/>
                <a:gd name="connsiteX19-957" fmla="*/ 2762123 w 2887263"/>
                <a:gd name="connsiteY19-958" fmla="*/ 561747 h 2556892"/>
                <a:gd name="connsiteX20-959" fmla="*/ 2785108 w 2887263"/>
                <a:gd name="connsiteY20-960" fmla="*/ 666102 h 2556892"/>
                <a:gd name="connsiteX21-961" fmla="*/ 2804876 w 2887263"/>
                <a:gd name="connsiteY21-962" fmla="*/ 779650 h 2556892"/>
                <a:gd name="connsiteX22-963" fmla="*/ 2823264 w 2887263"/>
                <a:gd name="connsiteY22-964" fmla="*/ 882626 h 2556892"/>
                <a:gd name="connsiteX23-965" fmla="*/ 2830160 w 2887263"/>
                <a:gd name="connsiteY23-966" fmla="*/ 938251 h 2556892"/>
                <a:gd name="connsiteX24-967" fmla="*/ 2853145 w 2887263"/>
                <a:gd name="connsiteY24-968" fmla="*/ 1122135 h 2556892"/>
                <a:gd name="connsiteX25-969" fmla="*/ 2870614 w 2887263"/>
                <a:gd name="connsiteY25-970" fmla="*/ 1265565 h 2556892"/>
                <a:gd name="connsiteX26-971" fmla="*/ 2880728 w 2887263"/>
                <a:gd name="connsiteY26-972" fmla="*/ 1355208 h 2556892"/>
                <a:gd name="connsiteX27-973" fmla="*/ 2887164 w 2887263"/>
                <a:gd name="connsiteY27-974" fmla="*/ 1424625 h 2556892"/>
                <a:gd name="connsiteX28-975" fmla="*/ 2873373 w 2887263"/>
                <a:gd name="connsiteY28-976" fmla="*/ 1444852 h 2556892"/>
                <a:gd name="connsiteX29-977" fmla="*/ 2661446 w 2887263"/>
                <a:gd name="connsiteY29-978" fmla="*/ 1543690 h 2556892"/>
                <a:gd name="connsiteX30-979" fmla="*/ 2448600 w 2887263"/>
                <a:gd name="connsiteY30-980" fmla="*/ 1641608 h 2556892"/>
                <a:gd name="connsiteX31-981" fmla="*/ 2447681 w 2887263"/>
                <a:gd name="connsiteY31-982" fmla="*/ 1783659 h 2556892"/>
                <a:gd name="connsiteX32-983" fmla="*/ 2452278 w 2887263"/>
                <a:gd name="connsiteY32-984" fmla="*/ 2127522 h 2556892"/>
                <a:gd name="connsiteX33-985" fmla="*/ 2458714 w 2887263"/>
                <a:gd name="connsiteY33-986" fmla="*/ 2556892 h 2556892"/>
                <a:gd name="connsiteX34-987" fmla="*/ 1263006 w 2887263"/>
                <a:gd name="connsiteY34-988" fmla="*/ 2556892 h 2556892"/>
                <a:gd name="connsiteX35-989" fmla="*/ 1282774 w 2887263"/>
                <a:gd name="connsiteY35-990" fmla="*/ 2299914 h 2556892"/>
                <a:gd name="connsiteX36-991" fmla="*/ 1307598 w 2887263"/>
                <a:gd name="connsiteY36-992" fmla="*/ 2083390 h 2556892"/>
                <a:gd name="connsiteX37-993" fmla="*/ 1331503 w 2887263"/>
                <a:gd name="connsiteY37-994" fmla="*/ 1927088 h 2556892"/>
                <a:gd name="connsiteX38-995" fmla="*/ 1373796 w 2887263"/>
                <a:gd name="connsiteY38-996" fmla="*/ 1718839 h 2556892"/>
                <a:gd name="connsiteX39-997" fmla="*/ 1407355 w 2887263"/>
                <a:gd name="connsiteY39-998" fmla="*/ 1619082 h 2556892"/>
                <a:gd name="connsiteX40-999" fmla="*/ 1414711 w 2887263"/>
                <a:gd name="connsiteY40-1000" fmla="*/ 1591040 h 2556892"/>
                <a:gd name="connsiteX41-1001" fmla="*/ 1407355 w 2887263"/>
                <a:gd name="connsiteY41-1002" fmla="*/ 1583225 h 2556892"/>
                <a:gd name="connsiteX42-1003" fmla="*/ 1380692 w 2887263"/>
                <a:gd name="connsiteY42-1004" fmla="*/ 1470596 h 2556892"/>
                <a:gd name="connsiteX43-1005" fmla="*/ 1359086 w 2887263"/>
                <a:gd name="connsiteY43-1006" fmla="*/ 1374516 h 2556892"/>
                <a:gd name="connsiteX44-1007" fmla="*/ 1320470 w 2887263"/>
                <a:gd name="connsiteY44-1008" fmla="*/ 1212698 h 2556892"/>
                <a:gd name="connsiteX45-1009" fmla="*/ 1297484 w 2887263"/>
                <a:gd name="connsiteY45-1010" fmla="*/ 1106964 h 2556892"/>
                <a:gd name="connsiteX46-1011" fmla="*/ 1288750 w 2887263"/>
                <a:gd name="connsiteY46-1012" fmla="*/ 1086737 h 2556892"/>
                <a:gd name="connsiteX47-1013" fmla="*/ 1247836 w 2887263"/>
                <a:gd name="connsiteY47-1014" fmla="*/ 1163969 h 2556892"/>
                <a:gd name="connsiteX48-1015" fmla="*/ 1186694 w 2887263"/>
                <a:gd name="connsiteY48-1016" fmla="*/ 1261887 h 2556892"/>
                <a:gd name="connsiteX49-1017" fmla="*/ 1127391 w 2887263"/>
                <a:gd name="connsiteY49-1018" fmla="*/ 1342336 h 2556892"/>
                <a:gd name="connsiteX50-1019" fmla="*/ 962355 w 2887263"/>
                <a:gd name="connsiteY50-1020" fmla="*/ 1506453 h 2556892"/>
                <a:gd name="connsiteX51-1021" fmla="*/ 851105 w 2887263"/>
                <a:gd name="connsiteY51-1022" fmla="*/ 1587362 h 2556892"/>
                <a:gd name="connsiteX52-1023" fmla="*/ 766059 w 2887263"/>
                <a:gd name="connsiteY52-1024" fmla="*/ 1636091 h 2556892"/>
                <a:gd name="connsiteX53-1025" fmla="*/ 494829 w 2887263"/>
                <a:gd name="connsiteY53-1026" fmla="*/ 1753318 h 2556892"/>
                <a:gd name="connsiteX54-1027" fmla="*/ 387717 w 2887263"/>
                <a:gd name="connsiteY54-1028" fmla="*/ 1777223 h 2556892"/>
                <a:gd name="connsiteX55-1029" fmla="*/ 272789 w 2887263"/>
                <a:gd name="connsiteY55-1030" fmla="*/ 1791474 h 2556892"/>
                <a:gd name="connsiteX56-1031" fmla="*/ 104995 w 2887263"/>
                <a:gd name="connsiteY56-1032" fmla="*/ 1804345 h 2556892"/>
                <a:gd name="connsiteX57-1033" fmla="*/ 82929 w 2887263"/>
                <a:gd name="connsiteY57-1034" fmla="*/ 1787336 h 2556892"/>
                <a:gd name="connsiteX58-1035" fmla="*/ 77872 w 2887263"/>
                <a:gd name="connsiteY58-1036" fmla="*/ 1783199 h 2556892"/>
                <a:gd name="connsiteX59-1037" fmla="*/ 61322 w 2887263"/>
                <a:gd name="connsiteY59-1038" fmla="*/ 1758374 h 2556892"/>
                <a:gd name="connsiteX60-1039" fmla="*/ 15811 w 2887263"/>
                <a:gd name="connsiteY60-1040" fmla="*/ 1637471 h 2556892"/>
                <a:gd name="connsiteX61-1041" fmla="*/ 5237 w 2887263"/>
                <a:gd name="connsiteY61-1042" fmla="*/ 1612646 h 2556892"/>
                <a:gd name="connsiteX62-1043" fmla="*/ 1100 w 2887263"/>
                <a:gd name="connsiteY62-1044" fmla="*/ 1591499 h 2556892"/>
                <a:gd name="connsiteX63-1045" fmla="*/ 48450 w 2887263"/>
                <a:gd name="connsiteY63-1046" fmla="*/ 1572192 h 2556892"/>
                <a:gd name="connsiteX64-1047" fmla="*/ 308187 w 2887263"/>
                <a:gd name="connsiteY64-1048" fmla="*/ 1484387 h 2556892"/>
                <a:gd name="connsiteX65-1049" fmla="*/ 378063 w 2887263"/>
                <a:gd name="connsiteY65-1050" fmla="*/ 1454506 h 2556892"/>
                <a:gd name="connsiteX66-1051" fmla="*/ 418058 w 2887263"/>
                <a:gd name="connsiteY66-1052" fmla="*/ 1438416 h 2556892"/>
                <a:gd name="connsiteX67-1053" fmla="*/ 576658 w 2887263"/>
                <a:gd name="connsiteY67-1054" fmla="*/ 1349692 h 2556892"/>
                <a:gd name="connsiteX68-1055" fmla="*/ 783528 w 2887263"/>
                <a:gd name="connsiteY68-1056" fmla="*/ 1212698 h 2556892"/>
                <a:gd name="connsiteX69-1057" fmla="*/ 835935 w 2887263"/>
                <a:gd name="connsiteY69-1058" fmla="*/ 1149718 h 2556892"/>
                <a:gd name="connsiteX70-1059" fmla="*/ 888342 w 2887263"/>
                <a:gd name="connsiteY70-1060" fmla="*/ 1050880 h 2556892"/>
                <a:gd name="connsiteX71-1061" fmla="*/ 1003729 w 2887263"/>
                <a:gd name="connsiteY71-1062" fmla="*/ 829759 h 2556892"/>
                <a:gd name="connsiteX72-1063" fmla="*/ 1096131 w 2887263"/>
                <a:gd name="connsiteY72-1064" fmla="*/ 622429 h 2556892"/>
                <a:gd name="connsiteX73-1065" fmla="*/ 1145780 w 2887263"/>
                <a:gd name="connsiteY73-1066" fmla="*/ 462450 h 2556892"/>
                <a:gd name="connsiteX74-1067" fmla="*/ 1238182 w 2887263"/>
                <a:gd name="connsiteY74-1068" fmla="*/ 327755 h 2556892"/>
                <a:gd name="connsiteX75-1069" fmla="*/ 1398621 w 2887263"/>
                <a:gd name="connsiteY75-1070" fmla="*/ 243628 h 2556892"/>
                <a:gd name="connsiteX76-1071" fmla="*/ 1538832 w 2887263"/>
                <a:gd name="connsiteY76-1072" fmla="*/ 170074 h 2556892"/>
                <a:gd name="connsiteX77-1073" fmla="*/ 1593998 w 2887263"/>
                <a:gd name="connsiteY77-1074" fmla="*/ 129160 h 2556892"/>
                <a:gd name="connsiteX78-1075" fmla="*/ 1659736 w 2887263"/>
                <a:gd name="connsiteY78-1076" fmla="*/ 58824 h 2556892"/>
                <a:gd name="connsiteX79-1077" fmla="*/ 1666345 w 2887263"/>
                <a:gd name="connsiteY79-1078" fmla="*/ 65002 h 2556892"/>
                <a:gd name="connsiteX80-1079" fmla="*/ 1686860 w 2887263"/>
                <a:gd name="connsiteY80-1080" fmla="*/ 48251 h 2556892"/>
                <a:gd name="connsiteX81-1081" fmla="*/ 1778802 w 2887263"/>
                <a:gd name="connsiteY81-1082" fmla="*/ 139274 h 2556892"/>
                <a:gd name="connsiteX82-1083" fmla="*/ 1913038 w 2887263"/>
                <a:gd name="connsiteY82-1084" fmla="*/ 215126 h 2556892"/>
                <a:gd name="connsiteX83-1085" fmla="*/ 1956806 w 2887263"/>
                <a:gd name="connsiteY83-1086" fmla="*/ 233819 h 2556892"/>
                <a:gd name="connsiteX84-1087" fmla="*/ 1967743 w 2887263"/>
                <a:gd name="connsiteY84-1088" fmla="*/ 230756 h 2556892"/>
                <a:gd name="connsiteX85-1089" fmla="*/ 1970387 w 2887263"/>
                <a:gd name="connsiteY85-1090" fmla="*/ 230053 h 2556892"/>
                <a:gd name="connsiteX86-1091" fmla="*/ 2020150 w 2887263"/>
                <a:gd name="connsiteY86-1092" fmla="*/ 186624 h 2556892"/>
                <a:gd name="connsiteX87-1093" fmla="*/ 2083131 w 2887263"/>
                <a:gd name="connsiteY87-1094" fmla="*/ 93762 h 2556892"/>
                <a:gd name="connsiteX88-1095" fmla="*/ 2088041 w 2887263"/>
                <a:gd name="connsiteY88-1096" fmla="*/ 0 h 2556892"/>
                <a:gd name="connsiteX0-1097" fmla="*/ 2502386 w 2887263"/>
                <a:gd name="connsiteY0-1098" fmla="*/ 1100528 h 2556892"/>
                <a:gd name="connsiteX1-1099" fmla="*/ 2493192 w 2887263"/>
                <a:gd name="connsiteY1-1100" fmla="*/ 1180518 h 2556892"/>
                <a:gd name="connsiteX2-1101" fmla="*/ 2465609 w 2887263"/>
                <a:gd name="connsiteY2-1102" fmla="*/ 1293147 h 2556892"/>
                <a:gd name="connsiteX3-1103" fmla="*/ 2453657 w 2887263"/>
                <a:gd name="connsiteY3-1104" fmla="*/ 1314294 h 2556892"/>
                <a:gd name="connsiteX4-1105" fmla="*/ 2454117 w 2887263"/>
                <a:gd name="connsiteY4-1106" fmla="*/ 1317972 h 2556892"/>
                <a:gd name="connsiteX5-1107" fmla="*/ 2453197 w 2887263"/>
                <a:gd name="connsiteY5-1108" fmla="*/ 1334981 h 2556892"/>
                <a:gd name="connsiteX6-1109" fmla="*/ 2487675 w 2887263"/>
                <a:gd name="connsiteY6-1110" fmla="*/ 1298204 h 2556892"/>
                <a:gd name="connsiteX7-1111" fmla="*/ 2519396 w 2887263"/>
                <a:gd name="connsiteY7-1112" fmla="*/ 1266944 h 2556892"/>
                <a:gd name="connsiteX8-1113" fmla="*/ 2527210 w 2887263"/>
                <a:gd name="connsiteY8-1114" fmla="*/ 1243499 h 2556892"/>
                <a:gd name="connsiteX9-1115" fmla="*/ 2506983 w 2887263"/>
                <a:gd name="connsiteY9-1116" fmla="*/ 1129031 h 2556892"/>
                <a:gd name="connsiteX10-1117" fmla="*/ 2502386 w 2887263"/>
                <a:gd name="connsiteY10-1118" fmla="*/ 1100528 h 2556892"/>
                <a:gd name="connsiteX11-1119" fmla="*/ 2088041 w 2887263"/>
                <a:gd name="connsiteY11-1120" fmla="*/ 0 h 2556892"/>
                <a:gd name="connsiteX12-1121" fmla="*/ 2147031 w 2887263"/>
                <a:gd name="connsiteY12-1122" fmla="*/ 92843 h 2556892"/>
                <a:gd name="connsiteX13-1123" fmla="*/ 2146811 w 2887263"/>
                <a:gd name="connsiteY13-1124" fmla="*/ 95772 h 2556892"/>
                <a:gd name="connsiteX14-1125" fmla="*/ 2343326 w 2887263"/>
                <a:gd name="connsiteY14-1126" fmla="*/ 146169 h 2556892"/>
                <a:gd name="connsiteX15-1127" fmla="*/ 2510201 w 2887263"/>
                <a:gd name="connsiteY15-1128" fmla="*/ 214666 h 2556892"/>
                <a:gd name="connsiteX16-1129" fmla="*/ 2626968 w 2887263"/>
                <a:gd name="connsiteY16-1130" fmla="*/ 296494 h 2556892"/>
                <a:gd name="connsiteX17-1131" fmla="*/ 2693166 w 2887263"/>
                <a:gd name="connsiteY17-1132" fmla="*/ 382460 h 2556892"/>
                <a:gd name="connsiteX18-1133" fmla="*/ 2731322 w 2887263"/>
                <a:gd name="connsiteY18-1134" fmla="*/ 459692 h 2556892"/>
                <a:gd name="connsiteX19-1135" fmla="*/ 2762123 w 2887263"/>
                <a:gd name="connsiteY19-1136" fmla="*/ 561747 h 2556892"/>
                <a:gd name="connsiteX20-1137" fmla="*/ 2785108 w 2887263"/>
                <a:gd name="connsiteY20-1138" fmla="*/ 666102 h 2556892"/>
                <a:gd name="connsiteX21-1139" fmla="*/ 2804876 w 2887263"/>
                <a:gd name="connsiteY21-1140" fmla="*/ 779650 h 2556892"/>
                <a:gd name="connsiteX22-1141" fmla="*/ 2823264 w 2887263"/>
                <a:gd name="connsiteY22-1142" fmla="*/ 882626 h 2556892"/>
                <a:gd name="connsiteX23-1143" fmla="*/ 2830160 w 2887263"/>
                <a:gd name="connsiteY23-1144" fmla="*/ 938251 h 2556892"/>
                <a:gd name="connsiteX24-1145" fmla="*/ 2853145 w 2887263"/>
                <a:gd name="connsiteY24-1146" fmla="*/ 1122135 h 2556892"/>
                <a:gd name="connsiteX25-1147" fmla="*/ 2870614 w 2887263"/>
                <a:gd name="connsiteY25-1148" fmla="*/ 1265565 h 2556892"/>
                <a:gd name="connsiteX26-1149" fmla="*/ 2880728 w 2887263"/>
                <a:gd name="connsiteY26-1150" fmla="*/ 1355208 h 2556892"/>
                <a:gd name="connsiteX27-1151" fmla="*/ 2887164 w 2887263"/>
                <a:gd name="connsiteY27-1152" fmla="*/ 1424625 h 2556892"/>
                <a:gd name="connsiteX28-1153" fmla="*/ 2873373 w 2887263"/>
                <a:gd name="connsiteY28-1154" fmla="*/ 1444852 h 2556892"/>
                <a:gd name="connsiteX29-1155" fmla="*/ 2661446 w 2887263"/>
                <a:gd name="connsiteY29-1156" fmla="*/ 1543690 h 2556892"/>
                <a:gd name="connsiteX30-1157" fmla="*/ 2448600 w 2887263"/>
                <a:gd name="connsiteY30-1158" fmla="*/ 1641608 h 2556892"/>
                <a:gd name="connsiteX31-1159" fmla="*/ 2447681 w 2887263"/>
                <a:gd name="connsiteY31-1160" fmla="*/ 1783659 h 2556892"/>
                <a:gd name="connsiteX32-1161" fmla="*/ 2452278 w 2887263"/>
                <a:gd name="connsiteY32-1162" fmla="*/ 2127522 h 2556892"/>
                <a:gd name="connsiteX33-1163" fmla="*/ 2458714 w 2887263"/>
                <a:gd name="connsiteY33-1164" fmla="*/ 2556892 h 2556892"/>
                <a:gd name="connsiteX34-1165" fmla="*/ 1263006 w 2887263"/>
                <a:gd name="connsiteY34-1166" fmla="*/ 2556892 h 2556892"/>
                <a:gd name="connsiteX35-1167" fmla="*/ 1282774 w 2887263"/>
                <a:gd name="connsiteY35-1168" fmla="*/ 2299914 h 2556892"/>
                <a:gd name="connsiteX36-1169" fmla="*/ 1307598 w 2887263"/>
                <a:gd name="connsiteY36-1170" fmla="*/ 2083390 h 2556892"/>
                <a:gd name="connsiteX37-1171" fmla="*/ 1331503 w 2887263"/>
                <a:gd name="connsiteY37-1172" fmla="*/ 1927088 h 2556892"/>
                <a:gd name="connsiteX38-1173" fmla="*/ 1373796 w 2887263"/>
                <a:gd name="connsiteY38-1174" fmla="*/ 1718839 h 2556892"/>
                <a:gd name="connsiteX39-1175" fmla="*/ 1407355 w 2887263"/>
                <a:gd name="connsiteY39-1176" fmla="*/ 1619082 h 2556892"/>
                <a:gd name="connsiteX40-1177" fmla="*/ 1414711 w 2887263"/>
                <a:gd name="connsiteY40-1178" fmla="*/ 1591040 h 2556892"/>
                <a:gd name="connsiteX41-1179" fmla="*/ 1407355 w 2887263"/>
                <a:gd name="connsiteY41-1180" fmla="*/ 1583225 h 2556892"/>
                <a:gd name="connsiteX42-1181" fmla="*/ 1380692 w 2887263"/>
                <a:gd name="connsiteY42-1182" fmla="*/ 1470596 h 2556892"/>
                <a:gd name="connsiteX43-1183" fmla="*/ 1359086 w 2887263"/>
                <a:gd name="connsiteY43-1184" fmla="*/ 1374516 h 2556892"/>
                <a:gd name="connsiteX44-1185" fmla="*/ 1320470 w 2887263"/>
                <a:gd name="connsiteY44-1186" fmla="*/ 1212698 h 2556892"/>
                <a:gd name="connsiteX45-1187" fmla="*/ 1297484 w 2887263"/>
                <a:gd name="connsiteY45-1188" fmla="*/ 1106964 h 2556892"/>
                <a:gd name="connsiteX46-1189" fmla="*/ 1288750 w 2887263"/>
                <a:gd name="connsiteY46-1190" fmla="*/ 1086737 h 2556892"/>
                <a:gd name="connsiteX47-1191" fmla="*/ 1247836 w 2887263"/>
                <a:gd name="connsiteY47-1192" fmla="*/ 1163969 h 2556892"/>
                <a:gd name="connsiteX48-1193" fmla="*/ 1186694 w 2887263"/>
                <a:gd name="connsiteY48-1194" fmla="*/ 1261887 h 2556892"/>
                <a:gd name="connsiteX49-1195" fmla="*/ 1127391 w 2887263"/>
                <a:gd name="connsiteY49-1196" fmla="*/ 1342336 h 2556892"/>
                <a:gd name="connsiteX50-1197" fmla="*/ 962355 w 2887263"/>
                <a:gd name="connsiteY50-1198" fmla="*/ 1506453 h 2556892"/>
                <a:gd name="connsiteX51-1199" fmla="*/ 851105 w 2887263"/>
                <a:gd name="connsiteY51-1200" fmla="*/ 1587362 h 2556892"/>
                <a:gd name="connsiteX52-1201" fmla="*/ 766059 w 2887263"/>
                <a:gd name="connsiteY52-1202" fmla="*/ 1636091 h 2556892"/>
                <a:gd name="connsiteX53-1203" fmla="*/ 494829 w 2887263"/>
                <a:gd name="connsiteY53-1204" fmla="*/ 1753318 h 2556892"/>
                <a:gd name="connsiteX54-1205" fmla="*/ 387717 w 2887263"/>
                <a:gd name="connsiteY54-1206" fmla="*/ 1777223 h 2556892"/>
                <a:gd name="connsiteX55-1207" fmla="*/ 272789 w 2887263"/>
                <a:gd name="connsiteY55-1208" fmla="*/ 1791474 h 2556892"/>
                <a:gd name="connsiteX56-1209" fmla="*/ 104995 w 2887263"/>
                <a:gd name="connsiteY56-1210" fmla="*/ 1804345 h 2556892"/>
                <a:gd name="connsiteX57-1211" fmla="*/ 82929 w 2887263"/>
                <a:gd name="connsiteY57-1212" fmla="*/ 1787336 h 2556892"/>
                <a:gd name="connsiteX58-1213" fmla="*/ 77872 w 2887263"/>
                <a:gd name="connsiteY58-1214" fmla="*/ 1783199 h 2556892"/>
                <a:gd name="connsiteX59-1215" fmla="*/ 61322 w 2887263"/>
                <a:gd name="connsiteY59-1216" fmla="*/ 1758374 h 2556892"/>
                <a:gd name="connsiteX60-1217" fmla="*/ 15811 w 2887263"/>
                <a:gd name="connsiteY60-1218" fmla="*/ 1637471 h 2556892"/>
                <a:gd name="connsiteX61-1219" fmla="*/ 5237 w 2887263"/>
                <a:gd name="connsiteY61-1220" fmla="*/ 1612646 h 2556892"/>
                <a:gd name="connsiteX62-1221" fmla="*/ 1100 w 2887263"/>
                <a:gd name="connsiteY62-1222" fmla="*/ 1591499 h 2556892"/>
                <a:gd name="connsiteX63-1223" fmla="*/ 48450 w 2887263"/>
                <a:gd name="connsiteY63-1224" fmla="*/ 1572192 h 2556892"/>
                <a:gd name="connsiteX64-1225" fmla="*/ 308187 w 2887263"/>
                <a:gd name="connsiteY64-1226" fmla="*/ 1484387 h 2556892"/>
                <a:gd name="connsiteX65-1227" fmla="*/ 378063 w 2887263"/>
                <a:gd name="connsiteY65-1228" fmla="*/ 1454506 h 2556892"/>
                <a:gd name="connsiteX66-1229" fmla="*/ 418058 w 2887263"/>
                <a:gd name="connsiteY66-1230" fmla="*/ 1438416 h 2556892"/>
                <a:gd name="connsiteX67-1231" fmla="*/ 576658 w 2887263"/>
                <a:gd name="connsiteY67-1232" fmla="*/ 1349692 h 2556892"/>
                <a:gd name="connsiteX68-1233" fmla="*/ 783528 w 2887263"/>
                <a:gd name="connsiteY68-1234" fmla="*/ 1212698 h 2556892"/>
                <a:gd name="connsiteX69-1235" fmla="*/ 835935 w 2887263"/>
                <a:gd name="connsiteY69-1236" fmla="*/ 1149718 h 2556892"/>
                <a:gd name="connsiteX70-1237" fmla="*/ 888342 w 2887263"/>
                <a:gd name="connsiteY70-1238" fmla="*/ 1050880 h 2556892"/>
                <a:gd name="connsiteX71-1239" fmla="*/ 1003729 w 2887263"/>
                <a:gd name="connsiteY71-1240" fmla="*/ 829759 h 2556892"/>
                <a:gd name="connsiteX72-1241" fmla="*/ 1096131 w 2887263"/>
                <a:gd name="connsiteY72-1242" fmla="*/ 622429 h 2556892"/>
                <a:gd name="connsiteX73-1243" fmla="*/ 1145780 w 2887263"/>
                <a:gd name="connsiteY73-1244" fmla="*/ 462450 h 2556892"/>
                <a:gd name="connsiteX74-1245" fmla="*/ 1238182 w 2887263"/>
                <a:gd name="connsiteY74-1246" fmla="*/ 327755 h 2556892"/>
                <a:gd name="connsiteX75-1247" fmla="*/ 1398621 w 2887263"/>
                <a:gd name="connsiteY75-1248" fmla="*/ 243628 h 2556892"/>
                <a:gd name="connsiteX76-1249" fmla="*/ 1538832 w 2887263"/>
                <a:gd name="connsiteY76-1250" fmla="*/ 170074 h 2556892"/>
                <a:gd name="connsiteX77-1251" fmla="*/ 1593998 w 2887263"/>
                <a:gd name="connsiteY77-1252" fmla="*/ 129160 h 2556892"/>
                <a:gd name="connsiteX78-1253" fmla="*/ 1659736 w 2887263"/>
                <a:gd name="connsiteY78-1254" fmla="*/ 58824 h 2556892"/>
                <a:gd name="connsiteX79-1255" fmla="*/ 1686860 w 2887263"/>
                <a:gd name="connsiteY79-1256" fmla="*/ 48251 h 2556892"/>
                <a:gd name="connsiteX80-1257" fmla="*/ 1778802 w 2887263"/>
                <a:gd name="connsiteY80-1258" fmla="*/ 139274 h 2556892"/>
                <a:gd name="connsiteX81-1259" fmla="*/ 1913038 w 2887263"/>
                <a:gd name="connsiteY81-1260" fmla="*/ 215126 h 2556892"/>
                <a:gd name="connsiteX82-1261" fmla="*/ 1956806 w 2887263"/>
                <a:gd name="connsiteY82-1262" fmla="*/ 233819 h 2556892"/>
                <a:gd name="connsiteX83-1263" fmla="*/ 1967743 w 2887263"/>
                <a:gd name="connsiteY83-1264" fmla="*/ 230756 h 2556892"/>
                <a:gd name="connsiteX84-1265" fmla="*/ 1970387 w 2887263"/>
                <a:gd name="connsiteY84-1266" fmla="*/ 230053 h 2556892"/>
                <a:gd name="connsiteX85-1267" fmla="*/ 2020150 w 2887263"/>
                <a:gd name="connsiteY85-1268" fmla="*/ 186624 h 2556892"/>
                <a:gd name="connsiteX86-1269" fmla="*/ 2083131 w 2887263"/>
                <a:gd name="connsiteY86-1270" fmla="*/ 93762 h 2556892"/>
                <a:gd name="connsiteX87-1271" fmla="*/ 2088041 w 2887263"/>
                <a:gd name="connsiteY87-1272" fmla="*/ 0 h 2556892"/>
                <a:gd name="connsiteX0-1273" fmla="*/ 2502386 w 2887263"/>
                <a:gd name="connsiteY0-1274" fmla="*/ 1100528 h 2556892"/>
                <a:gd name="connsiteX1-1275" fmla="*/ 2493192 w 2887263"/>
                <a:gd name="connsiteY1-1276" fmla="*/ 1180518 h 2556892"/>
                <a:gd name="connsiteX2-1277" fmla="*/ 2465609 w 2887263"/>
                <a:gd name="connsiteY2-1278" fmla="*/ 1293147 h 2556892"/>
                <a:gd name="connsiteX3-1279" fmla="*/ 2453657 w 2887263"/>
                <a:gd name="connsiteY3-1280" fmla="*/ 1314294 h 2556892"/>
                <a:gd name="connsiteX4-1281" fmla="*/ 2454117 w 2887263"/>
                <a:gd name="connsiteY4-1282" fmla="*/ 1317972 h 2556892"/>
                <a:gd name="connsiteX5-1283" fmla="*/ 2453197 w 2887263"/>
                <a:gd name="connsiteY5-1284" fmla="*/ 1334981 h 2556892"/>
                <a:gd name="connsiteX6-1285" fmla="*/ 2487675 w 2887263"/>
                <a:gd name="connsiteY6-1286" fmla="*/ 1298204 h 2556892"/>
                <a:gd name="connsiteX7-1287" fmla="*/ 2519396 w 2887263"/>
                <a:gd name="connsiteY7-1288" fmla="*/ 1266944 h 2556892"/>
                <a:gd name="connsiteX8-1289" fmla="*/ 2527210 w 2887263"/>
                <a:gd name="connsiteY8-1290" fmla="*/ 1243499 h 2556892"/>
                <a:gd name="connsiteX9-1291" fmla="*/ 2506983 w 2887263"/>
                <a:gd name="connsiteY9-1292" fmla="*/ 1129031 h 2556892"/>
                <a:gd name="connsiteX10-1293" fmla="*/ 2502386 w 2887263"/>
                <a:gd name="connsiteY10-1294" fmla="*/ 1100528 h 2556892"/>
                <a:gd name="connsiteX11-1295" fmla="*/ 2088041 w 2887263"/>
                <a:gd name="connsiteY11-1296" fmla="*/ 0 h 2556892"/>
                <a:gd name="connsiteX12-1297" fmla="*/ 2147031 w 2887263"/>
                <a:gd name="connsiteY12-1298" fmla="*/ 92843 h 2556892"/>
                <a:gd name="connsiteX13-1299" fmla="*/ 2146811 w 2887263"/>
                <a:gd name="connsiteY13-1300" fmla="*/ 95772 h 2556892"/>
                <a:gd name="connsiteX14-1301" fmla="*/ 2343326 w 2887263"/>
                <a:gd name="connsiteY14-1302" fmla="*/ 146169 h 2556892"/>
                <a:gd name="connsiteX15-1303" fmla="*/ 2510201 w 2887263"/>
                <a:gd name="connsiteY15-1304" fmla="*/ 214666 h 2556892"/>
                <a:gd name="connsiteX16-1305" fmla="*/ 2626968 w 2887263"/>
                <a:gd name="connsiteY16-1306" fmla="*/ 296494 h 2556892"/>
                <a:gd name="connsiteX17-1307" fmla="*/ 2693166 w 2887263"/>
                <a:gd name="connsiteY17-1308" fmla="*/ 382460 h 2556892"/>
                <a:gd name="connsiteX18-1309" fmla="*/ 2731322 w 2887263"/>
                <a:gd name="connsiteY18-1310" fmla="*/ 459692 h 2556892"/>
                <a:gd name="connsiteX19-1311" fmla="*/ 2762123 w 2887263"/>
                <a:gd name="connsiteY19-1312" fmla="*/ 561747 h 2556892"/>
                <a:gd name="connsiteX20-1313" fmla="*/ 2785108 w 2887263"/>
                <a:gd name="connsiteY20-1314" fmla="*/ 666102 h 2556892"/>
                <a:gd name="connsiteX21-1315" fmla="*/ 2804876 w 2887263"/>
                <a:gd name="connsiteY21-1316" fmla="*/ 779650 h 2556892"/>
                <a:gd name="connsiteX22-1317" fmla="*/ 2823264 w 2887263"/>
                <a:gd name="connsiteY22-1318" fmla="*/ 882626 h 2556892"/>
                <a:gd name="connsiteX23-1319" fmla="*/ 2830160 w 2887263"/>
                <a:gd name="connsiteY23-1320" fmla="*/ 938251 h 2556892"/>
                <a:gd name="connsiteX24-1321" fmla="*/ 2853145 w 2887263"/>
                <a:gd name="connsiteY24-1322" fmla="*/ 1122135 h 2556892"/>
                <a:gd name="connsiteX25-1323" fmla="*/ 2870614 w 2887263"/>
                <a:gd name="connsiteY25-1324" fmla="*/ 1265565 h 2556892"/>
                <a:gd name="connsiteX26-1325" fmla="*/ 2880728 w 2887263"/>
                <a:gd name="connsiteY26-1326" fmla="*/ 1355208 h 2556892"/>
                <a:gd name="connsiteX27-1327" fmla="*/ 2887164 w 2887263"/>
                <a:gd name="connsiteY27-1328" fmla="*/ 1424625 h 2556892"/>
                <a:gd name="connsiteX28-1329" fmla="*/ 2873373 w 2887263"/>
                <a:gd name="connsiteY28-1330" fmla="*/ 1444852 h 2556892"/>
                <a:gd name="connsiteX29-1331" fmla="*/ 2661446 w 2887263"/>
                <a:gd name="connsiteY29-1332" fmla="*/ 1543690 h 2556892"/>
                <a:gd name="connsiteX30-1333" fmla="*/ 2448600 w 2887263"/>
                <a:gd name="connsiteY30-1334" fmla="*/ 1641608 h 2556892"/>
                <a:gd name="connsiteX31-1335" fmla="*/ 2447681 w 2887263"/>
                <a:gd name="connsiteY31-1336" fmla="*/ 1783659 h 2556892"/>
                <a:gd name="connsiteX32-1337" fmla="*/ 2452278 w 2887263"/>
                <a:gd name="connsiteY32-1338" fmla="*/ 2127522 h 2556892"/>
                <a:gd name="connsiteX33-1339" fmla="*/ 2458714 w 2887263"/>
                <a:gd name="connsiteY33-1340" fmla="*/ 2556892 h 2556892"/>
                <a:gd name="connsiteX34-1341" fmla="*/ 1263006 w 2887263"/>
                <a:gd name="connsiteY34-1342" fmla="*/ 2556892 h 2556892"/>
                <a:gd name="connsiteX35-1343" fmla="*/ 1282774 w 2887263"/>
                <a:gd name="connsiteY35-1344" fmla="*/ 2299914 h 2556892"/>
                <a:gd name="connsiteX36-1345" fmla="*/ 1307598 w 2887263"/>
                <a:gd name="connsiteY36-1346" fmla="*/ 2083390 h 2556892"/>
                <a:gd name="connsiteX37-1347" fmla="*/ 1331503 w 2887263"/>
                <a:gd name="connsiteY37-1348" fmla="*/ 1927088 h 2556892"/>
                <a:gd name="connsiteX38-1349" fmla="*/ 1373796 w 2887263"/>
                <a:gd name="connsiteY38-1350" fmla="*/ 1718839 h 2556892"/>
                <a:gd name="connsiteX39-1351" fmla="*/ 1407355 w 2887263"/>
                <a:gd name="connsiteY39-1352" fmla="*/ 1619082 h 2556892"/>
                <a:gd name="connsiteX40-1353" fmla="*/ 1414711 w 2887263"/>
                <a:gd name="connsiteY40-1354" fmla="*/ 1591040 h 2556892"/>
                <a:gd name="connsiteX41-1355" fmla="*/ 1407355 w 2887263"/>
                <a:gd name="connsiteY41-1356" fmla="*/ 1583225 h 2556892"/>
                <a:gd name="connsiteX42-1357" fmla="*/ 1380692 w 2887263"/>
                <a:gd name="connsiteY42-1358" fmla="*/ 1470596 h 2556892"/>
                <a:gd name="connsiteX43-1359" fmla="*/ 1359086 w 2887263"/>
                <a:gd name="connsiteY43-1360" fmla="*/ 1374516 h 2556892"/>
                <a:gd name="connsiteX44-1361" fmla="*/ 1320470 w 2887263"/>
                <a:gd name="connsiteY44-1362" fmla="*/ 1212698 h 2556892"/>
                <a:gd name="connsiteX45-1363" fmla="*/ 1297484 w 2887263"/>
                <a:gd name="connsiteY45-1364" fmla="*/ 1106964 h 2556892"/>
                <a:gd name="connsiteX46-1365" fmla="*/ 1288750 w 2887263"/>
                <a:gd name="connsiteY46-1366" fmla="*/ 1086737 h 2556892"/>
                <a:gd name="connsiteX47-1367" fmla="*/ 1247836 w 2887263"/>
                <a:gd name="connsiteY47-1368" fmla="*/ 1163969 h 2556892"/>
                <a:gd name="connsiteX48-1369" fmla="*/ 1186694 w 2887263"/>
                <a:gd name="connsiteY48-1370" fmla="*/ 1261887 h 2556892"/>
                <a:gd name="connsiteX49-1371" fmla="*/ 1127391 w 2887263"/>
                <a:gd name="connsiteY49-1372" fmla="*/ 1342336 h 2556892"/>
                <a:gd name="connsiteX50-1373" fmla="*/ 962355 w 2887263"/>
                <a:gd name="connsiteY50-1374" fmla="*/ 1506453 h 2556892"/>
                <a:gd name="connsiteX51-1375" fmla="*/ 851105 w 2887263"/>
                <a:gd name="connsiteY51-1376" fmla="*/ 1587362 h 2556892"/>
                <a:gd name="connsiteX52-1377" fmla="*/ 766059 w 2887263"/>
                <a:gd name="connsiteY52-1378" fmla="*/ 1636091 h 2556892"/>
                <a:gd name="connsiteX53-1379" fmla="*/ 494829 w 2887263"/>
                <a:gd name="connsiteY53-1380" fmla="*/ 1753318 h 2556892"/>
                <a:gd name="connsiteX54-1381" fmla="*/ 387717 w 2887263"/>
                <a:gd name="connsiteY54-1382" fmla="*/ 1777223 h 2556892"/>
                <a:gd name="connsiteX55-1383" fmla="*/ 272789 w 2887263"/>
                <a:gd name="connsiteY55-1384" fmla="*/ 1791474 h 2556892"/>
                <a:gd name="connsiteX56-1385" fmla="*/ 104995 w 2887263"/>
                <a:gd name="connsiteY56-1386" fmla="*/ 1804345 h 2556892"/>
                <a:gd name="connsiteX57-1387" fmla="*/ 82929 w 2887263"/>
                <a:gd name="connsiteY57-1388" fmla="*/ 1787336 h 2556892"/>
                <a:gd name="connsiteX58-1389" fmla="*/ 77872 w 2887263"/>
                <a:gd name="connsiteY58-1390" fmla="*/ 1783199 h 2556892"/>
                <a:gd name="connsiteX59-1391" fmla="*/ 61322 w 2887263"/>
                <a:gd name="connsiteY59-1392" fmla="*/ 1758374 h 2556892"/>
                <a:gd name="connsiteX60-1393" fmla="*/ 15811 w 2887263"/>
                <a:gd name="connsiteY60-1394" fmla="*/ 1637471 h 2556892"/>
                <a:gd name="connsiteX61-1395" fmla="*/ 5237 w 2887263"/>
                <a:gd name="connsiteY61-1396" fmla="*/ 1612646 h 2556892"/>
                <a:gd name="connsiteX62-1397" fmla="*/ 1100 w 2887263"/>
                <a:gd name="connsiteY62-1398" fmla="*/ 1591499 h 2556892"/>
                <a:gd name="connsiteX63-1399" fmla="*/ 48450 w 2887263"/>
                <a:gd name="connsiteY63-1400" fmla="*/ 1572192 h 2556892"/>
                <a:gd name="connsiteX64-1401" fmla="*/ 308187 w 2887263"/>
                <a:gd name="connsiteY64-1402" fmla="*/ 1484387 h 2556892"/>
                <a:gd name="connsiteX65-1403" fmla="*/ 378063 w 2887263"/>
                <a:gd name="connsiteY65-1404" fmla="*/ 1454506 h 2556892"/>
                <a:gd name="connsiteX66-1405" fmla="*/ 418058 w 2887263"/>
                <a:gd name="connsiteY66-1406" fmla="*/ 1438416 h 2556892"/>
                <a:gd name="connsiteX67-1407" fmla="*/ 576658 w 2887263"/>
                <a:gd name="connsiteY67-1408" fmla="*/ 1349692 h 2556892"/>
                <a:gd name="connsiteX68-1409" fmla="*/ 783528 w 2887263"/>
                <a:gd name="connsiteY68-1410" fmla="*/ 1212698 h 2556892"/>
                <a:gd name="connsiteX69-1411" fmla="*/ 835935 w 2887263"/>
                <a:gd name="connsiteY69-1412" fmla="*/ 1149718 h 2556892"/>
                <a:gd name="connsiteX70-1413" fmla="*/ 888342 w 2887263"/>
                <a:gd name="connsiteY70-1414" fmla="*/ 1050880 h 2556892"/>
                <a:gd name="connsiteX71-1415" fmla="*/ 1003729 w 2887263"/>
                <a:gd name="connsiteY71-1416" fmla="*/ 829759 h 2556892"/>
                <a:gd name="connsiteX72-1417" fmla="*/ 1096131 w 2887263"/>
                <a:gd name="connsiteY72-1418" fmla="*/ 622429 h 2556892"/>
                <a:gd name="connsiteX73-1419" fmla="*/ 1145780 w 2887263"/>
                <a:gd name="connsiteY73-1420" fmla="*/ 462450 h 2556892"/>
                <a:gd name="connsiteX74-1421" fmla="*/ 1238182 w 2887263"/>
                <a:gd name="connsiteY74-1422" fmla="*/ 327755 h 2556892"/>
                <a:gd name="connsiteX75-1423" fmla="*/ 1398621 w 2887263"/>
                <a:gd name="connsiteY75-1424" fmla="*/ 243628 h 2556892"/>
                <a:gd name="connsiteX76-1425" fmla="*/ 1538832 w 2887263"/>
                <a:gd name="connsiteY76-1426" fmla="*/ 170074 h 2556892"/>
                <a:gd name="connsiteX77-1427" fmla="*/ 1593998 w 2887263"/>
                <a:gd name="connsiteY77-1428" fmla="*/ 129160 h 2556892"/>
                <a:gd name="connsiteX78-1429" fmla="*/ 1659736 w 2887263"/>
                <a:gd name="connsiteY78-1430" fmla="*/ 58824 h 2556892"/>
                <a:gd name="connsiteX79-1431" fmla="*/ 1684362 w 2887263"/>
                <a:gd name="connsiteY79-1432" fmla="*/ 35759 h 2556892"/>
                <a:gd name="connsiteX80-1433" fmla="*/ 1778802 w 2887263"/>
                <a:gd name="connsiteY80-1434" fmla="*/ 139274 h 2556892"/>
                <a:gd name="connsiteX81-1435" fmla="*/ 1913038 w 2887263"/>
                <a:gd name="connsiteY81-1436" fmla="*/ 215126 h 2556892"/>
                <a:gd name="connsiteX82-1437" fmla="*/ 1956806 w 2887263"/>
                <a:gd name="connsiteY82-1438" fmla="*/ 233819 h 2556892"/>
                <a:gd name="connsiteX83-1439" fmla="*/ 1967743 w 2887263"/>
                <a:gd name="connsiteY83-1440" fmla="*/ 230756 h 2556892"/>
                <a:gd name="connsiteX84-1441" fmla="*/ 1970387 w 2887263"/>
                <a:gd name="connsiteY84-1442" fmla="*/ 230053 h 2556892"/>
                <a:gd name="connsiteX85-1443" fmla="*/ 2020150 w 2887263"/>
                <a:gd name="connsiteY85-1444" fmla="*/ 186624 h 2556892"/>
                <a:gd name="connsiteX86-1445" fmla="*/ 2083131 w 2887263"/>
                <a:gd name="connsiteY86-1446" fmla="*/ 93762 h 2556892"/>
                <a:gd name="connsiteX87-1447" fmla="*/ 2088041 w 2887263"/>
                <a:gd name="connsiteY87-1448" fmla="*/ 0 h 2556892"/>
                <a:gd name="connsiteX0-1449" fmla="*/ 2502386 w 2887263"/>
                <a:gd name="connsiteY0-1450" fmla="*/ 1100528 h 2556892"/>
                <a:gd name="connsiteX1-1451" fmla="*/ 2493192 w 2887263"/>
                <a:gd name="connsiteY1-1452" fmla="*/ 1180518 h 2556892"/>
                <a:gd name="connsiteX2-1453" fmla="*/ 2465609 w 2887263"/>
                <a:gd name="connsiteY2-1454" fmla="*/ 1293147 h 2556892"/>
                <a:gd name="connsiteX3-1455" fmla="*/ 2453657 w 2887263"/>
                <a:gd name="connsiteY3-1456" fmla="*/ 1314294 h 2556892"/>
                <a:gd name="connsiteX4-1457" fmla="*/ 2454117 w 2887263"/>
                <a:gd name="connsiteY4-1458" fmla="*/ 1317972 h 2556892"/>
                <a:gd name="connsiteX5-1459" fmla="*/ 2453197 w 2887263"/>
                <a:gd name="connsiteY5-1460" fmla="*/ 1334981 h 2556892"/>
                <a:gd name="connsiteX6-1461" fmla="*/ 2487675 w 2887263"/>
                <a:gd name="connsiteY6-1462" fmla="*/ 1298204 h 2556892"/>
                <a:gd name="connsiteX7-1463" fmla="*/ 2519396 w 2887263"/>
                <a:gd name="connsiteY7-1464" fmla="*/ 1266944 h 2556892"/>
                <a:gd name="connsiteX8-1465" fmla="*/ 2527210 w 2887263"/>
                <a:gd name="connsiteY8-1466" fmla="*/ 1243499 h 2556892"/>
                <a:gd name="connsiteX9-1467" fmla="*/ 2506983 w 2887263"/>
                <a:gd name="connsiteY9-1468" fmla="*/ 1129031 h 2556892"/>
                <a:gd name="connsiteX10-1469" fmla="*/ 2502386 w 2887263"/>
                <a:gd name="connsiteY10-1470" fmla="*/ 1100528 h 2556892"/>
                <a:gd name="connsiteX11-1471" fmla="*/ 2088041 w 2887263"/>
                <a:gd name="connsiteY11-1472" fmla="*/ 0 h 2556892"/>
                <a:gd name="connsiteX12-1473" fmla="*/ 2147031 w 2887263"/>
                <a:gd name="connsiteY12-1474" fmla="*/ 92843 h 2556892"/>
                <a:gd name="connsiteX13-1475" fmla="*/ 2146811 w 2887263"/>
                <a:gd name="connsiteY13-1476" fmla="*/ 95772 h 2556892"/>
                <a:gd name="connsiteX14-1477" fmla="*/ 2343326 w 2887263"/>
                <a:gd name="connsiteY14-1478" fmla="*/ 146169 h 2556892"/>
                <a:gd name="connsiteX15-1479" fmla="*/ 2510201 w 2887263"/>
                <a:gd name="connsiteY15-1480" fmla="*/ 214666 h 2556892"/>
                <a:gd name="connsiteX16-1481" fmla="*/ 2626968 w 2887263"/>
                <a:gd name="connsiteY16-1482" fmla="*/ 296494 h 2556892"/>
                <a:gd name="connsiteX17-1483" fmla="*/ 2693166 w 2887263"/>
                <a:gd name="connsiteY17-1484" fmla="*/ 382460 h 2556892"/>
                <a:gd name="connsiteX18-1485" fmla="*/ 2731322 w 2887263"/>
                <a:gd name="connsiteY18-1486" fmla="*/ 459692 h 2556892"/>
                <a:gd name="connsiteX19-1487" fmla="*/ 2762123 w 2887263"/>
                <a:gd name="connsiteY19-1488" fmla="*/ 561747 h 2556892"/>
                <a:gd name="connsiteX20-1489" fmla="*/ 2785108 w 2887263"/>
                <a:gd name="connsiteY20-1490" fmla="*/ 666102 h 2556892"/>
                <a:gd name="connsiteX21-1491" fmla="*/ 2804876 w 2887263"/>
                <a:gd name="connsiteY21-1492" fmla="*/ 779650 h 2556892"/>
                <a:gd name="connsiteX22-1493" fmla="*/ 2823264 w 2887263"/>
                <a:gd name="connsiteY22-1494" fmla="*/ 882626 h 2556892"/>
                <a:gd name="connsiteX23-1495" fmla="*/ 2830160 w 2887263"/>
                <a:gd name="connsiteY23-1496" fmla="*/ 938251 h 2556892"/>
                <a:gd name="connsiteX24-1497" fmla="*/ 2853145 w 2887263"/>
                <a:gd name="connsiteY24-1498" fmla="*/ 1122135 h 2556892"/>
                <a:gd name="connsiteX25-1499" fmla="*/ 2870614 w 2887263"/>
                <a:gd name="connsiteY25-1500" fmla="*/ 1265565 h 2556892"/>
                <a:gd name="connsiteX26-1501" fmla="*/ 2880728 w 2887263"/>
                <a:gd name="connsiteY26-1502" fmla="*/ 1355208 h 2556892"/>
                <a:gd name="connsiteX27-1503" fmla="*/ 2887164 w 2887263"/>
                <a:gd name="connsiteY27-1504" fmla="*/ 1424625 h 2556892"/>
                <a:gd name="connsiteX28-1505" fmla="*/ 2873373 w 2887263"/>
                <a:gd name="connsiteY28-1506" fmla="*/ 1444852 h 2556892"/>
                <a:gd name="connsiteX29-1507" fmla="*/ 2661446 w 2887263"/>
                <a:gd name="connsiteY29-1508" fmla="*/ 1543690 h 2556892"/>
                <a:gd name="connsiteX30-1509" fmla="*/ 2448600 w 2887263"/>
                <a:gd name="connsiteY30-1510" fmla="*/ 1641608 h 2556892"/>
                <a:gd name="connsiteX31-1511" fmla="*/ 2447681 w 2887263"/>
                <a:gd name="connsiteY31-1512" fmla="*/ 1783659 h 2556892"/>
                <a:gd name="connsiteX32-1513" fmla="*/ 2452278 w 2887263"/>
                <a:gd name="connsiteY32-1514" fmla="*/ 2127522 h 2556892"/>
                <a:gd name="connsiteX33-1515" fmla="*/ 2458714 w 2887263"/>
                <a:gd name="connsiteY33-1516" fmla="*/ 2556892 h 2556892"/>
                <a:gd name="connsiteX34-1517" fmla="*/ 1263006 w 2887263"/>
                <a:gd name="connsiteY34-1518" fmla="*/ 2556892 h 2556892"/>
                <a:gd name="connsiteX35-1519" fmla="*/ 1282774 w 2887263"/>
                <a:gd name="connsiteY35-1520" fmla="*/ 2299914 h 2556892"/>
                <a:gd name="connsiteX36-1521" fmla="*/ 1307598 w 2887263"/>
                <a:gd name="connsiteY36-1522" fmla="*/ 2083390 h 2556892"/>
                <a:gd name="connsiteX37-1523" fmla="*/ 1331503 w 2887263"/>
                <a:gd name="connsiteY37-1524" fmla="*/ 1927088 h 2556892"/>
                <a:gd name="connsiteX38-1525" fmla="*/ 1373796 w 2887263"/>
                <a:gd name="connsiteY38-1526" fmla="*/ 1718839 h 2556892"/>
                <a:gd name="connsiteX39-1527" fmla="*/ 1407355 w 2887263"/>
                <a:gd name="connsiteY39-1528" fmla="*/ 1619082 h 2556892"/>
                <a:gd name="connsiteX40-1529" fmla="*/ 1414711 w 2887263"/>
                <a:gd name="connsiteY40-1530" fmla="*/ 1591040 h 2556892"/>
                <a:gd name="connsiteX41-1531" fmla="*/ 1407355 w 2887263"/>
                <a:gd name="connsiteY41-1532" fmla="*/ 1583225 h 2556892"/>
                <a:gd name="connsiteX42-1533" fmla="*/ 1380692 w 2887263"/>
                <a:gd name="connsiteY42-1534" fmla="*/ 1470596 h 2556892"/>
                <a:gd name="connsiteX43-1535" fmla="*/ 1359086 w 2887263"/>
                <a:gd name="connsiteY43-1536" fmla="*/ 1374516 h 2556892"/>
                <a:gd name="connsiteX44-1537" fmla="*/ 1320470 w 2887263"/>
                <a:gd name="connsiteY44-1538" fmla="*/ 1212698 h 2556892"/>
                <a:gd name="connsiteX45-1539" fmla="*/ 1297484 w 2887263"/>
                <a:gd name="connsiteY45-1540" fmla="*/ 1106964 h 2556892"/>
                <a:gd name="connsiteX46-1541" fmla="*/ 1288750 w 2887263"/>
                <a:gd name="connsiteY46-1542" fmla="*/ 1086737 h 2556892"/>
                <a:gd name="connsiteX47-1543" fmla="*/ 1247836 w 2887263"/>
                <a:gd name="connsiteY47-1544" fmla="*/ 1163969 h 2556892"/>
                <a:gd name="connsiteX48-1545" fmla="*/ 1186694 w 2887263"/>
                <a:gd name="connsiteY48-1546" fmla="*/ 1261887 h 2556892"/>
                <a:gd name="connsiteX49-1547" fmla="*/ 1127391 w 2887263"/>
                <a:gd name="connsiteY49-1548" fmla="*/ 1342336 h 2556892"/>
                <a:gd name="connsiteX50-1549" fmla="*/ 962355 w 2887263"/>
                <a:gd name="connsiteY50-1550" fmla="*/ 1506453 h 2556892"/>
                <a:gd name="connsiteX51-1551" fmla="*/ 851105 w 2887263"/>
                <a:gd name="connsiteY51-1552" fmla="*/ 1587362 h 2556892"/>
                <a:gd name="connsiteX52-1553" fmla="*/ 766059 w 2887263"/>
                <a:gd name="connsiteY52-1554" fmla="*/ 1636091 h 2556892"/>
                <a:gd name="connsiteX53-1555" fmla="*/ 494829 w 2887263"/>
                <a:gd name="connsiteY53-1556" fmla="*/ 1753318 h 2556892"/>
                <a:gd name="connsiteX54-1557" fmla="*/ 387717 w 2887263"/>
                <a:gd name="connsiteY54-1558" fmla="*/ 1777223 h 2556892"/>
                <a:gd name="connsiteX55-1559" fmla="*/ 272789 w 2887263"/>
                <a:gd name="connsiteY55-1560" fmla="*/ 1791474 h 2556892"/>
                <a:gd name="connsiteX56-1561" fmla="*/ 104995 w 2887263"/>
                <a:gd name="connsiteY56-1562" fmla="*/ 1804345 h 2556892"/>
                <a:gd name="connsiteX57-1563" fmla="*/ 82929 w 2887263"/>
                <a:gd name="connsiteY57-1564" fmla="*/ 1787336 h 2556892"/>
                <a:gd name="connsiteX58-1565" fmla="*/ 77872 w 2887263"/>
                <a:gd name="connsiteY58-1566" fmla="*/ 1783199 h 2556892"/>
                <a:gd name="connsiteX59-1567" fmla="*/ 61322 w 2887263"/>
                <a:gd name="connsiteY59-1568" fmla="*/ 1758374 h 2556892"/>
                <a:gd name="connsiteX60-1569" fmla="*/ 15811 w 2887263"/>
                <a:gd name="connsiteY60-1570" fmla="*/ 1637471 h 2556892"/>
                <a:gd name="connsiteX61-1571" fmla="*/ 5237 w 2887263"/>
                <a:gd name="connsiteY61-1572" fmla="*/ 1612646 h 2556892"/>
                <a:gd name="connsiteX62-1573" fmla="*/ 1100 w 2887263"/>
                <a:gd name="connsiteY62-1574" fmla="*/ 1591499 h 2556892"/>
                <a:gd name="connsiteX63-1575" fmla="*/ 48450 w 2887263"/>
                <a:gd name="connsiteY63-1576" fmla="*/ 1572192 h 2556892"/>
                <a:gd name="connsiteX64-1577" fmla="*/ 308187 w 2887263"/>
                <a:gd name="connsiteY64-1578" fmla="*/ 1484387 h 2556892"/>
                <a:gd name="connsiteX65-1579" fmla="*/ 378063 w 2887263"/>
                <a:gd name="connsiteY65-1580" fmla="*/ 1454506 h 2556892"/>
                <a:gd name="connsiteX66-1581" fmla="*/ 418058 w 2887263"/>
                <a:gd name="connsiteY66-1582" fmla="*/ 1438416 h 2556892"/>
                <a:gd name="connsiteX67-1583" fmla="*/ 576658 w 2887263"/>
                <a:gd name="connsiteY67-1584" fmla="*/ 1349692 h 2556892"/>
                <a:gd name="connsiteX68-1585" fmla="*/ 783528 w 2887263"/>
                <a:gd name="connsiteY68-1586" fmla="*/ 1212698 h 2556892"/>
                <a:gd name="connsiteX69-1587" fmla="*/ 835935 w 2887263"/>
                <a:gd name="connsiteY69-1588" fmla="*/ 1149718 h 2556892"/>
                <a:gd name="connsiteX70-1589" fmla="*/ 888342 w 2887263"/>
                <a:gd name="connsiteY70-1590" fmla="*/ 1050880 h 2556892"/>
                <a:gd name="connsiteX71-1591" fmla="*/ 1003729 w 2887263"/>
                <a:gd name="connsiteY71-1592" fmla="*/ 829759 h 2556892"/>
                <a:gd name="connsiteX72-1593" fmla="*/ 1096131 w 2887263"/>
                <a:gd name="connsiteY72-1594" fmla="*/ 622429 h 2556892"/>
                <a:gd name="connsiteX73-1595" fmla="*/ 1145780 w 2887263"/>
                <a:gd name="connsiteY73-1596" fmla="*/ 462450 h 2556892"/>
                <a:gd name="connsiteX74-1597" fmla="*/ 1238182 w 2887263"/>
                <a:gd name="connsiteY74-1598" fmla="*/ 327755 h 2556892"/>
                <a:gd name="connsiteX75-1599" fmla="*/ 1398621 w 2887263"/>
                <a:gd name="connsiteY75-1600" fmla="*/ 243628 h 2556892"/>
                <a:gd name="connsiteX76-1601" fmla="*/ 1538832 w 2887263"/>
                <a:gd name="connsiteY76-1602" fmla="*/ 170074 h 2556892"/>
                <a:gd name="connsiteX77-1603" fmla="*/ 1593998 w 2887263"/>
                <a:gd name="connsiteY77-1604" fmla="*/ 129160 h 2556892"/>
                <a:gd name="connsiteX78-1605" fmla="*/ 1684362 w 2887263"/>
                <a:gd name="connsiteY78-1606" fmla="*/ 35759 h 2556892"/>
                <a:gd name="connsiteX79-1607" fmla="*/ 1778802 w 2887263"/>
                <a:gd name="connsiteY79-1608" fmla="*/ 139274 h 2556892"/>
                <a:gd name="connsiteX80-1609" fmla="*/ 1913038 w 2887263"/>
                <a:gd name="connsiteY80-1610" fmla="*/ 215126 h 2556892"/>
                <a:gd name="connsiteX81-1611" fmla="*/ 1956806 w 2887263"/>
                <a:gd name="connsiteY81-1612" fmla="*/ 233819 h 2556892"/>
                <a:gd name="connsiteX82-1613" fmla="*/ 1967743 w 2887263"/>
                <a:gd name="connsiteY82-1614" fmla="*/ 230756 h 2556892"/>
                <a:gd name="connsiteX83-1615" fmla="*/ 1970387 w 2887263"/>
                <a:gd name="connsiteY83-1616" fmla="*/ 230053 h 2556892"/>
                <a:gd name="connsiteX84-1617" fmla="*/ 2020150 w 2887263"/>
                <a:gd name="connsiteY84-1618" fmla="*/ 186624 h 2556892"/>
                <a:gd name="connsiteX85-1619" fmla="*/ 2083131 w 2887263"/>
                <a:gd name="connsiteY85-1620" fmla="*/ 93762 h 2556892"/>
                <a:gd name="connsiteX86-1621" fmla="*/ 2088041 w 2887263"/>
                <a:gd name="connsiteY86-1622" fmla="*/ 0 h 2556892"/>
                <a:gd name="connsiteX0-1623" fmla="*/ 2502386 w 2887263"/>
                <a:gd name="connsiteY0-1624" fmla="*/ 1100528 h 2556892"/>
                <a:gd name="connsiteX1-1625" fmla="*/ 2493192 w 2887263"/>
                <a:gd name="connsiteY1-1626" fmla="*/ 1180518 h 2556892"/>
                <a:gd name="connsiteX2-1627" fmla="*/ 2465609 w 2887263"/>
                <a:gd name="connsiteY2-1628" fmla="*/ 1293147 h 2556892"/>
                <a:gd name="connsiteX3-1629" fmla="*/ 2453657 w 2887263"/>
                <a:gd name="connsiteY3-1630" fmla="*/ 1314294 h 2556892"/>
                <a:gd name="connsiteX4-1631" fmla="*/ 2454117 w 2887263"/>
                <a:gd name="connsiteY4-1632" fmla="*/ 1317972 h 2556892"/>
                <a:gd name="connsiteX5-1633" fmla="*/ 2453197 w 2887263"/>
                <a:gd name="connsiteY5-1634" fmla="*/ 1334981 h 2556892"/>
                <a:gd name="connsiteX6-1635" fmla="*/ 2487675 w 2887263"/>
                <a:gd name="connsiteY6-1636" fmla="*/ 1298204 h 2556892"/>
                <a:gd name="connsiteX7-1637" fmla="*/ 2519396 w 2887263"/>
                <a:gd name="connsiteY7-1638" fmla="*/ 1266944 h 2556892"/>
                <a:gd name="connsiteX8-1639" fmla="*/ 2527210 w 2887263"/>
                <a:gd name="connsiteY8-1640" fmla="*/ 1243499 h 2556892"/>
                <a:gd name="connsiteX9-1641" fmla="*/ 2506983 w 2887263"/>
                <a:gd name="connsiteY9-1642" fmla="*/ 1129031 h 2556892"/>
                <a:gd name="connsiteX10-1643" fmla="*/ 2502386 w 2887263"/>
                <a:gd name="connsiteY10-1644" fmla="*/ 1100528 h 2556892"/>
                <a:gd name="connsiteX11-1645" fmla="*/ 2088041 w 2887263"/>
                <a:gd name="connsiteY11-1646" fmla="*/ 0 h 2556892"/>
                <a:gd name="connsiteX12-1647" fmla="*/ 2147031 w 2887263"/>
                <a:gd name="connsiteY12-1648" fmla="*/ 92843 h 2556892"/>
                <a:gd name="connsiteX13-1649" fmla="*/ 2146811 w 2887263"/>
                <a:gd name="connsiteY13-1650" fmla="*/ 95772 h 2556892"/>
                <a:gd name="connsiteX14-1651" fmla="*/ 2343326 w 2887263"/>
                <a:gd name="connsiteY14-1652" fmla="*/ 146169 h 2556892"/>
                <a:gd name="connsiteX15-1653" fmla="*/ 2510201 w 2887263"/>
                <a:gd name="connsiteY15-1654" fmla="*/ 214666 h 2556892"/>
                <a:gd name="connsiteX16-1655" fmla="*/ 2626968 w 2887263"/>
                <a:gd name="connsiteY16-1656" fmla="*/ 296494 h 2556892"/>
                <a:gd name="connsiteX17-1657" fmla="*/ 2693166 w 2887263"/>
                <a:gd name="connsiteY17-1658" fmla="*/ 382460 h 2556892"/>
                <a:gd name="connsiteX18-1659" fmla="*/ 2731322 w 2887263"/>
                <a:gd name="connsiteY18-1660" fmla="*/ 459692 h 2556892"/>
                <a:gd name="connsiteX19-1661" fmla="*/ 2762123 w 2887263"/>
                <a:gd name="connsiteY19-1662" fmla="*/ 561747 h 2556892"/>
                <a:gd name="connsiteX20-1663" fmla="*/ 2785108 w 2887263"/>
                <a:gd name="connsiteY20-1664" fmla="*/ 666102 h 2556892"/>
                <a:gd name="connsiteX21-1665" fmla="*/ 2804876 w 2887263"/>
                <a:gd name="connsiteY21-1666" fmla="*/ 779650 h 2556892"/>
                <a:gd name="connsiteX22-1667" fmla="*/ 2823264 w 2887263"/>
                <a:gd name="connsiteY22-1668" fmla="*/ 882626 h 2556892"/>
                <a:gd name="connsiteX23-1669" fmla="*/ 2830160 w 2887263"/>
                <a:gd name="connsiteY23-1670" fmla="*/ 938251 h 2556892"/>
                <a:gd name="connsiteX24-1671" fmla="*/ 2853145 w 2887263"/>
                <a:gd name="connsiteY24-1672" fmla="*/ 1122135 h 2556892"/>
                <a:gd name="connsiteX25-1673" fmla="*/ 2870614 w 2887263"/>
                <a:gd name="connsiteY25-1674" fmla="*/ 1265565 h 2556892"/>
                <a:gd name="connsiteX26-1675" fmla="*/ 2880728 w 2887263"/>
                <a:gd name="connsiteY26-1676" fmla="*/ 1355208 h 2556892"/>
                <a:gd name="connsiteX27-1677" fmla="*/ 2887164 w 2887263"/>
                <a:gd name="connsiteY27-1678" fmla="*/ 1424625 h 2556892"/>
                <a:gd name="connsiteX28-1679" fmla="*/ 2873373 w 2887263"/>
                <a:gd name="connsiteY28-1680" fmla="*/ 1444852 h 2556892"/>
                <a:gd name="connsiteX29-1681" fmla="*/ 2661446 w 2887263"/>
                <a:gd name="connsiteY29-1682" fmla="*/ 1543690 h 2556892"/>
                <a:gd name="connsiteX30-1683" fmla="*/ 2448600 w 2887263"/>
                <a:gd name="connsiteY30-1684" fmla="*/ 1641608 h 2556892"/>
                <a:gd name="connsiteX31-1685" fmla="*/ 2447681 w 2887263"/>
                <a:gd name="connsiteY31-1686" fmla="*/ 1783659 h 2556892"/>
                <a:gd name="connsiteX32-1687" fmla="*/ 2452278 w 2887263"/>
                <a:gd name="connsiteY32-1688" fmla="*/ 2127522 h 2556892"/>
                <a:gd name="connsiteX33-1689" fmla="*/ 2458714 w 2887263"/>
                <a:gd name="connsiteY33-1690" fmla="*/ 2556892 h 2556892"/>
                <a:gd name="connsiteX34-1691" fmla="*/ 1263006 w 2887263"/>
                <a:gd name="connsiteY34-1692" fmla="*/ 2556892 h 2556892"/>
                <a:gd name="connsiteX35-1693" fmla="*/ 1282774 w 2887263"/>
                <a:gd name="connsiteY35-1694" fmla="*/ 2299914 h 2556892"/>
                <a:gd name="connsiteX36-1695" fmla="*/ 1307598 w 2887263"/>
                <a:gd name="connsiteY36-1696" fmla="*/ 2083390 h 2556892"/>
                <a:gd name="connsiteX37-1697" fmla="*/ 1331503 w 2887263"/>
                <a:gd name="connsiteY37-1698" fmla="*/ 1927088 h 2556892"/>
                <a:gd name="connsiteX38-1699" fmla="*/ 1373796 w 2887263"/>
                <a:gd name="connsiteY38-1700" fmla="*/ 1718839 h 2556892"/>
                <a:gd name="connsiteX39-1701" fmla="*/ 1407355 w 2887263"/>
                <a:gd name="connsiteY39-1702" fmla="*/ 1619082 h 2556892"/>
                <a:gd name="connsiteX40-1703" fmla="*/ 1414711 w 2887263"/>
                <a:gd name="connsiteY40-1704" fmla="*/ 1591040 h 2556892"/>
                <a:gd name="connsiteX41-1705" fmla="*/ 1407355 w 2887263"/>
                <a:gd name="connsiteY41-1706" fmla="*/ 1583225 h 2556892"/>
                <a:gd name="connsiteX42-1707" fmla="*/ 1380692 w 2887263"/>
                <a:gd name="connsiteY42-1708" fmla="*/ 1470596 h 2556892"/>
                <a:gd name="connsiteX43-1709" fmla="*/ 1359086 w 2887263"/>
                <a:gd name="connsiteY43-1710" fmla="*/ 1374516 h 2556892"/>
                <a:gd name="connsiteX44-1711" fmla="*/ 1320470 w 2887263"/>
                <a:gd name="connsiteY44-1712" fmla="*/ 1212698 h 2556892"/>
                <a:gd name="connsiteX45-1713" fmla="*/ 1297484 w 2887263"/>
                <a:gd name="connsiteY45-1714" fmla="*/ 1106964 h 2556892"/>
                <a:gd name="connsiteX46-1715" fmla="*/ 1288750 w 2887263"/>
                <a:gd name="connsiteY46-1716" fmla="*/ 1086737 h 2556892"/>
                <a:gd name="connsiteX47-1717" fmla="*/ 1247836 w 2887263"/>
                <a:gd name="connsiteY47-1718" fmla="*/ 1163969 h 2556892"/>
                <a:gd name="connsiteX48-1719" fmla="*/ 1186694 w 2887263"/>
                <a:gd name="connsiteY48-1720" fmla="*/ 1261887 h 2556892"/>
                <a:gd name="connsiteX49-1721" fmla="*/ 1127391 w 2887263"/>
                <a:gd name="connsiteY49-1722" fmla="*/ 1342336 h 2556892"/>
                <a:gd name="connsiteX50-1723" fmla="*/ 962355 w 2887263"/>
                <a:gd name="connsiteY50-1724" fmla="*/ 1506453 h 2556892"/>
                <a:gd name="connsiteX51-1725" fmla="*/ 851105 w 2887263"/>
                <a:gd name="connsiteY51-1726" fmla="*/ 1587362 h 2556892"/>
                <a:gd name="connsiteX52-1727" fmla="*/ 766059 w 2887263"/>
                <a:gd name="connsiteY52-1728" fmla="*/ 1636091 h 2556892"/>
                <a:gd name="connsiteX53-1729" fmla="*/ 494829 w 2887263"/>
                <a:gd name="connsiteY53-1730" fmla="*/ 1753318 h 2556892"/>
                <a:gd name="connsiteX54-1731" fmla="*/ 387717 w 2887263"/>
                <a:gd name="connsiteY54-1732" fmla="*/ 1777223 h 2556892"/>
                <a:gd name="connsiteX55-1733" fmla="*/ 272789 w 2887263"/>
                <a:gd name="connsiteY55-1734" fmla="*/ 1791474 h 2556892"/>
                <a:gd name="connsiteX56-1735" fmla="*/ 104995 w 2887263"/>
                <a:gd name="connsiteY56-1736" fmla="*/ 1804345 h 2556892"/>
                <a:gd name="connsiteX57-1737" fmla="*/ 82929 w 2887263"/>
                <a:gd name="connsiteY57-1738" fmla="*/ 1787336 h 2556892"/>
                <a:gd name="connsiteX58-1739" fmla="*/ 77872 w 2887263"/>
                <a:gd name="connsiteY58-1740" fmla="*/ 1783199 h 2556892"/>
                <a:gd name="connsiteX59-1741" fmla="*/ 61322 w 2887263"/>
                <a:gd name="connsiteY59-1742" fmla="*/ 1758374 h 2556892"/>
                <a:gd name="connsiteX60-1743" fmla="*/ 15811 w 2887263"/>
                <a:gd name="connsiteY60-1744" fmla="*/ 1637471 h 2556892"/>
                <a:gd name="connsiteX61-1745" fmla="*/ 5237 w 2887263"/>
                <a:gd name="connsiteY61-1746" fmla="*/ 1612646 h 2556892"/>
                <a:gd name="connsiteX62-1747" fmla="*/ 1100 w 2887263"/>
                <a:gd name="connsiteY62-1748" fmla="*/ 1591499 h 2556892"/>
                <a:gd name="connsiteX63-1749" fmla="*/ 48450 w 2887263"/>
                <a:gd name="connsiteY63-1750" fmla="*/ 1572192 h 2556892"/>
                <a:gd name="connsiteX64-1751" fmla="*/ 308187 w 2887263"/>
                <a:gd name="connsiteY64-1752" fmla="*/ 1484387 h 2556892"/>
                <a:gd name="connsiteX65-1753" fmla="*/ 378063 w 2887263"/>
                <a:gd name="connsiteY65-1754" fmla="*/ 1454506 h 2556892"/>
                <a:gd name="connsiteX66-1755" fmla="*/ 418058 w 2887263"/>
                <a:gd name="connsiteY66-1756" fmla="*/ 1438416 h 2556892"/>
                <a:gd name="connsiteX67-1757" fmla="*/ 576658 w 2887263"/>
                <a:gd name="connsiteY67-1758" fmla="*/ 1349692 h 2556892"/>
                <a:gd name="connsiteX68-1759" fmla="*/ 783528 w 2887263"/>
                <a:gd name="connsiteY68-1760" fmla="*/ 1212698 h 2556892"/>
                <a:gd name="connsiteX69-1761" fmla="*/ 835935 w 2887263"/>
                <a:gd name="connsiteY69-1762" fmla="*/ 1149718 h 2556892"/>
                <a:gd name="connsiteX70-1763" fmla="*/ 888342 w 2887263"/>
                <a:gd name="connsiteY70-1764" fmla="*/ 1050880 h 2556892"/>
                <a:gd name="connsiteX71-1765" fmla="*/ 1003729 w 2887263"/>
                <a:gd name="connsiteY71-1766" fmla="*/ 829759 h 2556892"/>
                <a:gd name="connsiteX72-1767" fmla="*/ 1096131 w 2887263"/>
                <a:gd name="connsiteY72-1768" fmla="*/ 622429 h 2556892"/>
                <a:gd name="connsiteX73-1769" fmla="*/ 1145780 w 2887263"/>
                <a:gd name="connsiteY73-1770" fmla="*/ 462450 h 2556892"/>
                <a:gd name="connsiteX74-1771" fmla="*/ 1238182 w 2887263"/>
                <a:gd name="connsiteY74-1772" fmla="*/ 327755 h 2556892"/>
                <a:gd name="connsiteX75-1773" fmla="*/ 1398621 w 2887263"/>
                <a:gd name="connsiteY75-1774" fmla="*/ 243628 h 2556892"/>
                <a:gd name="connsiteX76-1775" fmla="*/ 1538832 w 2887263"/>
                <a:gd name="connsiteY76-1776" fmla="*/ 170074 h 2556892"/>
                <a:gd name="connsiteX77-1777" fmla="*/ 1593998 w 2887263"/>
                <a:gd name="connsiteY77-1778" fmla="*/ 129160 h 2556892"/>
                <a:gd name="connsiteX78-1779" fmla="*/ 1684362 w 2887263"/>
                <a:gd name="connsiteY78-1780" fmla="*/ 35759 h 2556892"/>
                <a:gd name="connsiteX79-1781" fmla="*/ 1778802 w 2887263"/>
                <a:gd name="connsiteY79-1782" fmla="*/ 139274 h 2556892"/>
                <a:gd name="connsiteX80-1783" fmla="*/ 1913038 w 2887263"/>
                <a:gd name="connsiteY80-1784" fmla="*/ 215126 h 2556892"/>
                <a:gd name="connsiteX81-1785" fmla="*/ 1956806 w 2887263"/>
                <a:gd name="connsiteY81-1786" fmla="*/ 233819 h 2556892"/>
                <a:gd name="connsiteX82-1787" fmla="*/ 1967743 w 2887263"/>
                <a:gd name="connsiteY82-1788" fmla="*/ 230756 h 2556892"/>
                <a:gd name="connsiteX83-1789" fmla="*/ 1970387 w 2887263"/>
                <a:gd name="connsiteY83-1790" fmla="*/ 230053 h 2556892"/>
                <a:gd name="connsiteX84-1791" fmla="*/ 2020150 w 2887263"/>
                <a:gd name="connsiteY84-1792" fmla="*/ 186624 h 2556892"/>
                <a:gd name="connsiteX85-1793" fmla="*/ 2083131 w 2887263"/>
                <a:gd name="connsiteY85-1794" fmla="*/ 93762 h 2556892"/>
                <a:gd name="connsiteX86-1795" fmla="*/ 2088041 w 2887263"/>
                <a:gd name="connsiteY86-1796" fmla="*/ 0 h 2556892"/>
                <a:gd name="connsiteX0-1797" fmla="*/ 2502386 w 2887263"/>
                <a:gd name="connsiteY0-1798" fmla="*/ 1100528 h 2556892"/>
                <a:gd name="connsiteX1-1799" fmla="*/ 2493192 w 2887263"/>
                <a:gd name="connsiteY1-1800" fmla="*/ 1180518 h 2556892"/>
                <a:gd name="connsiteX2-1801" fmla="*/ 2465609 w 2887263"/>
                <a:gd name="connsiteY2-1802" fmla="*/ 1293147 h 2556892"/>
                <a:gd name="connsiteX3-1803" fmla="*/ 2453657 w 2887263"/>
                <a:gd name="connsiteY3-1804" fmla="*/ 1314294 h 2556892"/>
                <a:gd name="connsiteX4-1805" fmla="*/ 2454117 w 2887263"/>
                <a:gd name="connsiteY4-1806" fmla="*/ 1317972 h 2556892"/>
                <a:gd name="connsiteX5-1807" fmla="*/ 2453197 w 2887263"/>
                <a:gd name="connsiteY5-1808" fmla="*/ 1334981 h 2556892"/>
                <a:gd name="connsiteX6-1809" fmla="*/ 2487675 w 2887263"/>
                <a:gd name="connsiteY6-1810" fmla="*/ 1298204 h 2556892"/>
                <a:gd name="connsiteX7-1811" fmla="*/ 2519396 w 2887263"/>
                <a:gd name="connsiteY7-1812" fmla="*/ 1266944 h 2556892"/>
                <a:gd name="connsiteX8-1813" fmla="*/ 2527210 w 2887263"/>
                <a:gd name="connsiteY8-1814" fmla="*/ 1243499 h 2556892"/>
                <a:gd name="connsiteX9-1815" fmla="*/ 2506983 w 2887263"/>
                <a:gd name="connsiteY9-1816" fmla="*/ 1129031 h 2556892"/>
                <a:gd name="connsiteX10-1817" fmla="*/ 2502386 w 2887263"/>
                <a:gd name="connsiteY10-1818" fmla="*/ 1100528 h 2556892"/>
                <a:gd name="connsiteX11-1819" fmla="*/ 2088041 w 2887263"/>
                <a:gd name="connsiteY11-1820" fmla="*/ 0 h 2556892"/>
                <a:gd name="connsiteX12-1821" fmla="*/ 2147031 w 2887263"/>
                <a:gd name="connsiteY12-1822" fmla="*/ 92843 h 2556892"/>
                <a:gd name="connsiteX13-1823" fmla="*/ 2146811 w 2887263"/>
                <a:gd name="connsiteY13-1824" fmla="*/ 95772 h 2556892"/>
                <a:gd name="connsiteX14-1825" fmla="*/ 2343326 w 2887263"/>
                <a:gd name="connsiteY14-1826" fmla="*/ 146169 h 2556892"/>
                <a:gd name="connsiteX15-1827" fmla="*/ 2510201 w 2887263"/>
                <a:gd name="connsiteY15-1828" fmla="*/ 214666 h 2556892"/>
                <a:gd name="connsiteX16-1829" fmla="*/ 2626968 w 2887263"/>
                <a:gd name="connsiteY16-1830" fmla="*/ 296494 h 2556892"/>
                <a:gd name="connsiteX17-1831" fmla="*/ 2693166 w 2887263"/>
                <a:gd name="connsiteY17-1832" fmla="*/ 382460 h 2556892"/>
                <a:gd name="connsiteX18-1833" fmla="*/ 2731322 w 2887263"/>
                <a:gd name="connsiteY18-1834" fmla="*/ 459692 h 2556892"/>
                <a:gd name="connsiteX19-1835" fmla="*/ 2762123 w 2887263"/>
                <a:gd name="connsiteY19-1836" fmla="*/ 561747 h 2556892"/>
                <a:gd name="connsiteX20-1837" fmla="*/ 2785108 w 2887263"/>
                <a:gd name="connsiteY20-1838" fmla="*/ 666102 h 2556892"/>
                <a:gd name="connsiteX21-1839" fmla="*/ 2804876 w 2887263"/>
                <a:gd name="connsiteY21-1840" fmla="*/ 779650 h 2556892"/>
                <a:gd name="connsiteX22-1841" fmla="*/ 2823264 w 2887263"/>
                <a:gd name="connsiteY22-1842" fmla="*/ 882626 h 2556892"/>
                <a:gd name="connsiteX23-1843" fmla="*/ 2830160 w 2887263"/>
                <a:gd name="connsiteY23-1844" fmla="*/ 938251 h 2556892"/>
                <a:gd name="connsiteX24-1845" fmla="*/ 2853145 w 2887263"/>
                <a:gd name="connsiteY24-1846" fmla="*/ 1122135 h 2556892"/>
                <a:gd name="connsiteX25-1847" fmla="*/ 2870614 w 2887263"/>
                <a:gd name="connsiteY25-1848" fmla="*/ 1265565 h 2556892"/>
                <a:gd name="connsiteX26-1849" fmla="*/ 2880728 w 2887263"/>
                <a:gd name="connsiteY26-1850" fmla="*/ 1355208 h 2556892"/>
                <a:gd name="connsiteX27-1851" fmla="*/ 2887164 w 2887263"/>
                <a:gd name="connsiteY27-1852" fmla="*/ 1424625 h 2556892"/>
                <a:gd name="connsiteX28-1853" fmla="*/ 2873373 w 2887263"/>
                <a:gd name="connsiteY28-1854" fmla="*/ 1444852 h 2556892"/>
                <a:gd name="connsiteX29-1855" fmla="*/ 2661446 w 2887263"/>
                <a:gd name="connsiteY29-1856" fmla="*/ 1543690 h 2556892"/>
                <a:gd name="connsiteX30-1857" fmla="*/ 2448600 w 2887263"/>
                <a:gd name="connsiteY30-1858" fmla="*/ 1641608 h 2556892"/>
                <a:gd name="connsiteX31-1859" fmla="*/ 2447681 w 2887263"/>
                <a:gd name="connsiteY31-1860" fmla="*/ 1783659 h 2556892"/>
                <a:gd name="connsiteX32-1861" fmla="*/ 2452278 w 2887263"/>
                <a:gd name="connsiteY32-1862" fmla="*/ 2127522 h 2556892"/>
                <a:gd name="connsiteX33-1863" fmla="*/ 2458714 w 2887263"/>
                <a:gd name="connsiteY33-1864" fmla="*/ 2556892 h 2556892"/>
                <a:gd name="connsiteX34-1865" fmla="*/ 1263006 w 2887263"/>
                <a:gd name="connsiteY34-1866" fmla="*/ 2556892 h 2556892"/>
                <a:gd name="connsiteX35-1867" fmla="*/ 1282774 w 2887263"/>
                <a:gd name="connsiteY35-1868" fmla="*/ 2299914 h 2556892"/>
                <a:gd name="connsiteX36-1869" fmla="*/ 1307598 w 2887263"/>
                <a:gd name="connsiteY36-1870" fmla="*/ 2083390 h 2556892"/>
                <a:gd name="connsiteX37-1871" fmla="*/ 1331503 w 2887263"/>
                <a:gd name="connsiteY37-1872" fmla="*/ 1927088 h 2556892"/>
                <a:gd name="connsiteX38-1873" fmla="*/ 1373796 w 2887263"/>
                <a:gd name="connsiteY38-1874" fmla="*/ 1718839 h 2556892"/>
                <a:gd name="connsiteX39-1875" fmla="*/ 1407355 w 2887263"/>
                <a:gd name="connsiteY39-1876" fmla="*/ 1619082 h 2556892"/>
                <a:gd name="connsiteX40-1877" fmla="*/ 1414711 w 2887263"/>
                <a:gd name="connsiteY40-1878" fmla="*/ 1591040 h 2556892"/>
                <a:gd name="connsiteX41-1879" fmla="*/ 1407355 w 2887263"/>
                <a:gd name="connsiteY41-1880" fmla="*/ 1583225 h 2556892"/>
                <a:gd name="connsiteX42-1881" fmla="*/ 1380692 w 2887263"/>
                <a:gd name="connsiteY42-1882" fmla="*/ 1470596 h 2556892"/>
                <a:gd name="connsiteX43-1883" fmla="*/ 1359086 w 2887263"/>
                <a:gd name="connsiteY43-1884" fmla="*/ 1374516 h 2556892"/>
                <a:gd name="connsiteX44-1885" fmla="*/ 1320470 w 2887263"/>
                <a:gd name="connsiteY44-1886" fmla="*/ 1212698 h 2556892"/>
                <a:gd name="connsiteX45-1887" fmla="*/ 1297484 w 2887263"/>
                <a:gd name="connsiteY45-1888" fmla="*/ 1106964 h 2556892"/>
                <a:gd name="connsiteX46-1889" fmla="*/ 1288750 w 2887263"/>
                <a:gd name="connsiteY46-1890" fmla="*/ 1086737 h 2556892"/>
                <a:gd name="connsiteX47-1891" fmla="*/ 1247836 w 2887263"/>
                <a:gd name="connsiteY47-1892" fmla="*/ 1163969 h 2556892"/>
                <a:gd name="connsiteX48-1893" fmla="*/ 1186694 w 2887263"/>
                <a:gd name="connsiteY48-1894" fmla="*/ 1261887 h 2556892"/>
                <a:gd name="connsiteX49-1895" fmla="*/ 1127391 w 2887263"/>
                <a:gd name="connsiteY49-1896" fmla="*/ 1342336 h 2556892"/>
                <a:gd name="connsiteX50-1897" fmla="*/ 962355 w 2887263"/>
                <a:gd name="connsiteY50-1898" fmla="*/ 1506453 h 2556892"/>
                <a:gd name="connsiteX51-1899" fmla="*/ 851105 w 2887263"/>
                <a:gd name="connsiteY51-1900" fmla="*/ 1587362 h 2556892"/>
                <a:gd name="connsiteX52-1901" fmla="*/ 766059 w 2887263"/>
                <a:gd name="connsiteY52-1902" fmla="*/ 1636091 h 2556892"/>
                <a:gd name="connsiteX53-1903" fmla="*/ 494829 w 2887263"/>
                <a:gd name="connsiteY53-1904" fmla="*/ 1753318 h 2556892"/>
                <a:gd name="connsiteX54-1905" fmla="*/ 387717 w 2887263"/>
                <a:gd name="connsiteY54-1906" fmla="*/ 1777223 h 2556892"/>
                <a:gd name="connsiteX55-1907" fmla="*/ 272789 w 2887263"/>
                <a:gd name="connsiteY55-1908" fmla="*/ 1791474 h 2556892"/>
                <a:gd name="connsiteX56-1909" fmla="*/ 104995 w 2887263"/>
                <a:gd name="connsiteY56-1910" fmla="*/ 1804345 h 2556892"/>
                <a:gd name="connsiteX57-1911" fmla="*/ 82929 w 2887263"/>
                <a:gd name="connsiteY57-1912" fmla="*/ 1787336 h 2556892"/>
                <a:gd name="connsiteX58-1913" fmla="*/ 77872 w 2887263"/>
                <a:gd name="connsiteY58-1914" fmla="*/ 1783199 h 2556892"/>
                <a:gd name="connsiteX59-1915" fmla="*/ 61322 w 2887263"/>
                <a:gd name="connsiteY59-1916" fmla="*/ 1758374 h 2556892"/>
                <a:gd name="connsiteX60-1917" fmla="*/ 15811 w 2887263"/>
                <a:gd name="connsiteY60-1918" fmla="*/ 1637471 h 2556892"/>
                <a:gd name="connsiteX61-1919" fmla="*/ 5237 w 2887263"/>
                <a:gd name="connsiteY61-1920" fmla="*/ 1612646 h 2556892"/>
                <a:gd name="connsiteX62-1921" fmla="*/ 1100 w 2887263"/>
                <a:gd name="connsiteY62-1922" fmla="*/ 1591499 h 2556892"/>
                <a:gd name="connsiteX63-1923" fmla="*/ 48450 w 2887263"/>
                <a:gd name="connsiteY63-1924" fmla="*/ 1572192 h 2556892"/>
                <a:gd name="connsiteX64-1925" fmla="*/ 308187 w 2887263"/>
                <a:gd name="connsiteY64-1926" fmla="*/ 1484387 h 2556892"/>
                <a:gd name="connsiteX65-1927" fmla="*/ 378063 w 2887263"/>
                <a:gd name="connsiteY65-1928" fmla="*/ 1454506 h 2556892"/>
                <a:gd name="connsiteX66-1929" fmla="*/ 418058 w 2887263"/>
                <a:gd name="connsiteY66-1930" fmla="*/ 1438416 h 2556892"/>
                <a:gd name="connsiteX67-1931" fmla="*/ 576658 w 2887263"/>
                <a:gd name="connsiteY67-1932" fmla="*/ 1349692 h 2556892"/>
                <a:gd name="connsiteX68-1933" fmla="*/ 783528 w 2887263"/>
                <a:gd name="connsiteY68-1934" fmla="*/ 1212698 h 2556892"/>
                <a:gd name="connsiteX69-1935" fmla="*/ 835935 w 2887263"/>
                <a:gd name="connsiteY69-1936" fmla="*/ 1149718 h 2556892"/>
                <a:gd name="connsiteX70-1937" fmla="*/ 888342 w 2887263"/>
                <a:gd name="connsiteY70-1938" fmla="*/ 1050880 h 2556892"/>
                <a:gd name="connsiteX71-1939" fmla="*/ 1003729 w 2887263"/>
                <a:gd name="connsiteY71-1940" fmla="*/ 829759 h 2556892"/>
                <a:gd name="connsiteX72-1941" fmla="*/ 1096131 w 2887263"/>
                <a:gd name="connsiteY72-1942" fmla="*/ 622429 h 2556892"/>
                <a:gd name="connsiteX73-1943" fmla="*/ 1145780 w 2887263"/>
                <a:gd name="connsiteY73-1944" fmla="*/ 462450 h 2556892"/>
                <a:gd name="connsiteX74-1945" fmla="*/ 1238182 w 2887263"/>
                <a:gd name="connsiteY74-1946" fmla="*/ 327755 h 2556892"/>
                <a:gd name="connsiteX75-1947" fmla="*/ 1398621 w 2887263"/>
                <a:gd name="connsiteY75-1948" fmla="*/ 243628 h 2556892"/>
                <a:gd name="connsiteX76-1949" fmla="*/ 1538832 w 2887263"/>
                <a:gd name="connsiteY76-1950" fmla="*/ 170074 h 2556892"/>
                <a:gd name="connsiteX77-1951" fmla="*/ 1593998 w 2887263"/>
                <a:gd name="connsiteY77-1952" fmla="*/ 129160 h 2556892"/>
                <a:gd name="connsiteX78-1953" fmla="*/ 1684362 w 2887263"/>
                <a:gd name="connsiteY78-1954" fmla="*/ 35759 h 2556892"/>
                <a:gd name="connsiteX79-1955" fmla="*/ 1778802 w 2887263"/>
                <a:gd name="connsiteY79-1956" fmla="*/ 139274 h 2556892"/>
                <a:gd name="connsiteX80-1957" fmla="*/ 1913038 w 2887263"/>
                <a:gd name="connsiteY80-1958" fmla="*/ 215126 h 2556892"/>
                <a:gd name="connsiteX81-1959" fmla="*/ 1956806 w 2887263"/>
                <a:gd name="connsiteY81-1960" fmla="*/ 233819 h 2556892"/>
                <a:gd name="connsiteX82-1961" fmla="*/ 1967743 w 2887263"/>
                <a:gd name="connsiteY82-1962" fmla="*/ 230756 h 2556892"/>
                <a:gd name="connsiteX83-1963" fmla="*/ 1970387 w 2887263"/>
                <a:gd name="connsiteY83-1964" fmla="*/ 230053 h 2556892"/>
                <a:gd name="connsiteX84-1965" fmla="*/ 2020150 w 2887263"/>
                <a:gd name="connsiteY84-1966" fmla="*/ 186624 h 2556892"/>
                <a:gd name="connsiteX85-1967" fmla="*/ 2083131 w 2887263"/>
                <a:gd name="connsiteY85-1968" fmla="*/ 93762 h 2556892"/>
                <a:gd name="connsiteX86-1969" fmla="*/ 2088041 w 2887263"/>
                <a:gd name="connsiteY86-1970" fmla="*/ 0 h 2556892"/>
                <a:gd name="connsiteX0-1971" fmla="*/ 2502386 w 2887263"/>
                <a:gd name="connsiteY0-1972" fmla="*/ 1100528 h 2556892"/>
                <a:gd name="connsiteX1-1973" fmla="*/ 2493192 w 2887263"/>
                <a:gd name="connsiteY1-1974" fmla="*/ 1180518 h 2556892"/>
                <a:gd name="connsiteX2-1975" fmla="*/ 2465609 w 2887263"/>
                <a:gd name="connsiteY2-1976" fmla="*/ 1293147 h 2556892"/>
                <a:gd name="connsiteX3-1977" fmla="*/ 2453657 w 2887263"/>
                <a:gd name="connsiteY3-1978" fmla="*/ 1314294 h 2556892"/>
                <a:gd name="connsiteX4-1979" fmla="*/ 2454117 w 2887263"/>
                <a:gd name="connsiteY4-1980" fmla="*/ 1317972 h 2556892"/>
                <a:gd name="connsiteX5-1981" fmla="*/ 2453197 w 2887263"/>
                <a:gd name="connsiteY5-1982" fmla="*/ 1334981 h 2556892"/>
                <a:gd name="connsiteX6-1983" fmla="*/ 2487675 w 2887263"/>
                <a:gd name="connsiteY6-1984" fmla="*/ 1298204 h 2556892"/>
                <a:gd name="connsiteX7-1985" fmla="*/ 2519396 w 2887263"/>
                <a:gd name="connsiteY7-1986" fmla="*/ 1266944 h 2556892"/>
                <a:gd name="connsiteX8-1987" fmla="*/ 2527210 w 2887263"/>
                <a:gd name="connsiteY8-1988" fmla="*/ 1243499 h 2556892"/>
                <a:gd name="connsiteX9-1989" fmla="*/ 2506983 w 2887263"/>
                <a:gd name="connsiteY9-1990" fmla="*/ 1129031 h 2556892"/>
                <a:gd name="connsiteX10-1991" fmla="*/ 2502386 w 2887263"/>
                <a:gd name="connsiteY10-1992" fmla="*/ 1100528 h 2556892"/>
                <a:gd name="connsiteX11-1993" fmla="*/ 2088041 w 2887263"/>
                <a:gd name="connsiteY11-1994" fmla="*/ 0 h 2556892"/>
                <a:gd name="connsiteX12-1995" fmla="*/ 2147031 w 2887263"/>
                <a:gd name="connsiteY12-1996" fmla="*/ 92843 h 2556892"/>
                <a:gd name="connsiteX13-1997" fmla="*/ 2146811 w 2887263"/>
                <a:gd name="connsiteY13-1998" fmla="*/ 95772 h 2556892"/>
                <a:gd name="connsiteX14-1999" fmla="*/ 2343326 w 2887263"/>
                <a:gd name="connsiteY14-2000" fmla="*/ 146169 h 2556892"/>
                <a:gd name="connsiteX15-2001" fmla="*/ 2510201 w 2887263"/>
                <a:gd name="connsiteY15-2002" fmla="*/ 214666 h 2556892"/>
                <a:gd name="connsiteX16-2003" fmla="*/ 2626968 w 2887263"/>
                <a:gd name="connsiteY16-2004" fmla="*/ 296494 h 2556892"/>
                <a:gd name="connsiteX17-2005" fmla="*/ 2693166 w 2887263"/>
                <a:gd name="connsiteY17-2006" fmla="*/ 382460 h 2556892"/>
                <a:gd name="connsiteX18-2007" fmla="*/ 2731322 w 2887263"/>
                <a:gd name="connsiteY18-2008" fmla="*/ 459692 h 2556892"/>
                <a:gd name="connsiteX19-2009" fmla="*/ 2762123 w 2887263"/>
                <a:gd name="connsiteY19-2010" fmla="*/ 561747 h 2556892"/>
                <a:gd name="connsiteX20-2011" fmla="*/ 2785108 w 2887263"/>
                <a:gd name="connsiteY20-2012" fmla="*/ 666102 h 2556892"/>
                <a:gd name="connsiteX21-2013" fmla="*/ 2804876 w 2887263"/>
                <a:gd name="connsiteY21-2014" fmla="*/ 779650 h 2556892"/>
                <a:gd name="connsiteX22-2015" fmla="*/ 2823264 w 2887263"/>
                <a:gd name="connsiteY22-2016" fmla="*/ 882626 h 2556892"/>
                <a:gd name="connsiteX23-2017" fmla="*/ 2830160 w 2887263"/>
                <a:gd name="connsiteY23-2018" fmla="*/ 938251 h 2556892"/>
                <a:gd name="connsiteX24-2019" fmla="*/ 2853145 w 2887263"/>
                <a:gd name="connsiteY24-2020" fmla="*/ 1122135 h 2556892"/>
                <a:gd name="connsiteX25-2021" fmla="*/ 2870614 w 2887263"/>
                <a:gd name="connsiteY25-2022" fmla="*/ 1265565 h 2556892"/>
                <a:gd name="connsiteX26-2023" fmla="*/ 2880728 w 2887263"/>
                <a:gd name="connsiteY26-2024" fmla="*/ 1355208 h 2556892"/>
                <a:gd name="connsiteX27-2025" fmla="*/ 2887164 w 2887263"/>
                <a:gd name="connsiteY27-2026" fmla="*/ 1424625 h 2556892"/>
                <a:gd name="connsiteX28-2027" fmla="*/ 2873373 w 2887263"/>
                <a:gd name="connsiteY28-2028" fmla="*/ 1444852 h 2556892"/>
                <a:gd name="connsiteX29-2029" fmla="*/ 2661446 w 2887263"/>
                <a:gd name="connsiteY29-2030" fmla="*/ 1543690 h 2556892"/>
                <a:gd name="connsiteX30-2031" fmla="*/ 2448600 w 2887263"/>
                <a:gd name="connsiteY30-2032" fmla="*/ 1641608 h 2556892"/>
                <a:gd name="connsiteX31-2033" fmla="*/ 2447681 w 2887263"/>
                <a:gd name="connsiteY31-2034" fmla="*/ 1783659 h 2556892"/>
                <a:gd name="connsiteX32-2035" fmla="*/ 2452278 w 2887263"/>
                <a:gd name="connsiteY32-2036" fmla="*/ 2127522 h 2556892"/>
                <a:gd name="connsiteX33-2037" fmla="*/ 2458714 w 2887263"/>
                <a:gd name="connsiteY33-2038" fmla="*/ 2556892 h 2556892"/>
                <a:gd name="connsiteX34-2039" fmla="*/ 1263006 w 2887263"/>
                <a:gd name="connsiteY34-2040" fmla="*/ 2556892 h 2556892"/>
                <a:gd name="connsiteX35-2041" fmla="*/ 1282774 w 2887263"/>
                <a:gd name="connsiteY35-2042" fmla="*/ 2299914 h 2556892"/>
                <a:gd name="connsiteX36-2043" fmla="*/ 1307598 w 2887263"/>
                <a:gd name="connsiteY36-2044" fmla="*/ 2083390 h 2556892"/>
                <a:gd name="connsiteX37-2045" fmla="*/ 1331503 w 2887263"/>
                <a:gd name="connsiteY37-2046" fmla="*/ 1927088 h 2556892"/>
                <a:gd name="connsiteX38-2047" fmla="*/ 1373796 w 2887263"/>
                <a:gd name="connsiteY38-2048" fmla="*/ 1718839 h 2556892"/>
                <a:gd name="connsiteX39-2049" fmla="*/ 1407355 w 2887263"/>
                <a:gd name="connsiteY39-2050" fmla="*/ 1619082 h 2556892"/>
                <a:gd name="connsiteX40-2051" fmla="*/ 1414711 w 2887263"/>
                <a:gd name="connsiteY40-2052" fmla="*/ 1591040 h 2556892"/>
                <a:gd name="connsiteX41-2053" fmla="*/ 1407355 w 2887263"/>
                <a:gd name="connsiteY41-2054" fmla="*/ 1583225 h 2556892"/>
                <a:gd name="connsiteX42-2055" fmla="*/ 1380692 w 2887263"/>
                <a:gd name="connsiteY42-2056" fmla="*/ 1470596 h 2556892"/>
                <a:gd name="connsiteX43-2057" fmla="*/ 1359086 w 2887263"/>
                <a:gd name="connsiteY43-2058" fmla="*/ 1374516 h 2556892"/>
                <a:gd name="connsiteX44-2059" fmla="*/ 1320470 w 2887263"/>
                <a:gd name="connsiteY44-2060" fmla="*/ 1212698 h 2556892"/>
                <a:gd name="connsiteX45-2061" fmla="*/ 1297484 w 2887263"/>
                <a:gd name="connsiteY45-2062" fmla="*/ 1106964 h 2556892"/>
                <a:gd name="connsiteX46-2063" fmla="*/ 1288750 w 2887263"/>
                <a:gd name="connsiteY46-2064" fmla="*/ 1086737 h 2556892"/>
                <a:gd name="connsiteX47-2065" fmla="*/ 1247836 w 2887263"/>
                <a:gd name="connsiteY47-2066" fmla="*/ 1163969 h 2556892"/>
                <a:gd name="connsiteX48-2067" fmla="*/ 1186694 w 2887263"/>
                <a:gd name="connsiteY48-2068" fmla="*/ 1261887 h 2556892"/>
                <a:gd name="connsiteX49-2069" fmla="*/ 1127391 w 2887263"/>
                <a:gd name="connsiteY49-2070" fmla="*/ 1342336 h 2556892"/>
                <a:gd name="connsiteX50-2071" fmla="*/ 962355 w 2887263"/>
                <a:gd name="connsiteY50-2072" fmla="*/ 1506453 h 2556892"/>
                <a:gd name="connsiteX51-2073" fmla="*/ 851105 w 2887263"/>
                <a:gd name="connsiteY51-2074" fmla="*/ 1587362 h 2556892"/>
                <a:gd name="connsiteX52-2075" fmla="*/ 766059 w 2887263"/>
                <a:gd name="connsiteY52-2076" fmla="*/ 1636091 h 2556892"/>
                <a:gd name="connsiteX53-2077" fmla="*/ 494829 w 2887263"/>
                <a:gd name="connsiteY53-2078" fmla="*/ 1753318 h 2556892"/>
                <a:gd name="connsiteX54-2079" fmla="*/ 387717 w 2887263"/>
                <a:gd name="connsiteY54-2080" fmla="*/ 1777223 h 2556892"/>
                <a:gd name="connsiteX55-2081" fmla="*/ 272789 w 2887263"/>
                <a:gd name="connsiteY55-2082" fmla="*/ 1791474 h 2556892"/>
                <a:gd name="connsiteX56-2083" fmla="*/ 104995 w 2887263"/>
                <a:gd name="connsiteY56-2084" fmla="*/ 1804345 h 2556892"/>
                <a:gd name="connsiteX57-2085" fmla="*/ 82929 w 2887263"/>
                <a:gd name="connsiteY57-2086" fmla="*/ 1787336 h 2556892"/>
                <a:gd name="connsiteX58-2087" fmla="*/ 77872 w 2887263"/>
                <a:gd name="connsiteY58-2088" fmla="*/ 1783199 h 2556892"/>
                <a:gd name="connsiteX59-2089" fmla="*/ 61322 w 2887263"/>
                <a:gd name="connsiteY59-2090" fmla="*/ 1758374 h 2556892"/>
                <a:gd name="connsiteX60-2091" fmla="*/ 15811 w 2887263"/>
                <a:gd name="connsiteY60-2092" fmla="*/ 1637471 h 2556892"/>
                <a:gd name="connsiteX61-2093" fmla="*/ 5237 w 2887263"/>
                <a:gd name="connsiteY61-2094" fmla="*/ 1612646 h 2556892"/>
                <a:gd name="connsiteX62-2095" fmla="*/ 1100 w 2887263"/>
                <a:gd name="connsiteY62-2096" fmla="*/ 1591499 h 2556892"/>
                <a:gd name="connsiteX63-2097" fmla="*/ 48450 w 2887263"/>
                <a:gd name="connsiteY63-2098" fmla="*/ 1572192 h 2556892"/>
                <a:gd name="connsiteX64-2099" fmla="*/ 308187 w 2887263"/>
                <a:gd name="connsiteY64-2100" fmla="*/ 1484387 h 2556892"/>
                <a:gd name="connsiteX65-2101" fmla="*/ 418058 w 2887263"/>
                <a:gd name="connsiteY65-2102" fmla="*/ 1438416 h 2556892"/>
                <a:gd name="connsiteX66-2103" fmla="*/ 576658 w 2887263"/>
                <a:gd name="connsiteY66-2104" fmla="*/ 1349692 h 2556892"/>
                <a:gd name="connsiteX67-2105" fmla="*/ 783528 w 2887263"/>
                <a:gd name="connsiteY67-2106" fmla="*/ 1212698 h 2556892"/>
                <a:gd name="connsiteX68-2107" fmla="*/ 835935 w 2887263"/>
                <a:gd name="connsiteY68-2108" fmla="*/ 1149718 h 2556892"/>
                <a:gd name="connsiteX69-2109" fmla="*/ 888342 w 2887263"/>
                <a:gd name="connsiteY69-2110" fmla="*/ 1050880 h 2556892"/>
                <a:gd name="connsiteX70-2111" fmla="*/ 1003729 w 2887263"/>
                <a:gd name="connsiteY70-2112" fmla="*/ 829759 h 2556892"/>
                <a:gd name="connsiteX71-2113" fmla="*/ 1096131 w 2887263"/>
                <a:gd name="connsiteY71-2114" fmla="*/ 622429 h 2556892"/>
                <a:gd name="connsiteX72-2115" fmla="*/ 1145780 w 2887263"/>
                <a:gd name="connsiteY72-2116" fmla="*/ 462450 h 2556892"/>
                <a:gd name="connsiteX73-2117" fmla="*/ 1238182 w 2887263"/>
                <a:gd name="connsiteY73-2118" fmla="*/ 327755 h 2556892"/>
                <a:gd name="connsiteX74-2119" fmla="*/ 1398621 w 2887263"/>
                <a:gd name="connsiteY74-2120" fmla="*/ 243628 h 2556892"/>
                <a:gd name="connsiteX75-2121" fmla="*/ 1538832 w 2887263"/>
                <a:gd name="connsiteY75-2122" fmla="*/ 170074 h 2556892"/>
                <a:gd name="connsiteX76-2123" fmla="*/ 1593998 w 2887263"/>
                <a:gd name="connsiteY76-2124" fmla="*/ 129160 h 2556892"/>
                <a:gd name="connsiteX77-2125" fmla="*/ 1684362 w 2887263"/>
                <a:gd name="connsiteY77-2126" fmla="*/ 35759 h 2556892"/>
                <a:gd name="connsiteX78-2127" fmla="*/ 1778802 w 2887263"/>
                <a:gd name="connsiteY78-2128" fmla="*/ 139274 h 2556892"/>
                <a:gd name="connsiteX79-2129" fmla="*/ 1913038 w 2887263"/>
                <a:gd name="connsiteY79-2130" fmla="*/ 215126 h 2556892"/>
                <a:gd name="connsiteX80-2131" fmla="*/ 1956806 w 2887263"/>
                <a:gd name="connsiteY80-2132" fmla="*/ 233819 h 2556892"/>
                <a:gd name="connsiteX81-2133" fmla="*/ 1967743 w 2887263"/>
                <a:gd name="connsiteY81-2134" fmla="*/ 230756 h 2556892"/>
                <a:gd name="connsiteX82-2135" fmla="*/ 1970387 w 2887263"/>
                <a:gd name="connsiteY82-2136" fmla="*/ 230053 h 2556892"/>
                <a:gd name="connsiteX83-2137" fmla="*/ 2020150 w 2887263"/>
                <a:gd name="connsiteY83-2138" fmla="*/ 186624 h 2556892"/>
                <a:gd name="connsiteX84-2139" fmla="*/ 2083131 w 2887263"/>
                <a:gd name="connsiteY84-2140" fmla="*/ 93762 h 2556892"/>
                <a:gd name="connsiteX85-2141" fmla="*/ 2088041 w 2887263"/>
                <a:gd name="connsiteY85-2142" fmla="*/ 0 h 2556892"/>
                <a:gd name="connsiteX0-2143" fmla="*/ 2502386 w 2887263"/>
                <a:gd name="connsiteY0-2144" fmla="*/ 1100528 h 2556892"/>
                <a:gd name="connsiteX1-2145" fmla="*/ 2493192 w 2887263"/>
                <a:gd name="connsiteY1-2146" fmla="*/ 1180518 h 2556892"/>
                <a:gd name="connsiteX2-2147" fmla="*/ 2465609 w 2887263"/>
                <a:gd name="connsiteY2-2148" fmla="*/ 1293147 h 2556892"/>
                <a:gd name="connsiteX3-2149" fmla="*/ 2453657 w 2887263"/>
                <a:gd name="connsiteY3-2150" fmla="*/ 1314294 h 2556892"/>
                <a:gd name="connsiteX4-2151" fmla="*/ 2454117 w 2887263"/>
                <a:gd name="connsiteY4-2152" fmla="*/ 1317972 h 2556892"/>
                <a:gd name="connsiteX5-2153" fmla="*/ 2453197 w 2887263"/>
                <a:gd name="connsiteY5-2154" fmla="*/ 1334981 h 2556892"/>
                <a:gd name="connsiteX6-2155" fmla="*/ 2487675 w 2887263"/>
                <a:gd name="connsiteY6-2156" fmla="*/ 1298204 h 2556892"/>
                <a:gd name="connsiteX7-2157" fmla="*/ 2519396 w 2887263"/>
                <a:gd name="connsiteY7-2158" fmla="*/ 1266944 h 2556892"/>
                <a:gd name="connsiteX8-2159" fmla="*/ 2527210 w 2887263"/>
                <a:gd name="connsiteY8-2160" fmla="*/ 1243499 h 2556892"/>
                <a:gd name="connsiteX9-2161" fmla="*/ 2506983 w 2887263"/>
                <a:gd name="connsiteY9-2162" fmla="*/ 1129031 h 2556892"/>
                <a:gd name="connsiteX10-2163" fmla="*/ 2502386 w 2887263"/>
                <a:gd name="connsiteY10-2164" fmla="*/ 1100528 h 2556892"/>
                <a:gd name="connsiteX11-2165" fmla="*/ 2088041 w 2887263"/>
                <a:gd name="connsiteY11-2166" fmla="*/ 0 h 2556892"/>
                <a:gd name="connsiteX12-2167" fmla="*/ 2147031 w 2887263"/>
                <a:gd name="connsiteY12-2168" fmla="*/ 92843 h 2556892"/>
                <a:gd name="connsiteX13-2169" fmla="*/ 2146811 w 2887263"/>
                <a:gd name="connsiteY13-2170" fmla="*/ 95772 h 2556892"/>
                <a:gd name="connsiteX14-2171" fmla="*/ 2343326 w 2887263"/>
                <a:gd name="connsiteY14-2172" fmla="*/ 146169 h 2556892"/>
                <a:gd name="connsiteX15-2173" fmla="*/ 2510201 w 2887263"/>
                <a:gd name="connsiteY15-2174" fmla="*/ 214666 h 2556892"/>
                <a:gd name="connsiteX16-2175" fmla="*/ 2626968 w 2887263"/>
                <a:gd name="connsiteY16-2176" fmla="*/ 296494 h 2556892"/>
                <a:gd name="connsiteX17-2177" fmla="*/ 2693166 w 2887263"/>
                <a:gd name="connsiteY17-2178" fmla="*/ 382460 h 2556892"/>
                <a:gd name="connsiteX18-2179" fmla="*/ 2731322 w 2887263"/>
                <a:gd name="connsiteY18-2180" fmla="*/ 459692 h 2556892"/>
                <a:gd name="connsiteX19-2181" fmla="*/ 2762123 w 2887263"/>
                <a:gd name="connsiteY19-2182" fmla="*/ 561747 h 2556892"/>
                <a:gd name="connsiteX20-2183" fmla="*/ 2785108 w 2887263"/>
                <a:gd name="connsiteY20-2184" fmla="*/ 666102 h 2556892"/>
                <a:gd name="connsiteX21-2185" fmla="*/ 2804876 w 2887263"/>
                <a:gd name="connsiteY21-2186" fmla="*/ 779650 h 2556892"/>
                <a:gd name="connsiteX22-2187" fmla="*/ 2823264 w 2887263"/>
                <a:gd name="connsiteY22-2188" fmla="*/ 882626 h 2556892"/>
                <a:gd name="connsiteX23-2189" fmla="*/ 2830160 w 2887263"/>
                <a:gd name="connsiteY23-2190" fmla="*/ 938251 h 2556892"/>
                <a:gd name="connsiteX24-2191" fmla="*/ 2853145 w 2887263"/>
                <a:gd name="connsiteY24-2192" fmla="*/ 1122135 h 2556892"/>
                <a:gd name="connsiteX25-2193" fmla="*/ 2870614 w 2887263"/>
                <a:gd name="connsiteY25-2194" fmla="*/ 1265565 h 2556892"/>
                <a:gd name="connsiteX26-2195" fmla="*/ 2880728 w 2887263"/>
                <a:gd name="connsiteY26-2196" fmla="*/ 1355208 h 2556892"/>
                <a:gd name="connsiteX27-2197" fmla="*/ 2887164 w 2887263"/>
                <a:gd name="connsiteY27-2198" fmla="*/ 1424625 h 2556892"/>
                <a:gd name="connsiteX28-2199" fmla="*/ 2873373 w 2887263"/>
                <a:gd name="connsiteY28-2200" fmla="*/ 1444852 h 2556892"/>
                <a:gd name="connsiteX29-2201" fmla="*/ 2661446 w 2887263"/>
                <a:gd name="connsiteY29-2202" fmla="*/ 1543690 h 2556892"/>
                <a:gd name="connsiteX30-2203" fmla="*/ 2448600 w 2887263"/>
                <a:gd name="connsiteY30-2204" fmla="*/ 1641608 h 2556892"/>
                <a:gd name="connsiteX31-2205" fmla="*/ 2447681 w 2887263"/>
                <a:gd name="connsiteY31-2206" fmla="*/ 1783659 h 2556892"/>
                <a:gd name="connsiteX32-2207" fmla="*/ 2452278 w 2887263"/>
                <a:gd name="connsiteY32-2208" fmla="*/ 2127522 h 2556892"/>
                <a:gd name="connsiteX33-2209" fmla="*/ 2458714 w 2887263"/>
                <a:gd name="connsiteY33-2210" fmla="*/ 2556892 h 2556892"/>
                <a:gd name="connsiteX34-2211" fmla="*/ 1263006 w 2887263"/>
                <a:gd name="connsiteY34-2212" fmla="*/ 2556892 h 2556892"/>
                <a:gd name="connsiteX35-2213" fmla="*/ 1282774 w 2887263"/>
                <a:gd name="connsiteY35-2214" fmla="*/ 2299914 h 2556892"/>
                <a:gd name="connsiteX36-2215" fmla="*/ 1307598 w 2887263"/>
                <a:gd name="connsiteY36-2216" fmla="*/ 2083390 h 2556892"/>
                <a:gd name="connsiteX37-2217" fmla="*/ 1331503 w 2887263"/>
                <a:gd name="connsiteY37-2218" fmla="*/ 1927088 h 2556892"/>
                <a:gd name="connsiteX38-2219" fmla="*/ 1373796 w 2887263"/>
                <a:gd name="connsiteY38-2220" fmla="*/ 1718839 h 2556892"/>
                <a:gd name="connsiteX39-2221" fmla="*/ 1407355 w 2887263"/>
                <a:gd name="connsiteY39-2222" fmla="*/ 1619082 h 2556892"/>
                <a:gd name="connsiteX40-2223" fmla="*/ 1414711 w 2887263"/>
                <a:gd name="connsiteY40-2224" fmla="*/ 1591040 h 2556892"/>
                <a:gd name="connsiteX41-2225" fmla="*/ 1407355 w 2887263"/>
                <a:gd name="connsiteY41-2226" fmla="*/ 1583225 h 2556892"/>
                <a:gd name="connsiteX42-2227" fmla="*/ 1380692 w 2887263"/>
                <a:gd name="connsiteY42-2228" fmla="*/ 1470596 h 2556892"/>
                <a:gd name="connsiteX43-2229" fmla="*/ 1359086 w 2887263"/>
                <a:gd name="connsiteY43-2230" fmla="*/ 1374516 h 2556892"/>
                <a:gd name="connsiteX44-2231" fmla="*/ 1320470 w 2887263"/>
                <a:gd name="connsiteY44-2232" fmla="*/ 1212698 h 2556892"/>
                <a:gd name="connsiteX45-2233" fmla="*/ 1297484 w 2887263"/>
                <a:gd name="connsiteY45-2234" fmla="*/ 1106964 h 2556892"/>
                <a:gd name="connsiteX46-2235" fmla="*/ 1288750 w 2887263"/>
                <a:gd name="connsiteY46-2236" fmla="*/ 1086737 h 2556892"/>
                <a:gd name="connsiteX47-2237" fmla="*/ 1247836 w 2887263"/>
                <a:gd name="connsiteY47-2238" fmla="*/ 1163969 h 2556892"/>
                <a:gd name="connsiteX48-2239" fmla="*/ 1186694 w 2887263"/>
                <a:gd name="connsiteY48-2240" fmla="*/ 1261887 h 2556892"/>
                <a:gd name="connsiteX49-2241" fmla="*/ 1127391 w 2887263"/>
                <a:gd name="connsiteY49-2242" fmla="*/ 1342336 h 2556892"/>
                <a:gd name="connsiteX50-2243" fmla="*/ 962355 w 2887263"/>
                <a:gd name="connsiteY50-2244" fmla="*/ 1506453 h 2556892"/>
                <a:gd name="connsiteX51-2245" fmla="*/ 851105 w 2887263"/>
                <a:gd name="connsiteY51-2246" fmla="*/ 1587362 h 2556892"/>
                <a:gd name="connsiteX52-2247" fmla="*/ 766059 w 2887263"/>
                <a:gd name="connsiteY52-2248" fmla="*/ 1636091 h 2556892"/>
                <a:gd name="connsiteX53-2249" fmla="*/ 494829 w 2887263"/>
                <a:gd name="connsiteY53-2250" fmla="*/ 1753318 h 2556892"/>
                <a:gd name="connsiteX54-2251" fmla="*/ 387717 w 2887263"/>
                <a:gd name="connsiteY54-2252" fmla="*/ 1777223 h 2556892"/>
                <a:gd name="connsiteX55-2253" fmla="*/ 272789 w 2887263"/>
                <a:gd name="connsiteY55-2254" fmla="*/ 1791474 h 2556892"/>
                <a:gd name="connsiteX56-2255" fmla="*/ 104995 w 2887263"/>
                <a:gd name="connsiteY56-2256" fmla="*/ 1804345 h 2556892"/>
                <a:gd name="connsiteX57-2257" fmla="*/ 82929 w 2887263"/>
                <a:gd name="connsiteY57-2258" fmla="*/ 1787336 h 2556892"/>
                <a:gd name="connsiteX58-2259" fmla="*/ 77872 w 2887263"/>
                <a:gd name="connsiteY58-2260" fmla="*/ 1783199 h 2556892"/>
                <a:gd name="connsiteX59-2261" fmla="*/ 61322 w 2887263"/>
                <a:gd name="connsiteY59-2262" fmla="*/ 1758374 h 2556892"/>
                <a:gd name="connsiteX60-2263" fmla="*/ 15811 w 2887263"/>
                <a:gd name="connsiteY60-2264" fmla="*/ 1637471 h 2556892"/>
                <a:gd name="connsiteX61-2265" fmla="*/ 5237 w 2887263"/>
                <a:gd name="connsiteY61-2266" fmla="*/ 1612646 h 2556892"/>
                <a:gd name="connsiteX62-2267" fmla="*/ 1100 w 2887263"/>
                <a:gd name="connsiteY62-2268" fmla="*/ 1591499 h 2556892"/>
                <a:gd name="connsiteX63-2269" fmla="*/ 48450 w 2887263"/>
                <a:gd name="connsiteY63-2270" fmla="*/ 1572192 h 2556892"/>
                <a:gd name="connsiteX64-2271" fmla="*/ 308187 w 2887263"/>
                <a:gd name="connsiteY64-2272" fmla="*/ 1484387 h 2556892"/>
                <a:gd name="connsiteX65-2273" fmla="*/ 418058 w 2887263"/>
                <a:gd name="connsiteY65-2274" fmla="*/ 1438416 h 2556892"/>
                <a:gd name="connsiteX66-2275" fmla="*/ 576658 w 2887263"/>
                <a:gd name="connsiteY66-2276" fmla="*/ 1349692 h 2556892"/>
                <a:gd name="connsiteX67-2277" fmla="*/ 783528 w 2887263"/>
                <a:gd name="connsiteY67-2278" fmla="*/ 1212698 h 2556892"/>
                <a:gd name="connsiteX68-2279" fmla="*/ 835935 w 2887263"/>
                <a:gd name="connsiteY68-2280" fmla="*/ 1149718 h 2556892"/>
                <a:gd name="connsiteX69-2281" fmla="*/ 1003729 w 2887263"/>
                <a:gd name="connsiteY69-2282" fmla="*/ 829759 h 2556892"/>
                <a:gd name="connsiteX70-2283" fmla="*/ 1096131 w 2887263"/>
                <a:gd name="connsiteY70-2284" fmla="*/ 622429 h 2556892"/>
                <a:gd name="connsiteX71-2285" fmla="*/ 1145780 w 2887263"/>
                <a:gd name="connsiteY71-2286" fmla="*/ 462450 h 2556892"/>
                <a:gd name="connsiteX72-2287" fmla="*/ 1238182 w 2887263"/>
                <a:gd name="connsiteY72-2288" fmla="*/ 327755 h 2556892"/>
                <a:gd name="connsiteX73-2289" fmla="*/ 1398621 w 2887263"/>
                <a:gd name="connsiteY73-2290" fmla="*/ 243628 h 2556892"/>
                <a:gd name="connsiteX74-2291" fmla="*/ 1538832 w 2887263"/>
                <a:gd name="connsiteY74-2292" fmla="*/ 170074 h 2556892"/>
                <a:gd name="connsiteX75-2293" fmla="*/ 1593998 w 2887263"/>
                <a:gd name="connsiteY75-2294" fmla="*/ 129160 h 2556892"/>
                <a:gd name="connsiteX76-2295" fmla="*/ 1684362 w 2887263"/>
                <a:gd name="connsiteY76-2296" fmla="*/ 35759 h 2556892"/>
                <a:gd name="connsiteX77-2297" fmla="*/ 1778802 w 2887263"/>
                <a:gd name="connsiteY77-2298" fmla="*/ 139274 h 2556892"/>
                <a:gd name="connsiteX78-2299" fmla="*/ 1913038 w 2887263"/>
                <a:gd name="connsiteY78-2300" fmla="*/ 215126 h 2556892"/>
                <a:gd name="connsiteX79-2301" fmla="*/ 1956806 w 2887263"/>
                <a:gd name="connsiteY79-2302" fmla="*/ 233819 h 2556892"/>
                <a:gd name="connsiteX80-2303" fmla="*/ 1967743 w 2887263"/>
                <a:gd name="connsiteY80-2304" fmla="*/ 230756 h 2556892"/>
                <a:gd name="connsiteX81-2305" fmla="*/ 1970387 w 2887263"/>
                <a:gd name="connsiteY81-2306" fmla="*/ 230053 h 2556892"/>
                <a:gd name="connsiteX82-2307" fmla="*/ 2020150 w 2887263"/>
                <a:gd name="connsiteY82-2308" fmla="*/ 186624 h 2556892"/>
                <a:gd name="connsiteX83-2309" fmla="*/ 2083131 w 2887263"/>
                <a:gd name="connsiteY83-2310" fmla="*/ 93762 h 2556892"/>
                <a:gd name="connsiteX84-2311" fmla="*/ 2088041 w 2887263"/>
                <a:gd name="connsiteY84-2312" fmla="*/ 0 h 2556892"/>
                <a:gd name="connsiteX0-2313" fmla="*/ 2502386 w 2887263"/>
                <a:gd name="connsiteY0-2314" fmla="*/ 1100528 h 2556892"/>
                <a:gd name="connsiteX1-2315" fmla="*/ 2493192 w 2887263"/>
                <a:gd name="connsiteY1-2316" fmla="*/ 1180518 h 2556892"/>
                <a:gd name="connsiteX2-2317" fmla="*/ 2465609 w 2887263"/>
                <a:gd name="connsiteY2-2318" fmla="*/ 1293147 h 2556892"/>
                <a:gd name="connsiteX3-2319" fmla="*/ 2453657 w 2887263"/>
                <a:gd name="connsiteY3-2320" fmla="*/ 1314294 h 2556892"/>
                <a:gd name="connsiteX4-2321" fmla="*/ 2454117 w 2887263"/>
                <a:gd name="connsiteY4-2322" fmla="*/ 1317972 h 2556892"/>
                <a:gd name="connsiteX5-2323" fmla="*/ 2453197 w 2887263"/>
                <a:gd name="connsiteY5-2324" fmla="*/ 1334981 h 2556892"/>
                <a:gd name="connsiteX6-2325" fmla="*/ 2487675 w 2887263"/>
                <a:gd name="connsiteY6-2326" fmla="*/ 1298204 h 2556892"/>
                <a:gd name="connsiteX7-2327" fmla="*/ 2519396 w 2887263"/>
                <a:gd name="connsiteY7-2328" fmla="*/ 1266944 h 2556892"/>
                <a:gd name="connsiteX8-2329" fmla="*/ 2527210 w 2887263"/>
                <a:gd name="connsiteY8-2330" fmla="*/ 1243499 h 2556892"/>
                <a:gd name="connsiteX9-2331" fmla="*/ 2506983 w 2887263"/>
                <a:gd name="connsiteY9-2332" fmla="*/ 1129031 h 2556892"/>
                <a:gd name="connsiteX10-2333" fmla="*/ 2502386 w 2887263"/>
                <a:gd name="connsiteY10-2334" fmla="*/ 1100528 h 2556892"/>
                <a:gd name="connsiteX11-2335" fmla="*/ 2088041 w 2887263"/>
                <a:gd name="connsiteY11-2336" fmla="*/ 0 h 2556892"/>
                <a:gd name="connsiteX12-2337" fmla="*/ 2147031 w 2887263"/>
                <a:gd name="connsiteY12-2338" fmla="*/ 92843 h 2556892"/>
                <a:gd name="connsiteX13-2339" fmla="*/ 2146811 w 2887263"/>
                <a:gd name="connsiteY13-2340" fmla="*/ 95772 h 2556892"/>
                <a:gd name="connsiteX14-2341" fmla="*/ 2343326 w 2887263"/>
                <a:gd name="connsiteY14-2342" fmla="*/ 146169 h 2556892"/>
                <a:gd name="connsiteX15-2343" fmla="*/ 2510201 w 2887263"/>
                <a:gd name="connsiteY15-2344" fmla="*/ 214666 h 2556892"/>
                <a:gd name="connsiteX16-2345" fmla="*/ 2626968 w 2887263"/>
                <a:gd name="connsiteY16-2346" fmla="*/ 296494 h 2556892"/>
                <a:gd name="connsiteX17-2347" fmla="*/ 2693166 w 2887263"/>
                <a:gd name="connsiteY17-2348" fmla="*/ 382460 h 2556892"/>
                <a:gd name="connsiteX18-2349" fmla="*/ 2731322 w 2887263"/>
                <a:gd name="connsiteY18-2350" fmla="*/ 459692 h 2556892"/>
                <a:gd name="connsiteX19-2351" fmla="*/ 2762123 w 2887263"/>
                <a:gd name="connsiteY19-2352" fmla="*/ 561747 h 2556892"/>
                <a:gd name="connsiteX20-2353" fmla="*/ 2785108 w 2887263"/>
                <a:gd name="connsiteY20-2354" fmla="*/ 666102 h 2556892"/>
                <a:gd name="connsiteX21-2355" fmla="*/ 2804876 w 2887263"/>
                <a:gd name="connsiteY21-2356" fmla="*/ 779650 h 2556892"/>
                <a:gd name="connsiteX22-2357" fmla="*/ 2823264 w 2887263"/>
                <a:gd name="connsiteY22-2358" fmla="*/ 882626 h 2556892"/>
                <a:gd name="connsiteX23-2359" fmla="*/ 2830160 w 2887263"/>
                <a:gd name="connsiteY23-2360" fmla="*/ 938251 h 2556892"/>
                <a:gd name="connsiteX24-2361" fmla="*/ 2853145 w 2887263"/>
                <a:gd name="connsiteY24-2362" fmla="*/ 1122135 h 2556892"/>
                <a:gd name="connsiteX25-2363" fmla="*/ 2870614 w 2887263"/>
                <a:gd name="connsiteY25-2364" fmla="*/ 1265565 h 2556892"/>
                <a:gd name="connsiteX26-2365" fmla="*/ 2880728 w 2887263"/>
                <a:gd name="connsiteY26-2366" fmla="*/ 1355208 h 2556892"/>
                <a:gd name="connsiteX27-2367" fmla="*/ 2887164 w 2887263"/>
                <a:gd name="connsiteY27-2368" fmla="*/ 1424625 h 2556892"/>
                <a:gd name="connsiteX28-2369" fmla="*/ 2873373 w 2887263"/>
                <a:gd name="connsiteY28-2370" fmla="*/ 1444852 h 2556892"/>
                <a:gd name="connsiteX29-2371" fmla="*/ 2661446 w 2887263"/>
                <a:gd name="connsiteY29-2372" fmla="*/ 1543690 h 2556892"/>
                <a:gd name="connsiteX30-2373" fmla="*/ 2448600 w 2887263"/>
                <a:gd name="connsiteY30-2374" fmla="*/ 1641608 h 2556892"/>
                <a:gd name="connsiteX31-2375" fmla="*/ 2447681 w 2887263"/>
                <a:gd name="connsiteY31-2376" fmla="*/ 1783659 h 2556892"/>
                <a:gd name="connsiteX32-2377" fmla="*/ 2452278 w 2887263"/>
                <a:gd name="connsiteY32-2378" fmla="*/ 2127522 h 2556892"/>
                <a:gd name="connsiteX33-2379" fmla="*/ 2458714 w 2887263"/>
                <a:gd name="connsiteY33-2380" fmla="*/ 2556892 h 2556892"/>
                <a:gd name="connsiteX34-2381" fmla="*/ 1263006 w 2887263"/>
                <a:gd name="connsiteY34-2382" fmla="*/ 2556892 h 2556892"/>
                <a:gd name="connsiteX35-2383" fmla="*/ 1282774 w 2887263"/>
                <a:gd name="connsiteY35-2384" fmla="*/ 2299914 h 2556892"/>
                <a:gd name="connsiteX36-2385" fmla="*/ 1307598 w 2887263"/>
                <a:gd name="connsiteY36-2386" fmla="*/ 2083390 h 2556892"/>
                <a:gd name="connsiteX37-2387" fmla="*/ 1331503 w 2887263"/>
                <a:gd name="connsiteY37-2388" fmla="*/ 1927088 h 2556892"/>
                <a:gd name="connsiteX38-2389" fmla="*/ 1373796 w 2887263"/>
                <a:gd name="connsiteY38-2390" fmla="*/ 1718839 h 2556892"/>
                <a:gd name="connsiteX39-2391" fmla="*/ 1407355 w 2887263"/>
                <a:gd name="connsiteY39-2392" fmla="*/ 1619082 h 2556892"/>
                <a:gd name="connsiteX40-2393" fmla="*/ 1414711 w 2887263"/>
                <a:gd name="connsiteY40-2394" fmla="*/ 1591040 h 2556892"/>
                <a:gd name="connsiteX41-2395" fmla="*/ 1407355 w 2887263"/>
                <a:gd name="connsiteY41-2396" fmla="*/ 1583225 h 2556892"/>
                <a:gd name="connsiteX42-2397" fmla="*/ 1380692 w 2887263"/>
                <a:gd name="connsiteY42-2398" fmla="*/ 1470596 h 2556892"/>
                <a:gd name="connsiteX43-2399" fmla="*/ 1359086 w 2887263"/>
                <a:gd name="connsiteY43-2400" fmla="*/ 1374516 h 2556892"/>
                <a:gd name="connsiteX44-2401" fmla="*/ 1320470 w 2887263"/>
                <a:gd name="connsiteY44-2402" fmla="*/ 1212698 h 2556892"/>
                <a:gd name="connsiteX45-2403" fmla="*/ 1297484 w 2887263"/>
                <a:gd name="connsiteY45-2404" fmla="*/ 1106964 h 2556892"/>
                <a:gd name="connsiteX46-2405" fmla="*/ 1288750 w 2887263"/>
                <a:gd name="connsiteY46-2406" fmla="*/ 1086737 h 2556892"/>
                <a:gd name="connsiteX47-2407" fmla="*/ 1247836 w 2887263"/>
                <a:gd name="connsiteY47-2408" fmla="*/ 1163969 h 2556892"/>
                <a:gd name="connsiteX48-2409" fmla="*/ 1186694 w 2887263"/>
                <a:gd name="connsiteY48-2410" fmla="*/ 1261887 h 2556892"/>
                <a:gd name="connsiteX49-2411" fmla="*/ 1127391 w 2887263"/>
                <a:gd name="connsiteY49-2412" fmla="*/ 1342336 h 2556892"/>
                <a:gd name="connsiteX50-2413" fmla="*/ 962355 w 2887263"/>
                <a:gd name="connsiteY50-2414" fmla="*/ 1506453 h 2556892"/>
                <a:gd name="connsiteX51-2415" fmla="*/ 851105 w 2887263"/>
                <a:gd name="connsiteY51-2416" fmla="*/ 1587362 h 2556892"/>
                <a:gd name="connsiteX52-2417" fmla="*/ 766059 w 2887263"/>
                <a:gd name="connsiteY52-2418" fmla="*/ 1636091 h 2556892"/>
                <a:gd name="connsiteX53-2419" fmla="*/ 494829 w 2887263"/>
                <a:gd name="connsiteY53-2420" fmla="*/ 1753318 h 2556892"/>
                <a:gd name="connsiteX54-2421" fmla="*/ 387717 w 2887263"/>
                <a:gd name="connsiteY54-2422" fmla="*/ 1777223 h 2556892"/>
                <a:gd name="connsiteX55-2423" fmla="*/ 272789 w 2887263"/>
                <a:gd name="connsiteY55-2424" fmla="*/ 1791474 h 2556892"/>
                <a:gd name="connsiteX56-2425" fmla="*/ 104995 w 2887263"/>
                <a:gd name="connsiteY56-2426" fmla="*/ 1804345 h 2556892"/>
                <a:gd name="connsiteX57-2427" fmla="*/ 82929 w 2887263"/>
                <a:gd name="connsiteY57-2428" fmla="*/ 1787336 h 2556892"/>
                <a:gd name="connsiteX58-2429" fmla="*/ 77872 w 2887263"/>
                <a:gd name="connsiteY58-2430" fmla="*/ 1783199 h 2556892"/>
                <a:gd name="connsiteX59-2431" fmla="*/ 61322 w 2887263"/>
                <a:gd name="connsiteY59-2432" fmla="*/ 1758374 h 2556892"/>
                <a:gd name="connsiteX60-2433" fmla="*/ 15811 w 2887263"/>
                <a:gd name="connsiteY60-2434" fmla="*/ 1637471 h 2556892"/>
                <a:gd name="connsiteX61-2435" fmla="*/ 5237 w 2887263"/>
                <a:gd name="connsiteY61-2436" fmla="*/ 1612646 h 2556892"/>
                <a:gd name="connsiteX62-2437" fmla="*/ 1100 w 2887263"/>
                <a:gd name="connsiteY62-2438" fmla="*/ 1591499 h 2556892"/>
                <a:gd name="connsiteX63-2439" fmla="*/ 48450 w 2887263"/>
                <a:gd name="connsiteY63-2440" fmla="*/ 1572192 h 2556892"/>
                <a:gd name="connsiteX64-2441" fmla="*/ 308187 w 2887263"/>
                <a:gd name="connsiteY64-2442" fmla="*/ 1484387 h 2556892"/>
                <a:gd name="connsiteX65-2443" fmla="*/ 418058 w 2887263"/>
                <a:gd name="connsiteY65-2444" fmla="*/ 1438416 h 2556892"/>
                <a:gd name="connsiteX66-2445" fmla="*/ 576658 w 2887263"/>
                <a:gd name="connsiteY66-2446" fmla="*/ 1349692 h 2556892"/>
                <a:gd name="connsiteX67-2447" fmla="*/ 783528 w 2887263"/>
                <a:gd name="connsiteY67-2448" fmla="*/ 1212698 h 2556892"/>
                <a:gd name="connsiteX68-2449" fmla="*/ 835935 w 2887263"/>
                <a:gd name="connsiteY68-2450" fmla="*/ 1149718 h 2556892"/>
                <a:gd name="connsiteX69-2451" fmla="*/ 1003729 w 2887263"/>
                <a:gd name="connsiteY69-2452" fmla="*/ 829759 h 2556892"/>
                <a:gd name="connsiteX70-2453" fmla="*/ 1145780 w 2887263"/>
                <a:gd name="connsiteY70-2454" fmla="*/ 462450 h 2556892"/>
                <a:gd name="connsiteX71-2455" fmla="*/ 1238182 w 2887263"/>
                <a:gd name="connsiteY71-2456" fmla="*/ 327755 h 2556892"/>
                <a:gd name="connsiteX72-2457" fmla="*/ 1398621 w 2887263"/>
                <a:gd name="connsiteY72-2458" fmla="*/ 243628 h 2556892"/>
                <a:gd name="connsiteX73-2459" fmla="*/ 1538832 w 2887263"/>
                <a:gd name="connsiteY73-2460" fmla="*/ 170074 h 2556892"/>
                <a:gd name="connsiteX74-2461" fmla="*/ 1593998 w 2887263"/>
                <a:gd name="connsiteY74-2462" fmla="*/ 129160 h 2556892"/>
                <a:gd name="connsiteX75-2463" fmla="*/ 1684362 w 2887263"/>
                <a:gd name="connsiteY75-2464" fmla="*/ 35759 h 2556892"/>
                <a:gd name="connsiteX76-2465" fmla="*/ 1778802 w 2887263"/>
                <a:gd name="connsiteY76-2466" fmla="*/ 139274 h 2556892"/>
                <a:gd name="connsiteX77-2467" fmla="*/ 1913038 w 2887263"/>
                <a:gd name="connsiteY77-2468" fmla="*/ 215126 h 2556892"/>
                <a:gd name="connsiteX78-2469" fmla="*/ 1956806 w 2887263"/>
                <a:gd name="connsiteY78-2470" fmla="*/ 233819 h 2556892"/>
                <a:gd name="connsiteX79-2471" fmla="*/ 1967743 w 2887263"/>
                <a:gd name="connsiteY79-2472" fmla="*/ 230756 h 2556892"/>
                <a:gd name="connsiteX80-2473" fmla="*/ 1970387 w 2887263"/>
                <a:gd name="connsiteY80-2474" fmla="*/ 230053 h 2556892"/>
                <a:gd name="connsiteX81-2475" fmla="*/ 2020150 w 2887263"/>
                <a:gd name="connsiteY81-2476" fmla="*/ 186624 h 2556892"/>
                <a:gd name="connsiteX82-2477" fmla="*/ 2083131 w 2887263"/>
                <a:gd name="connsiteY82-2478" fmla="*/ 93762 h 2556892"/>
                <a:gd name="connsiteX83-2479" fmla="*/ 2088041 w 2887263"/>
                <a:gd name="connsiteY83-2480" fmla="*/ 0 h 2556892"/>
                <a:gd name="connsiteX0-2481" fmla="*/ 2502386 w 2887263"/>
                <a:gd name="connsiteY0-2482" fmla="*/ 1100528 h 2556892"/>
                <a:gd name="connsiteX1-2483" fmla="*/ 2493192 w 2887263"/>
                <a:gd name="connsiteY1-2484" fmla="*/ 1180518 h 2556892"/>
                <a:gd name="connsiteX2-2485" fmla="*/ 2465609 w 2887263"/>
                <a:gd name="connsiteY2-2486" fmla="*/ 1293147 h 2556892"/>
                <a:gd name="connsiteX3-2487" fmla="*/ 2453657 w 2887263"/>
                <a:gd name="connsiteY3-2488" fmla="*/ 1314294 h 2556892"/>
                <a:gd name="connsiteX4-2489" fmla="*/ 2454117 w 2887263"/>
                <a:gd name="connsiteY4-2490" fmla="*/ 1317972 h 2556892"/>
                <a:gd name="connsiteX5-2491" fmla="*/ 2453197 w 2887263"/>
                <a:gd name="connsiteY5-2492" fmla="*/ 1334981 h 2556892"/>
                <a:gd name="connsiteX6-2493" fmla="*/ 2487675 w 2887263"/>
                <a:gd name="connsiteY6-2494" fmla="*/ 1298204 h 2556892"/>
                <a:gd name="connsiteX7-2495" fmla="*/ 2519396 w 2887263"/>
                <a:gd name="connsiteY7-2496" fmla="*/ 1266944 h 2556892"/>
                <a:gd name="connsiteX8-2497" fmla="*/ 2527210 w 2887263"/>
                <a:gd name="connsiteY8-2498" fmla="*/ 1243499 h 2556892"/>
                <a:gd name="connsiteX9-2499" fmla="*/ 2506983 w 2887263"/>
                <a:gd name="connsiteY9-2500" fmla="*/ 1129031 h 2556892"/>
                <a:gd name="connsiteX10-2501" fmla="*/ 2502386 w 2887263"/>
                <a:gd name="connsiteY10-2502" fmla="*/ 1100528 h 2556892"/>
                <a:gd name="connsiteX11-2503" fmla="*/ 2088041 w 2887263"/>
                <a:gd name="connsiteY11-2504" fmla="*/ 0 h 2556892"/>
                <a:gd name="connsiteX12-2505" fmla="*/ 2147031 w 2887263"/>
                <a:gd name="connsiteY12-2506" fmla="*/ 92843 h 2556892"/>
                <a:gd name="connsiteX13-2507" fmla="*/ 2146811 w 2887263"/>
                <a:gd name="connsiteY13-2508" fmla="*/ 95772 h 2556892"/>
                <a:gd name="connsiteX14-2509" fmla="*/ 2343326 w 2887263"/>
                <a:gd name="connsiteY14-2510" fmla="*/ 146169 h 2556892"/>
                <a:gd name="connsiteX15-2511" fmla="*/ 2510201 w 2887263"/>
                <a:gd name="connsiteY15-2512" fmla="*/ 214666 h 2556892"/>
                <a:gd name="connsiteX16-2513" fmla="*/ 2626968 w 2887263"/>
                <a:gd name="connsiteY16-2514" fmla="*/ 296494 h 2556892"/>
                <a:gd name="connsiteX17-2515" fmla="*/ 2693166 w 2887263"/>
                <a:gd name="connsiteY17-2516" fmla="*/ 382460 h 2556892"/>
                <a:gd name="connsiteX18-2517" fmla="*/ 2731322 w 2887263"/>
                <a:gd name="connsiteY18-2518" fmla="*/ 459692 h 2556892"/>
                <a:gd name="connsiteX19-2519" fmla="*/ 2762123 w 2887263"/>
                <a:gd name="connsiteY19-2520" fmla="*/ 561747 h 2556892"/>
                <a:gd name="connsiteX20-2521" fmla="*/ 2785108 w 2887263"/>
                <a:gd name="connsiteY20-2522" fmla="*/ 666102 h 2556892"/>
                <a:gd name="connsiteX21-2523" fmla="*/ 2804876 w 2887263"/>
                <a:gd name="connsiteY21-2524" fmla="*/ 779650 h 2556892"/>
                <a:gd name="connsiteX22-2525" fmla="*/ 2823264 w 2887263"/>
                <a:gd name="connsiteY22-2526" fmla="*/ 882626 h 2556892"/>
                <a:gd name="connsiteX23-2527" fmla="*/ 2830160 w 2887263"/>
                <a:gd name="connsiteY23-2528" fmla="*/ 938251 h 2556892"/>
                <a:gd name="connsiteX24-2529" fmla="*/ 2853145 w 2887263"/>
                <a:gd name="connsiteY24-2530" fmla="*/ 1122135 h 2556892"/>
                <a:gd name="connsiteX25-2531" fmla="*/ 2870614 w 2887263"/>
                <a:gd name="connsiteY25-2532" fmla="*/ 1265565 h 2556892"/>
                <a:gd name="connsiteX26-2533" fmla="*/ 2880728 w 2887263"/>
                <a:gd name="connsiteY26-2534" fmla="*/ 1355208 h 2556892"/>
                <a:gd name="connsiteX27-2535" fmla="*/ 2887164 w 2887263"/>
                <a:gd name="connsiteY27-2536" fmla="*/ 1424625 h 2556892"/>
                <a:gd name="connsiteX28-2537" fmla="*/ 2873373 w 2887263"/>
                <a:gd name="connsiteY28-2538" fmla="*/ 1444852 h 2556892"/>
                <a:gd name="connsiteX29-2539" fmla="*/ 2661446 w 2887263"/>
                <a:gd name="connsiteY29-2540" fmla="*/ 1543690 h 2556892"/>
                <a:gd name="connsiteX30-2541" fmla="*/ 2448600 w 2887263"/>
                <a:gd name="connsiteY30-2542" fmla="*/ 1641608 h 2556892"/>
                <a:gd name="connsiteX31-2543" fmla="*/ 2447681 w 2887263"/>
                <a:gd name="connsiteY31-2544" fmla="*/ 1783659 h 2556892"/>
                <a:gd name="connsiteX32-2545" fmla="*/ 2452278 w 2887263"/>
                <a:gd name="connsiteY32-2546" fmla="*/ 2127522 h 2556892"/>
                <a:gd name="connsiteX33-2547" fmla="*/ 2458714 w 2887263"/>
                <a:gd name="connsiteY33-2548" fmla="*/ 2556892 h 2556892"/>
                <a:gd name="connsiteX34-2549" fmla="*/ 1263006 w 2887263"/>
                <a:gd name="connsiteY34-2550" fmla="*/ 2556892 h 2556892"/>
                <a:gd name="connsiteX35-2551" fmla="*/ 1282774 w 2887263"/>
                <a:gd name="connsiteY35-2552" fmla="*/ 2299914 h 2556892"/>
                <a:gd name="connsiteX36-2553" fmla="*/ 1307598 w 2887263"/>
                <a:gd name="connsiteY36-2554" fmla="*/ 2083390 h 2556892"/>
                <a:gd name="connsiteX37-2555" fmla="*/ 1331503 w 2887263"/>
                <a:gd name="connsiteY37-2556" fmla="*/ 1927088 h 2556892"/>
                <a:gd name="connsiteX38-2557" fmla="*/ 1373796 w 2887263"/>
                <a:gd name="connsiteY38-2558" fmla="*/ 1718839 h 2556892"/>
                <a:gd name="connsiteX39-2559" fmla="*/ 1407355 w 2887263"/>
                <a:gd name="connsiteY39-2560" fmla="*/ 1619082 h 2556892"/>
                <a:gd name="connsiteX40-2561" fmla="*/ 1414711 w 2887263"/>
                <a:gd name="connsiteY40-2562" fmla="*/ 1591040 h 2556892"/>
                <a:gd name="connsiteX41-2563" fmla="*/ 1407355 w 2887263"/>
                <a:gd name="connsiteY41-2564" fmla="*/ 1583225 h 2556892"/>
                <a:gd name="connsiteX42-2565" fmla="*/ 1380692 w 2887263"/>
                <a:gd name="connsiteY42-2566" fmla="*/ 1470596 h 2556892"/>
                <a:gd name="connsiteX43-2567" fmla="*/ 1359086 w 2887263"/>
                <a:gd name="connsiteY43-2568" fmla="*/ 1374516 h 2556892"/>
                <a:gd name="connsiteX44-2569" fmla="*/ 1320470 w 2887263"/>
                <a:gd name="connsiteY44-2570" fmla="*/ 1212698 h 2556892"/>
                <a:gd name="connsiteX45-2571" fmla="*/ 1297484 w 2887263"/>
                <a:gd name="connsiteY45-2572" fmla="*/ 1106964 h 2556892"/>
                <a:gd name="connsiteX46-2573" fmla="*/ 1288750 w 2887263"/>
                <a:gd name="connsiteY46-2574" fmla="*/ 1086737 h 2556892"/>
                <a:gd name="connsiteX47-2575" fmla="*/ 1247836 w 2887263"/>
                <a:gd name="connsiteY47-2576" fmla="*/ 1163969 h 2556892"/>
                <a:gd name="connsiteX48-2577" fmla="*/ 1186694 w 2887263"/>
                <a:gd name="connsiteY48-2578" fmla="*/ 1261887 h 2556892"/>
                <a:gd name="connsiteX49-2579" fmla="*/ 1127391 w 2887263"/>
                <a:gd name="connsiteY49-2580" fmla="*/ 1342336 h 2556892"/>
                <a:gd name="connsiteX50-2581" fmla="*/ 962355 w 2887263"/>
                <a:gd name="connsiteY50-2582" fmla="*/ 1506453 h 2556892"/>
                <a:gd name="connsiteX51-2583" fmla="*/ 851105 w 2887263"/>
                <a:gd name="connsiteY51-2584" fmla="*/ 1587362 h 2556892"/>
                <a:gd name="connsiteX52-2585" fmla="*/ 766059 w 2887263"/>
                <a:gd name="connsiteY52-2586" fmla="*/ 1636091 h 2556892"/>
                <a:gd name="connsiteX53-2587" fmla="*/ 494829 w 2887263"/>
                <a:gd name="connsiteY53-2588" fmla="*/ 1753318 h 2556892"/>
                <a:gd name="connsiteX54-2589" fmla="*/ 387717 w 2887263"/>
                <a:gd name="connsiteY54-2590" fmla="*/ 1777223 h 2556892"/>
                <a:gd name="connsiteX55-2591" fmla="*/ 272789 w 2887263"/>
                <a:gd name="connsiteY55-2592" fmla="*/ 1791474 h 2556892"/>
                <a:gd name="connsiteX56-2593" fmla="*/ 104995 w 2887263"/>
                <a:gd name="connsiteY56-2594" fmla="*/ 1804345 h 2556892"/>
                <a:gd name="connsiteX57-2595" fmla="*/ 82929 w 2887263"/>
                <a:gd name="connsiteY57-2596" fmla="*/ 1787336 h 2556892"/>
                <a:gd name="connsiteX58-2597" fmla="*/ 77872 w 2887263"/>
                <a:gd name="connsiteY58-2598" fmla="*/ 1783199 h 2556892"/>
                <a:gd name="connsiteX59-2599" fmla="*/ 61322 w 2887263"/>
                <a:gd name="connsiteY59-2600" fmla="*/ 1758374 h 2556892"/>
                <a:gd name="connsiteX60-2601" fmla="*/ 15811 w 2887263"/>
                <a:gd name="connsiteY60-2602" fmla="*/ 1637471 h 2556892"/>
                <a:gd name="connsiteX61-2603" fmla="*/ 5237 w 2887263"/>
                <a:gd name="connsiteY61-2604" fmla="*/ 1612646 h 2556892"/>
                <a:gd name="connsiteX62-2605" fmla="*/ 1100 w 2887263"/>
                <a:gd name="connsiteY62-2606" fmla="*/ 1591499 h 2556892"/>
                <a:gd name="connsiteX63-2607" fmla="*/ 48450 w 2887263"/>
                <a:gd name="connsiteY63-2608" fmla="*/ 1572192 h 2556892"/>
                <a:gd name="connsiteX64-2609" fmla="*/ 308187 w 2887263"/>
                <a:gd name="connsiteY64-2610" fmla="*/ 1484387 h 2556892"/>
                <a:gd name="connsiteX65-2611" fmla="*/ 418058 w 2887263"/>
                <a:gd name="connsiteY65-2612" fmla="*/ 1438416 h 2556892"/>
                <a:gd name="connsiteX66-2613" fmla="*/ 576658 w 2887263"/>
                <a:gd name="connsiteY66-2614" fmla="*/ 1349692 h 2556892"/>
                <a:gd name="connsiteX67-2615" fmla="*/ 783528 w 2887263"/>
                <a:gd name="connsiteY67-2616" fmla="*/ 1212698 h 2556892"/>
                <a:gd name="connsiteX68-2617" fmla="*/ 835935 w 2887263"/>
                <a:gd name="connsiteY68-2618" fmla="*/ 1149718 h 2556892"/>
                <a:gd name="connsiteX69-2619" fmla="*/ 1003729 w 2887263"/>
                <a:gd name="connsiteY69-2620" fmla="*/ 829759 h 2556892"/>
                <a:gd name="connsiteX70-2621" fmla="*/ 1145780 w 2887263"/>
                <a:gd name="connsiteY70-2622" fmla="*/ 462450 h 2556892"/>
                <a:gd name="connsiteX71-2623" fmla="*/ 1238182 w 2887263"/>
                <a:gd name="connsiteY71-2624" fmla="*/ 327755 h 2556892"/>
                <a:gd name="connsiteX72-2625" fmla="*/ 1398621 w 2887263"/>
                <a:gd name="connsiteY72-2626" fmla="*/ 243628 h 2556892"/>
                <a:gd name="connsiteX73-2627" fmla="*/ 1538832 w 2887263"/>
                <a:gd name="connsiteY73-2628" fmla="*/ 170074 h 2556892"/>
                <a:gd name="connsiteX74-2629" fmla="*/ 1593998 w 2887263"/>
                <a:gd name="connsiteY74-2630" fmla="*/ 129160 h 2556892"/>
                <a:gd name="connsiteX75-2631" fmla="*/ 1684362 w 2887263"/>
                <a:gd name="connsiteY75-2632" fmla="*/ 35759 h 2556892"/>
                <a:gd name="connsiteX76-2633" fmla="*/ 1778802 w 2887263"/>
                <a:gd name="connsiteY76-2634" fmla="*/ 139274 h 2556892"/>
                <a:gd name="connsiteX77-2635" fmla="*/ 1913038 w 2887263"/>
                <a:gd name="connsiteY77-2636" fmla="*/ 215126 h 2556892"/>
                <a:gd name="connsiteX78-2637" fmla="*/ 1956806 w 2887263"/>
                <a:gd name="connsiteY78-2638" fmla="*/ 233819 h 2556892"/>
                <a:gd name="connsiteX79-2639" fmla="*/ 1967743 w 2887263"/>
                <a:gd name="connsiteY79-2640" fmla="*/ 230756 h 2556892"/>
                <a:gd name="connsiteX80-2641" fmla="*/ 1970387 w 2887263"/>
                <a:gd name="connsiteY80-2642" fmla="*/ 230053 h 2556892"/>
                <a:gd name="connsiteX81-2643" fmla="*/ 2020150 w 2887263"/>
                <a:gd name="connsiteY81-2644" fmla="*/ 186624 h 2556892"/>
                <a:gd name="connsiteX82-2645" fmla="*/ 2083131 w 2887263"/>
                <a:gd name="connsiteY82-2646" fmla="*/ 93762 h 2556892"/>
                <a:gd name="connsiteX83-2647" fmla="*/ 2088041 w 2887263"/>
                <a:gd name="connsiteY83-2648" fmla="*/ 0 h 2556892"/>
                <a:gd name="connsiteX0-2649" fmla="*/ 2502386 w 2887263"/>
                <a:gd name="connsiteY0-2650" fmla="*/ 1100528 h 2556892"/>
                <a:gd name="connsiteX1-2651" fmla="*/ 2493192 w 2887263"/>
                <a:gd name="connsiteY1-2652" fmla="*/ 1180518 h 2556892"/>
                <a:gd name="connsiteX2-2653" fmla="*/ 2465609 w 2887263"/>
                <a:gd name="connsiteY2-2654" fmla="*/ 1293147 h 2556892"/>
                <a:gd name="connsiteX3-2655" fmla="*/ 2453657 w 2887263"/>
                <a:gd name="connsiteY3-2656" fmla="*/ 1314294 h 2556892"/>
                <a:gd name="connsiteX4-2657" fmla="*/ 2454117 w 2887263"/>
                <a:gd name="connsiteY4-2658" fmla="*/ 1317972 h 2556892"/>
                <a:gd name="connsiteX5-2659" fmla="*/ 2453197 w 2887263"/>
                <a:gd name="connsiteY5-2660" fmla="*/ 1334981 h 2556892"/>
                <a:gd name="connsiteX6-2661" fmla="*/ 2487675 w 2887263"/>
                <a:gd name="connsiteY6-2662" fmla="*/ 1298204 h 2556892"/>
                <a:gd name="connsiteX7-2663" fmla="*/ 2519396 w 2887263"/>
                <a:gd name="connsiteY7-2664" fmla="*/ 1266944 h 2556892"/>
                <a:gd name="connsiteX8-2665" fmla="*/ 2527210 w 2887263"/>
                <a:gd name="connsiteY8-2666" fmla="*/ 1243499 h 2556892"/>
                <a:gd name="connsiteX9-2667" fmla="*/ 2506983 w 2887263"/>
                <a:gd name="connsiteY9-2668" fmla="*/ 1129031 h 2556892"/>
                <a:gd name="connsiteX10-2669" fmla="*/ 2502386 w 2887263"/>
                <a:gd name="connsiteY10-2670" fmla="*/ 1100528 h 2556892"/>
                <a:gd name="connsiteX11-2671" fmla="*/ 2088041 w 2887263"/>
                <a:gd name="connsiteY11-2672" fmla="*/ 0 h 2556892"/>
                <a:gd name="connsiteX12-2673" fmla="*/ 2147031 w 2887263"/>
                <a:gd name="connsiteY12-2674" fmla="*/ 92843 h 2556892"/>
                <a:gd name="connsiteX13-2675" fmla="*/ 2146811 w 2887263"/>
                <a:gd name="connsiteY13-2676" fmla="*/ 95772 h 2556892"/>
                <a:gd name="connsiteX14-2677" fmla="*/ 2343326 w 2887263"/>
                <a:gd name="connsiteY14-2678" fmla="*/ 146169 h 2556892"/>
                <a:gd name="connsiteX15-2679" fmla="*/ 2510201 w 2887263"/>
                <a:gd name="connsiteY15-2680" fmla="*/ 214666 h 2556892"/>
                <a:gd name="connsiteX16-2681" fmla="*/ 2626968 w 2887263"/>
                <a:gd name="connsiteY16-2682" fmla="*/ 296494 h 2556892"/>
                <a:gd name="connsiteX17-2683" fmla="*/ 2693166 w 2887263"/>
                <a:gd name="connsiteY17-2684" fmla="*/ 382460 h 2556892"/>
                <a:gd name="connsiteX18-2685" fmla="*/ 2731322 w 2887263"/>
                <a:gd name="connsiteY18-2686" fmla="*/ 459692 h 2556892"/>
                <a:gd name="connsiteX19-2687" fmla="*/ 2762123 w 2887263"/>
                <a:gd name="connsiteY19-2688" fmla="*/ 561747 h 2556892"/>
                <a:gd name="connsiteX20-2689" fmla="*/ 2785108 w 2887263"/>
                <a:gd name="connsiteY20-2690" fmla="*/ 666102 h 2556892"/>
                <a:gd name="connsiteX21-2691" fmla="*/ 2804876 w 2887263"/>
                <a:gd name="connsiteY21-2692" fmla="*/ 779650 h 2556892"/>
                <a:gd name="connsiteX22-2693" fmla="*/ 2823264 w 2887263"/>
                <a:gd name="connsiteY22-2694" fmla="*/ 882626 h 2556892"/>
                <a:gd name="connsiteX23-2695" fmla="*/ 2830160 w 2887263"/>
                <a:gd name="connsiteY23-2696" fmla="*/ 938251 h 2556892"/>
                <a:gd name="connsiteX24-2697" fmla="*/ 2853145 w 2887263"/>
                <a:gd name="connsiteY24-2698" fmla="*/ 1122135 h 2556892"/>
                <a:gd name="connsiteX25-2699" fmla="*/ 2870614 w 2887263"/>
                <a:gd name="connsiteY25-2700" fmla="*/ 1265565 h 2556892"/>
                <a:gd name="connsiteX26-2701" fmla="*/ 2880728 w 2887263"/>
                <a:gd name="connsiteY26-2702" fmla="*/ 1355208 h 2556892"/>
                <a:gd name="connsiteX27-2703" fmla="*/ 2887164 w 2887263"/>
                <a:gd name="connsiteY27-2704" fmla="*/ 1424625 h 2556892"/>
                <a:gd name="connsiteX28-2705" fmla="*/ 2873373 w 2887263"/>
                <a:gd name="connsiteY28-2706" fmla="*/ 1444852 h 2556892"/>
                <a:gd name="connsiteX29-2707" fmla="*/ 2661446 w 2887263"/>
                <a:gd name="connsiteY29-2708" fmla="*/ 1543690 h 2556892"/>
                <a:gd name="connsiteX30-2709" fmla="*/ 2448600 w 2887263"/>
                <a:gd name="connsiteY30-2710" fmla="*/ 1641608 h 2556892"/>
                <a:gd name="connsiteX31-2711" fmla="*/ 2447681 w 2887263"/>
                <a:gd name="connsiteY31-2712" fmla="*/ 1783659 h 2556892"/>
                <a:gd name="connsiteX32-2713" fmla="*/ 2452278 w 2887263"/>
                <a:gd name="connsiteY32-2714" fmla="*/ 2127522 h 2556892"/>
                <a:gd name="connsiteX33-2715" fmla="*/ 2458714 w 2887263"/>
                <a:gd name="connsiteY33-2716" fmla="*/ 2556892 h 2556892"/>
                <a:gd name="connsiteX34-2717" fmla="*/ 1263006 w 2887263"/>
                <a:gd name="connsiteY34-2718" fmla="*/ 2556892 h 2556892"/>
                <a:gd name="connsiteX35-2719" fmla="*/ 1282774 w 2887263"/>
                <a:gd name="connsiteY35-2720" fmla="*/ 2299914 h 2556892"/>
                <a:gd name="connsiteX36-2721" fmla="*/ 1307598 w 2887263"/>
                <a:gd name="connsiteY36-2722" fmla="*/ 2083390 h 2556892"/>
                <a:gd name="connsiteX37-2723" fmla="*/ 1331503 w 2887263"/>
                <a:gd name="connsiteY37-2724" fmla="*/ 1927088 h 2556892"/>
                <a:gd name="connsiteX38-2725" fmla="*/ 1373796 w 2887263"/>
                <a:gd name="connsiteY38-2726" fmla="*/ 1718839 h 2556892"/>
                <a:gd name="connsiteX39-2727" fmla="*/ 1407355 w 2887263"/>
                <a:gd name="connsiteY39-2728" fmla="*/ 1619082 h 2556892"/>
                <a:gd name="connsiteX40-2729" fmla="*/ 1414711 w 2887263"/>
                <a:gd name="connsiteY40-2730" fmla="*/ 1591040 h 2556892"/>
                <a:gd name="connsiteX41-2731" fmla="*/ 1407355 w 2887263"/>
                <a:gd name="connsiteY41-2732" fmla="*/ 1583225 h 2556892"/>
                <a:gd name="connsiteX42-2733" fmla="*/ 1380692 w 2887263"/>
                <a:gd name="connsiteY42-2734" fmla="*/ 1470596 h 2556892"/>
                <a:gd name="connsiteX43-2735" fmla="*/ 1359086 w 2887263"/>
                <a:gd name="connsiteY43-2736" fmla="*/ 1374516 h 2556892"/>
                <a:gd name="connsiteX44-2737" fmla="*/ 1320470 w 2887263"/>
                <a:gd name="connsiteY44-2738" fmla="*/ 1212698 h 2556892"/>
                <a:gd name="connsiteX45-2739" fmla="*/ 1297484 w 2887263"/>
                <a:gd name="connsiteY45-2740" fmla="*/ 1106964 h 2556892"/>
                <a:gd name="connsiteX46-2741" fmla="*/ 1288750 w 2887263"/>
                <a:gd name="connsiteY46-2742" fmla="*/ 1086737 h 2556892"/>
                <a:gd name="connsiteX47-2743" fmla="*/ 1186694 w 2887263"/>
                <a:gd name="connsiteY47-2744" fmla="*/ 1261887 h 2556892"/>
                <a:gd name="connsiteX48-2745" fmla="*/ 1127391 w 2887263"/>
                <a:gd name="connsiteY48-2746" fmla="*/ 1342336 h 2556892"/>
                <a:gd name="connsiteX49-2747" fmla="*/ 962355 w 2887263"/>
                <a:gd name="connsiteY49-2748" fmla="*/ 1506453 h 2556892"/>
                <a:gd name="connsiteX50-2749" fmla="*/ 851105 w 2887263"/>
                <a:gd name="connsiteY50-2750" fmla="*/ 1587362 h 2556892"/>
                <a:gd name="connsiteX51-2751" fmla="*/ 766059 w 2887263"/>
                <a:gd name="connsiteY51-2752" fmla="*/ 1636091 h 2556892"/>
                <a:gd name="connsiteX52-2753" fmla="*/ 494829 w 2887263"/>
                <a:gd name="connsiteY52-2754" fmla="*/ 1753318 h 2556892"/>
                <a:gd name="connsiteX53-2755" fmla="*/ 387717 w 2887263"/>
                <a:gd name="connsiteY53-2756" fmla="*/ 1777223 h 2556892"/>
                <a:gd name="connsiteX54-2757" fmla="*/ 272789 w 2887263"/>
                <a:gd name="connsiteY54-2758" fmla="*/ 1791474 h 2556892"/>
                <a:gd name="connsiteX55-2759" fmla="*/ 104995 w 2887263"/>
                <a:gd name="connsiteY55-2760" fmla="*/ 1804345 h 2556892"/>
                <a:gd name="connsiteX56-2761" fmla="*/ 82929 w 2887263"/>
                <a:gd name="connsiteY56-2762" fmla="*/ 1787336 h 2556892"/>
                <a:gd name="connsiteX57-2763" fmla="*/ 77872 w 2887263"/>
                <a:gd name="connsiteY57-2764" fmla="*/ 1783199 h 2556892"/>
                <a:gd name="connsiteX58-2765" fmla="*/ 61322 w 2887263"/>
                <a:gd name="connsiteY58-2766" fmla="*/ 1758374 h 2556892"/>
                <a:gd name="connsiteX59-2767" fmla="*/ 15811 w 2887263"/>
                <a:gd name="connsiteY59-2768" fmla="*/ 1637471 h 2556892"/>
                <a:gd name="connsiteX60-2769" fmla="*/ 5237 w 2887263"/>
                <a:gd name="connsiteY60-2770" fmla="*/ 1612646 h 2556892"/>
                <a:gd name="connsiteX61-2771" fmla="*/ 1100 w 2887263"/>
                <a:gd name="connsiteY61-2772" fmla="*/ 1591499 h 2556892"/>
                <a:gd name="connsiteX62-2773" fmla="*/ 48450 w 2887263"/>
                <a:gd name="connsiteY62-2774" fmla="*/ 1572192 h 2556892"/>
                <a:gd name="connsiteX63-2775" fmla="*/ 308187 w 2887263"/>
                <a:gd name="connsiteY63-2776" fmla="*/ 1484387 h 2556892"/>
                <a:gd name="connsiteX64-2777" fmla="*/ 418058 w 2887263"/>
                <a:gd name="connsiteY64-2778" fmla="*/ 1438416 h 2556892"/>
                <a:gd name="connsiteX65-2779" fmla="*/ 576658 w 2887263"/>
                <a:gd name="connsiteY65-2780" fmla="*/ 1349692 h 2556892"/>
                <a:gd name="connsiteX66-2781" fmla="*/ 783528 w 2887263"/>
                <a:gd name="connsiteY66-2782" fmla="*/ 1212698 h 2556892"/>
                <a:gd name="connsiteX67-2783" fmla="*/ 835935 w 2887263"/>
                <a:gd name="connsiteY67-2784" fmla="*/ 1149718 h 2556892"/>
                <a:gd name="connsiteX68-2785" fmla="*/ 1003729 w 2887263"/>
                <a:gd name="connsiteY68-2786" fmla="*/ 829759 h 2556892"/>
                <a:gd name="connsiteX69-2787" fmla="*/ 1145780 w 2887263"/>
                <a:gd name="connsiteY69-2788" fmla="*/ 462450 h 2556892"/>
                <a:gd name="connsiteX70-2789" fmla="*/ 1238182 w 2887263"/>
                <a:gd name="connsiteY70-2790" fmla="*/ 327755 h 2556892"/>
                <a:gd name="connsiteX71-2791" fmla="*/ 1398621 w 2887263"/>
                <a:gd name="connsiteY71-2792" fmla="*/ 243628 h 2556892"/>
                <a:gd name="connsiteX72-2793" fmla="*/ 1538832 w 2887263"/>
                <a:gd name="connsiteY72-2794" fmla="*/ 170074 h 2556892"/>
                <a:gd name="connsiteX73-2795" fmla="*/ 1593998 w 2887263"/>
                <a:gd name="connsiteY73-2796" fmla="*/ 129160 h 2556892"/>
                <a:gd name="connsiteX74-2797" fmla="*/ 1684362 w 2887263"/>
                <a:gd name="connsiteY74-2798" fmla="*/ 35759 h 2556892"/>
                <a:gd name="connsiteX75-2799" fmla="*/ 1778802 w 2887263"/>
                <a:gd name="connsiteY75-2800" fmla="*/ 139274 h 2556892"/>
                <a:gd name="connsiteX76-2801" fmla="*/ 1913038 w 2887263"/>
                <a:gd name="connsiteY76-2802" fmla="*/ 215126 h 2556892"/>
                <a:gd name="connsiteX77-2803" fmla="*/ 1956806 w 2887263"/>
                <a:gd name="connsiteY77-2804" fmla="*/ 233819 h 2556892"/>
                <a:gd name="connsiteX78-2805" fmla="*/ 1967743 w 2887263"/>
                <a:gd name="connsiteY78-2806" fmla="*/ 230756 h 2556892"/>
                <a:gd name="connsiteX79-2807" fmla="*/ 1970387 w 2887263"/>
                <a:gd name="connsiteY79-2808" fmla="*/ 230053 h 2556892"/>
                <a:gd name="connsiteX80-2809" fmla="*/ 2020150 w 2887263"/>
                <a:gd name="connsiteY80-2810" fmla="*/ 186624 h 2556892"/>
                <a:gd name="connsiteX81-2811" fmla="*/ 2083131 w 2887263"/>
                <a:gd name="connsiteY81-2812" fmla="*/ 93762 h 2556892"/>
                <a:gd name="connsiteX82-2813" fmla="*/ 2088041 w 2887263"/>
                <a:gd name="connsiteY82-2814" fmla="*/ 0 h 2556892"/>
                <a:gd name="connsiteX0-2815" fmla="*/ 2502386 w 2887263"/>
                <a:gd name="connsiteY0-2816" fmla="*/ 1100528 h 2556892"/>
                <a:gd name="connsiteX1-2817" fmla="*/ 2493192 w 2887263"/>
                <a:gd name="connsiteY1-2818" fmla="*/ 1180518 h 2556892"/>
                <a:gd name="connsiteX2-2819" fmla="*/ 2465609 w 2887263"/>
                <a:gd name="connsiteY2-2820" fmla="*/ 1293147 h 2556892"/>
                <a:gd name="connsiteX3-2821" fmla="*/ 2453657 w 2887263"/>
                <a:gd name="connsiteY3-2822" fmla="*/ 1314294 h 2556892"/>
                <a:gd name="connsiteX4-2823" fmla="*/ 2454117 w 2887263"/>
                <a:gd name="connsiteY4-2824" fmla="*/ 1317972 h 2556892"/>
                <a:gd name="connsiteX5-2825" fmla="*/ 2453197 w 2887263"/>
                <a:gd name="connsiteY5-2826" fmla="*/ 1334981 h 2556892"/>
                <a:gd name="connsiteX6-2827" fmla="*/ 2487675 w 2887263"/>
                <a:gd name="connsiteY6-2828" fmla="*/ 1298204 h 2556892"/>
                <a:gd name="connsiteX7-2829" fmla="*/ 2519396 w 2887263"/>
                <a:gd name="connsiteY7-2830" fmla="*/ 1266944 h 2556892"/>
                <a:gd name="connsiteX8-2831" fmla="*/ 2527210 w 2887263"/>
                <a:gd name="connsiteY8-2832" fmla="*/ 1243499 h 2556892"/>
                <a:gd name="connsiteX9-2833" fmla="*/ 2506983 w 2887263"/>
                <a:gd name="connsiteY9-2834" fmla="*/ 1129031 h 2556892"/>
                <a:gd name="connsiteX10-2835" fmla="*/ 2502386 w 2887263"/>
                <a:gd name="connsiteY10-2836" fmla="*/ 1100528 h 2556892"/>
                <a:gd name="connsiteX11-2837" fmla="*/ 2088041 w 2887263"/>
                <a:gd name="connsiteY11-2838" fmla="*/ 0 h 2556892"/>
                <a:gd name="connsiteX12-2839" fmla="*/ 2147031 w 2887263"/>
                <a:gd name="connsiteY12-2840" fmla="*/ 92843 h 2556892"/>
                <a:gd name="connsiteX13-2841" fmla="*/ 2146811 w 2887263"/>
                <a:gd name="connsiteY13-2842" fmla="*/ 95772 h 2556892"/>
                <a:gd name="connsiteX14-2843" fmla="*/ 2343326 w 2887263"/>
                <a:gd name="connsiteY14-2844" fmla="*/ 146169 h 2556892"/>
                <a:gd name="connsiteX15-2845" fmla="*/ 2510201 w 2887263"/>
                <a:gd name="connsiteY15-2846" fmla="*/ 214666 h 2556892"/>
                <a:gd name="connsiteX16-2847" fmla="*/ 2626968 w 2887263"/>
                <a:gd name="connsiteY16-2848" fmla="*/ 296494 h 2556892"/>
                <a:gd name="connsiteX17-2849" fmla="*/ 2693166 w 2887263"/>
                <a:gd name="connsiteY17-2850" fmla="*/ 382460 h 2556892"/>
                <a:gd name="connsiteX18-2851" fmla="*/ 2731322 w 2887263"/>
                <a:gd name="connsiteY18-2852" fmla="*/ 459692 h 2556892"/>
                <a:gd name="connsiteX19-2853" fmla="*/ 2762123 w 2887263"/>
                <a:gd name="connsiteY19-2854" fmla="*/ 561747 h 2556892"/>
                <a:gd name="connsiteX20-2855" fmla="*/ 2785108 w 2887263"/>
                <a:gd name="connsiteY20-2856" fmla="*/ 666102 h 2556892"/>
                <a:gd name="connsiteX21-2857" fmla="*/ 2804876 w 2887263"/>
                <a:gd name="connsiteY21-2858" fmla="*/ 779650 h 2556892"/>
                <a:gd name="connsiteX22-2859" fmla="*/ 2823264 w 2887263"/>
                <a:gd name="connsiteY22-2860" fmla="*/ 882626 h 2556892"/>
                <a:gd name="connsiteX23-2861" fmla="*/ 2830160 w 2887263"/>
                <a:gd name="connsiteY23-2862" fmla="*/ 938251 h 2556892"/>
                <a:gd name="connsiteX24-2863" fmla="*/ 2853145 w 2887263"/>
                <a:gd name="connsiteY24-2864" fmla="*/ 1122135 h 2556892"/>
                <a:gd name="connsiteX25-2865" fmla="*/ 2870614 w 2887263"/>
                <a:gd name="connsiteY25-2866" fmla="*/ 1265565 h 2556892"/>
                <a:gd name="connsiteX26-2867" fmla="*/ 2880728 w 2887263"/>
                <a:gd name="connsiteY26-2868" fmla="*/ 1355208 h 2556892"/>
                <a:gd name="connsiteX27-2869" fmla="*/ 2887164 w 2887263"/>
                <a:gd name="connsiteY27-2870" fmla="*/ 1424625 h 2556892"/>
                <a:gd name="connsiteX28-2871" fmla="*/ 2873373 w 2887263"/>
                <a:gd name="connsiteY28-2872" fmla="*/ 1444852 h 2556892"/>
                <a:gd name="connsiteX29-2873" fmla="*/ 2661446 w 2887263"/>
                <a:gd name="connsiteY29-2874" fmla="*/ 1543690 h 2556892"/>
                <a:gd name="connsiteX30-2875" fmla="*/ 2448600 w 2887263"/>
                <a:gd name="connsiteY30-2876" fmla="*/ 1641608 h 2556892"/>
                <a:gd name="connsiteX31-2877" fmla="*/ 2447681 w 2887263"/>
                <a:gd name="connsiteY31-2878" fmla="*/ 1783659 h 2556892"/>
                <a:gd name="connsiteX32-2879" fmla="*/ 2452278 w 2887263"/>
                <a:gd name="connsiteY32-2880" fmla="*/ 2127522 h 2556892"/>
                <a:gd name="connsiteX33-2881" fmla="*/ 2458714 w 2887263"/>
                <a:gd name="connsiteY33-2882" fmla="*/ 2556892 h 2556892"/>
                <a:gd name="connsiteX34-2883" fmla="*/ 1263006 w 2887263"/>
                <a:gd name="connsiteY34-2884" fmla="*/ 2556892 h 2556892"/>
                <a:gd name="connsiteX35-2885" fmla="*/ 1282774 w 2887263"/>
                <a:gd name="connsiteY35-2886" fmla="*/ 2299914 h 2556892"/>
                <a:gd name="connsiteX36-2887" fmla="*/ 1307598 w 2887263"/>
                <a:gd name="connsiteY36-2888" fmla="*/ 2083390 h 2556892"/>
                <a:gd name="connsiteX37-2889" fmla="*/ 1331503 w 2887263"/>
                <a:gd name="connsiteY37-2890" fmla="*/ 1927088 h 2556892"/>
                <a:gd name="connsiteX38-2891" fmla="*/ 1373796 w 2887263"/>
                <a:gd name="connsiteY38-2892" fmla="*/ 1718839 h 2556892"/>
                <a:gd name="connsiteX39-2893" fmla="*/ 1407355 w 2887263"/>
                <a:gd name="connsiteY39-2894" fmla="*/ 1619082 h 2556892"/>
                <a:gd name="connsiteX40-2895" fmla="*/ 1414711 w 2887263"/>
                <a:gd name="connsiteY40-2896" fmla="*/ 1591040 h 2556892"/>
                <a:gd name="connsiteX41-2897" fmla="*/ 1407355 w 2887263"/>
                <a:gd name="connsiteY41-2898" fmla="*/ 1583225 h 2556892"/>
                <a:gd name="connsiteX42-2899" fmla="*/ 1380692 w 2887263"/>
                <a:gd name="connsiteY42-2900" fmla="*/ 1470596 h 2556892"/>
                <a:gd name="connsiteX43-2901" fmla="*/ 1359086 w 2887263"/>
                <a:gd name="connsiteY43-2902" fmla="*/ 1374516 h 2556892"/>
                <a:gd name="connsiteX44-2903" fmla="*/ 1320470 w 2887263"/>
                <a:gd name="connsiteY44-2904" fmla="*/ 1212698 h 2556892"/>
                <a:gd name="connsiteX45-2905" fmla="*/ 1297484 w 2887263"/>
                <a:gd name="connsiteY45-2906" fmla="*/ 1106964 h 2556892"/>
                <a:gd name="connsiteX46-2907" fmla="*/ 1288750 w 2887263"/>
                <a:gd name="connsiteY46-2908" fmla="*/ 1086737 h 2556892"/>
                <a:gd name="connsiteX47-2909" fmla="*/ 1127391 w 2887263"/>
                <a:gd name="connsiteY47-2910" fmla="*/ 1342336 h 2556892"/>
                <a:gd name="connsiteX48-2911" fmla="*/ 962355 w 2887263"/>
                <a:gd name="connsiteY48-2912" fmla="*/ 1506453 h 2556892"/>
                <a:gd name="connsiteX49-2913" fmla="*/ 851105 w 2887263"/>
                <a:gd name="connsiteY49-2914" fmla="*/ 1587362 h 2556892"/>
                <a:gd name="connsiteX50-2915" fmla="*/ 766059 w 2887263"/>
                <a:gd name="connsiteY50-2916" fmla="*/ 1636091 h 2556892"/>
                <a:gd name="connsiteX51-2917" fmla="*/ 494829 w 2887263"/>
                <a:gd name="connsiteY51-2918" fmla="*/ 1753318 h 2556892"/>
                <a:gd name="connsiteX52-2919" fmla="*/ 387717 w 2887263"/>
                <a:gd name="connsiteY52-2920" fmla="*/ 1777223 h 2556892"/>
                <a:gd name="connsiteX53-2921" fmla="*/ 272789 w 2887263"/>
                <a:gd name="connsiteY53-2922" fmla="*/ 1791474 h 2556892"/>
                <a:gd name="connsiteX54-2923" fmla="*/ 104995 w 2887263"/>
                <a:gd name="connsiteY54-2924" fmla="*/ 1804345 h 2556892"/>
                <a:gd name="connsiteX55-2925" fmla="*/ 82929 w 2887263"/>
                <a:gd name="connsiteY55-2926" fmla="*/ 1787336 h 2556892"/>
                <a:gd name="connsiteX56-2927" fmla="*/ 77872 w 2887263"/>
                <a:gd name="connsiteY56-2928" fmla="*/ 1783199 h 2556892"/>
                <a:gd name="connsiteX57-2929" fmla="*/ 61322 w 2887263"/>
                <a:gd name="connsiteY57-2930" fmla="*/ 1758374 h 2556892"/>
                <a:gd name="connsiteX58-2931" fmla="*/ 15811 w 2887263"/>
                <a:gd name="connsiteY58-2932" fmla="*/ 1637471 h 2556892"/>
                <a:gd name="connsiteX59-2933" fmla="*/ 5237 w 2887263"/>
                <a:gd name="connsiteY59-2934" fmla="*/ 1612646 h 2556892"/>
                <a:gd name="connsiteX60-2935" fmla="*/ 1100 w 2887263"/>
                <a:gd name="connsiteY60-2936" fmla="*/ 1591499 h 2556892"/>
                <a:gd name="connsiteX61-2937" fmla="*/ 48450 w 2887263"/>
                <a:gd name="connsiteY61-2938" fmla="*/ 1572192 h 2556892"/>
                <a:gd name="connsiteX62-2939" fmla="*/ 308187 w 2887263"/>
                <a:gd name="connsiteY62-2940" fmla="*/ 1484387 h 2556892"/>
                <a:gd name="connsiteX63-2941" fmla="*/ 418058 w 2887263"/>
                <a:gd name="connsiteY63-2942" fmla="*/ 1438416 h 2556892"/>
                <a:gd name="connsiteX64-2943" fmla="*/ 576658 w 2887263"/>
                <a:gd name="connsiteY64-2944" fmla="*/ 1349692 h 2556892"/>
                <a:gd name="connsiteX65-2945" fmla="*/ 783528 w 2887263"/>
                <a:gd name="connsiteY65-2946" fmla="*/ 1212698 h 2556892"/>
                <a:gd name="connsiteX66-2947" fmla="*/ 835935 w 2887263"/>
                <a:gd name="connsiteY66-2948" fmla="*/ 1149718 h 2556892"/>
                <a:gd name="connsiteX67-2949" fmla="*/ 1003729 w 2887263"/>
                <a:gd name="connsiteY67-2950" fmla="*/ 829759 h 2556892"/>
                <a:gd name="connsiteX68-2951" fmla="*/ 1145780 w 2887263"/>
                <a:gd name="connsiteY68-2952" fmla="*/ 462450 h 2556892"/>
                <a:gd name="connsiteX69-2953" fmla="*/ 1238182 w 2887263"/>
                <a:gd name="connsiteY69-2954" fmla="*/ 327755 h 2556892"/>
                <a:gd name="connsiteX70-2955" fmla="*/ 1398621 w 2887263"/>
                <a:gd name="connsiteY70-2956" fmla="*/ 243628 h 2556892"/>
                <a:gd name="connsiteX71-2957" fmla="*/ 1538832 w 2887263"/>
                <a:gd name="connsiteY71-2958" fmla="*/ 170074 h 2556892"/>
                <a:gd name="connsiteX72-2959" fmla="*/ 1593998 w 2887263"/>
                <a:gd name="connsiteY72-2960" fmla="*/ 129160 h 2556892"/>
                <a:gd name="connsiteX73-2961" fmla="*/ 1684362 w 2887263"/>
                <a:gd name="connsiteY73-2962" fmla="*/ 35759 h 2556892"/>
                <a:gd name="connsiteX74-2963" fmla="*/ 1778802 w 2887263"/>
                <a:gd name="connsiteY74-2964" fmla="*/ 139274 h 2556892"/>
                <a:gd name="connsiteX75-2965" fmla="*/ 1913038 w 2887263"/>
                <a:gd name="connsiteY75-2966" fmla="*/ 215126 h 2556892"/>
                <a:gd name="connsiteX76-2967" fmla="*/ 1956806 w 2887263"/>
                <a:gd name="connsiteY76-2968" fmla="*/ 233819 h 2556892"/>
                <a:gd name="connsiteX77-2969" fmla="*/ 1967743 w 2887263"/>
                <a:gd name="connsiteY77-2970" fmla="*/ 230756 h 2556892"/>
                <a:gd name="connsiteX78-2971" fmla="*/ 1970387 w 2887263"/>
                <a:gd name="connsiteY78-2972" fmla="*/ 230053 h 2556892"/>
                <a:gd name="connsiteX79-2973" fmla="*/ 2020150 w 2887263"/>
                <a:gd name="connsiteY79-2974" fmla="*/ 186624 h 2556892"/>
                <a:gd name="connsiteX80-2975" fmla="*/ 2083131 w 2887263"/>
                <a:gd name="connsiteY80-2976" fmla="*/ 93762 h 2556892"/>
                <a:gd name="connsiteX81-2977" fmla="*/ 2088041 w 2887263"/>
                <a:gd name="connsiteY81-2978" fmla="*/ 0 h 2556892"/>
                <a:gd name="connsiteX0-2979" fmla="*/ 2502386 w 2887263"/>
                <a:gd name="connsiteY0-2980" fmla="*/ 1100528 h 2556892"/>
                <a:gd name="connsiteX1-2981" fmla="*/ 2493192 w 2887263"/>
                <a:gd name="connsiteY1-2982" fmla="*/ 1180518 h 2556892"/>
                <a:gd name="connsiteX2-2983" fmla="*/ 2465609 w 2887263"/>
                <a:gd name="connsiteY2-2984" fmla="*/ 1293147 h 2556892"/>
                <a:gd name="connsiteX3-2985" fmla="*/ 2453657 w 2887263"/>
                <a:gd name="connsiteY3-2986" fmla="*/ 1314294 h 2556892"/>
                <a:gd name="connsiteX4-2987" fmla="*/ 2454117 w 2887263"/>
                <a:gd name="connsiteY4-2988" fmla="*/ 1317972 h 2556892"/>
                <a:gd name="connsiteX5-2989" fmla="*/ 2453197 w 2887263"/>
                <a:gd name="connsiteY5-2990" fmla="*/ 1334981 h 2556892"/>
                <a:gd name="connsiteX6-2991" fmla="*/ 2487675 w 2887263"/>
                <a:gd name="connsiteY6-2992" fmla="*/ 1298204 h 2556892"/>
                <a:gd name="connsiteX7-2993" fmla="*/ 2519396 w 2887263"/>
                <a:gd name="connsiteY7-2994" fmla="*/ 1266944 h 2556892"/>
                <a:gd name="connsiteX8-2995" fmla="*/ 2527210 w 2887263"/>
                <a:gd name="connsiteY8-2996" fmla="*/ 1243499 h 2556892"/>
                <a:gd name="connsiteX9-2997" fmla="*/ 2506983 w 2887263"/>
                <a:gd name="connsiteY9-2998" fmla="*/ 1129031 h 2556892"/>
                <a:gd name="connsiteX10-2999" fmla="*/ 2502386 w 2887263"/>
                <a:gd name="connsiteY10-3000" fmla="*/ 1100528 h 2556892"/>
                <a:gd name="connsiteX11-3001" fmla="*/ 2088041 w 2887263"/>
                <a:gd name="connsiteY11-3002" fmla="*/ 0 h 2556892"/>
                <a:gd name="connsiteX12-3003" fmla="*/ 2147031 w 2887263"/>
                <a:gd name="connsiteY12-3004" fmla="*/ 92843 h 2556892"/>
                <a:gd name="connsiteX13-3005" fmla="*/ 2146811 w 2887263"/>
                <a:gd name="connsiteY13-3006" fmla="*/ 95772 h 2556892"/>
                <a:gd name="connsiteX14-3007" fmla="*/ 2343326 w 2887263"/>
                <a:gd name="connsiteY14-3008" fmla="*/ 146169 h 2556892"/>
                <a:gd name="connsiteX15-3009" fmla="*/ 2510201 w 2887263"/>
                <a:gd name="connsiteY15-3010" fmla="*/ 214666 h 2556892"/>
                <a:gd name="connsiteX16-3011" fmla="*/ 2626968 w 2887263"/>
                <a:gd name="connsiteY16-3012" fmla="*/ 296494 h 2556892"/>
                <a:gd name="connsiteX17-3013" fmla="*/ 2693166 w 2887263"/>
                <a:gd name="connsiteY17-3014" fmla="*/ 382460 h 2556892"/>
                <a:gd name="connsiteX18-3015" fmla="*/ 2731322 w 2887263"/>
                <a:gd name="connsiteY18-3016" fmla="*/ 459692 h 2556892"/>
                <a:gd name="connsiteX19-3017" fmla="*/ 2762123 w 2887263"/>
                <a:gd name="connsiteY19-3018" fmla="*/ 561747 h 2556892"/>
                <a:gd name="connsiteX20-3019" fmla="*/ 2785108 w 2887263"/>
                <a:gd name="connsiteY20-3020" fmla="*/ 666102 h 2556892"/>
                <a:gd name="connsiteX21-3021" fmla="*/ 2804876 w 2887263"/>
                <a:gd name="connsiteY21-3022" fmla="*/ 779650 h 2556892"/>
                <a:gd name="connsiteX22-3023" fmla="*/ 2823264 w 2887263"/>
                <a:gd name="connsiteY22-3024" fmla="*/ 882626 h 2556892"/>
                <a:gd name="connsiteX23-3025" fmla="*/ 2830160 w 2887263"/>
                <a:gd name="connsiteY23-3026" fmla="*/ 938251 h 2556892"/>
                <a:gd name="connsiteX24-3027" fmla="*/ 2853145 w 2887263"/>
                <a:gd name="connsiteY24-3028" fmla="*/ 1122135 h 2556892"/>
                <a:gd name="connsiteX25-3029" fmla="*/ 2870614 w 2887263"/>
                <a:gd name="connsiteY25-3030" fmla="*/ 1265565 h 2556892"/>
                <a:gd name="connsiteX26-3031" fmla="*/ 2880728 w 2887263"/>
                <a:gd name="connsiteY26-3032" fmla="*/ 1355208 h 2556892"/>
                <a:gd name="connsiteX27-3033" fmla="*/ 2887164 w 2887263"/>
                <a:gd name="connsiteY27-3034" fmla="*/ 1424625 h 2556892"/>
                <a:gd name="connsiteX28-3035" fmla="*/ 2873373 w 2887263"/>
                <a:gd name="connsiteY28-3036" fmla="*/ 1444852 h 2556892"/>
                <a:gd name="connsiteX29-3037" fmla="*/ 2661446 w 2887263"/>
                <a:gd name="connsiteY29-3038" fmla="*/ 1543690 h 2556892"/>
                <a:gd name="connsiteX30-3039" fmla="*/ 2448600 w 2887263"/>
                <a:gd name="connsiteY30-3040" fmla="*/ 1641608 h 2556892"/>
                <a:gd name="connsiteX31-3041" fmla="*/ 2447681 w 2887263"/>
                <a:gd name="connsiteY31-3042" fmla="*/ 1783659 h 2556892"/>
                <a:gd name="connsiteX32-3043" fmla="*/ 2452278 w 2887263"/>
                <a:gd name="connsiteY32-3044" fmla="*/ 2127522 h 2556892"/>
                <a:gd name="connsiteX33-3045" fmla="*/ 2458714 w 2887263"/>
                <a:gd name="connsiteY33-3046" fmla="*/ 2556892 h 2556892"/>
                <a:gd name="connsiteX34-3047" fmla="*/ 1263006 w 2887263"/>
                <a:gd name="connsiteY34-3048" fmla="*/ 2556892 h 2556892"/>
                <a:gd name="connsiteX35-3049" fmla="*/ 1282774 w 2887263"/>
                <a:gd name="connsiteY35-3050" fmla="*/ 2299914 h 2556892"/>
                <a:gd name="connsiteX36-3051" fmla="*/ 1307598 w 2887263"/>
                <a:gd name="connsiteY36-3052" fmla="*/ 2083390 h 2556892"/>
                <a:gd name="connsiteX37-3053" fmla="*/ 1331503 w 2887263"/>
                <a:gd name="connsiteY37-3054" fmla="*/ 1927088 h 2556892"/>
                <a:gd name="connsiteX38-3055" fmla="*/ 1373796 w 2887263"/>
                <a:gd name="connsiteY38-3056" fmla="*/ 1718839 h 2556892"/>
                <a:gd name="connsiteX39-3057" fmla="*/ 1407355 w 2887263"/>
                <a:gd name="connsiteY39-3058" fmla="*/ 1619082 h 2556892"/>
                <a:gd name="connsiteX40-3059" fmla="*/ 1414711 w 2887263"/>
                <a:gd name="connsiteY40-3060" fmla="*/ 1591040 h 2556892"/>
                <a:gd name="connsiteX41-3061" fmla="*/ 1407355 w 2887263"/>
                <a:gd name="connsiteY41-3062" fmla="*/ 1583225 h 2556892"/>
                <a:gd name="connsiteX42-3063" fmla="*/ 1380692 w 2887263"/>
                <a:gd name="connsiteY42-3064" fmla="*/ 1470596 h 2556892"/>
                <a:gd name="connsiteX43-3065" fmla="*/ 1359086 w 2887263"/>
                <a:gd name="connsiteY43-3066" fmla="*/ 1374516 h 2556892"/>
                <a:gd name="connsiteX44-3067" fmla="*/ 1320470 w 2887263"/>
                <a:gd name="connsiteY44-3068" fmla="*/ 1212698 h 2556892"/>
                <a:gd name="connsiteX45-3069" fmla="*/ 1297484 w 2887263"/>
                <a:gd name="connsiteY45-3070" fmla="*/ 1106964 h 2556892"/>
                <a:gd name="connsiteX46-3071" fmla="*/ 1288750 w 2887263"/>
                <a:gd name="connsiteY46-3072" fmla="*/ 1086737 h 2556892"/>
                <a:gd name="connsiteX47-3073" fmla="*/ 1127391 w 2887263"/>
                <a:gd name="connsiteY47-3074" fmla="*/ 1342336 h 2556892"/>
                <a:gd name="connsiteX48-3075" fmla="*/ 962355 w 2887263"/>
                <a:gd name="connsiteY48-3076" fmla="*/ 1506453 h 2556892"/>
                <a:gd name="connsiteX49-3077" fmla="*/ 766059 w 2887263"/>
                <a:gd name="connsiteY49-3078" fmla="*/ 1636091 h 2556892"/>
                <a:gd name="connsiteX50-3079" fmla="*/ 494829 w 2887263"/>
                <a:gd name="connsiteY50-3080" fmla="*/ 1753318 h 2556892"/>
                <a:gd name="connsiteX51-3081" fmla="*/ 387717 w 2887263"/>
                <a:gd name="connsiteY51-3082" fmla="*/ 1777223 h 2556892"/>
                <a:gd name="connsiteX52-3083" fmla="*/ 272789 w 2887263"/>
                <a:gd name="connsiteY52-3084" fmla="*/ 1791474 h 2556892"/>
                <a:gd name="connsiteX53-3085" fmla="*/ 104995 w 2887263"/>
                <a:gd name="connsiteY53-3086" fmla="*/ 1804345 h 2556892"/>
                <a:gd name="connsiteX54-3087" fmla="*/ 82929 w 2887263"/>
                <a:gd name="connsiteY54-3088" fmla="*/ 1787336 h 2556892"/>
                <a:gd name="connsiteX55-3089" fmla="*/ 77872 w 2887263"/>
                <a:gd name="connsiteY55-3090" fmla="*/ 1783199 h 2556892"/>
                <a:gd name="connsiteX56-3091" fmla="*/ 61322 w 2887263"/>
                <a:gd name="connsiteY56-3092" fmla="*/ 1758374 h 2556892"/>
                <a:gd name="connsiteX57-3093" fmla="*/ 15811 w 2887263"/>
                <a:gd name="connsiteY57-3094" fmla="*/ 1637471 h 2556892"/>
                <a:gd name="connsiteX58-3095" fmla="*/ 5237 w 2887263"/>
                <a:gd name="connsiteY58-3096" fmla="*/ 1612646 h 2556892"/>
                <a:gd name="connsiteX59-3097" fmla="*/ 1100 w 2887263"/>
                <a:gd name="connsiteY59-3098" fmla="*/ 1591499 h 2556892"/>
                <a:gd name="connsiteX60-3099" fmla="*/ 48450 w 2887263"/>
                <a:gd name="connsiteY60-3100" fmla="*/ 1572192 h 2556892"/>
                <a:gd name="connsiteX61-3101" fmla="*/ 308187 w 2887263"/>
                <a:gd name="connsiteY61-3102" fmla="*/ 1484387 h 2556892"/>
                <a:gd name="connsiteX62-3103" fmla="*/ 418058 w 2887263"/>
                <a:gd name="connsiteY62-3104" fmla="*/ 1438416 h 2556892"/>
                <a:gd name="connsiteX63-3105" fmla="*/ 576658 w 2887263"/>
                <a:gd name="connsiteY63-3106" fmla="*/ 1349692 h 2556892"/>
                <a:gd name="connsiteX64-3107" fmla="*/ 783528 w 2887263"/>
                <a:gd name="connsiteY64-3108" fmla="*/ 1212698 h 2556892"/>
                <a:gd name="connsiteX65-3109" fmla="*/ 835935 w 2887263"/>
                <a:gd name="connsiteY65-3110" fmla="*/ 1149718 h 2556892"/>
                <a:gd name="connsiteX66-3111" fmla="*/ 1003729 w 2887263"/>
                <a:gd name="connsiteY66-3112" fmla="*/ 829759 h 2556892"/>
                <a:gd name="connsiteX67-3113" fmla="*/ 1145780 w 2887263"/>
                <a:gd name="connsiteY67-3114" fmla="*/ 462450 h 2556892"/>
                <a:gd name="connsiteX68-3115" fmla="*/ 1238182 w 2887263"/>
                <a:gd name="connsiteY68-3116" fmla="*/ 327755 h 2556892"/>
                <a:gd name="connsiteX69-3117" fmla="*/ 1398621 w 2887263"/>
                <a:gd name="connsiteY69-3118" fmla="*/ 243628 h 2556892"/>
                <a:gd name="connsiteX70-3119" fmla="*/ 1538832 w 2887263"/>
                <a:gd name="connsiteY70-3120" fmla="*/ 170074 h 2556892"/>
                <a:gd name="connsiteX71-3121" fmla="*/ 1593998 w 2887263"/>
                <a:gd name="connsiteY71-3122" fmla="*/ 129160 h 2556892"/>
                <a:gd name="connsiteX72-3123" fmla="*/ 1684362 w 2887263"/>
                <a:gd name="connsiteY72-3124" fmla="*/ 35759 h 2556892"/>
                <a:gd name="connsiteX73-3125" fmla="*/ 1778802 w 2887263"/>
                <a:gd name="connsiteY73-3126" fmla="*/ 139274 h 2556892"/>
                <a:gd name="connsiteX74-3127" fmla="*/ 1913038 w 2887263"/>
                <a:gd name="connsiteY74-3128" fmla="*/ 215126 h 2556892"/>
                <a:gd name="connsiteX75-3129" fmla="*/ 1956806 w 2887263"/>
                <a:gd name="connsiteY75-3130" fmla="*/ 233819 h 2556892"/>
                <a:gd name="connsiteX76-3131" fmla="*/ 1967743 w 2887263"/>
                <a:gd name="connsiteY76-3132" fmla="*/ 230756 h 2556892"/>
                <a:gd name="connsiteX77-3133" fmla="*/ 1970387 w 2887263"/>
                <a:gd name="connsiteY77-3134" fmla="*/ 230053 h 2556892"/>
                <a:gd name="connsiteX78-3135" fmla="*/ 2020150 w 2887263"/>
                <a:gd name="connsiteY78-3136" fmla="*/ 186624 h 2556892"/>
                <a:gd name="connsiteX79-3137" fmla="*/ 2083131 w 2887263"/>
                <a:gd name="connsiteY79-3138" fmla="*/ 93762 h 2556892"/>
                <a:gd name="connsiteX80-3139" fmla="*/ 2088041 w 2887263"/>
                <a:gd name="connsiteY80-3140" fmla="*/ 0 h 2556892"/>
                <a:gd name="connsiteX0-3141" fmla="*/ 2502386 w 2887263"/>
                <a:gd name="connsiteY0-3142" fmla="*/ 1100528 h 2556892"/>
                <a:gd name="connsiteX1-3143" fmla="*/ 2493192 w 2887263"/>
                <a:gd name="connsiteY1-3144" fmla="*/ 1180518 h 2556892"/>
                <a:gd name="connsiteX2-3145" fmla="*/ 2465609 w 2887263"/>
                <a:gd name="connsiteY2-3146" fmla="*/ 1293147 h 2556892"/>
                <a:gd name="connsiteX3-3147" fmla="*/ 2453657 w 2887263"/>
                <a:gd name="connsiteY3-3148" fmla="*/ 1314294 h 2556892"/>
                <a:gd name="connsiteX4-3149" fmla="*/ 2454117 w 2887263"/>
                <a:gd name="connsiteY4-3150" fmla="*/ 1317972 h 2556892"/>
                <a:gd name="connsiteX5-3151" fmla="*/ 2453197 w 2887263"/>
                <a:gd name="connsiteY5-3152" fmla="*/ 1334981 h 2556892"/>
                <a:gd name="connsiteX6-3153" fmla="*/ 2487675 w 2887263"/>
                <a:gd name="connsiteY6-3154" fmla="*/ 1298204 h 2556892"/>
                <a:gd name="connsiteX7-3155" fmla="*/ 2519396 w 2887263"/>
                <a:gd name="connsiteY7-3156" fmla="*/ 1266944 h 2556892"/>
                <a:gd name="connsiteX8-3157" fmla="*/ 2527210 w 2887263"/>
                <a:gd name="connsiteY8-3158" fmla="*/ 1243499 h 2556892"/>
                <a:gd name="connsiteX9-3159" fmla="*/ 2506983 w 2887263"/>
                <a:gd name="connsiteY9-3160" fmla="*/ 1129031 h 2556892"/>
                <a:gd name="connsiteX10-3161" fmla="*/ 2502386 w 2887263"/>
                <a:gd name="connsiteY10-3162" fmla="*/ 1100528 h 2556892"/>
                <a:gd name="connsiteX11-3163" fmla="*/ 2088041 w 2887263"/>
                <a:gd name="connsiteY11-3164" fmla="*/ 0 h 2556892"/>
                <a:gd name="connsiteX12-3165" fmla="*/ 2147031 w 2887263"/>
                <a:gd name="connsiteY12-3166" fmla="*/ 92843 h 2556892"/>
                <a:gd name="connsiteX13-3167" fmla="*/ 2146811 w 2887263"/>
                <a:gd name="connsiteY13-3168" fmla="*/ 95772 h 2556892"/>
                <a:gd name="connsiteX14-3169" fmla="*/ 2343326 w 2887263"/>
                <a:gd name="connsiteY14-3170" fmla="*/ 146169 h 2556892"/>
                <a:gd name="connsiteX15-3171" fmla="*/ 2510201 w 2887263"/>
                <a:gd name="connsiteY15-3172" fmla="*/ 214666 h 2556892"/>
                <a:gd name="connsiteX16-3173" fmla="*/ 2626968 w 2887263"/>
                <a:gd name="connsiteY16-3174" fmla="*/ 296494 h 2556892"/>
                <a:gd name="connsiteX17-3175" fmla="*/ 2693166 w 2887263"/>
                <a:gd name="connsiteY17-3176" fmla="*/ 382460 h 2556892"/>
                <a:gd name="connsiteX18-3177" fmla="*/ 2731322 w 2887263"/>
                <a:gd name="connsiteY18-3178" fmla="*/ 459692 h 2556892"/>
                <a:gd name="connsiteX19-3179" fmla="*/ 2762123 w 2887263"/>
                <a:gd name="connsiteY19-3180" fmla="*/ 561747 h 2556892"/>
                <a:gd name="connsiteX20-3181" fmla="*/ 2785108 w 2887263"/>
                <a:gd name="connsiteY20-3182" fmla="*/ 666102 h 2556892"/>
                <a:gd name="connsiteX21-3183" fmla="*/ 2804876 w 2887263"/>
                <a:gd name="connsiteY21-3184" fmla="*/ 779650 h 2556892"/>
                <a:gd name="connsiteX22-3185" fmla="*/ 2823264 w 2887263"/>
                <a:gd name="connsiteY22-3186" fmla="*/ 882626 h 2556892"/>
                <a:gd name="connsiteX23-3187" fmla="*/ 2830160 w 2887263"/>
                <a:gd name="connsiteY23-3188" fmla="*/ 938251 h 2556892"/>
                <a:gd name="connsiteX24-3189" fmla="*/ 2853145 w 2887263"/>
                <a:gd name="connsiteY24-3190" fmla="*/ 1122135 h 2556892"/>
                <a:gd name="connsiteX25-3191" fmla="*/ 2870614 w 2887263"/>
                <a:gd name="connsiteY25-3192" fmla="*/ 1265565 h 2556892"/>
                <a:gd name="connsiteX26-3193" fmla="*/ 2880728 w 2887263"/>
                <a:gd name="connsiteY26-3194" fmla="*/ 1355208 h 2556892"/>
                <a:gd name="connsiteX27-3195" fmla="*/ 2887164 w 2887263"/>
                <a:gd name="connsiteY27-3196" fmla="*/ 1424625 h 2556892"/>
                <a:gd name="connsiteX28-3197" fmla="*/ 2873373 w 2887263"/>
                <a:gd name="connsiteY28-3198" fmla="*/ 1444852 h 2556892"/>
                <a:gd name="connsiteX29-3199" fmla="*/ 2661446 w 2887263"/>
                <a:gd name="connsiteY29-3200" fmla="*/ 1543690 h 2556892"/>
                <a:gd name="connsiteX30-3201" fmla="*/ 2448600 w 2887263"/>
                <a:gd name="connsiteY30-3202" fmla="*/ 1641608 h 2556892"/>
                <a:gd name="connsiteX31-3203" fmla="*/ 2447681 w 2887263"/>
                <a:gd name="connsiteY31-3204" fmla="*/ 1783659 h 2556892"/>
                <a:gd name="connsiteX32-3205" fmla="*/ 2452278 w 2887263"/>
                <a:gd name="connsiteY32-3206" fmla="*/ 2127522 h 2556892"/>
                <a:gd name="connsiteX33-3207" fmla="*/ 2458714 w 2887263"/>
                <a:gd name="connsiteY33-3208" fmla="*/ 2556892 h 2556892"/>
                <a:gd name="connsiteX34-3209" fmla="*/ 1263006 w 2887263"/>
                <a:gd name="connsiteY34-3210" fmla="*/ 2556892 h 2556892"/>
                <a:gd name="connsiteX35-3211" fmla="*/ 1282774 w 2887263"/>
                <a:gd name="connsiteY35-3212" fmla="*/ 2299914 h 2556892"/>
                <a:gd name="connsiteX36-3213" fmla="*/ 1307598 w 2887263"/>
                <a:gd name="connsiteY36-3214" fmla="*/ 2083390 h 2556892"/>
                <a:gd name="connsiteX37-3215" fmla="*/ 1331503 w 2887263"/>
                <a:gd name="connsiteY37-3216" fmla="*/ 1927088 h 2556892"/>
                <a:gd name="connsiteX38-3217" fmla="*/ 1373796 w 2887263"/>
                <a:gd name="connsiteY38-3218" fmla="*/ 1718839 h 2556892"/>
                <a:gd name="connsiteX39-3219" fmla="*/ 1407355 w 2887263"/>
                <a:gd name="connsiteY39-3220" fmla="*/ 1619082 h 2556892"/>
                <a:gd name="connsiteX40-3221" fmla="*/ 1414711 w 2887263"/>
                <a:gd name="connsiteY40-3222" fmla="*/ 1591040 h 2556892"/>
                <a:gd name="connsiteX41-3223" fmla="*/ 1407355 w 2887263"/>
                <a:gd name="connsiteY41-3224" fmla="*/ 1583225 h 2556892"/>
                <a:gd name="connsiteX42-3225" fmla="*/ 1380692 w 2887263"/>
                <a:gd name="connsiteY42-3226" fmla="*/ 1470596 h 2556892"/>
                <a:gd name="connsiteX43-3227" fmla="*/ 1359086 w 2887263"/>
                <a:gd name="connsiteY43-3228" fmla="*/ 1374516 h 2556892"/>
                <a:gd name="connsiteX44-3229" fmla="*/ 1320470 w 2887263"/>
                <a:gd name="connsiteY44-3230" fmla="*/ 1212698 h 2556892"/>
                <a:gd name="connsiteX45-3231" fmla="*/ 1297484 w 2887263"/>
                <a:gd name="connsiteY45-3232" fmla="*/ 1106964 h 2556892"/>
                <a:gd name="connsiteX46-3233" fmla="*/ 1288750 w 2887263"/>
                <a:gd name="connsiteY46-3234" fmla="*/ 1086737 h 2556892"/>
                <a:gd name="connsiteX47-3235" fmla="*/ 1127391 w 2887263"/>
                <a:gd name="connsiteY47-3236" fmla="*/ 1342336 h 2556892"/>
                <a:gd name="connsiteX48-3237" fmla="*/ 962355 w 2887263"/>
                <a:gd name="connsiteY48-3238" fmla="*/ 1506453 h 2556892"/>
                <a:gd name="connsiteX49-3239" fmla="*/ 766059 w 2887263"/>
                <a:gd name="connsiteY49-3240" fmla="*/ 1636091 h 2556892"/>
                <a:gd name="connsiteX50-3241" fmla="*/ 494829 w 2887263"/>
                <a:gd name="connsiteY50-3242" fmla="*/ 1753318 h 2556892"/>
                <a:gd name="connsiteX51-3243" fmla="*/ 272789 w 2887263"/>
                <a:gd name="connsiteY51-3244" fmla="*/ 1791474 h 2556892"/>
                <a:gd name="connsiteX52-3245" fmla="*/ 104995 w 2887263"/>
                <a:gd name="connsiteY52-3246" fmla="*/ 1804345 h 2556892"/>
                <a:gd name="connsiteX53-3247" fmla="*/ 82929 w 2887263"/>
                <a:gd name="connsiteY53-3248" fmla="*/ 1787336 h 2556892"/>
                <a:gd name="connsiteX54-3249" fmla="*/ 77872 w 2887263"/>
                <a:gd name="connsiteY54-3250" fmla="*/ 1783199 h 2556892"/>
                <a:gd name="connsiteX55-3251" fmla="*/ 61322 w 2887263"/>
                <a:gd name="connsiteY55-3252" fmla="*/ 1758374 h 2556892"/>
                <a:gd name="connsiteX56-3253" fmla="*/ 15811 w 2887263"/>
                <a:gd name="connsiteY56-3254" fmla="*/ 1637471 h 2556892"/>
                <a:gd name="connsiteX57-3255" fmla="*/ 5237 w 2887263"/>
                <a:gd name="connsiteY57-3256" fmla="*/ 1612646 h 2556892"/>
                <a:gd name="connsiteX58-3257" fmla="*/ 1100 w 2887263"/>
                <a:gd name="connsiteY58-3258" fmla="*/ 1591499 h 2556892"/>
                <a:gd name="connsiteX59-3259" fmla="*/ 48450 w 2887263"/>
                <a:gd name="connsiteY59-3260" fmla="*/ 1572192 h 2556892"/>
                <a:gd name="connsiteX60-3261" fmla="*/ 308187 w 2887263"/>
                <a:gd name="connsiteY60-3262" fmla="*/ 1484387 h 2556892"/>
                <a:gd name="connsiteX61-3263" fmla="*/ 418058 w 2887263"/>
                <a:gd name="connsiteY61-3264" fmla="*/ 1438416 h 2556892"/>
                <a:gd name="connsiteX62-3265" fmla="*/ 576658 w 2887263"/>
                <a:gd name="connsiteY62-3266" fmla="*/ 1349692 h 2556892"/>
                <a:gd name="connsiteX63-3267" fmla="*/ 783528 w 2887263"/>
                <a:gd name="connsiteY63-3268" fmla="*/ 1212698 h 2556892"/>
                <a:gd name="connsiteX64-3269" fmla="*/ 835935 w 2887263"/>
                <a:gd name="connsiteY64-3270" fmla="*/ 1149718 h 2556892"/>
                <a:gd name="connsiteX65-3271" fmla="*/ 1003729 w 2887263"/>
                <a:gd name="connsiteY65-3272" fmla="*/ 829759 h 2556892"/>
                <a:gd name="connsiteX66-3273" fmla="*/ 1145780 w 2887263"/>
                <a:gd name="connsiteY66-3274" fmla="*/ 462450 h 2556892"/>
                <a:gd name="connsiteX67-3275" fmla="*/ 1238182 w 2887263"/>
                <a:gd name="connsiteY67-3276" fmla="*/ 327755 h 2556892"/>
                <a:gd name="connsiteX68-3277" fmla="*/ 1398621 w 2887263"/>
                <a:gd name="connsiteY68-3278" fmla="*/ 243628 h 2556892"/>
                <a:gd name="connsiteX69-3279" fmla="*/ 1538832 w 2887263"/>
                <a:gd name="connsiteY69-3280" fmla="*/ 170074 h 2556892"/>
                <a:gd name="connsiteX70-3281" fmla="*/ 1593998 w 2887263"/>
                <a:gd name="connsiteY70-3282" fmla="*/ 129160 h 2556892"/>
                <a:gd name="connsiteX71-3283" fmla="*/ 1684362 w 2887263"/>
                <a:gd name="connsiteY71-3284" fmla="*/ 35759 h 2556892"/>
                <a:gd name="connsiteX72-3285" fmla="*/ 1778802 w 2887263"/>
                <a:gd name="connsiteY72-3286" fmla="*/ 139274 h 2556892"/>
                <a:gd name="connsiteX73-3287" fmla="*/ 1913038 w 2887263"/>
                <a:gd name="connsiteY73-3288" fmla="*/ 215126 h 2556892"/>
                <a:gd name="connsiteX74-3289" fmla="*/ 1956806 w 2887263"/>
                <a:gd name="connsiteY74-3290" fmla="*/ 233819 h 2556892"/>
                <a:gd name="connsiteX75-3291" fmla="*/ 1967743 w 2887263"/>
                <a:gd name="connsiteY75-3292" fmla="*/ 230756 h 2556892"/>
                <a:gd name="connsiteX76-3293" fmla="*/ 1970387 w 2887263"/>
                <a:gd name="connsiteY76-3294" fmla="*/ 230053 h 2556892"/>
                <a:gd name="connsiteX77-3295" fmla="*/ 2020150 w 2887263"/>
                <a:gd name="connsiteY77-3296" fmla="*/ 186624 h 2556892"/>
                <a:gd name="connsiteX78-3297" fmla="*/ 2083131 w 2887263"/>
                <a:gd name="connsiteY78-3298" fmla="*/ 93762 h 2556892"/>
                <a:gd name="connsiteX79-3299" fmla="*/ 2088041 w 2887263"/>
                <a:gd name="connsiteY79-3300" fmla="*/ 0 h 2556892"/>
                <a:gd name="connsiteX0-3301" fmla="*/ 2502386 w 2887263"/>
                <a:gd name="connsiteY0-3302" fmla="*/ 1100528 h 2556892"/>
                <a:gd name="connsiteX1-3303" fmla="*/ 2493192 w 2887263"/>
                <a:gd name="connsiteY1-3304" fmla="*/ 1180518 h 2556892"/>
                <a:gd name="connsiteX2-3305" fmla="*/ 2465609 w 2887263"/>
                <a:gd name="connsiteY2-3306" fmla="*/ 1293147 h 2556892"/>
                <a:gd name="connsiteX3-3307" fmla="*/ 2453657 w 2887263"/>
                <a:gd name="connsiteY3-3308" fmla="*/ 1314294 h 2556892"/>
                <a:gd name="connsiteX4-3309" fmla="*/ 2454117 w 2887263"/>
                <a:gd name="connsiteY4-3310" fmla="*/ 1317972 h 2556892"/>
                <a:gd name="connsiteX5-3311" fmla="*/ 2453197 w 2887263"/>
                <a:gd name="connsiteY5-3312" fmla="*/ 1334981 h 2556892"/>
                <a:gd name="connsiteX6-3313" fmla="*/ 2487675 w 2887263"/>
                <a:gd name="connsiteY6-3314" fmla="*/ 1298204 h 2556892"/>
                <a:gd name="connsiteX7-3315" fmla="*/ 2519396 w 2887263"/>
                <a:gd name="connsiteY7-3316" fmla="*/ 1266944 h 2556892"/>
                <a:gd name="connsiteX8-3317" fmla="*/ 2527210 w 2887263"/>
                <a:gd name="connsiteY8-3318" fmla="*/ 1243499 h 2556892"/>
                <a:gd name="connsiteX9-3319" fmla="*/ 2506983 w 2887263"/>
                <a:gd name="connsiteY9-3320" fmla="*/ 1129031 h 2556892"/>
                <a:gd name="connsiteX10-3321" fmla="*/ 2502386 w 2887263"/>
                <a:gd name="connsiteY10-3322" fmla="*/ 1100528 h 2556892"/>
                <a:gd name="connsiteX11-3323" fmla="*/ 2088041 w 2887263"/>
                <a:gd name="connsiteY11-3324" fmla="*/ 0 h 2556892"/>
                <a:gd name="connsiteX12-3325" fmla="*/ 2147031 w 2887263"/>
                <a:gd name="connsiteY12-3326" fmla="*/ 92843 h 2556892"/>
                <a:gd name="connsiteX13-3327" fmla="*/ 2146811 w 2887263"/>
                <a:gd name="connsiteY13-3328" fmla="*/ 95772 h 2556892"/>
                <a:gd name="connsiteX14-3329" fmla="*/ 2343326 w 2887263"/>
                <a:gd name="connsiteY14-3330" fmla="*/ 146169 h 2556892"/>
                <a:gd name="connsiteX15-3331" fmla="*/ 2510201 w 2887263"/>
                <a:gd name="connsiteY15-3332" fmla="*/ 214666 h 2556892"/>
                <a:gd name="connsiteX16-3333" fmla="*/ 2626968 w 2887263"/>
                <a:gd name="connsiteY16-3334" fmla="*/ 296494 h 2556892"/>
                <a:gd name="connsiteX17-3335" fmla="*/ 2693166 w 2887263"/>
                <a:gd name="connsiteY17-3336" fmla="*/ 382460 h 2556892"/>
                <a:gd name="connsiteX18-3337" fmla="*/ 2731322 w 2887263"/>
                <a:gd name="connsiteY18-3338" fmla="*/ 459692 h 2556892"/>
                <a:gd name="connsiteX19-3339" fmla="*/ 2762123 w 2887263"/>
                <a:gd name="connsiteY19-3340" fmla="*/ 561747 h 2556892"/>
                <a:gd name="connsiteX20-3341" fmla="*/ 2785108 w 2887263"/>
                <a:gd name="connsiteY20-3342" fmla="*/ 666102 h 2556892"/>
                <a:gd name="connsiteX21-3343" fmla="*/ 2804876 w 2887263"/>
                <a:gd name="connsiteY21-3344" fmla="*/ 779650 h 2556892"/>
                <a:gd name="connsiteX22-3345" fmla="*/ 2823264 w 2887263"/>
                <a:gd name="connsiteY22-3346" fmla="*/ 882626 h 2556892"/>
                <a:gd name="connsiteX23-3347" fmla="*/ 2830160 w 2887263"/>
                <a:gd name="connsiteY23-3348" fmla="*/ 938251 h 2556892"/>
                <a:gd name="connsiteX24-3349" fmla="*/ 2853145 w 2887263"/>
                <a:gd name="connsiteY24-3350" fmla="*/ 1122135 h 2556892"/>
                <a:gd name="connsiteX25-3351" fmla="*/ 2870614 w 2887263"/>
                <a:gd name="connsiteY25-3352" fmla="*/ 1265565 h 2556892"/>
                <a:gd name="connsiteX26-3353" fmla="*/ 2880728 w 2887263"/>
                <a:gd name="connsiteY26-3354" fmla="*/ 1355208 h 2556892"/>
                <a:gd name="connsiteX27-3355" fmla="*/ 2887164 w 2887263"/>
                <a:gd name="connsiteY27-3356" fmla="*/ 1424625 h 2556892"/>
                <a:gd name="connsiteX28-3357" fmla="*/ 2873373 w 2887263"/>
                <a:gd name="connsiteY28-3358" fmla="*/ 1444852 h 2556892"/>
                <a:gd name="connsiteX29-3359" fmla="*/ 2661446 w 2887263"/>
                <a:gd name="connsiteY29-3360" fmla="*/ 1543690 h 2556892"/>
                <a:gd name="connsiteX30-3361" fmla="*/ 2448600 w 2887263"/>
                <a:gd name="connsiteY30-3362" fmla="*/ 1641608 h 2556892"/>
                <a:gd name="connsiteX31-3363" fmla="*/ 2447681 w 2887263"/>
                <a:gd name="connsiteY31-3364" fmla="*/ 1783659 h 2556892"/>
                <a:gd name="connsiteX32-3365" fmla="*/ 2452278 w 2887263"/>
                <a:gd name="connsiteY32-3366" fmla="*/ 2127522 h 2556892"/>
                <a:gd name="connsiteX33-3367" fmla="*/ 2458714 w 2887263"/>
                <a:gd name="connsiteY33-3368" fmla="*/ 2556892 h 2556892"/>
                <a:gd name="connsiteX34-3369" fmla="*/ 1263006 w 2887263"/>
                <a:gd name="connsiteY34-3370" fmla="*/ 2556892 h 2556892"/>
                <a:gd name="connsiteX35-3371" fmla="*/ 1282774 w 2887263"/>
                <a:gd name="connsiteY35-3372" fmla="*/ 2299914 h 2556892"/>
                <a:gd name="connsiteX36-3373" fmla="*/ 1307598 w 2887263"/>
                <a:gd name="connsiteY36-3374" fmla="*/ 2083390 h 2556892"/>
                <a:gd name="connsiteX37-3375" fmla="*/ 1331503 w 2887263"/>
                <a:gd name="connsiteY37-3376" fmla="*/ 1927088 h 2556892"/>
                <a:gd name="connsiteX38-3377" fmla="*/ 1373796 w 2887263"/>
                <a:gd name="connsiteY38-3378" fmla="*/ 1718839 h 2556892"/>
                <a:gd name="connsiteX39-3379" fmla="*/ 1407355 w 2887263"/>
                <a:gd name="connsiteY39-3380" fmla="*/ 1619082 h 2556892"/>
                <a:gd name="connsiteX40-3381" fmla="*/ 1414711 w 2887263"/>
                <a:gd name="connsiteY40-3382" fmla="*/ 1591040 h 2556892"/>
                <a:gd name="connsiteX41-3383" fmla="*/ 1407355 w 2887263"/>
                <a:gd name="connsiteY41-3384" fmla="*/ 1583225 h 2556892"/>
                <a:gd name="connsiteX42-3385" fmla="*/ 1380692 w 2887263"/>
                <a:gd name="connsiteY42-3386" fmla="*/ 1470596 h 2556892"/>
                <a:gd name="connsiteX43-3387" fmla="*/ 1359086 w 2887263"/>
                <a:gd name="connsiteY43-3388" fmla="*/ 1374516 h 2556892"/>
                <a:gd name="connsiteX44-3389" fmla="*/ 1320470 w 2887263"/>
                <a:gd name="connsiteY44-3390" fmla="*/ 1212698 h 2556892"/>
                <a:gd name="connsiteX45-3391" fmla="*/ 1297484 w 2887263"/>
                <a:gd name="connsiteY45-3392" fmla="*/ 1106964 h 2556892"/>
                <a:gd name="connsiteX46-3393" fmla="*/ 1288750 w 2887263"/>
                <a:gd name="connsiteY46-3394" fmla="*/ 1086737 h 2556892"/>
                <a:gd name="connsiteX47-3395" fmla="*/ 1127391 w 2887263"/>
                <a:gd name="connsiteY47-3396" fmla="*/ 1342336 h 2556892"/>
                <a:gd name="connsiteX48-3397" fmla="*/ 962355 w 2887263"/>
                <a:gd name="connsiteY48-3398" fmla="*/ 1506453 h 2556892"/>
                <a:gd name="connsiteX49-3399" fmla="*/ 766059 w 2887263"/>
                <a:gd name="connsiteY49-3400" fmla="*/ 1636091 h 2556892"/>
                <a:gd name="connsiteX50-3401" fmla="*/ 494829 w 2887263"/>
                <a:gd name="connsiteY50-3402" fmla="*/ 1753318 h 2556892"/>
                <a:gd name="connsiteX51-3403" fmla="*/ 272789 w 2887263"/>
                <a:gd name="connsiteY51-3404" fmla="*/ 1791474 h 2556892"/>
                <a:gd name="connsiteX52-3405" fmla="*/ 104995 w 2887263"/>
                <a:gd name="connsiteY52-3406" fmla="*/ 1804345 h 2556892"/>
                <a:gd name="connsiteX53-3407" fmla="*/ 82929 w 2887263"/>
                <a:gd name="connsiteY53-3408" fmla="*/ 1787336 h 2556892"/>
                <a:gd name="connsiteX54-3409" fmla="*/ 77872 w 2887263"/>
                <a:gd name="connsiteY54-3410" fmla="*/ 1783199 h 2556892"/>
                <a:gd name="connsiteX55-3411" fmla="*/ 61322 w 2887263"/>
                <a:gd name="connsiteY55-3412" fmla="*/ 1758374 h 2556892"/>
                <a:gd name="connsiteX56-3413" fmla="*/ 5237 w 2887263"/>
                <a:gd name="connsiteY56-3414" fmla="*/ 1612646 h 2556892"/>
                <a:gd name="connsiteX57-3415" fmla="*/ 1100 w 2887263"/>
                <a:gd name="connsiteY57-3416" fmla="*/ 1591499 h 2556892"/>
                <a:gd name="connsiteX58-3417" fmla="*/ 48450 w 2887263"/>
                <a:gd name="connsiteY58-3418" fmla="*/ 1572192 h 2556892"/>
                <a:gd name="connsiteX59-3419" fmla="*/ 308187 w 2887263"/>
                <a:gd name="connsiteY59-3420" fmla="*/ 1484387 h 2556892"/>
                <a:gd name="connsiteX60-3421" fmla="*/ 418058 w 2887263"/>
                <a:gd name="connsiteY60-3422" fmla="*/ 1438416 h 2556892"/>
                <a:gd name="connsiteX61-3423" fmla="*/ 576658 w 2887263"/>
                <a:gd name="connsiteY61-3424" fmla="*/ 1349692 h 2556892"/>
                <a:gd name="connsiteX62-3425" fmla="*/ 783528 w 2887263"/>
                <a:gd name="connsiteY62-3426" fmla="*/ 1212698 h 2556892"/>
                <a:gd name="connsiteX63-3427" fmla="*/ 835935 w 2887263"/>
                <a:gd name="connsiteY63-3428" fmla="*/ 1149718 h 2556892"/>
                <a:gd name="connsiteX64-3429" fmla="*/ 1003729 w 2887263"/>
                <a:gd name="connsiteY64-3430" fmla="*/ 829759 h 2556892"/>
                <a:gd name="connsiteX65-3431" fmla="*/ 1145780 w 2887263"/>
                <a:gd name="connsiteY65-3432" fmla="*/ 462450 h 2556892"/>
                <a:gd name="connsiteX66-3433" fmla="*/ 1238182 w 2887263"/>
                <a:gd name="connsiteY66-3434" fmla="*/ 327755 h 2556892"/>
                <a:gd name="connsiteX67-3435" fmla="*/ 1398621 w 2887263"/>
                <a:gd name="connsiteY67-3436" fmla="*/ 243628 h 2556892"/>
                <a:gd name="connsiteX68-3437" fmla="*/ 1538832 w 2887263"/>
                <a:gd name="connsiteY68-3438" fmla="*/ 170074 h 2556892"/>
                <a:gd name="connsiteX69-3439" fmla="*/ 1593998 w 2887263"/>
                <a:gd name="connsiteY69-3440" fmla="*/ 129160 h 2556892"/>
                <a:gd name="connsiteX70-3441" fmla="*/ 1684362 w 2887263"/>
                <a:gd name="connsiteY70-3442" fmla="*/ 35759 h 2556892"/>
                <a:gd name="connsiteX71-3443" fmla="*/ 1778802 w 2887263"/>
                <a:gd name="connsiteY71-3444" fmla="*/ 139274 h 2556892"/>
                <a:gd name="connsiteX72-3445" fmla="*/ 1913038 w 2887263"/>
                <a:gd name="connsiteY72-3446" fmla="*/ 215126 h 2556892"/>
                <a:gd name="connsiteX73-3447" fmla="*/ 1956806 w 2887263"/>
                <a:gd name="connsiteY73-3448" fmla="*/ 233819 h 2556892"/>
                <a:gd name="connsiteX74-3449" fmla="*/ 1967743 w 2887263"/>
                <a:gd name="connsiteY74-3450" fmla="*/ 230756 h 2556892"/>
                <a:gd name="connsiteX75-3451" fmla="*/ 1970387 w 2887263"/>
                <a:gd name="connsiteY75-3452" fmla="*/ 230053 h 2556892"/>
                <a:gd name="connsiteX76-3453" fmla="*/ 2020150 w 2887263"/>
                <a:gd name="connsiteY76-3454" fmla="*/ 186624 h 2556892"/>
                <a:gd name="connsiteX77-3455" fmla="*/ 2083131 w 2887263"/>
                <a:gd name="connsiteY77-3456" fmla="*/ 93762 h 2556892"/>
                <a:gd name="connsiteX78-3457" fmla="*/ 2088041 w 2887263"/>
                <a:gd name="connsiteY78-3458" fmla="*/ 0 h 2556892"/>
                <a:gd name="connsiteX0-3459" fmla="*/ 2501286 w 2886163"/>
                <a:gd name="connsiteY0-3460" fmla="*/ 1100528 h 2556892"/>
                <a:gd name="connsiteX1-3461" fmla="*/ 2492092 w 2886163"/>
                <a:gd name="connsiteY1-3462" fmla="*/ 1180518 h 2556892"/>
                <a:gd name="connsiteX2-3463" fmla="*/ 2464509 w 2886163"/>
                <a:gd name="connsiteY2-3464" fmla="*/ 1293147 h 2556892"/>
                <a:gd name="connsiteX3-3465" fmla="*/ 2452557 w 2886163"/>
                <a:gd name="connsiteY3-3466" fmla="*/ 1314294 h 2556892"/>
                <a:gd name="connsiteX4-3467" fmla="*/ 2453017 w 2886163"/>
                <a:gd name="connsiteY4-3468" fmla="*/ 1317972 h 2556892"/>
                <a:gd name="connsiteX5-3469" fmla="*/ 2452097 w 2886163"/>
                <a:gd name="connsiteY5-3470" fmla="*/ 1334981 h 2556892"/>
                <a:gd name="connsiteX6-3471" fmla="*/ 2486575 w 2886163"/>
                <a:gd name="connsiteY6-3472" fmla="*/ 1298204 h 2556892"/>
                <a:gd name="connsiteX7-3473" fmla="*/ 2518296 w 2886163"/>
                <a:gd name="connsiteY7-3474" fmla="*/ 1266944 h 2556892"/>
                <a:gd name="connsiteX8-3475" fmla="*/ 2526110 w 2886163"/>
                <a:gd name="connsiteY8-3476" fmla="*/ 1243499 h 2556892"/>
                <a:gd name="connsiteX9-3477" fmla="*/ 2505883 w 2886163"/>
                <a:gd name="connsiteY9-3478" fmla="*/ 1129031 h 2556892"/>
                <a:gd name="connsiteX10-3479" fmla="*/ 2501286 w 2886163"/>
                <a:gd name="connsiteY10-3480" fmla="*/ 1100528 h 2556892"/>
                <a:gd name="connsiteX11-3481" fmla="*/ 2086941 w 2886163"/>
                <a:gd name="connsiteY11-3482" fmla="*/ 0 h 2556892"/>
                <a:gd name="connsiteX12-3483" fmla="*/ 2145931 w 2886163"/>
                <a:gd name="connsiteY12-3484" fmla="*/ 92843 h 2556892"/>
                <a:gd name="connsiteX13-3485" fmla="*/ 2145711 w 2886163"/>
                <a:gd name="connsiteY13-3486" fmla="*/ 95772 h 2556892"/>
                <a:gd name="connsiteX14-3487" fmla="*/ 2342226 w 2886163"/>
                <a:gd name="connsiteY14-3488" fmla="*/ 146169 h 2556892"/>
                <a:gd name="connsiteX15-3489" fmla="*/ 2509101 w 2886163"/>
                <a:gd name="connsiteY15-3490" fmla="*/ 214666 h 2556892"/>
                <a:gd name="connsiteX16-3491" fmla="*/ 2625868 w 2886163"/>
                <a:gd name="connsiteY16-3492" fmla="*/ 296494 h 2556892"/>
                <a:gd name="connsiteX17-3493" fmla="*/ 2692066 w 2886163"/>
                <a:gd name="connsiteY17-3494" fmla="*/ 382460 h 2556892"/>
                <a:gd name="connsiteX18-3495" fmla="*/ 2730222 w 2886163"/>
                <a:gd name="connsiteY18-3496" fmla="*/ 459692 h 2556892"/>
                <a:gd name="connsiteX19-3497" fmla="*/ 2761023 w 2886163"/>
                <a:gd name="connsiteY19-3498" fmla="*/ 561747 h 2556892"/>
                <a:gd name="connsiteX20-3499" fmla="*/ 2784008 w 2886163"/>
                <a:gd name="connsiteY20-3500" fmla="*/ 666102 h 2556892"/>
                <a:gd name="connsiteX21-3501" fmla="*/ 2803776 w 2886163"/>
                <a:gd name="connsiteY21-3502" fmla="*/ 779650 h 2556892"/>
                <a:gd name="connsiteX22-3503" fmla="*/ 2822164 w 2886163"/>
                <a:gd name="connsiteY22-3504" fmla="*/ 882626 h 2556892"/>
                <a:gd name="connsiteX23-3505" fmla="*/ 2829060 w 2886163"/>
                <a:gd name="connsiteY23-3506" fmla="*/ 938251 h 2556892"/>
                <a:gd name="connsiteX24-3507" fmla="*/ 2852045 w 2886163"/>
                <a:gd name="connsiteY24-3508" fmla="*/ 1122135 h 2556892"/>
                <a:gd name="connsiteX25-3509" fmla="*/ 2869514 w 2886163"/>
                <a:gd name="connsiteY25-3510" fmla="*/ 1265565 h 2556892"/>
                <a:gd name="connsiteX26-3511" fmla="*/ 2879628 w 2886163"/>
                <a:gd name="connsiteY26-3512" fmla="*/ 1355208 h 2556892"/>
                <a:gd name="connsiteX27-3513" fmla="*/ 2886064 w 2886163"/>
                <a:gd name="connsiteY27-3514" fmla="*/ 1424625 h 2556892"/>
                <a:gd name="connsiteX28-3515" fmla="*/ 2872273 w 2886163"/>
                <a:gd name="connsiteY28-3516" fmla="*/ 1444852 h 2556892"/>
                <a:gd name="connsiteX29-3517" fmla="*/ 2660346 w 2886163"/>
                <a:gd name="connsiteY29-3518" fmla="*/ 1543690 h 2556892"/>
                <a:gd name="connsiteX30-3519" fmla="*/ 2447500 w 2886163"/>
                <a:gd name="connsiteY30-3520" fmla="*/ 1641608 h 2556892"/>
                <a:gd name="connsiteX31-3521" fmla="*/ 2446581 w 2886163"/>
                <a:gd name="connsiteY31-3522" fmla="*/ 1783659 h 2556892"/>
                <a:gd name="connsiteX32-3523" fmla="*/ 2451178 w 2886163"/>
                <a:gd name="connsiteY32-3524" fmla="*/ 2127522 h 2556892"/>
                <a:gd name="connsiteX33-3525" fmla="*/ 2457614 w 2886163"/>
                <a:gd name="connsiteY33-3526" fmla="*/ 2556892 h 2556892"/>
                <a:gd name="connsiteX34-3527" fmla="*/ 1261906 w 2886163"/>
                <a:gd name="connsiteY34-3528" fmla="*/ 2556892 h 2556892"/>
                <a:gd name="connsiteX35-3529" fmla="*/ 1281674 w 2886163"/>
                <a:gd name="connsiteY35-3530" fmla="*/ 2299914 h 2556892"/>
                <a:gd name="connsiteX36-3531" fmla="*/ 1306498 w 2886163"/>
                <a:gd name="connsiteY36-3532" fmla="*/ 2083390 h 2556892"/>
                <a:gd name="connsiteX37-3533" fmla="*/ 1330403 w 2886163"/>
                <a:gd name="connsiteY37-3534" fmla="*/ 1927088 h 2556892"/>
                <a:gd name="connsiteX38-3535" fmla="*/ 1372696 w 2886163"/>
                <a:gd name="connsiteY38-3536" fmla="*/ 1718839 h 2556892"/>
                <a:gd name="connsiteX39-3537" fmla="*/ 1406255 w 2886163"/>
                <a:gd name="connsiteY39-3538" fmla="*/ 1619082 h 2556892"/>
                <a:gd name="connsiteX40-3539" fmla="*/ 1413611 w 2886163"/>
                <a:gd name="connsiteY40-3540" fmla="*/ 1591040 h 2556892"/>
                <a:gd name="connsiteX41-3541" fmla="*/ 1406255 w 2886163"/>
                <a:gd name="connsiteY41-3542" fmla="*/ 1583225 h 2556892"/>
                <a:gd name="connsiteX42-3543" fmla="*/ 1379592 w 2886163"/>
                <a:gd name="connsiteY42-3544" fmla="*/ 1470596 h 2556892"/>
                <a:gd name="connsiteX43-3545" fmla="*/ 1357986 w 2886163"/>
                <a:gd name="connsiteY43-3546" fmla="*/ 1374516 h 2556892"/>
                <a:gd name="connsiteX44-3547" fmla="*/ 1319370 w 2886163"/>
                <a:gd name="connsiteY44-3548" fmla="*/ 1212698 h 2556892"/>
                <a:gd name="connsiteX45-3549" fmla="*/ 1296384 w 2886163"/>
                <a:gd name="connsiteY45-3550" fmla="*/ 1106964 h 2556892"/>
                <a:gd name="connsiteX46-3551" fmla="*/ 1287650 w 2886163"/>
                <a:gd name="connsiteY46-3552" fmla="*/ 1086737 h 2556892"/>
                <a:gd name="connsiteX47-3553" fmla="*/ 1126291 w 2886163"/>
                <a:gd name="connsiteY47-3554" fmla="*/ 1342336 h 2556892"/>
                <a:gd name="connsiteX48-3555" fmla="*/ 961255 w 2886163"/>
                <a:gd name="connsiteY48-3556" fmla="*/ 1506453 h 2556892"/>
                <a:gd name="connsiteX49-3557" fmla="*/ 764959 w 2886163"/>
                <a:gd name="connsiteY49-3558" fmla="*/ 1636091 h 2556892"/>
                <a:gd name="connsiteX50-3559" fmla="*/ 493729 w 2886163"/>
                <a:gd name="connsiteY50-3560" fmla="*/ 1753318 h 2556892"/>
                <a:gd name="connsiteX51-3561" fmla="*/ 271689 w 2886163"/>
                <a:gd name="connsiteY51-3562" fmla="*/ 1791474 h 2556892"/>
                <a:gd name="connsiteX52-3563" fmla="*/ 103895 w 2886163"/>
                <a:gd name="connsiteY52-3564" fmla="*/ 1804345 h 2556892"/>
                <a:gd name="connsiteX53-3565" fmla="*/ 81829 w 2886163"/>
                <a:gd name="connsiteY53-3566" fmla="*/ 1787336 h 2556892"/>
                <a:gd name="connsiteX54-3567" fmla="*/ 76772 w 2886163"/>
                <a:gd name="connsiteY54-3568" fmla="*/ 1783199 h 2556892"/>
                <a:gd name="connsiteX55-3569" fmla="*/ 60222 w 2886163"/>
                <a:gd name="connsiteY55-3570" fmla="*/ 1758374 h 2556892"/>
                <a:gd name="connsiteX56-3571" fmla="*/ 0 w 2886163"/>
                <a:gd name="connsiteY56-3572" fmla="*/ 1591499 h 2556892"/>
                <a:gd name="connsiteX57-3573" fmla="*/ 47350 w 2886163"/>
                <a:gd name="connsiteY57-3574" fmla="*/ 1572192 h 2556892"/>
                <a:gd name="connsiteX58-3575" fmla="*/ 307087 w 2886163"/>
                <a:gd name="connsiteY58-3576" fmla="*/ 1484387 h 2556892"/>
                <a:gd name="connsiteX59-3577" fmla="*/ 416958 w 2886163"/>
                <a:gd name="connsiteY59-3578" fmla="*/ 1438416 h 2556892"/>
                <a:gd name="connsiteX60-3579" fmla="*/ 575558 w 2886163"/>
                <a:gd name="connsiteY60-3580" fmla="*/ 1349692 h 2556892"/>
                <a:gd name="connsiteX61-3581" fmla="*/ 782428 w 2886163"/>
                <a:gd name="connsiteY61-3582" fmla="*/ 1212698 h 2556892"/>
                <a:gd name="connsiteX62-3583" fmla="*/ 834835 w 2886163"/>
                <a:gd name="connsiteY62-3584" fmla="*/ 1149718 h 2556892"/>
                <a:gd name="connsiteX63-3585" fmla="*/ 1002629 w 2886163"/>
                <a:gd name="connsiteY63-3586" fmla="*/ 829759 h 2556892"/>
                <a:gd name="connsiteX64-3587" fmla="*/ 1144680 w 2886163"/>
                <a:gd name="connsiteY64-3588" fmla="*/ 462450 h 2556892"/>
                <a:gd name="connsiteX65-3589" fmla="*/ 1237082 w 2886163"/>
                <a:gd name="connsiteY65-3590" fmla="*/ 327755 h 2556892"/>
                <a:gd name="connsiteX66-3591" fmla="*/ 1397521 w 2886163"/>
                <a:gd name="connsiteY66-3592" fmla="*/ 243628 h 2556892"/>
                <a:gd name="connsiteX67-3593" fmla="*/ 1537732 w 2886163"/>
                <a:gd name="connsiteY67-3594" fmla="*/ 170074 h 2556892"/>
                <a:gd name="connsiteX68-3595" fmla="*/ 1592898 w 2886163"/>
                <a:gd name="connsiteY68-3596" fmla="*/ 129160 h 2556892"/>
                <a:gd name="connsiteX69-3597" fmla="*/ 1683262 w 2886163"/>
                <a:gd name="connsiteY69-3598" fmla="*/ 35759 h 2556892"/>
                <a:gd name="connsiteX70-3599" fmla="*/ 1777702 w 2886163"/>
                <a:gd name="connsiteY70-3600" fmla="*/ 139274 h 2556892"/>
                <a:gd name="connsiteX71-3601" fmla="*/ 1911938 w 2886163"/>
                <a:gd name="connsiteY71-3602" fmla="*/ 215126 h 2556892"/>
                <a:gd name="connsiteX72-3603" fmla="*/ 1955706 w 2886163"/>
                <a:gd name="connsiteY72-3604" fmla="*/ 233819 h 2556892"/>
                <a:gd name="connsiteX73-3605" fmla="*/ 1966643 w 2886163"/>
                <a:gd name="connsiteY73-3606" fmla="*/ 230756 h 2556892"/>
                <a:gd name="connsiteX74-3607" fmla="*/ 1969287 w 2886163"/>
                <a:gd name="connsiteY74-3608" fmla="*/ 230053 h 2556892"/>
                <a:gd name="connsiteX75-3609" fmla="*/ 2019050 w 2886163"/>
                <a:gd name="connsiteY75-3610" fmla="*/ 186624 h 2556892"/>
                <a:gd name="connsiteX76-3611" fmla="*/ 2082031 w 2886163"/>
                <a:gd name="connsiteY76-3612" fmla="*/ 93762 h 2556892"/>
                <a:gd name="connsiteX77-3613" fmla="*/ 2086941 w 2886163"/>
                <a:gd name="connsiteY77-3614" fmla="*/ 0 h 2556892"/>
                <a:gd name="connsiteX0-3615" fmla="*/ 2501286 w 2886163"/>
                <a:gd name="connsiteY0-3616" fmla="*/ 1100528 h 2556892"/>
                <a:gd name="connsiteX1-3617" fmla="*/ 2492092 w 2886163"/>
                <a:gd name="connsiteY1-3618" fmla="*/ 1180518 h 2556892"/>
                <a:gd name="connsiteX2-3619" fmla="*/ 2464509 w 2886163"/>
                <a:gd name="connsiteY2-3620" fmla="*/ 1293147 h 2556892"/>
                <a:gd name="connsiteX3-3621" fmla="*/ 2452557 w 2886163"/>
                <a:gd name="connsiteY3-3622" fmla="*/ 1314294 h 2556892"/>
                <a:gd name="connsiteX4-3623" fmla="*/ 2453017 w 2886163"/>
                <a:gd name="connsiteY4-3624" fmla="*/ 1317972 h 2556892"/>
                <a:gd name="connsiteX5-3625" fmla="*/ 2452097 w 2886163"/>
                <a:gd name="connsiteY5-3626" fmla="*/ 1334981 h 2556892"/>
                <a:gd name="connsiteX6-3627" fmla="*/ 2486575 w 2886163"/>
                <a:gd name="connsiteY6-3628" fmla="*/ 1298204 h 2556892"/>
                <a:gd name="connsiteX7-3629" fmla="*/ 2518296 w 2886163"/>
                <a:gd name="connsiteY7-3630" fmla="*/ 1266944 h 2556892"/>
                <a:gd name="connsiteX8-3631" fmla="*/ 2526110 w 2886163"/>
                <a:gd name="connsiteY8-3632" fmla="*/ 1243499 h 2556892"/>
                <a:gd name="connsiteX9-3633" fmla="*/ 2505883 w 2886163"/>
                <a:gd name="connsiteY9-3634" fmla="*/ 1129031 h 2556892"/>
                <a:gd name="connsiteX10-3635" fmla="*/ 2501286 w 2886163"/>
                <a:gd name="connsiteY10-3636" fmla="*/ 1100528 h 2556892"/>
                <a:gd name="connsiteX11-3637" fmla="*/ 2086941 w 2886163"/>
                <a:gd name="connsiteY11-3638" fmla="*/ 0 h 2556892"/>
                <a:gd name="connsiteX12-3639" fmla="*/ 2145931 w 2886163"/>
                <a:gd name="connsiteY12-3640" fmla="*/ 92843 h 2556892"/>
                <a:gd name="connsiteX13-3641" fmla="*/ 2145711 w 2886163"/>
                <a:gd name="connsiteY13-3642" fmla="*/ 95772 h 2556892"/>
                <a:gd name="connsiteX14-3643" fmla="*/ 2342226 w 2886163"/>
                <a:gd name="connsiteY14-3644" fmla="*/ 146169 h 2556892"/>
                <a:gd name="connsiteX15-3645" fmla="*/ 2509101 w 2886163"/>
                <a:gd name="connsiteY15-3646" fmla="*/ 214666 h 2556892"/>
                <a:gd name="connsiteX16-3647" fmla="*/ 2625868 w 2886163"/>
                <a:gd name="connsiteY16-3648" fmla="*/ 296494 h 2556892"/>
                <a:gd name="connsiteX17-3649" fmla="*/ 2692066 w 2886163"/>
                <a:gd name="connsiteY17-3650" fmla="*/ 382460 h 2556892"/>
                <a:gd name="connsiteX18-3651" fmla="*/ 2730222 w 2886163"/>
                <a:gd name="connsiteY18-3652" fmla="*/ 459692 h 2556892"/>
                <a:gd name="connsiteX19-3653" fmla="*/ 2761023 w 2886163"/>
                <a:gd name="connsiteY19-3654" fmla="*/ 561747 h 2556892"/>
                <a:gd name="connsiteX20-3655" fmla="*/ 2784008 w 2886163"/>
                <a:gd name="connsiteY20-3656" fmla="*/ 666102 h 2556892"/>
                <a:gd name="connsiteX21-3657" fmla="*/ 2803776 w 2886163"/>
                <a:gd name="connsiteY21-3658" fmla="*/ 779650 h 2556892"/>
                <a:gd name="connsiteX22-3659" fmla="*/ 2822164 w 2886163"/>
                <a:gd name="connsiteY22-3660" fmla="*/ 882626 h 2556892"/>
                <a:gd name="connsiteX23-3661" fmla="*/ 2829060 w 2886163"/>
                <a:gd name="connsiteY23-3662" fmla="*/ 938251 h 2556892"/>
                <a:gd name="connsiteX24-3663" fmla="*/ 2852045 w 2886163"/>
                <a:gd name="connsiteY24-3664" fmla="*/ 1122135 h 2556892"/>
                <a:gd name="connsiteX25-3665" fmla="*/ 2869514 w 2886163"/>
                <a:gd name="connsiteY25-3666" fmla="*/ 1265565 h 2556892"/>
                <a:gd name="connsiteX26-3667" fmla="*/ 2879628 w 2886163"/>
                <a:gd name="connsiteY26-3668" fmla="*/ 1355208 h 2556892"/>
                <a:gd name="connsiteX27-3669" fmla="*/ 2886064 w 2886163"/>
                <a:gd name="connsiteY27-3670" fmla="*/ 1424625 h 2556892"/>
                <a:gd name="connsiteX28-3671" fmla="*/ 2872273 w 2886163"/>
                <a:gd name="connsiteY28-3672" fmla="*/ 1444852 h 2556892"/>
                <a:gd name="connsiteX29-3673" fmla="*/ 2660346 w 2886163"/>
                <a:gd name="connsiteY29-3674" fmla="*/ 1543690 h 2556892"/>
                <a:gd name="connsiteX30-3675" fmla="*/ 2447500 w 2886163"/>
                <a:gd name="connsiteY30-3676" fmla="*/ 1641608 h 2556892"/>
                <a:gd name="connsiteX31-3677" fmla="*/ 2446581 w 2886163"/>
                <a:gd name="connsiteY31-3678" fmla="*/ 1783659 h 2556892"/>
                <a:gd name="connsiteX32-3679" fmla="*/ 2451178 w 2886163"/>
                <a:gd name="connsiteY32-3680" fmla="*/ 2127522 h 2556892"/>
                <a:gd name="connsiteX33-3681" fmla="*/ 2457614 w 2886163"/>
                <a:gd name="connsiteY33-3682" fmla="*/ 2556892 h 2556892"/>
                <a:gd name="connsiteX34-3683" fmla="*/ 1261906 w 2886163"/>
                <a:gd name="connsiteY34-3684" fmla="*/ 2556892 h 2556892"/>
                <a:gd name="connsiteX35-3685" fmla="*/ 1281674 w 2886163"/>
                <a:gd name="connsiteY35-3686" fmla="*/ 2299914 h 2556892"/>
                <a:gd name="connsiteX36-3687" fmla="*/ 1306498 w 2886163"/>
                <a:gd name="connsiteY36-3688" fmla="*/ 2083390 h 2556892"/>
                <a:gd name="connsiteX37-3689" fmla="*/ 1330403 w 2886163"/>
                <a:gd name="connsiteY37-3690" fmla="*/ 1927088 h 2556892"/>
                <a:gd name="connsiteX38-3691" fmla="*/ 1372696 w 2886163"/>
                <a:gd name="connsiteY38-3692" fmla="*/ 1718839 h 2556892"/>
                <a:gd name="connsiteX39-3693" fmla="*/ 1406255 w 2886163"/>
                <a:gd name="connsiteY39-3694" fmla="*/ 1619082 h 2556892"/>
                <a:gd name="connsiteX40-3695" fmla="*/ 1413611 w 2886163"/>
                <a:gd name="connsiteY40-3696" fmla="*/ 1591040 h 2556892"/>
                <a:gd name="connsiteX41-3697" fmla="*/ 1406255 w 2886163"/>
                <a:gd name="connsiteY41-3698" fmla="*/ 1583225 h 2556892"/>
                <a:gd name="connsiteX42-3699" fmla="*/ 1379592 w 2886163"/>
                <a:gd name="connsiteY42-3700" fmla="*/ 1470596 h 2556892"/>
                <a:gd name="connsiteX43-3701" fmla="*/ 1357986 w 2886163"/>
                <a:gd name="connsiteY43-3702" fmla="*/ 1374516 h 2556892"/>
                <a:gd name="connsiteX44-3703" fmla="*/ 1319370 w 2886163"/>
                <a:gd name="connsiteY44-3704" fmla="*/ 1212698 h 2556892"/>
                <a:gd name="connsiteX45-3705" fmla="*/ 1296384 w 2886163"/>
                <a:gd name="connsiteY45-3706" fmla="*/ 1106964 h 2556892"/>
                <a:gd name="connsiteX46-3707" fmla="*/ 1287650 w 2886163"/>
                <a:gd name="connsiteY46-3708" fmla="*/ 1086737 h 2556892"/>
                <a:gd name="connsiteX47-3709" fmla="*/ 1126291 w 2886163"/>
                <a:gd name="connsiteY47-3710" fmla="*/ 1342336 h 2556892"/>
                <a:gd name="connsiteX48-3711" fmla="*/ 961255 w 2886163"/>
                <a:gd name="connsiteY48-3712" fmla="*/ 1506453 h 2556892"/>
                <a:gd name="connsiteX49-3713" fmla="*/ 764959 w 2886163"/>
                <a:gd name="connsiteY49-3714" fmla="*/ 1636091 h 2556892"/>
                <a:gd name="connsiteX50-3715" fmla="*/ 493729 w 2886163"/>
                <a:gd name="connsiteY50-3716" fmla="*/ 1753318 h 2556892"/>
                <a:gd name="connsiteX51-3717" fmla="*/ 271689 w 2886163"/>
                <a:gd name="connsiteY51-3718" fmla="*/ 1791474 h 2556892"/>
                <a:gd name="connsiteX52-3719" fmla="*/ 103895 w 2886163"/>
                <a:gd name="connsiteY52-3720" fmla="*/ 1804345 h 2556892"/>
                <a:gd name="connsiteX53-3721" fmla="*/ 81829 w 2886163"/>
                <a:gd name="connsiteY53-3722" fmla="*/ 1787336 h 2556892"/>
                <a:gd name="connsiteX54-3723" fmla="*/ 76772 w 2886163"/>
                <a:gd name="connsiteY54-3724" fmla="*/ 1783199 h 2556892"/>
                <a:gd name="connsiteX55-3725" fmla="*/ 0 w 2886163"/>
                <a:gd name="connsiteY55-3726" fmla="*/ 1591499 h 2556892"/>
                <a:gd name="connsiteX56-3727" fmla="*/ 47350 w 2886163"/>
                <a:gd name="connsiteY56-3728" fmla="*/ 1572192 h 2556892"/>
                <a:gd name="connsiteX57-3729" fmla="*/ 307087 w 2886163"/>
                <a:gd name="connsiteY57-3730" fmla="*/ 1484387 h 2556892"/>
                <a:gd name="connsiteX58-3731" fmla="*/ 416958 w 2886163"/>
                <a:gd name="connsiteY58-3732" fmla="*/ 1438416 h 2556892"/>
                <a:gd name="connsiteX59-3733" fmla="*/ 575558 w 2886163"/>
                <a:gd name="connsiteY59-3734" fmla="*/ 1349692 h 2556892"/>
                <a:gd name="connsiteX60-3735" fmla="*/ 782428 w 2886163"/>
                <a:gd name="connsiteY60-3736" fmla="*/ 1212698 h 2556892"/>
                <a:gd name="connsiteX61-3737" fmla="*/ 834835 w 2886163"/>
                <a:gd name="connsiteY61-3738" fmla="*/ 1149718 h 2556892"/>
                <a:gd name="connsiteX62-3739" fmla="*/ 1002629 w 2886163"/>
                <a:gd name="connsiteY62-3740" fmla="*/ 829759 h 2556892"/>
                <a:gd name="connsiteX63-3741" fmla="*/ 1144680 w 2886163"/>
                <a:gd name="connsiteY63-3742" fmla="*/ 462450 h 2556892"/>
                <a:gd name="connsiteX64-3743" fmla="*/ 1237082 w 2886163"/>
                <a:gd name="connsiteY64-3744" fmla="*/ 327755 h 2556892"/>
                <a:gd name="connsiteX65-3745" fmla="*/ 1397521 w 2886163"/>
                <a:gd name="connsiteY65-3746" fmla="*/ 243628 h 2556892"/>
                <a:gd name="connsiteX66-3747" fmla="*/ 1537732 w 2886163"/>
                <a:gd name="connsiteY66-3748" fmla="*/ 170074 h 2556892"/>
                <a:gd name="connsiteX67-3749" fmla="*/ 1592898 w 2886163"/>
                <a:gd name="connsiteY67-3750" fmla="*/ 129160 h 2556892"/>
                <a:gd name="connsiteX68-3751" fmla="*/ 1683262 w 2886163"/>
                <a:gd name="connsiteY68-3752" fmla="*/ 35759 h 2556892"/>
                <a:gd name="connsiteX69-3753" fmla="*/ 1777702 w 2886163"/>
                <a:gd name="connsiteY69-3754" fmla="*/ 139274 h 2556892"/>
                <a:gd name="connsiteX70-3755" fmla="*/ 1911938 w 2886163"/>
                <a:gd name="connsiteY70-3756" fmla="*/ 215126 h 2556892"/>
                <a:gd name="connsiteX71-3757" fmla="*/ 1955706 w 2886163"/>
                <a:gd name="connsiteY71-3758" fmla="*/ 233819 h 2556892"/>
                <a:gd name="connsiteX72-3759" fmla="*/ 1966643 w 2886163"/>
                <a:gd name="connsiteY72-3760" fmla="*/ 230756 h 2556892"/>
                <a:gd name="connsiteX73-3761" fmla="*/ 1969287 w 2886163"/>
                <a:gd name="connsiteY73-3762" fmla="*/ 230053 h 2556892"/>
                <a:gd name="connsiteX74-3763" fmla="*/ 2019050 w 2886163"/>
                <a:gd name="connsiteY74-3764" fmla="*/ 186624 h 2556892"/>
                <a:gd name="connsiteX75-3765" fmla="*/ 2082031 w 2886163"/>
                <a:gd name="connsiteY75-3766" fmla="*/ 93762 h 2556892"/>
                <a:gd name="connsiteX76-3767" fmla="*/ 2086941 w 2886163"/>
                <a:gd name="connsiteY76-3768" fmla="*/ 0 h 2556892"/>
                <a:gd name="connsiteX0-3769" fmla="*/ 2501286 w 2886163"/>
                <a:gd name="connsiteY0-3770" fmla="*/ 1100528 h 2556892"/>
                <a:gd name="connsiteX1-3771" fmla="*/ 2492092 w 2886163"/>
                <a:gd name="connsiteY1-3772" fmla="*/ 1180518 h 2556892"/>
                <a:gd name="connsiteX2-3773" fmla="*/ 2464509 w 2886163"/>
                <a:gd name="connsiteY2-3774" fmla="*/ 1293147 h 2556892"/>
                <a:gd name="connsiteX3-3775" fmla="*/ 2452557 w 2886163"/>
                <a:gd name="connsiteY3-3776" fmla="*/ 1314294 h 2556892"/>
                <a:gd name="connsiteX4-3777" fmla="*/ 2453017 w 2886163"/>
                <a:gd name="connsiteY4-3778" fmla="*/ 1317972 h 2556892"/>
                <a:gd name="connsiteX5-3779" fmla="*/ 2452097 w 2886163"/>
                <a:gd name="connsiteY5-3780" fmla="*/ 1334981 h 2556892"/>
                <a:gd name="connsiteX6-3781" fmla="*/ 2486575 w 2886163"/>
                <a:gd name="connsiteY6-3782" fmla="*/ 1298204 h 2556892"/>
                <a:gd name="connsiteX7-3783" fmla="*/ 2518296 w 2886163"/>
                <a:gd name="connsiteY7-3784" fmla="*/ 1266944 h 2556892"/>
                <a:gd name="connsiteX8-3785" fmla="*/ 2526110 w 2886163"/>
                <a:gd name="connsiteY8-3786" fmla="*/ 1243499 h 2556892"/>
                <a:gd name="connsiteX9-3787" fmla="*/ 2505883 w 2886163"/>
                <a:gd name="connsiteY9-3788" fmla="*/ 1129031 h 2556892"/>
                <a:gd name="connsiteX10-3789" fmla="*/ 2501286 w 2886163"/>
                <a:gd name="connsiteY10-3790" fmla="*/ 1100528 h 2556892"/>
                <a:gd name="connsiteX11-3791" fmla="*/ 2086941 w 2886163"/>
                <a:gd name="connsiteY11-3792" fmla="*/ 0 h 2556892"/>
                <a:gd name="connsiteX12-3793" fmla="*/ 2145931 w 2886163"/>
                <a:gd name="connsiteY12-3794" fmla="*/ 92843 h 2556892"/>
                <a:gd name="connsiteX13-3795" fmla="*/ 2145711 w 2886163"/>
                <a:gd name="connsiteY13-3796" fmla="*/ 95772 h 2556892"/>
                <a:gd name="connsiteX14-3797" fmla="*/ 2342226 w 2886163"/>
                <a:gd name="connsiteY14-3798" fmla="*/ 146169 h 2556892"/>
                <a:gd name="connsiteX15-3799" fmla="*/ 2509101 w 2886163"/>
                <a:gd name="connsiteY15-3800" fmla="*/ 214666 h 2556892"/>
                <a:gd name="connsiteX16-3801" fmla="*/ 2625868 w 2886163"/>
                <a:gd name="connsiteY16-3802" fmla="*/ 296494 h 2556892"/>
                <a:gd name="connsiteX17-3803" fmla="*/ 2692066 w 2886163"/>
                <a:gd name="connsiteY17-3804" fmla="*/ 382460 h 2556892"/>
                <a:gd name="connsiteX18-3805" fmla="*/ 2730222 w 2886163"/>
                <a:gd name="connsiteY18-3806" fmla="*/ 459692 h 2556892"/>
                <a:gd name="connsiteX19-3807" fmla="*/ 2761023 w 2886163"/>
                <a:gd name="connsiteY19-3808" fmla="*/ 561747 h 2556892"/>
                <a:gd name="connsiteX20-3809" fmla="*/ 2784008 w 2886163"/>
                <a:gd name="connsiteY20-3810" fmla="*/ 666102 h 2556892"/>
                <a:gd name="connsiteX21-3811" fmla="*/ 2803776 w 2886163"/>
                <a:gd name="connsiteY21-3812" fmla="*/ 779650 h 2556892"/>
                <a:gd name="connsiteX22-3813" fmla="*/ 2822164 w 2886163"/>
                <a:gd name="connsiteY22-3814" fmla="*/ 882626 h 2556892"/>
                <a:gd name="connsiteX23-3815" fmla="*/ 2829060 w 2886163"/>
                <a:gd name="connsiteY23-3816" fmla="*/ 938251 h 2556892"/>
                <a:gd name="connsiteX24-3817" fmla="*/ 2852045 w 2886163"/>
                <a:gd name="connsiteY24-3818" fmla="*/ 1122135 h 2556892"/>
                <a:gd name="connsiteX25-3819" fmla="*/ 2869514 w 2886163"/>
                <a:gd name="connsiteY25-3820" fmla="*/ 1265565 h 2556892"/>
                <a:gd name="connsiteX26-3821" fmla="*/ 2879628 w 2886163"/>
                <a:gd name="connsiteY26-3822" fmla="*/ 1355208 h 2556892"/>
                <a:gd name="connsiteX27-3823" fmla="*/ 2886064 w 2886163"/>
                <a:gd name="connsiteY27-3824" fmla="*/ 1424625 h 2556892"/>
                <a:gd name="connsiteX28-3825" fmla="*/ 2872273 w 2886163"/>
                <a:gd name="connsiteY28-3826" fmla="*/ 1444852 h 2556892"/>
                <a:gd name="connsiteX29-3827" fmla="*/ 2660346 w 2886163"/>
                <a:gd name="connsiteY29-3828" fmla="*/ 1543690 h 2556892"/>
                <a:gd name="connsiteX30-3829" fmla="*/ 2447500 w 2886163"/>
                <a:gd name="connsiteY30-3830" fmla="*/ 1641608 h 2556892"/>
                <a:gd name="connsiteX31-3831" fmla="*/ 2446581 w 2886163"/>
                <a:gd name="connsiteY31-3832" fmla="*/ 1783659 h 2556892"/>
                <a:gd name="connsiteX32-3833" fmla="*/ 2451178 w 2886163"/>
                <a:gd name="connsiteY32-3834" fmla="*/ 2127522 h 2556892"/>
                <a:gd name="connsiteX33-3835" fmla="*/ 2457614 w 2886163"/>
                <a:gd name="connsiteY33-3836" fmla="*/ 2556892 h 2556892"/>
                <a:gd name="connsiteX34-3837" fmla="*/ 1261906 w 2886163"/>
                <a:gd name="connsiteY34-3838" fmla="*/ 2556892 h 2556892"/>
                <a:gd name="connsiteX35-3839" fmla="*/ 1281674 w 2886163"/>
                <a:gd name="connsiteY35-3840" fmla="*/ 2299914 h 2556892"/>
                <a:gd name="connsiteX36-3841" fmla="*/ 1306498 w 2886163"/>
                <a:gd name="connsiteY36-3842" fmla="*/ 2083390 h 2556892"/>
                <a:gd name="connsiteX37-3843" fmla="*/ 1330403 w 2886163"/>
                <a:gd name="connsiteY37-3844" fmla="*/ 1927088 h 2556892"/>
                <a:gd name="connsiteX38-3845" fmla="*/ 1372696 w 2886163"/>
                <a:gd name="connsiteY38-3846" fmla="*/ 1718839 h 2556892"/>
                <a:gd name="connsiteX39-3847" fmla="*/ 1406255 w 2886163"/>
                <a:gd name="connsiteY39-3848" fmla="*/ 1619082 h 2556892"/>
                <a:gd name="connsiteX40-3849" fmla="*/ 1413611 w 2886163"/>
                <a:gd name="connsiteY40-3850" fmla="*/ 1591040 h 2556892"/>
                <a:gd name="connsiteX41-3851" fmla="*/ 1406255 w 2886163"/>
                <a:gd name="connsiteY41-3852" fmla="*/ 1583225 h 2556892"/>
                <a:gd name="connsiteX42-3853" fmla="*/ 1379592 w 2886163"/>
                <a:gd name="connsiteY42-3854" fmla="*/ 1470596 h 2556892"/>
                <a:gd name="connsiteX43-3855" fmla="*/ 1357986 w 2886163"/>
                <a:gd name="connsiteY43-3856" fmla="*/ 1374516 h 2556892"/>
                <a:gd name="connsiteX44-3857" fmla="*/ 1319370 w 2886163"/>
                <a:gd name="connsiteY44-3858" fmla="*/ 1212698 h 2556892"/>
                <a:gd name="connsiteX45-3859" fmla="*/ 1296384 w 2886163"/>
                <a:gd name="connsiteY45-3860" fmla="*/ 1106964 h 2556892"/>
                <a:gd name="connsiteX46-3861" fmla="*/ 1287650 w 2886163"/>
                <a:gd name="connsiteY46-3862" fmla="*/ 1086737 h 2556892"/>
                <a:gd name="connsiteX47-3863" fmla="*/ 1126291 w 2886163"/>
                <a:gd name="connsiteY47-3864" fmla="*/ 1342336 h 2556892"/>
                <a:gd name="connsiteX48-3865" fmla="*/ 961255 w 2886163"/>
                <a:gd name="connsiteY48-3866" fmla="*/ 1506453 h 2556892"/>
                <a:gd name="connsiteX49-3867" fmla="*/ 764959 w 2886163"/>
                <a:gd name="connsiteY49-3868" fmla="*/ 1636091 h 2556892"/>
                <a:gd name="connsiteX50-3869" fmla="*/ 493729 w 2886163"/>
                <a:gd name="connsiteY50-3870" fmla="*/ 1753318 h 2556892"/>
                <a:gd name="connsiteX51-3871" fmla="*/ 271689 w 2886163"/>
                <a:gd name="connsiteY51-3872" fmla="*/ 1791474 h 2556892"/>
                <a:gd name="connsiteX52-3873" fmla="*/ 103895 w 2886163"/>
                <a:gd name="connsiteY52-3874" fmla="*/ 1804345 h 2556892"/>
                <a:gd name="connsiteX53-3875" fmla="*/ 81829 w 2886163"/>
                <a:gd name="connsiteY53-3876" fmla="*/ 1787336 h 2556892"/>
                <a:gd name="connsiteX54-3877" fmla="*/ 0 w 2886163"/>
                <a:gd name="connsiteY54-3878" fmla="*/ 1591499 h 2556892"/>
                <a:gd name="connsiteX55-3879" fmla="*/ 47350 w 2886163"/>
                <a:gd name="connsiteY55-3880" fmla="*/ 1572192 h 2556892"/>
                <a:gd name="connsiteX56-3881" fmla="*/ 307087 w 2886163"/>
                <a:gd name="connsiteY56-3882" fmla="*/ 1484387 h 2556892"/>
                <a:gd name="connsiteX57-3883" fmla="*/ 416958 w 2886163"/>
                <a:gd name="connsiteY57-3884" fmla="*/ 1438416 h 2556892"/>
                <a:gd name="connsiteX58-3885" fmla="*/ 575558 w 2886163"/>
                <a:gd name="connsiteY58-3886" fmla="*/ 1349692 h 2556892"/>
                <a:gd name="connsiteX59-3887" fmla="*/ 782428 w 2886163"/>
                <a:gd name="connsiteY59-3888" fmla="*/ 1212698 h 2556892"/>
                <a:gd name="connsiteX60-3889" fmla="*/ 834835 w 2886163"/>
                <a:gd name="connsiteY60-3890" fmla="*/ 1149718 h 2556892"/>
                <a:gd name="connsiteX61-3891" fmla="*/ 1002629 w 2886163"/>
                <a:gd name="connsiteY61-3892" fmla="*/ 829759 h 2556892"/>
                <a:gd name="connsiteX62-3893" fmla="*/ 1144680 w 2886163"/>
                <a:gd name="connsiteY62-3894" fmla="*/ 462450 h 2556892"/>
                <a:gd name="connsiteX63-3895" fmla="*/ 1237082 w 2886163"/>
                <a:gd name="connsiteY63-3896" fmla="*/ 327755 h 2556892"/>
                <a:gd name="connsiteX64-3897" fmla="*/ 1397521 w 2886163"/>
                <a:gd name="connsiteY64-3898" fmla="*/ 243628 h 2556892"/>
                <a:gd name="connsiteX65-3899" fmla="*/ 1537732 w 2886163"/>
                <a:gd name="connsiteY65-3900" fmla="*/ 170074 h 2556892"/>
                <a:gd name="connsiteX66-3901" fmla="*/ 1592898 w 2886163"/>
                <a:gd name="connsiteY66-3902" fmla="*/ 129160 h 2556892"/>
                <a:gd name="connsiteX67-3903" fmla="*/ 1683262 w 2886163"/>
                <a:gd name="connsiteY67-3904" fmla="*/ 35759 h 2556892"/>
                <a:gd name="connsiteX68-3905" fmla="*/ 1777702 w 2886163"/>
                <a:gd name="connsiteY68-3906" fmla="*/ 139274 h 2556892"/>
                <a:gd name="connsiteX69-3907" fmla="*/ 1911938 w 2886163"/>
                <a:gd name="connsiteY69-3908" fmla="*/ 215126 h 2556892"/>
                <a:gd name="connsiteX70-3909" fmla="*/ 1955706 w 2886163"/>
                <a:gd name="connsiteY70-3910" fmla="*/ 233819 h 2556892"/>
                <a:gd name="connsiteX71-3911" fmla="*/ 1966643 w 2886163"/>
                <a:gd name="connsiteY71-3912" fmla="*/ 230756 h 2556892"/>
                <a:gd name="connsiteX72-3913" fmla="*/ 1969287 w 2886163"/>
                <a:gd name="connsiteY72-3914" fmla="*/ 230053 h 2556892"/>
                <a:gd name="connsiteX73-3915" fmla="*/ 2019050 w 2886163"/>
                <a:gd name="connsiteY73-3916" fmla="*/ 186624 h 2556892"/>
                <a:gd name="connsiteX74-3917" fmla="*/ 2082031 w 2886163"/>
                <a:gd name="connsiteY74-3918" fmla="*/ 93762 h 2556892"/>
                <a:gd name="connsiteX75-3919" fmla="*/ 2086941 w 2886163"/>
                <a:gd name="connsiteY75-3920" fmla="*/ 0 h 2556892"/>
                <a:gd name="connsiteX0-3921" fmla="*/ 2501286 w 2886163"/>
                <a:gd name="connsiteY0-3922" fmla="*/ 1100528 h 2556892"/>
                <a:gd name="connsiteX1-3923" fmla="*/ 2492092 w 2886163"/>
                <a:gd name="connsiteY1-3924" fmla="*/ 1180518 h 2556892"/>
                <a:gd name="connsiteX2-3925" fmla="*/ 2464509 w 2886163"/>
                <a:gd name="connsiteY2-3926" fmla="*/ 1293147 h 2556892"/>
                <a:gd name="connsiteX3-3927" fmla="*/ 2452557 w 2886163"/>
                <a:gd name="connsiteY3-3928" fmla="*/ 1314294 h 2556892"/>
                <a:gd name="connsiteX4-3929" fmla="*/ 2453017 w 2886163"/>
                <a:gd name="connsiteY4-3930" fmla="*/ 1317972 h 2556892"/>
                <a:gd name="connsiteX5-3931" fmla="*/ 2452097 w 2886163"/>
                <a:gd name="connsiteY5-3932" fmla="*/ 1334981 h 2556892"/>
                <a:gd name="connsiteX6-3933" fmla="*/ 2486575 w 2886163"/>
                <a:gd name="connsiteY6-3934" fmla="*/ 1298204 h 2556892"/>
                <a:gd name="connsiteX7-3935" fmla="*/ 2518296 w 2886163"/>
                <a:gd name="connsiteY7-3936" fmla="*/ 1266944 h 2556892"/>
                <a:gd name="connsiteX8-3937" fmla="*/ 2526110 w 2886163"/>
                <a:gd name="connsiteY8-3938" fmla="*/ 1243499 h 2556892"/>
                <a:gd name="connsiteX9-3939" fmla="*/ 2505883 w 2886163"/>
                <a:gd name="connsiteY9-3940" fmla="*/ 1129031 h 2556892"/>
                <a:gd name="connsiteX10-3941" fmla="*/ 2501286 w 2886163"/>
                <a:gd name="connsiteY10-3942" fmla="*/ 1100528 h 2556892"/>
                <a:gd name="connsiteX11-3943" fmla="*/ 2086941 w 2886163"/>
                <a:gd name="connsiteY11-3944" fmla="*/ 0 h 2556892"/>
                <a:gd name="connsiteX12-3945" fmla="*/ 2145931 w 2886163"/>
                <a:gd name="connsiteY12-3946" fmla="*/ 92843 h 2556892"/>
                <a:gd name="connsiteX13-3947" fmla="*/ 2145711 w 2886163"/>
                <a:gd name="connsiteY13-3948" fmla="*/ 95772 h 2556892"/>
                <a:gd name="connsiteX14-3949" fmla="*/ 2342226 w 2886163"/>
                <a:gd name="connsiteY14-3950" fmla="*/ 146169 h 2556892"/>
                <a:gd name="connsiteX15-3951" fmla="*/ 2509101 w 2886163"/>
                <a:gd name="connsiteY15-3952" fmla="*/ 214666 h 2556892"/>
                <a:gd name="connsiteX16-3953" fmla="*/ 2625868 w 2886163"/>
                <a:gd name="connsiteY16-3954" fmla="*/ 296494 h 2556892"/>
                <a:gd name="connsiteX17-3955" fmla="*/ 2692066 w 2886163"/>
                <a:gd name="connsiteY17-3956" fmla="*/ 382460 h 2556892"/>
                <a:gd name="connsiteX18-3957" fmla="*/ 2730222 w 2886163"/>
                <a:gd name="connsiteY18-3958" fmla="*/ 459692 h 2556892"/>
                <a:gd name="connsiteX19-3959" fmla="*/ 2761023 w 2886163"/>
                <a:gd name="connsiteY19-3960" fmla="*/ 561747 h 2556892"/>
                <a:gd name="connsiteX20-3961" fmla="*/ 2784008 w 2886163"/>
                <a:gd name="connsiteY20-3962" fmla="*/ 666102 h 2556892"/>
                <a:gd name="connsiteX21-3963" fmla="*/ 2803776 w 2886163"/>
                <a:gd name="connsiteY21-3964" fmla="*/ 779650 h 2556892"/>
                <a:gd name="connsiteX22-3965" fmla="*/ 2822164 w 2886163"/>
                <a:gd name="connsiteY22-3966" fmla="*/ 882626 h 2556892"/>
                <a:gd name="connsiteX23-3967" fmla="*/ 2829060 w 2886163"/>
                <a:gd name="connsiteY23-3968" fmla="*/ 938251 h 2556892"/>
                <a:gd name="connsiteX24-3969" fmla="*/ 2852045 w 2886163"/>
                <a:gd name="connsiteY24-3970" fmla="*/ 1122135 h 2556892"/>
                <a:gd name="connsiteX25-3971" fmla="*/ 2869514 w 2886163"/>
                <a:gd name="connsiteY25-3972" fmla="*/ 1265565 h 2556892"/>
                <a:gd name="connsiteX26-3973" fmla="*/ 2879628 w 2886163"/>
                <a:gd name="connsiteY26-3974" fmla="*/ 1355208 h 2556892"/>
                <a:gd name="connsiteX27-3975" fmla="*/ 2886064 w 2886163"/>
                <a:gd name="connsiteY27-3976" fmla="*/ 1424625 h 2556892"/>
                <a:gd name="connsiteX28-3977" fmla="*/ 2872273 w 2886163"/>
                <a:gd name="connsiteY28-3978" fmla="*/ 1444852 h 2556892"/>
                <a:gd name="connsiteX29-3979" fmla="*/ 2660346 w 2886163"/>
                <a:gd name="connsiteY29-3980" fmla="*/ 1543690 h 2556892"/>
                <a:gd name="connsiteX30-3981" fmla="*/ 2447500 w 2886163"/>
                <a:gd name="connsiteY30-3982" fmla="*/ 1641608 h 2556892"/>
                <a:gd name="connsiteX31-3983" fmla="*/ 2446581 w 2886163"/>
                <a:gd name="connsiteY31-3984" fmla="*/ 1783659 h 2556892"/>
                <a:gd name="connsiteX32-3985" fmla="*/ 2451178 w 2886163"/>
                <a:gd name="connsiteY32-3986" fmla="*/ 2127522 h 2556892"/>
                <a:gd name="connsiteX33-3987" fmla="*/ 2457614 w 2886163"/>
                <a:gd name="connsiteY33-3988" fmla="*/ 2556892 h 2556892"/>
                <a:gd name="connsiteX34-3989" fmla="*/ 1261906 w 2886163"/>
                <a:gd name="connsiteY34-3990" fmla="*/ 2556892 h 2556892"/>
                <a:gd name="connsiteX35-3991" fmla="*/ 1281674 w 2886163"/>
                <a:gd name="connsiteY35-3992" fmla="*/ 2299914 h 2556892"/>
                <a:gd name="connsiteX36-3993" fmla="*/ 1306498 w 2886163"/>
                <a:gd name="connsiteY36-3994" fmla="*/ 2083390 h 2556892"/>
                <a:gd name="connsiteX37-3995" fmla="*/ 1330403 w 2886163"/>
                <a:gd name="connsiteY37-3996" fmla="*/ 1927088 h 2556892"/>
                <a:gd name="connsiteX38-3997" fmla="*/ 1372696 w 2886163"/>
                <a:gd name="connsiteY38-3998" fmla="*/ 1718839 h 2556892"/>
                <a:gd name="connsiteX39-3999" fmla="*/ 1406255 w 2886163"/>
                <a:gd name="connsiteY39-4000" fmla="*/ 1619082 h 2556892"/>
                <a:gd name="connsiteX40-4001" fmla="*/ 1413611 w 2886163"/>
                <a:gd name="connsiteY40-4002" fmla="*/ 1591040 h 2556892"/>
                <a:gd name="connsiteX41-4003" fmla="*/ 1406255 w 2886163"/>
                <a:gd name="connsiteY41-4004" fmla="*/ 1583225 h 2556892"/>
                <a:gd name="connsiteX42-4005" fmla="*/ 1379592 w 2886163"/>
                <a:gd name="connsiteY42-4006" fmla="*/ 1470596 h 2556892"/>
                <a:gd name="connsiteX43-4007" fmla="*/ 1357986 w 2886163"/>
                <a:gd name="connsiteY43-4008" fmla="*/ 1374516 h 2556892"/>
                <a:gd name="connsiteX44-4009" fmla="*/ 1319370 w 2886163"/>
                <a:gd name="connsiteY44-4010" fmla="*/ 1212698 h 2556892"/>
                <a:gd name="connsiteX45-4011" fmla="*/ 1296384 w 2886163"/>
                <a:gd name="connsiteY45-4012" fmla="*/ 1106964 h 2556892"/>
                <a:gd name="connsiteX46-4013" fmla="*/ 1287650 w 2886163"/>
                <a:gd name="connsiteY46-4014" fmla="*/ 1086737 h 2556892"/>
                <a:gd name="connsiteX47-4015" fmla="*/ 1126291 w 2886163"/>
                <a:gd name="connsiteY47-4016" fmla="*/ 1342336 h 2556892"/>
                <a:gd name="connsiteX48-4017" fmla="*/ 961255 w 2886163"/>
                <a:gd name="connsiteY48-4018" fmla="*/ 1506453 h 2556892"/>
                <a:gd name="connsiteX49-4019" fmla="*/ 764959 w 2886163"/>
                <a:gd name="connsiteY49-4020" fmla="*/ 1636091 h 2556892"/>
                <a:gd name="connsiteX50-4021" fmla="*/ 493729 w 2886163"/>
                <a:gd name="connsiteY50-4022" fmla="*/ 1753318 h 2556892"/>
                <a:gd name="connsiteX51-4023" fmla="*/ 271689 w 2886163"/>
                <a:gd name="connsiteY51-4024" fmla="*/ 1791474 h 2556892"/>
                <a:gd name="connsiteX52-4025" fmla="*/ 81829 w 2886163"/>
                <a:gd name="connsiteY52-4026" fmla="*/ 1787336 h 2556892"/>
                <a:gd name="connsiteX53-4027" fmla="*/ 0 w 2886163"/>
                <a:gd name="connsiteY53-4028" fmla="*/ 1591499 h 2556892"/>
                <a:gd name="connsiteX54-4029" fmla="*/ 47350 w 2886163"/>
                <a:gd name="connsiteY54-4030" fmla="*/ 1572192 h 2556892"/>
                <a:gd name="connsiteX55-4031" fmla="*/ 307087 w 2886163"/>
                <a:gd name="connsiteY55-4032" fmla="*/ 1484387 h 2556892"/>
                <a:gd name="connsiteX56-4033" fmla="*/ 416958 w 2886163"/>
                <a:gd name="connsiteY56-4034" fmla="*/ 1438416 h 2556892"/>
                <a:gd name="connsiteX57-4035" fmla="*/ 575558 w 2886163"/>
                <a:gd name="connsiteY57-4036" fmla="*/ 1349692 h 2556892"/>
                <a:gd name="connsiteX58-4037" fmla="*/ 782428 w 2886163"/>
                <a:gd name="connsiteY58-4038" fmla="*/ 1212698 h 2556892"/>
                <a:gd name="connsiteX59-4039" fmla="*/ 834835 w 2886163"/>
                <a:gd name="connsiteY59-4040" fmla="*/ 1149718 h 2556892"/>
                <a:gd name="connsiteX60-4041" fmla="*/ 1002629 w 2886163"/>
                <a:gd name="connsiteY60-4042" fmla="*/ 829759 h 2556892"/>
                <a:gd name="connsiteX61-4043" fmla="*/ 1144680 w 2886163"/>
                <a:gd name="connsiteY61-4044" fmla="*/ 462450 h 2556892"/>
                <a:gd name="connsiteX62-4045" fmla="*/ 1237082 w 2886163"/>
                <a:gd name="connsiteY62-4046" fmla="*/ 327755 h 2556892"/>
                <a:gd name="connsiteX63-4047" fmla="*/ 1397521 w 2886163"/>
                <a:gd name="connsiteY63-4048" fmla="*/ 243628 h 2556892"/>
                <a:gd name="connsiteX64-4049" fmla="*/ 1537732 w 2886163"/>
                <a:gd name="connsiteY64-4050" fmla="*/ 170074 h 2556892"/>
                <a:gd name="connsiteX65-4051" fmla="*/ 1592898 w 2886163"/>
                <a:gd name="connsiteY65-4052" fmla="*/ 129160 h 2556892"/>
                <a:gd name="connsiteX66-4053" fmla="*/ 1683262 w 2886163"/>
                <a:gd name="connsiteY66-4054" fmla="*/ 35759 h 2556892"/>
                <a:gd name="connsiteX67-4055" fmla="*/ 1777702 w 2886163"/>
                <a:gd name="connsiteY67-4056" fmla="*/ 139274 h 2556892"/>
                <a:gd name="connsiteX68-4057" fmla="*/ 1911938 w 2886163"/>
                <a:gd name="connsiteY68-4058" fmla="*/ 215126 h 2556892"/>
                <a:gd name="connsiteX69-4059" fmla="*/ 1955706 w 2886163"/>
                <a:gd name="connsiteY69-4060" fmla="*/ 233819 h 2556892"/>
                <a:gd name="connsiteX70-4061" fmla="*/ 1966643 w 2886163"/>
                <a:gd name="connsiteY70-4062" fmla="*/ 230756 h 2556892"/>
                <a:gd name="connsiteX71-4063" fmla="*/ 1969287 w 2886163"/>
                <a:gd name="connsiteY71-4064" fmla="*/ 230053 h 2556892"/>
                <a:gd name="connsiteX72-4065" fmla="*/ 2019050 w 2886163"/>
                <a:gd name="connsiteY72-4066" fmla="*/ 186624 h 2556892"/>
                <a:gd name="connsiteX73-4067" fmla="*/ 2082031 w 2886163"/>
                <a:gd name="connsiteY73-4068" fmla="*/ 93762 h 2556892"/>
                <a:gd name="connsiteX74-4069" fmla="*/ 2086941 w 2886163"/>
                <a:gd name="connsiteY74-4070" fmla="*/ 0 h 2556892"/>
                <a:gd name="connsiteX0-4071" fmla="*/ 2501286 w 2886163"/>
                <a:gd name="connsiteY0-4072" fmla="*/ 1100528 h 2556892"/>
                <a:gd name="connsiteX1-4073" fmla="*/ 2492092 w 2886163"/>
                <a:gd name="connsiteY1-4074" fmla="*/ 1180518 h 2556892"/>
                <a:gd name="connsiteX2-4075" fmla="*/ 2464509 w 2886163"/>
                <a:gd name="connsiteY2-4076" fmla="*/ 1293147 h 2556892"/>
                <a:gd name="connsiteX3-4077" fmla="*/ 2452557 w 2886163"/>
                <a:gd name="connsiteY3-4078" fmla="*/ 1314294 h 2556892"/>
                <a:gd name="connsiteX4-4079" fmla="*/ 2453017 w 2886163"/>
                <a:gd name="connsiteY4-4080" fmla="*/ 1317972 h 2556892"/>
                <a:gd name="connsiteX5-4081" fmla="*/ 2452097 w 2886163"/>
                <a:gd name="connsiteY5-4082" fmla="*/ 1334981 h 2556892"/>
                <a:gd name="connsiteX6-4083" fmla="*/ 2486575 w 2886163"/>
                <a:gd name="connsiteY6-4084" fmla="*/ 1298204 h 2556892"/>
                <a:gd name="connsiteX7-4085" fmla="*/ 2518296 w 2886163"/>
                <a:gd name="connsiteY7-4086" fmla="*/ 1266944 h 2556892"/>
                <a:gd name="connsiteX8-4087" fmla="*/ 2526110 w 2886163"/>
                <a:gd name="connsiteY8-4088" fmla="*/ 1243499 h 2556892"/>
                <a:gd name="connsiteX9-4089" fmla="*/ 2505883 w 2886163"/>
                <a:gd name="connsiteY9-4090" fmla="*/ 1129031 h 2556892"/>
                <a:gd name="connsiteX10-4091" fmla="*/ 2501286 w 2886163"/>
                <a:gd name="connsiteY10-4092" fmla="*/ 1100528 h 2556892"/>
                <a:gd name="connsiteX11-4093" fmla="*/ 2086941 w 2886163"/>
                <a:gd name="connsiteY11-4094" fmla="*/ 0 h 2556892"/>
                <a:gd name="connsiteX12-4095" fmla="*/ 2145931 w 2886163"/>
                <a:gd name="connsiteY12-4096" fmla="*/ 92843 h 2556892"/>
                <a:gd name="connsiteX13-4097" fmla="*/ 2145711 w 2886163"/>
                <a:gd name="connsiteY13-4098" fmla="*/ 95772 h 2556892"/>
                <a:gd name="connsiteX14-4099" fmla="*/ 2342226 w 2886163"/>
                <a:gd name="connsiteY14-4100" fmla="*/ 146169 h 2556892"/>
                <a:gd name="connsiteX15-4101" fmla="*/ 2509101 w 2886163"/>
                <a:gd name="connsiteY15-4102" fmla="*/ 214666 h 2556892"/>
                <a:gd name="connsiteX16-4103" fmla="*/ 2625868 w 2886163"/>
                <a:gd name="connsiteY16-4104" fmla="*/ 296494 h 2556892"/>
                <a:gd name="connsiteX17-4105" fmla="*/ 2692066 w 2886163"/>
                <a:gd name="connsiteY17-4106" fmla="*/ 382460 h 2556892"/>
                <a:gd name="connsiteX18-4107" fmla="*/ 2730222 w 2886163"/>
                <a:gd name="connsiteY18-4108" fmla="*/ 459692 h 2556892"/>
                <a:gd name="connsiteX19-4109" fmla="*/ 2761023 w 2886163"/>
                <a:gd name="connsiteY19-4110" fmla="*/ 561747 h 2556892"/>
                <a:gd name="connsiteX20-4111" fmla="*/ 2784008 w 2886163"/>
                <a:gd name="connsiteY20-4112" fmla="*/ 666102 h 2556892"/>
                <a:gd name="connsiteX21-4113" fmla="*/ 2803776 w 2886163"/>
                <a:gd name="connsiteY21-4114" fmla="*/ 779650 h 2556892"/>
                <a:gd name="connsiteX22-4115" fmla="*/ 2822164 w 2886163"/>
                <a:gd name="connsiteY22-4116" fmla="*/ 882626 h 2556892"/>
                <a:gd name="connsiteX23-4117" fmla="*/ 2829060 w 2886163"/>
                <a:gd name="connsiteY23-4118" fmla="*/ 938251 h 2556892"/>
                <a:gd name="connsiteX24-4119" fmla="*/ 2852045 w 2886163"/>
                <a:gd name="connsiteY24-4120" fmla="*/ 1122135 h 2556892"/>
                <a:gd name="connsiteX25-4121" fmla="*/ 2869514 w 2886163"/>
                <a:gd name="connsiteY25-4122" fmla="*/ 1265565 h 2556892"/>
                <a:gd name="connsiteX26-4123" fmla="*/ 2879628 w 2886163"/>
                <a:gd name="connsiteY26-4124" fmla="*/ 1355208 h 2556892"/>
                <a:gd name="connsiteX27-4125" fmla="*/ 2886064 w 2886163"/>
                <a:gd name="connsiteY27-4126" fmla="*/ 1424625 h 2556892"/>
                <a:gd name="connsiteX28-4127" fmla="*/ 2872273 w 2886163"/>
                <a:gd name="connsiteY28-4128" fmla="*/ 1444852 h 2556892"/>
                <a:gd name="connsiteX29-4129" fmla="*/ 2660346 w 2886163"/>
                <a:gd name="connsiteY29-4130" fmla="*/ 1543690 h 2556892"/>
                <a:gd name="connsiteX30-4131" fmla="*/ 2447500 w 2886163"/>
                <a:gd name="connsiteY30-4132" fmla="*/ 1641608 h 2556892"/>
                <a:gd name="connsiteX31-4133" fmla="*/ 2446581 w 2886163"/>
                <a:gd name="connsiteY31-4134" fmla="*/ 1783659 h 2556892"/>
                <a:gd name="connsiteX32-4135" fmla="*/ 2451178 w 2886163"/>
                <a:gd name="connsiteY32-4136" fmla="*/ 2127522 h 2556892"/>
                <a:gd name="connsiteX33-4137" fmla="*/ 2457614 w 2886163"/>
                <a:gd name="connsiteY33-4138" fmla="*/ 2556892 h 2556892"/>
                <a:gd name="connsiteX34-4139" fmla="*/ 1261906 w 2886163"/>
                <a:gd name="connsiteY34-4140" fmla="*/ 2556892 h 2556892"/>
                <a:gd name="connsiteX35-4141" fmla="*/ 1281674 w 2886163"/>
                <a:gd name="connsiteY35-4142" fmla="*/ 2299914 h 2556892"/>
                <a:gd name="connsiteX36-4143" fmla="*/ 1306498 w 2886163"/>
                <a:gd name="connsiteY36-4144" fmla="*/ 2083390 h 2556892"/>
                <a:gd name="connsiteX37-4145" fmla="*/ 1330403 w 2886163"/>
                <a:gd name="connsiteY37-4146" fmla="*/ 1927088 h 2556892"/>
                <a:gd name="connsiteX38-4147" fmla="*/ 1372696 w 2886163"/>
                <a:gd name="connsiteY38-4148" fmla="*/ 1718839 h 2556892"/>
                <a:gd name="connsiteX39-4149" fmla="*/ 1406255 w 2886163"/>
                <a:gd name="connsiteY39-4150" fmla="*/ 1619082 h 2556892"/>
                <a:gd name="connsiteX40-4151" fmla="*/ 1413611 w 2886163"/>
                <a:gd name="connsiteY40-4152" fmla="*/ 1591040 h 2556892"/>
                <a:gd name="connsiteX41-4153" fmla="*/ 1406255 w 2886163"/>
                <a:gd name="connsiteY41-4154" fmla="*/ 1583225 h 2556892"/>
                <a:gd name="connsiteX42-4155" fmla="*/ 1379592 w 2886163"/>
                <a:gd name="connsiteY42-4156" fmla="*/ 1470596 h 2556892"/>
                <a:gd name="connsiteX43-4157" fmla="*/ 1357986 w 2886163"/>
                <a:gd name="connsiteY43-4158" fmla="*/ 1374516 h 2556892"/>
                <a:gd name="connsiteX44-4159" fmla="*/ 1319370 w 2886163"/>
                <a:gd name="connsiteY44-4160" fmla="*/ 1212698 h 2556892"/>
                <a:gd name="connsiteX45-4161" fmla="*/ 1296384 w 2886163"/>
                <a:gd name="connsiteY45-4162" fmla="*/ 1106964 h 2556892"/>
                <a:gd name="connsiteX46-4163" fmla="*/ 1287650 w 2886163"/>
                <a:gd name="connsiteY46-4164" fmla="*/ 1086737 h 2556892"/>
                <a:gd name="connsiteX47-4165" fmla="*/ 1126291 w 2886163"/>
                <a:gd name="connsiteY47-4166" fmla="*/ 1342336 h 2556892"/>
                <a:gd name="connsiteX48-4167" fmla="*/ 961255 w 2886163"/>
                <a:gd name="connsiteY48-4168" fmla="*/ 1506453 h 2556892"/>
                <a:gd name="connsiteX49-4169" fmla="*/ 764959 w 2886163"/>
                <a:gd name="connsiteY49-4170" fmla="*/ 1636091 h 2556892"/>
                <a:gd name="connsiteX50-4171" fmla="*/ 493729 w 2886163"/>
                <a:gd name="connsiteY50-4172" fmla="*/ 1753318 h 2556892"/>
                <a:gd name="connsiteX51-4173" fmla="*/ 271689 w 2886163"/>
                <a:gd name="connsiteY51-4174" fmla="*/ 1791474 h 2556892"/>
                <a:gd name="connsiteX52-4175" fmla="*/ 81829 w 2886163"/>
                <a:gd name="connsiteY52-4176" fmla="*/ 1787336 h 2556892"/>
                <a:gd name="connsiteX53-4177" fmla="*/ 0 w 2886163"/>
                <a:gd name="connsiteY53-4178" fmla="*/ 1591499 h 2556892"/>
                <a:gd name="connsiteX54-4179" fmla="*/ 47350 w 2886163"/>
                <a:gd name="connsiteY54-4180" fmla="*/ 1572192 h 2556892"/>
                <a:gd name="connsiteX55-4181" fmla="*/ 307087 w 2886163"/>
                <a:gd name="connsiteY55-4182" fmla="*/ 1484387 h 2556892"/>
                <a:gd name="connsiteX56-4183" fmla="*/ 416958 w 2886163"/>
                <a:gd name="connsiteY56-4184" fmla="*/ 1438416 h 2556892"/>
                <a:gd name="connsiteX57-4185" fmla="*/ 575558 w 2886163"/>
                <a:gd name="connsiteY57-4186" fmla="*/ 1349692 h 2556892"/>
                <a:gd name="connsiteX58-4187" fmla="*/ 782428 w 2886163"/>
                <a:gd name="connsiteY58-4188" fmla="*/ 1212698 h 2556892"/>
                <a:gd name="connsiteX59-4189" fmla="*/ 834835 w 2886163"/>
                <a:gd name="connsiteY59-4190" fmla="*/ 1149718 h 2556892"/>
                <a:gd name="connsiteX60-4191" fmla="*/ 1002629 w 2886163"/>
                <a:gd name="connsiteY60-4192" fmla="*/ 829759 h 2556892"/>
                <a:gd name="connsiteX61-4193" fmla="*/ 1144680 w 2886163"/>
                <a:gd name="connsiteY61-4194" fmla="*/ 462450 h 2556892"/>
                <a:gd name="connsiteX62-4195" fmla="*/ 1237082 w 2886163"/>
                <a:gd name="connsiteY62-4196" fmla="*/ 327755 h 2556892"/>
                <a:gd name="connsiteX63-4197" fmla="*/ 1397521 w 2886163"/>
                <a:gd name="connsiteY63-4198" fmla="*/ 243628 h 2556892"/>
                <a:gd name="connsiteX64-4199" fmla="*/ 1537732 w 2886163"/>
                <a:gd name="connsiteY64-4200" fmla="*/ 170074 h 2556892"/>
                <a:gd name="connsiteX65-4201" fmla="*/ 1592898 w 2886163"/>
                <a:gd name="connsiteY65-4202" fmla="*/ 129160 h 2556892"/>
                <a:gd name="connsiteX66-4203" fmla="*/ 1683262 w 2886163"/>
                <a:gd name="connsiteY66-4204" fmla="*/ 35759 h 2556892"/>
                <a:gd name="connsiteX67-4205" fmla="*/ 1777702 w 2886163"/>
                <a:gd name="connsiteY67-4206" fmla="*/ 139274 h 2556892"/>
                <a:gd name="connsiteX68-4207" fmla="*/ 1911938 w 2886163"/>
                <a:gd name="connsiteY68-4208" fmla="*/ 215126 h 2556892"/>
                <a:gd name="connsiteX69-4209" fmla="*/ 1955706 w 2886163"/>
                <a:gd name="connsiteY69-4210" fmla="*/ 233819 h 2556892"/>
                <a:gd name="connsiteX70-4211" fmla="*/ 1966643 w 2886163"/>
                <a:gd name="connsiteY70-4212" fmla="*/ 230756 h 2556892"/>
                <a:gd name="connsiteX71-4213" fmla="*/ 1969287 w 2886163"/>
                <a:gd name="connsiteY71-4214" fmla="*/ 230053 h 2556892"/>
                <a:gd name="connsiteX72-4215" fmla="*/ 2019050 w 2886163"/>
                <a:gd name="connsiteY72-4216" fmla="*/ 186624 h 2556892"/>
                <a:gd name="connsiteX73-4217" fmla="*/ 2082031 w 2886163"/>
                <a:gd name="connsiteY73-4218" fmla="*/ 93762 h 2556892"/>
                <a:gd name="connsiteX74-4219" fmla="*/ 2086941 w 2886163"/>
                <a:gd name="connsiteY74-4220" fmla="*/ 0 h 2556892"/>
                <a:gd name="connsiteX0-4221" fmla="*/ 2501286 w 2886163"/>
                <a:gd name="connsiteY0-4222" fmla="*/ 1100528 h 2556892"/>
                <a:gd name="connsiteX1-4223" fmla="*/ 2492092 w 2886163"/>
                <a:gd name="connsiteY1-4224" fmla="*/ 1180518 h 2556892"/>
                <a:gd name="connsiteX2-4225" fmla="*/ 2464509 w 2886163"/>
                <a:gd name="connsiteY2-4226" fmla="*/ 1293147 h 2556892"/>
                <a:gd name="connsiteX3-4227" fmla="*/ 2452557 w 2886163"/>
                <a:gd name="connsiteY3-4228" fmla="*/ 1314294 h 2556892"/>
                <a:gd name="connsiteX4-4229" fmla="*/ 2453017 w 2886163"/>
                <a:gd name="connsiteY4-4230" fmla="*/ 1317972 h 2556892"/>
                <a:gd name="connsiteX5-4231" fmla="*/ 2452097 w 2886163"/>
                <a:gd name="connsiteY5-4232" fmla="*/ 1334981 h 2556892"/>
                <a:gd name="connsiteX6-4233" fmla="*/ 2486575 w 2886163"/>
                <a:gd name="connsiteY6-4234" fmla="*/ 1298204 h 2556892"/>
                <a:gd name="connsiteX7-4235" fmla="*/ 2518296 w 2886163"/>
                <a:gd name="connsiteY7-4236" fmla="*/ 1266944 h 2556892"/>
                <a:gd name="connsiteX8-4237" fmla="*/ 2526110 w 2886163"/>
                <a:gd name="connsiteY8-4238" fmla="*/ 1243499 h 2556892"/>
                <a:gd name="connsiteX9-4239" fmla="*/ 2505883 w 2886163"/>
                <a:gd name="connsiteY9-4240" fmla="*/ 1129031 h 2556892"/>
                <a:gd name="connsiteX10-4241" fmla="*/ 2501286 w 2886163"/>
                <a:gd name="connsiteY10-4242" fmla="*/ 1100528 h 2556892"/>
                <a:gd name="connsiteX11-4243" fmla="*/ 2086941 w 2886163"/>
                <a:gd name="connsiteY11-4244" fmla="*/ 0 h 2556892"/>
                <a:gd name="connsiteX12-4245" fmla="*/ 2145931 w 2886163"/>
                <a:gd name="connsiteY12-4246" fmla="*/ 92843 h 2556892"/>
                <a:gd name="connsiteX13-4247" fmla="*/ 2145711 w 2886163"/>
                <a:gd name="connsiteY13-4248" fmla="*/ 95772 h 2556892"/>
                <a:gd name="connsiteX14-4249" fmla="*/ 2342226 w 2886163"/>
                <a:gd name="connsiteY14-4250" fmla="*/ 146169 h 2556892"/>
                <a:gd name="connsiteX15-4251" fmla="*/ 2509101 w 2886163"/>
                <a:gd name="connsiteY15-4252" fmla="*/ 214666 h 2556892"/>
                <a:gd name="connsiteX16-4253" fmla="*/ 2625868 w 2886163"/>
                <a:gd name="connsiteY16-4254" fmla="*/ 296494 h 2556892"/>
                <a:gd name="connsiteX17-4255" fmla="*/ 2692066 w 2886163"/>
                <a:gd name="connsiteY17-4256" fmla="*/ 382460 h 2556892"/>
                <a:gd name="connsiteX18-4257" fmla="*/ 2730222 w 2886163"/>
                <a:gd name="connsiteY18-4258" fmla="*/ 459692 h 2556892"/>
                <a:gd name="connsiteX19-4259" fmla="*/ 2761023 w 2886163"/>
                <a:gd name="connsiteY19-4260" fmla="*/ 561747 h 2556892"/>
                <a:gd name="connsiteX20-4261" fmla="*/ 2784008 w 2886163"/>
                <a:gd name="connsiteY20-4262" fmla="*/ 666102 h 2556892"/>
                <a:gd name="connsiteX21-4263" fmla="*/ 2803776 w 2886163"/>
                <a:gd name="connsiteY21-4264" fmla="*/ 779650 h 2556892"/>
                <a:gd name="connsiteX22-4265" fmla="*/ 2822164 w 2886163"/>
                <a:gd name="connsiteY22-4266" fmla="*/ 882626 h 2556892"/>
                <a:gd name="connsiteX23-4267" fmla="*/ 2829060 w 2886163"/>
                <a:gd name="connsiteY23-4268" fmla="*/ 938251 h 2556892"/>
                <a:gd name="connsiteX24-4269" fmla="*/ 2852045 w 2886163"/>
                <a:gd name="connsiteY24-4270" fmla="*/ 1122135 h 2556892"/>
                <a:gd name="connsiteX25-4271" fmla="*/ 2869514 w 2886163"/>
                <a:gd name="connsiteY25-4272" fmla="*/ 1265565 h 2556892"/>
                <a:gd name="connsiteX26-4273" fmla="*/ 2879628 w 2886163"/>
                <a:gd name="connsiteY26-4274" fmla="*/ 1355208 h 2556892"/>
                <a:gd name="connsiteX27-4275" fmla="*/ 2886064 w 2886163"/>
                <a:gd name="connsiteY27-4276" fmla="*/ 1424625 h 2556892"/>
                <a:gd name="connsiteX28-4277" fmla="*/ 2872273 w 2886163"/>
                <a:gd name="connsiteY28-4278" fmla="*/ 1444852 h 2556892"/>
                <a:gd name="connsiteX29-4279" fmla="*/ 2660346 w 2886163"/>
                <a:gd name="connsiteY29-4280" fmla="*/ 1543690 h 2556892"/>
                <a:gd name="connsiteX30-4281" fmla="*/ 2447500 w 2886163"/>
                <a:gd name="connsiteY30-4282" fmla="*/ 1641608 h 2556892"/>
                <a:gd name="connsiteX31-4283" fmla="*/ 2446581 w 2886163"/>
                <a:gd name="connsiteY31-4284" fmla="*/ 1783659 h 2556892"/>
                <a:gd name="connsiteX32-4285" fmla="*/ 2451178 w 2886163"/>
                <a:gd name="connsiteY32-4286" fmla="*/ 2127522 h 2556892"/>
                <a:gd name="connsiteX33-4287" fmla="*/ 2457614 w 2886163"/>
                <a:gd name="connsiteY33-4288" fmla="*/ 2556892 h 2556892"/>
                <a:gd name="connsiteX34-4289" fmla="*/ 1261906 w 2886163"/>
                <a:gd name="connsiteY34-4290" fmla="*/ 2556892 h 2556892"/>
                <a:gd name="connsiteX35-4291" fmla="*/ 1281674 w 2886163"/>
                <a:gd name="connsiteY35-4292" fmla="*/ 2299914 h 2556892"/>
                <a:gd name="connsiteX36-4293" fmla="*/ 1306498 w 2886163"/>
                <a:gd name="connsiteY36-4294" fmla="*/ 2083390 h 2556892"/>
                <a:gd name="connsiteX37-4295" fmla="*/ 1330403 w 2886163"/>
                <a:gd name="connsiteY37-4296" fmla="*/ 1927088 h 2556892"/>
                <a:gd name="connsiteX38-4297" fmla="*/ 1372696 w 2886163"/>
                <a:gd name="connsiteY38-4298" fmla="*/ 1718839 h 2556892"/>
                <a:gd name="connsiteX39-4299" fmla="*/ 1406255 w 2886163"/>
                <a:gd name="connsiteY39-4300" fmla="*/ 1619082 h 2556892"/>
                <a:gd name="connsiteX40-4301" fmla="*/ 1413611 w 2886163"/>
                <a:gd name="connsiteY40-4302" fmla="*/ 1591040 h 2556892"/>
                <a:gd name="connsiteX41-4303" fmla="*/ 1406255 w 2886163"/>
                <a:gd name="connsiteY41-4304" fmla="*/ 1583225 h 2556892"/>
                <a:gd name="connsiteX42-4305" fmla="*/ 1379592 w 2886163"/>
                <a:gd name="connsiteY42-4306" fmla="*/ 1470596 h 2556892"/>
                <a:gd name="connsiteX43-4307" fmla="*/ 1357986 w 2886163"/>
                <a:gd name="connsiteY43-4308" fmla="*/ 1374516 h 2556892"/>
                <a:gd name="connsiteX44-4309" fmla="*/ 1319370 w 2886163"/>
                <a:gd name="connsiteY44-4310" fmla="*/ 1212698 h 2556892"/>
                <a:gd name="connsiteX45-4311" fmla="*/ 1296384 w 2886163"/>
                <a:gd name="connsiteY45-4312" fmla="*/ 1106964 h 2556892"/>
                <a:gd name="connsiteX46-4313" fmla="*/ 1287650 w 2886163"/>
                <a:gd name="connsiteY46-4314" fmla="*/ 1086737 h 2556892"/>
                <a:gd name="connsiteX47-4315" fmla="*/ 1126291 w 2886163"/>
                <a:gd name="connsiteY47-4316" fmla="*/ 1342336 h 2556892"/>
                <a:gd name="connsiteX48-4317" fmla="*/ 961255 w 2886163"/>
                <a:gd name="connsiteY48-4318" fmla="*/ 1506453 h 2556892"/>
                <a:gd name="connsiteX49-4319" fmla="*/ 764959 w 2886163"/>
                <a:gd name="connsiteY49-4320" fmla="*/ 1636091 h 2556892"/>
                <a:gd name="connsiteX50-4321" fmla="*/ 493729 w 2886163"/>
                <a:gd name="connsiteY50-4322" fmla="*/ 1753318 h 2556892"/>
                <a:gd name="connsiteX51-4323" fmla="*/ 271689 w 2886163"/>
                <a:gd name="connsiteY51-4324" fmla="*/ 1791474 h 2556892"/>
                <a:gd name="connsiteX52-4325" fmla="*/ 81829 w 2886163"/>
                <a:gd name="connsiteY52-4326" fmla="*/ 1787336 h 2556892"/>
                <a:gd name="connsiteX53-4327" fmla="*/ 0 w 2886163"/>
                <a:gd name="connsiteY53-4328" fmla="*/ 1591499 h 2556892"/>
                <a:gd name="connsiteX54-4329" fmla="*/ 47350 w 2886163"/>
                <a:gd name="connsiteY54-4330" fmla="*/ 1572192 h 2556892"/>
                <a:gd name="connsiteX55-4331" fmla="*/ 307087 w 2886163"/>
                <a:gd name="connsiteY55-4332" fmla="*/ 1484387 h 2556892"/>
                <a:gd name="connsiteX56-4333" fmla="*/ 416958 w 2886163"/>
                <a:gd name="connsiteY56-4334" fmla="*/ 1438416 h 2556892"/>
                <a:gd name="connsiteX57-4335" fmla="*/ 575558 w 2886163"/>
                <a:gd name="connsiteY57-4336" fmla="*/ 1349692 h 2556892"/>
                <a:gd name="connsiteX58-4337" fmla="*/ 782428 w 2886163"/>
                <a:gd name="connsiteY58-4338" fmla="*/ 1212698 h 2556892"/>
                <a:gd name="connsiteX59-4339" fmla="*/ 834835 w 2886163"/>
                <a:gd name="connsiteY59-4340" fmla="*/ 1149718 h 2556892"/>
                <a:gd name="connsiteX60-4341" fmla="*/ 1002629 w 2886163"/>
                <a:gd name="connsiteY60-4342" fmla="*/ 829759 h 2556892"/>
                <a:gd name="connsiteX61-4343" fmla="*/ 1144680 w 2886163"/>
                <a:gd name="connsiteY61-4344" fmla="*/ 462450 h 2556892"/>
                <a:gd name="connsiteX62-4345" fmla="*/ 1237082 w 2886163"/>
                <a:gd name="connsiteY62-4346" fmla="*/ 327755 h 2556892"/>
                <a:gd name="connsiteX63-4347" fmla="*/ 1397521 w 2886163"/>
                <a:gd name="connsiteY63-4348" fmla="*/ 243628 h 2556892"/>
                <a:gd name="connsiteX64-4349" fmla="*/ 1537732 w 2886163"/>
                <a:gd name="connsiteY64-4350" fmla="*/ 170074 h 2556892"/>
                <a:gd name="connsiteX65-4351" fmla="*/ 1592898 w 2886163"/>
                <a:gd name="connsiteY65-4352" fmla="*/ 129160 h 2556892"/>
                <a:gd name="connsiteX66-4353" fmla="*/ 1683262 w 2886163"/>
                <a:gd name="connsiteY66-4354" fmla="*/ 35759 h 2556892"/>
                <a:gd name="connsiteX67-4355" fmla="*/ 1777702 w 2886163"/>
                <a:gd name="connsiteY67-4356" fmla="*/ 139274 h 2556892"/>
                <a:gd name="connsiteX68-4357" fmla="*/ 1911938 w 2886163"/>
                <a:gd name="connsiteY68-4358" fmla="*/ 215126 h 2556892"/>
                <a:gd name="connsiteX69-4359" fmla="*/ 1955706 w 2886163"/>
                <a:gd name="connsiteY69-4360" fmla="*/ 233819 h 2556892"/>
                <a:gd name="connsiteX70-4361" fmla="*/ 1966643 w 2886163"/>
                <a:gd name="connsiteY70-4362" fmla="*/ 230756 h 2556892"/>
                <a:gd name="connsiteX71-4363" fmla="*/ 1969287 w 2886163"/>
                <a:gd name="connsiteY71-4364" fmla="*/ 230053 h 2556892"/>
                <a:gd name="connsiteX72-4365" fmla="*/ 2019050 w 2886163"/>
                <a:gd name="connsiteY72-4366" fmla="*/ 186624 h 2556892"/>
                <a:gd name="connsiteX73-4367" fmla="*/ 2082031 w 2886163"/>
                <a:gd name="connsiteY73-4368" fmla="*/ 93762 h 2556892"/>
                <a:gd name="connsiteX74-4369" fmla="*/ 2086941 w 2886163"/>
                <a:gd name="connsiteY74-4370" fmla="*/ 0 h 2556892"/>
                <a:gd name="connsiteX0-4371" fmla="*/ 2501286 w 2886163"/>
                <a:gd name="connsiteY0-4372" fmla="*/ 1100528 h 2556892"/>
                <a:gd name="connsiteX1-4373" fmla="*/ 2492092 w 2886163"/>
                <a:gd name="connsiteY1-4374" fmla="*/ 1180518 h 2556892"/>
                <a:gd name="connsiteX2-4375" fmla="*/ 2464509 w 2886163"/>
                <a:gd name="connsiteY2-4376" fmla="*/ 1293147 h 2556892"/>
                <a:gd name="connsiteX3-4377" fmla="*/ 2452557 w 2886163"/>
                <a:gd name="connsiteY3-4378" fmla="*/ 1314294 h 2556892"/>
                <a:gd name="connsiteX4-4379" fmla="*/ 2453017 w 2886163"/>
                <a:gd name="connsiteY4-4380" fmla="*/ 1317972 h 2556892"/>
                <a:gd name="connsiteX5-4381" fmla="*/ 2452097 w 2886163"/>
                <a:gd name="connsiteY5-4382" fmla="*/ 1334981 h 2556892"/>
                <a:gd name="connsiteX6-4383" fmla="*/ 2486575 w 2886163"/>
                <a:gd name="connsiteY6-4384" fmla="*/ 1298204 h 2556892"/>
                <a:gd name="connsiteX7-4385" fmla="*/ 2518296 w 2886163"/>
                <a:gd name="connsiteY7-4386" fmla="*/ 1266944 h 2556892"/>
                <a:gd name="connsiteX8-4387" fmla="*/ 2526110 w 2886163"/>
                <a:gd name="connsiteY8-4388" fmla="*/ 1243499 h 2556892"/>
                <a:gd name="connsiteX9-4389" fmla="*/ 2505883 w 2886163"/>
                <a:gd name="connsiteY9-4390" fmla="*/ 1129031 h 2556892"/>
                <a:gd name="connsiteX10-4391" fmla="*/ 2501286 w 2886163"/>
                <a:gd name="connsiteY10-4392" fmla="*/ 1100528 h 2556892"/>
                <a:gd name="connsiteX11-4393" fmla="*/ 2086941 w 2886163"/>
                <a:gd name="connsiteY11-4394" fmla="*/ 0 h 2556892"/>
                <a:gd name="connsiteX12-4395" fmla="*/ 2145931 w 2886163"/>
                <a:gd name="connsiteY12-4396" fmla="*/ 92843 h 2556892"/>
                <a:gd name="connsiteX13-4397" fmla="*/ 2145711 w 2886163"/>
                <a:gd name="connsiteY13-4398" fmla="*/ 95772 h 2556892"/>
                <a:gd name="connsiteX14-4399" fmla="*/ 2342226 w 2886163"/>
                <a:gd name="connsiteY14-4400" fmla="*/ 146169 h 2556892"/>
                <a:gd name="connsiteX15-4401" fmla="*/ 2509101 w 2886163"/>
                <a:gd name="connsiteY15-4402" fmla="*/ 214666 h 2556892"/>
                <a:gd name="connsiteX16-4403" fmla="*/ 2625868 w 2886163"/>
                <a:gd name="connsiteY16-4404" fmla="*/ 296494 h 2556892"/>
                <a:gd name="connsiteX17-4405" fmla="*/ 2692066 w 2886163"/>
                <a:gd name="connsiteY17-4406" fmla="*/ 382460 h 2556892"/>
                <a:gd name="connsiteX18-4407" fmla="*/ 2730222 w 2886163"/>
                <a:gd name="connsiteY18-4408" fmla="*/ 459692 h 2556892"/>
                <a:gd name="connsiteX19-4409" fmla="*/ 2761023 w 2886163"/>
                <a:gd name="connsiteY19-4410" fmla="*/ 561747 h 2556892"/>
                <a:gd name="connsiteX20-4411" fmla="*/ 2784008 w 2886163"/>
                <a:gd name="connsiteY20-4412" fmla="*/ 666102 h 2556892"/>
                <a:gd name="connsiteX21-4413" fmla="*/ 2803776 w 2886163"/>
                <a:gd name="connsiteY21-4414" fmla="*/ 779650 h 2556892"/>
                <a:gd name="connsiteX22-4415" fmla="*/ 2822164 w 2886163"/>
                <a:gd name="connsiteY22-4416" fmla="*/ 882626 h 2556892"/>
                <a:gd name="connsiteX23-4417" fmla="*/ 2829060 w 2886163"/>
                <a:gd name="connsiteY23-4418" fmla="*/ 938251 h 2556892"/>
                <a:gd name="connsiteX24-4419" fmla="*/ 2852045 w 2886163"/>
                <a:gd name="connsiteY24-4420" fmla="*/ 1122135 h 2556892"/>
                <a:gd name="connsiteX25-4421" fmla="*/ 2869514 w 2886163"/>
                <a:gd name="connsiteY25-4422" fmla="*/ 1265565 h 2556892"/>
                <a:gd name="connsiteX26-4423" fmla="*/ 2879628 w 2886163"/>
                <a:gd name="connsiteY26-4424" fmla="*/ 1355208 h 2556892"/>
                <a:gd name="connsiteX27-4425" fmla="*/ 2886064 w 2886163"/>
                <a:gd name="connsiteY27-4426" fmla="*/ 1424625 h 2556892"/>
                <a:gd name="connsiteX28-4427" fmla="*/ 2872273 w 2886163"/>
                <a:gd name="connsiteY28-4428" fmla="*/ 1444852 h 2556892"/>
                <a:gd name="connsiteX29-4429" fmla="*/ 2660346 w 2886163"/>
                <a:gd name="connsiteY29-4430" fmla="*/ 1543690 h 2556892"/>
                <a:gd name="connsiteX30-4431" fmla="*/ 2447500 w 2886163"/>
                <a:gd name="connsiteY30-4432" fmla="*/ 1641608 h 2556892"/>
                <a:gd name="connsiteX31-4433" fmla="*/ 2446581 w 2886163"/>
                <a:gd name="connsiteY31-4434" fmla="*/ 1783659 h 2556892"/>
                <a:gd name="connsiteX32-4435" fmla="*/ 2451178 w 2886163"/>
                <a:gd name="connsiteY32-4436" fmla="*/ 2127522 h 2556892"/>
                <a:gd name="connsiteX33-4437" fmla="*/ 2457614 w 2886163"/>
                <a:gd name="connsiteY33-4438" fmla="*/ 2556892 h 2556892"/>
                <a:gd name="connsiteX34-4439" fmla="*/ 1261906 w 2886163"/>
                <a:gd name="connsiteY34-4440" fmla="*/ 2556892 h 2556892"/>
                <a:gd name="connsiteX35-4441" fmla="*/ 1281674 w 2886163"/>
                <a:gd name="connsiteY35-4442" fmla="*/ 2299914 h 2556892"/>
                <a:gd name="connsiteX36-4443" fmla="*/ 1306498 w 2886163"/>
                <a:gd name="connsiteY36-4444" fmla="*/ 2083390 h 2556892"/>
                <a:gd name="connsiteX37-4445" fmla="*/ 1330403 w 2886163"/>
                <a:gd name="connsiteY37-4446" fmla="*/ 1927088 h 2556892"/>
                <a:gd name="connsiteX38-4447" fmla="*/ 1372696 w 2886163"/>
                <a:gd name="connsiteY38-4448" fmla="*/ 1718839 h 2556892"/>
                <a:gd name="connsiteX39-4449" fmla="*/ 1406255 w 2886163"/>
                <a:gd name="connsiteY39-4450" fmla="*/ 1619082 h 2556892"/>
                <a:gd name="connsiteX40-4451" fmla="*/ 1413611 w 2886163"/>
                <a:gd name="connsiteY40-4452" fmla="*/ 1591040 h 2556892"/>
                <a:gd name="connsiteX41-4453" fmla="*/ 1379592 w 2886163"/>
                <a:gd name="connsiteY41-4454" fmla="*/ 1470596 h 2556892"/>
                <a:gd name="connsiteX42-4455" fmla="*/ 1357986 w 2886163"/>
                <a:gd name="connsiteY42-4456" fmla="*/ 1374516 h 2556892"/>
                <a:gd name="connsiteX43-4457" fmla="*/ 1319370 w 2886163"/>
                <a:gd name="connsiteY43-4458" fmla="*/ 1212698 h 2556892"/>
                <a:gd name="connsiteX44-4459" fmla="*/ 1296384 w 2886163"/>
                <a:gd name="connsiteY44-4460" fmla="*/ 1106964 h 2556892"/>
                <a:gd name="connsiteX45-4461" fmla="*/ 1287650 w 2886163"/>
                <a:gd name="connsiteY45-4462" fmla="*/ 1086737 h 2556892"/>
                <a:gd name="connsiteX46-4463" fmla="*/ 1126291 w 2886163"/>
                <a:gd name="connsiteY46-4464" fmla="*/ 1342336 h 2556892"/>
                <a:gd name="connsiteX47-4465" fmla="*/ 961255 w 2886163"/>
                <a:gd name="connsiteY47-4466" fmla="*/ 1506453 h 2556892"/>
                <a:gd name="connsiteX48-4467" fmla="*/ 764959 w 2886163"/>
                <a:gd name="connsiteY48-4468" fmla="*/ 1636091 h 2556892"/>
                <a:gd name="connsiteX49-4469" fmla="*/ 493729 w 2886163"/>
                <a:gd name="connsiteY49-4470" fmla="*/ 1753318 h 2556892"/>
                <a:gd name="connsiteX50-4471" fmla="*/ 271689 w 2886163"/>
                <a:gd name="connsiteY50-4472" fmla="*/ 1791474 h 2556892"/>
                <a:gd name="connsiteX51-4473" fmla="*/ 81829 w 2886163"/>
                <a:gd name="connsiteY51-4474" fmla="*/ 1787336 h 2556892"/>
                <a:gd name="connsiteX52-4475" fmla="*/ 0 w 2886163"/>
                <a:gd name="connsiteY52-4476" fmla="*/ 1591499 h 2556892"/>
                <a:gd name="connsiteX53-4477" fmla="*/ 47350 w 2886163"/>
                <a:gd name="connsiteY53-4478" fmla="*/ 1572192 h 2556892"/>
                <a:gd name="connsiteX54-4479" fmla="*/ 307087 w 2886163"/>
                <a:gd name="connsiteY54-4480" fmla="*/ 1484387 h 2556892"/>
                <a:gd name="connsiteX55-4481" fmla="*/ 416958 w 2886163"/>
                <a:gd name="connsiteY55-4482" fmla="*/ 1438416 h 2556892"/>
                <a:gd name="connsiteX56-4483" fmla="*/ 575558 w 2886163"/>
                <a:gd name="connsiteY56-4484" fmla="*/ 1349692 h 2556892"/>
                <a:gd name="connsiteX57-4485" fmla="*/ 782428 w 2886163"/>
                <a:gd name="connsiteY57-4486" fmla="*/ 1212698 h 2556892"/>
                <a:gd name="connsiteX58-4487" fmla="*/ 834835 w 2886163"/>
                <a:gd name="connsiteY58-4488" fmla="*/ 1149718 h 2556892"/>
                <a:gd name="connsiteX59-4489" fmla="*/ 1002629 w 2886163"/>
                <a:gd name="connsiteY59-4490" fmla="*/ 829759 h 2556892"/>
                <a:gd name="connsiteX60-4491" fmla="*/ 1144680 w 2886163"/>
                <a:gd name="connsiteY60-4492" fmla="*/ 462450 h 2556892"/>
                <a:gd name="connsiteX61-4493" fmla="*/ 1237082 w 2886163"/>
                <a:gd name="connsiteY61-4494" fmla="*/ 327755 h 2556892"/>
                <a:gd name="connsiteX62-4495" fmla="*/ 1397521 w 2886163"/>
                <a:gd name="connsiteY62-4496" fmla="*/ 243628 h 2556892"/>
                <a:gd name="connsiteX63-4497" fmla="*/ 1537732 w 2886163"/>
                <a:gd name="connsiteY63-4498" fmla="*/ 170074 h 2556892"/>
                <a:gd name="connsiteX64-4499" fmla="*/ 1592898 w 2886163"/>
                <a:gd name="connsiteY64-4500" fmla="*/ 129160 h 2556892"/>
                <a:gd name="connsiteX65-4501" fmla="*/ 1683262 w 2886163"/>
                <a:gd name="connsiteY65-4502" fmla="*/ 35759 h 2556892"/>
                <a:gd name="connsiteX66-4503" fmla="*/ 1777702 w 2886163"/>
                <a:gd name="connsiteY66-4504" fmla="*/ 139274 h 2556892"/>
                <a:gd name="connsiteX67-4505" fmla="*/ 1911938 w 2886163"/>
                <a:gd name="connsiteY67-4506" fmla="*/ 215126 h 2556892"/>
                <a:gd name="connsiteX68-4507" fmla="*/ 1955706 w 2886163"/>
                <a:gd name="connsiteY68-4508" fmla="*/ 233819 h 2556892"/>
                <a:gd name="connsiteX69-4509" fmla="*/ 1966643 w 2886163"/>
                <a:gd name="connsiteY69-4510" fmla="*/ 230756 h 2556892"/>
                <a:gd name="connsiteX70-4511" fmla="*/ 1969287 w 2886163"/>
                <a:gd name="connsiteY70-4512" fmla="*/ 230053 h 2556892"/>
                <a:gd name="connsiteX71-4513" fmla="*/ 2019050 w 2886163"/>
                <a:gd name="connsiteY71-4514" fmla="*/ 186624 h 2556892"/>
                <a:gd name="connsiteX72-4515" fmla="*/ 2082031 w 2886163"/>
                <a:gd name="connsiteY72-4516" fmla="*/ 93762 h 2556892"/>
                <a:gd name="connsiteX73-4517" fmla="*/ 2086941 w 2886163"/>
                <a:gd name="connsiteY73-4518" fmla="*/ 0 h 2556892"/>
                <a:gd name="connsiteX0-4519" fmla="*/ 2501286 w 2886163"/>
                <a:gd name="connsiteY0-4520" fmla="*/ 1100528 h 2556892"/>
                <a:gd name="connsiteX1-4521" fmla="*/ 2492092 w 2886163"/>
                <a:gd name="connsiteY1-4522" fmla="*/ 1180518 h 2556892"/>
                <a:gd name="connsiteX2-4523" fmla="*/ 2464509 w 2886163"/>
                <a:gd name="connsiteY2-4524" fmla="*/ 1293147 h 2556892"/>
                <a:gd name="connsiteX3-4525" fmla="*/ 2452557 w 2886163"/>
                <a:gd name="connsiteY3-4526" fmla="*/ 1314294 h 2556892"/>
                <a:gd name="connsiteX4-4527" fmla="*/ 2453017 w 2886163"/>
                <a:gd name="connsiteY4-4528" fmla="*/ 1317972 h 2556892"/>
                <a:gd name="connsiteX5-4529" fmla="*/ 2452097 w 2886163"/>
                <a:gd name="connsiteY5-4530" fmla="*/ 1334981 h 2556892"/>
                <a:gd name="connsiteX6-4531" fmla="*/ 2486575 w 2886163"/>
                <a:gd name="connsiteY6-4532" fmla="*/ 1298204 h 2556892"/>
                <a:gd name="connsiteX7-4533" fmla="*/ 2518296 w 2886163"/>
                <a:gd name="connsiteY7-4534" fmla="*/ 1266944 h 2556892"/>
                <a:gd name="connsiteX8-4535" fmla="*/ 2526110 w 2886163"/>
                <a:gd name="connsiteY8-4536" fmla="*/ 1243499 h 2556892"/>
                <a:gd name="connsiteX9-4537" fmla="*/ 2505883 w 2886163"/>
                <a:gd name="connsiteY9-4538" fmla="*/ 1129031 h 2556892"/>
                <a:gd name="connsiteX10-4539" fmla="*/ 2501286 w 2886163"/>
                <a:gd name="connsiteY10-4540" fmla="*/ 1100528 h 2556892"/>
                <a:gd name="connsiteX11-4541" fmla="*/ 2086941 w 2886163"/>
                <a:gd name="connsiteY11-4542" fmla="*/ 0 h 2556892"/>
                <a:gd name="connsiteX12-4543" fmla="*/ 2145931 w 2886163"/>
                <a:gd name="connsiteY12-4544" fmla="*/ 92843 h 2556892"/>
                <a:gd name="connsiteX13-4545" fmla="*/ 2145711 w 2886163"/>
                <a:gd name="connsiteY13-4546" fmla="*/ 95772 h 2556892"/>
                <a:gd name="connsiteX14-4547" fmla="*/ 2342226 w 2886163"/>
                <a:gd name="connsiteY14-4548" fmla="*/ 146169 h 2556892"/>
                <a:gd name="connsiteX15-4549" fmla="*/ 2509101 w 2886163"/>
                <a:gd name="connsiteY15-4550" fmla="*/ 214666 h 2556892"/>
                <a:gd name="connsiteX16-4551" fmla="*/ 2625868 w 2886163"/>
                <a:gd name="connsiteY16-4552" fmla="*/ 296494 h 2556892"/>
                <a:gd name="connsiteX17-4553" fmla="*/ 2692066 w 2886163"/>
                <a:gd name="connsiteY17-4554" fmla="*/ 382460 h 2556892"/>
                <a:gd name="connsiteX18-4555" fmla="*/ 2730222 w 2886163"/>
                <a:gd name="connsiteY18-4556" fmla="*/ 459692 h 2556892"/>
                <a:gd name="connsiteX19-4557" fmla="*/ 2761023 w 2886163"/>
                <a:gd name="connsiteY19-4558" fmla="*/ 561747 h 2556892"/>
                <a:gd name="connsiteX20-4559" fmla="*/ 2784008 w 2886163"/>
                <a:gd name="connsiteY20-4560" fmla="*/ 666102 h 2556892"/>
                <a:gd name="connsiteX21-4561" fmla="*/ 2803776 w 2886163"/>
                <a:gd name="connsiteY21-4562" fmla="*/ 779650 h 2556892"/>
                <a:gd name="connsiteX22-4563" fmla="*/ 2822164 w 2886163"/>
                <a:gd name="connsiteY22-4564" fmla="*/ 882626 h 2556892"/>
                <a:gd name="connsiteX23-4565" fmla="*/ 2829060 w 2886163"/>
                <a:gd name="connsiteY23-4566" fmla="*/ 938251 h 2556892"/>
                <a:gd name="connsiteX24-4567" fmla="*/ 2852045 w 2886163"/>
                <a:gd name="connsiteY24-4568" fmla="*/ 1122135 h 2556892"/>
                <a:gd name="connsiteX25-4569" fmla="*/ 2869514 w 2886163"/>
                <a:gd name="connsiteY25-4570" fmla="*/ 1265565 h 2556892"/>
                <a:gd name="connsiteX26-4571" fmla="*/ 2879628 w 2886163"/>
                <a:gd name="connsiteY26-4572" fmla="*/ 1355208 h 2556892"/>
                <a:gd name="connsiteX27-4573" fmla="*/ 2886064 w 2886163"/>
                <a:gd name="connsiteY27-4574" fmla="*/ 1424625 h 2556892"/>
                <a:gd name="connsiteX28-4575" fmla="*/ 2872273 w 2886163"/>
                <a:gd name="connsiteY28-4576" fmla="*/ 1444852 h 2556892"/>
                <a:gd name="connsiteX29-4577" fmla="*/ 2660346 w 2886163"/>
                <a:gd name="connsiteY29-4578" fmla="*/ 1543690 h 2556892"/>
                <a:gd name="connsiteX30-4579" fmla="*/ 2447500 w 2886163"/>
                <a:gd name="connsiteY30-4580" fmla="*/ 1641608 h 2556892"/>
                <a:gd name="connsiteX31-4581" fmla="*/ 2446581 w 2886163"/>
                <a:gd name="connsiteY31-4582" fmla="*/ 1783659 h 2556892"/>
                <a:gd name="connsiteX32-4583" fmla="*/ 2451178 w 2886163"/>
                <a:gd name="connsiteY32-4584" fmla="*/ 2127522 h 2556892"/>
                <a:gd name="connsiteX33-4585" fmla="*/ 2457614 w 2886163"/>
                <a:gd name="connsiteY33-4586" fmla="*/ 2556892 h 2556892"/>
                <a:gd name="connsiteX34-4587" fmla="*/ 1261906 w 2886163"/>
                <a:gd name="connsiteY34-4588" fmla="*/ 2556892 h 2556892"/>
                <a:gd name="connsiteX35-4589" fmla="*/ 1281674 w 2886163"/>
                <a:gd name="connsiteY35-4590" fmla="*/ 2299914 h 2556892"/>
                <a:gd name="connsiteX36-4591" fmla="*/ 1306498 w 2886163"/>
                <a:gd name="connsiteY36-4592" fmla="*/ 2083390 h 2556892"/>
                <a:gd name="connsiteX37-4593" fmla="*/ 1330403 w 2886163"/>
                <a:gd name="connsiteY37-4594" fmla="*/ 1927088 h 2556892"/>
                <a:gd name="connsiteX38-4595" fmla="*/ 1372696 w 2886163"/>
                <a:gd name="connsiteY38-4596" fmla="*/ 1718839 h 2556892"/>
                <a:gd name="connsiteX39-4597" fmla="*/ 1406255 w 2886163"/>
                <a:gd name="connsiteY39-4598" fmla="*/ 1619082 h 2556892"/>
                <a:gd name="connsiteX40-4599" fmla="*/ 1413611 w 2886163"/>
                <a:gd name="connsiteY40-4600" fmla="*/ 1591040 h 2556892"/>
                <a:gd name="connsiteX41-4601" fmla="*/ 1357986 w 2886163"/>
                <a:gd name="connsiteY41-4602" fmla="*/ 1374516 h 2556892"/>
                <a:gd name="connsiteX42-4603" fmla="*/ 1319370 w 2886163"/>
                <a:gd name="connsiteY42-4604" fmla="*/ 1212698 h 2556892"/>
                <a:gd name="connsiteX43-4605" fmla="*/ 1296384 w 2886163"/>
                <a:gd name="connsiteY43-4606" fmla="*/ 1106964 h 2556892"/>
                <a:gd name="connsiteX44-4607" fmla="*/ 1287650 w 2886163"/>
                <a:gd name="connsiteY44-4608" fmla="*/ 1086737 h 2556892"/>
                <a:gd name="connsiteX45-4609" fmla="*/ 1126291 w 2886163"/>
                <a:gd name="connsiteY45-4610" fmla="*/ 1342336 h 2556892"/>
                <a:gd name="connsiteX46-4611" fmla="*/ 961255 w 2886163"/>
                <a:gd name="connsiteY46-4612" fmla="*/ 1506453 h 2556892"/>
                <a:gd name="connsiteX47-4613" fmla="*/ 764959 w 2886163"/>
                <a:gd name="connsiteY47-4614" fmla="*/ 1636091 h 2556892"/>
                <a:gd name="connsiteX48-4615" fmla="*/ 493729 w 2886163"/>
                <a:gd name="connsiteY48-4616" fmla="*/ 1753318 h 2556892"/>
                <a:gd name="connsiteX49-4617" fmla="*/ 271689 w 2886163"/>
                <a:gd name="connsiteY49-4618" fmla="*/ 1791474 h 2556892"/>
                <a:gd name="connsiteX50-4619" fmla="*/ 81829 w 2886163"/>
                <a:gd name="connsiteY50-4620" fmla="*/ 1787336 h 2556892"/>
                <a:gd name="connsiteX51-4621" fmla="*/ 0 w 2886163"/>
                <a:gd name="connsiteY51-4622" fmla="*/ 1591499 h 2556892"/>
                <a:gd name="connsiteX52-4623" fmla="*/ 47350 w 2886163"/>
                <a:gd name="connsiteY52-4624" fmla="*/ 1572192 h 2556892"/>
                <a:gd name="connsiteX53-4625" fmla="*/ 307087 w 2886163"/>
                <a:gd name="connsiteY53-4626" fmla="*/ 1484387 h 2556892"/>
                <a:gd name="connsiteX54-4627" fmla="*/ 416958 w 2886163"/>
                <a:gd name="connsiteY54-4628" fmla="*/ 1438416 h 2556892"/>
                <a:gd name="connsiteX55-4629" fmla="*/ 575558 w 2886163"/>
                <a:gd name="connsiteY55-4630" fmla="*/ 1349692 h 2556892"/>
                <a:gd name="connsiteX56-4631" fmla="*/ 782428 w 2886163"/>
                <a:gd name="connsiteY56-4632" fmla="*/ 1212698 h 2556892"/>
                <a:gd name="connsiteX57-4633" fmla="*/ 834835 w 2886163"/>
                <a:gd name="connsiteY57-4634" fmla="*/ 1149718 h 2556892"/>
                <a:gd name="connsiteX58-4635" fmla="*/ 1002629 w 2886163"/>
                <a:gd name="connsiteY58-4636" fmla="*/ 829759 h 2556892"/>
                <a:gd name="connsiteX59-4637" fmla="*/ 1144680 w 2886163"/>
                <a:gd name="connsiteY59-4638" fmla="*/ 462450 h 2556892"/>
                <a:gd name="connsiteX60-4639" fmla="*/ 1237082 w 2886163"/>
                <a:gd name="connsiteY60-4640" fmla="*/ 327755 h 2556892"/>
                <a:gd name="connsiteX61-4641" fmla="*/ 1397521 w 2886163"/>
                <a:gd name="connsiteY61-4642" fmla="*/ 243628 h 2556892"/>
                <a:gd name="connsiteX62-4643" fmla="*/ 1537732 w 2886163"/>
                <a:gd name="connsiteY62-4644" fmla="*/ 170074 h 2556892"/>
                <a:gd name="connsiteX63-4645" fmla="*/ 1592898 w 2886163"/>
                <a:gd name="connsiteY63-4646" fmla="*/ 129160 h 2556892"/>
                <a:gd name="connsiteX64-4647" fmla="*/ 1683262 w 2886163"/>
                <a:gd name="connsiteY64-4648" fmla="*/ 35759 h 2556892"/>
                <a:gd name="connsiteX65-4649" fmla="*/ 1777702 w 2886163"/>
                <a:gd name="connsiteY65-4650" fmla="*/ 139274 h 2556892"/>
                <a:gd name="connsiteX66-4651" fmla="*/ 1911938 w 2886163"/>
                <a:gd name="connsiteY66-4652" fmla="*/ 215126 h 2556892"/>
                <a:gd name="connsiteX67-4653" fmla="*/ 1955706 w 2886163"/>
                <a:gd name="connsiteY67-4654" fmla="*/ 233819 h 2556892"/>
                <a:gd name="connsiteX68-4655" fmla="*/ 1966643 w 2886163"/>
                <a:gd name="connsiteY68-4656" fmla="*/ 230756 h 2556892"/>
                <a:gd name="connsiteX69-4657" fmla="*/ 1969287 w 2886163"/>
                <a:gd name="connsiteY69-4658" fmla="*/ 230053 h 2556892"/>
                <a:gd name="connsiteX70-4659" fmla="*/ 2019050 w 2886163"/>
                <a:gd name="connsiteY70-4660" fmla="*/ 186624 h 2556892"/>
                <a:gd name="connsiteX71-4661" fmla="*/ 2082031 w 2886163"/>
                <a:gd name="connsiteY71-4662" fmla="*/ 93762 h 2556892"/>
                <a:gd name="connsiteX72-4663" fmla="*/ 2086941 w 2886163"/>
                <a:gd name="connsiteY72-4664" fmla="*/ 0 h 2556892"/>
                <a:gd name="connsiteX0-4665" fmla="*/ 2501286 w 2886163"/>
                <a:gd name="connsiteY0-4666" fmla="*/ 1100528 h 2556892"/>
                <a:gd name="connsiteX1-4667" fmla="*/ 2492092 w 2886163"/>
                <a:gd name="connsiteY1-4668" fmla="*/ 1180518 h 2556892"/>
                <a:gd name="connsiteX2-4669" fmla="*/ 2464509 w 2886163"/>
                <a:gd name="connsiteY2-4670" fmla="*/ 1293147 h 2556892"/>
                <a:gd name="connsiteX3-4671" fmla="*/ 2452557 w 2886163"/>
                <a:gd name="connsiteY3-4672" fmla="*/ 1314294 h 2556892"/>
                <a:gd name="connsiteX4-4673" fmla="*/ 2453017 w 2886163"/>
                <a:gd name="connsiteY4-4674" fmla="*/ 1317972 h 2556892"/>
                <a:gd name="connsiteX5-4675" fmla="*/ 2452097 w 2886163"/>
                <a:gd name="connsiteY5-4676" fmla="*/ 1334981 h 2556892"/>
                <a:gd name="connsiteX6-4677" fmla="*/ 2486575 w 2886163"/>
                <a:gd name="connsiteY6-4678" fmla="*/ 1298204 h 2556892"/>
                <a:gd name="connsiteX7-4679" fmla="*/ 2518296 w 2886163"/>
                <a:gd name="connsiteY7-4680" fmla="*/ 1266944 h 2556892"/>
                <a:gd name="connsiteX8-4681" fmla="*/ 2526110 w 2886163"/>
                <a:gd name="connsiteY8-4682" fmla="*/ 1243499 h 2556892"/>
                <a:gd name="connsiteX9-4683" fmla="*/ 2505883 w 2886163"/>
                <a:gd name="connsiteY9-4684" fmla="*/ 1129031 h 2556892"/>
                <a:gd name="connsiteX10-4685" fmla="*/ 2501286 w 2886163"/>
                <a:gd name="connsiteY10-4686" fmla="*/ 1100528 h 2556892"/>
                <a:gd name="connsiteX11-4687" fmla="*/ 2086941 w 2886163"/>
                <a:gd name="connsiteY11-4688" fmla="*/ 0 h 2556892"/>
                <a:gd name="connsiteX12-4689" fmla="*/ 2145931 w 2886163"/>
                <a:gd name="connsiteY12-4690" fmla="*/ 92843 h 2556892"/>
                <a:gd name="connsiteX13-4691" fmla="*/ 2145711 w 2886163"/>
                <a:gd name="connsiteY13-4692" fmla="*/ 95772 h 2556892"/>
                <a:gd name="connsiteX14-4693" fmla="*/ 2342226 w 2886163"/>
                <a:gd name="connsiteY14-4694" fmla="*/ 146169 h 2556892"/>
                <a:gd name="connsiteX15-4695" fmla="*/ 2509101 w 2886163"/>
                <a:gd name="connsiteY15-4696" fmla="*/ 214666 h 2556892"/>
                <a:gd name="connsiteX16-4697" fmla="*/ 2625868 w 2886163"/>
                <a:gd name="connsiteY16-4698" fmla="*/ 296494 h 2556892"/>
                <a:gd name="connsiteX17-4699" fmla="*/ 2692066 w 2886163"/>
                <a:gd name="connsiteY17-4700" fmla="*/ 382460 h 2556892"/>
                <a:gd name="connsiteX18-4701" fmla="*/ 2730222 w 2886163"/>
                <a:gd name="connsiteY18-4702" fmla="*/ 459692 h 2556892"/>
                <a:gd name="connsiteX19-4703" fmla="*/ 2761023 w 2886163"/>
                <a:gd name="connsiteY19-4704" fmla="*/ 561747 h 2556892"/>
                <a:gd name="connsiteX20-4705" fmla="*/ 2784008 w 2886163"/>
                <a:gd name="connsiteY20-4706" fmla="*/ 666102 h 2556892"/>
                <a:gd name="connsiteX21-4707" fmla="*/ 2803776 w 2886163"/>
                <a:gd name="connsiteY21-4708" fmla="*/ 779650 h 2556892"/>
                <a:gd name="connsiteX22-4709" fmla="*/ 2822164 w 2886163"/>
                <a:gd name="connsiteY22-4710" fmla="*/ 882626 h 2556892"/>
                <a:gd name="connsiteX23-4711" fmla="*/ 2829060 w 2886163"/>
                <a:gd name="connsiteY23-4712" fmla="*/ 938251 h 2556892"/>
                <a:gd name="connsiteX24-4713" fmla="*/ 2852045 w 2886163"/>
                <a:gd name="connsiteY24-4714" fmla="*/ 1122135 h 2556892"/>
                <a:gd name="connsiteX25-4715" fmla="*/ 2869514 w 2886163"/>
                <a:gd name="connsiteY25-4716" fmla="*/ 1265565 h 2556892"/>
                <a:gd name="connsiteX26-4717" fmla="*/ 2879628 w 2886163"/>
                <a:gd name="connsiteY26-4718" fmla="*/ 1355208 h 2556892"/>
                <a:gd name="connsiteX27-4719" fmla="*/ 2886064 w 2886163"/>
                <a:gd name="connsiteY27-4720" fmla="*/ 1424625 h 2556892"/>
                <a:gd name="connsiteX28-4721" fmla="*/ 2872273 w 2886163"/>
                <a:gd name="connsiteY28-4722" fmla="*/ 1444852 h 2556892"/>
                <a:gd name="connsiteX29-4723" fmla="*/ 2660346 w 2886163"/>
                <a:gd name="connsiteY29-4724" fmla="*/ 1543690 h 2556892"/>
                <a:gd name="connsiteX30-4725" fmla="*/ 2447500 w 2886163"/>
                <a:gd name="connsiteY30-4726" fmla="*/ 1641608 h 2556892"/>
                <a:gd name="connsiteX31-4727" fmla="*/ 2446581 w 2886163"/>
                <a:gd name="connsiteY31-4728" fmla="*/ 1783659 h 2556892"/>
                <a:gd name="connsiteX32-4729" fmla="*/ 2451178 w 2886163"/>
                <a:gd name="connsiteY32-4730" fmla="*/ 2127522 h 2556892"/>
                <a:gd name="connsiteX33-4731" fmla="*/ 2457614 w 2886163"/>
                <a:gd name="connsiteY33-4732" fmla="*/ 2556892 h 2556892"/>
                <a:gd name="connsiteX34-4733" fmla="*/ 1261906 w 2886163"/>
                <a:gd name="connsiteY34-4734" fmla="*/ 2556892 h 2556892"/>
                <a:gd name="connsiteX35-4735" fmla="*/ 1281674 w 2886163"/>
                <a:gd name="connsiteY35-4736" fmla="*/ 2299914 h 2556892"/>
                <a:gd name="connsiteX36-4737" fmla="*/ 1306498 w 2886163"/>
                <a:gd name="connsiteY36-4738" fmla="*/ 2083390 h 2556892"/>
                <a:gd name="connsiteX37-4739" fmla="*/ 1330403 w 2886163"/>
                <a:gd name="connsiteY37-4740" fmla="*/ 1927088 h 2556892"/>
                <a:gd name="connsiteX38-4741" fmla="*/ 1372696 w 2886163"/>
                <a:gd name="connsiteY38-4742" fmla="*/ 1718839 h 2556892"/>
                <a:gd name="connsiteX39-4743" fmla="*/ 1406255 w 2886163"/>
                <a:gd name="connsiteY39-4744" fmla="*/ 1619082 h 2556892"/>
                <a:gd name="connsiteX40-4745" fmla="*/ 1413611 w 2886163"/>
                <a:gd name="connsiteY40-4746" fmla="*/ 1591040 h 2556892"/>
                <a:gd name="connsiteX41-4747" fmla="*/ 1319370 w 2886163"/>
                <a:gd name="connsiteY41-4748" fmla="*/ 1212698 h 2556892"/>
                <a:gd name="connsiteX42-4749" fmla="*/ 1296384 w 2886163"/>
                <a:gd name="connsiteY42-4750" fmla="*/ 1106964 h 2556892"/>
                <a:gd name="connsiteX43-4751" fmla="*/ 1287650 w 2886163"/>
                <a:gd name="connsiteY43-4752" fmla="*/ 1086737 h 2556892"/>
                <a:gd name="connsiteX44-4753" fmla="*/ 1126291 w 2886163"/>
                <a:gd name="connsiteY44-4754" fmla="*/ 1342336 h 2556892"/>
                <a:gd name="connsiteX45-4755" fmla="*/ 961255 w 2886163"/>
                <a:gd name="connsiteY45-4756" fmla="*/ 1506453 h 2556892"/>
                <a:gd name="connsiteX46-4757" fmla="*/ 764959 w 2886163"/>
                <a:gd name="connsiteY46-4758" fmla="*/ 1636091 h 2556892"/>
                <a:gd name="connsiteX47-4759" fmla="*/ 493729 w 2886163"/>
                <a:gd name="connsiteY47-4760" fmla="*/ 1753318 h 2556892"/>
                <a:gd name="connsiteX48-4761" fmla="*/ 271689 w 2886163"/>
                <a:gd name="connsiteY48-4762" fmla="*/ 1791474 h 2556892"/>
                <a:gd name="connsiteX49-4763" fmla="*/ 81829 w 2886163"/>
                <a:gd name="connsiteY49-4764" fmla="*/ 1787336 h 2556892"/>
                <a:gd name="connsiteX50-4765" fmla="*/ 0 w 2886163"/>
                <a:gd name="connsiteY50-4766" fmla="*/ 1591499 h 2556892"/>
                <a:gd name="connsiteX51-4767" fmla="*/ 47350 w 2886163"/>
                <a:gd name="connsiteY51-4768" fmla="*/ 1572192 h 2556892"/>
                <a:gd name="connsiteX52-4769" fmla="*/ 307087 w 2886163"/>
                <a:gd name="connsiteY52-4770" fmla="*/ 1484387 h 2556892"/>
                <a:gd name="connsiteX53-4771" fmla="*/ 416958 w 2886163"/>
                <a:gd name="connsiteY53-4772" fmla="*/ 1438416 h 2556892"/>
                <a:gd name="connsiteX54-4773" fmla="*/ 575558 w 2886163"/>
                <a:gd name="connsiteY54-4774" fmla="*/ 1349692 h 2556892"/>
                <a:gd name="connsiteX55-4775" fmla="*/ 782428 w 2886163"/>
                <a:gd name="connsiteY55-4776" fmla="*/ 1212698 h 2556892"/>
                <a:gd name="connsiteX56-4777" fmla="*/ 834835 w 2886163"/>
                <a:gd name="connsiteY56-4778" fmla="*/ 1149718 h 2556892"/>
                <a:gd name="connsiteX57-4779" fmla="*/ 1002629 w 2886163"/>
                <a:gd name="connsiteY57-4780" fmla="*/ 829759 h 2556892"/>
                <a:gd name="connsiteX58-4781" fmla="*/ 1144680 w 2886163"/>
                <a:gd name="connsiteY58-4782" fmla="*/ 462450 h 2556892"/>
                <a:gd name="connsiteX59-4783" fmla="*/ 1237082 w 2886163"/>
                <a:gd name="connsiteY59-4784" fmla="*/ 327755 h 2556892"/>
                <a:gd name="connsiteX60-4785" fmla="*/ 1397521 w 2886163"/>
                <a:gd name="connsiteY60-4786" fmla="*/ 243628 h 2556892"/>
                <a:gd name="connsiteX61-4787" fmla="*/ 1537732 w 2886163"/>
                <a:gd name="connsiteY61-4788" fmla="*/ 170074 h 2556892"/>
                <a:gd name="connsiteX62-4789" fmla="*/ 1592898 w 2886163"/>
                <a:gd name="connsiteY62-4790" fmla="*/ 129160 h 2556892"/>
                <a:gd name="connsiteX63-4791" fmla="*/ 1683262 w 2886163"/>
                <a:gd name="connsiteY63-4792" fmla="*/ 35759 h 2556892"/>
                <a:gd name="connsiteX64-4793" fmla="*/ 1777702 w 2886163"/>
                <a:gd name="connsiteY64-4794" fmla="*/ 139274 h 2556892"/>
                <a:gd name="connsiteX65-4795" fmla="*/ 1911938 w 2886163"/>
                <a:gd name="connsiteY65-4796" fmla="*/ 215126 h 2556892"/>
                <a:gd name="connsiteX66-4797" fmla="*/ 1955706 w 2886163"/>
                <a:gd name="connsiteY66-4798" fmla="*/ 233819 h 2556892"/>
                <a:gd name="connsiteX67-4799" fmla="*/ 1966643 w 2886163"/>
                <a:gd name="connsiteY67-4800" fmla="*/ 230756 h 2556892"/>
                <a:gd name="connsiteX68-4801" fmla="*/ 1969287 w 2886163"/>
                <a:gd name="connsiteY68-4802" fmla="*/ 230053 h 2556892"/>
                <a:gd name="connsiteX69-4803" fmla="*/ 2019050 w 2886163"/>
                <a:gd name="connsiteY69-4804" fmla="*/ 186624 h 2556892"/>
                <a:gd name="connsiteX70-4805" fmla="*/ 2082031 w 2886163"/>
                <a:gd name="connsiteY70-4806" fmla="*/ 93762 h 2556892"/>
                <a:gd name="connsiteX71-4807" fmla="*/ 2086941 w 2886163"/>
                <a:gd name="connsiteY71-4808" fmla="*/ 0 h 2556892"/>
                <a:gd name="connsiteX0-4809" fmla="*/ 2501286 w 2886163"/>
                <a:gd name="connsiteY0-4810" fmla="*/ 1100528 h 2556892"/>
                <a:gd name="connsiteX1-4811" fmla="*/ 2492092 w 2886163"/>
                <a:gd name="connsiteY1-4812" fmla="*/ 1180518 h 2556892"/>
                <a:gd name="connsiteX2-4813" fmla="*/ 2464509 w 2886163"/>
                <a:gd name="connsiteY2-4814" fmla="*/ 1293147 h 2556892"/>
                <a:gd name="connsiteX3-4815" fmla="*/ 2452557 w 2886163"/>
                <a:gd name="connsiteY3-4816" fmla="*/ 1314294 h 2556892"/>
                <a:gd name="connsiteX4-4817" fmla="*/ 2453017 w 2886163"/>
                <a:gd name="connsiteY4-4818" fmla="*/ 1317972 h 2556892"/>
                <a:gd name="connsiteX5-4819" fmla="*/ 2452097 w 2886163"/>
                <a:gd name="connsiteY5-4820" fmla="*/ 1334981 h 2556892"/>
                <a:gd name="connsiteX6-4821" fmla="*/ 2486575 w 2886163"/>
                <a:gd name="connsiteY6-4822" fmla="*/ 1298204 h 2556892"/>
                <a:gd name="connsiteX7-4823" fmla="*/ 2518296 w 2886163"/>
                <a:gd name="connsiteY7-4824" fmla="*/ 1266944 h 2556892"/>
                <a:gd name="connsiteX8-4825" fmla="*/ 2526110 w 2886163"/>
                <a:gd name="connsiteY8-4826" fmla="*/ 1243499 h 2556892"/>
                <a:gd name="connsiteX9-4827" fmla="*/ 2505883 w 2886163"/>
                <a:gd name="connsiteY9-4828" fmla="*/ 1129031 h 2556892"/>
                <a:gd name="connsiteX10-4829" fmla="*/ 2501286 w 2886163"/>
                <a:gd name="connsiteY10-4830" fmla="*/ 1100528 h 2556892"/>
                <a:gd name="connsiteX11-4831" fmla="*/ 2086941 w 2886163"/>
                <a:gd name="connsiteY11-4832" fmla="*/ 0 h 2556892"/>
                <a:gd name="connsiteX12-4833" fmla="*/ 2145931 w 2886163"/>
                <a:gd name="connsiteY12-4834" fmla="*/ 92843 h 2556892"/>
                <a:gd name="connsiteX13-4835" fmla="*/ 2145711 w 2886163"/>
                <a:gd name="connsiteY13-4836" fmla="*/ 95772 h 2556892"/>
                <a:gd name="connsiteX14-4837" fmla="*/ 2342226 w 2886163"/>
                <a:gd name="connsiteY14-4838" fmla="*/ 146169 h 2556892"/>
                <a:gd name="connsiteX15-4839" fmla="*/ 2509101 w 2886163"/>
                <a:gd name="connsiteY15-4840" fmla="*/ 214666 h 2556892"/>
                <a:gd name="connsiteX16-4841" fmla="*/ 2625868 w 2886163"/>
                <a:gd name="connsiteY16-4842" fmla="*/ 296494 h 2556892"/>
                <a:gd name="connsiteX17-4843" fmla="*/ 2692066 w 2886163"/>
                <a:gd name="connsiteY17-4844" fmla="*/ 382460 h 2556892"/>
                <a:gd name="connsiteX18-4845" fmla="*/ 2730222 w 2886163"/>
                <a:gd name="connsiteY18-4846" fmla="*/ 459692 h 2556892"/>
                <a:gd name="connsiteX19-4847" fmla="*/ 2761023 w 2886163"/>
                <a:gd name="connsiteY19-4848" fmla="*/ 561747 h 2556892"/>
                <a:gd name="connsiteX20-4849" fmla="*/ 2784008 w 2886163"/>
                <a:gd name="connsiteY20-4850" fmla="*/ 666102 h 2556892"/>
                <a:gd name="connsiteX21-4851" fmla="*/ 2803776 w 2886163"/>
                <a:gd name="connsiteY21-4852" fmla="*/ 779650 h 2556892"/>
                <a:gd name="connsiteX22-4853" fmla="*/ 2822164 w 2886163"/>
                <a:gd name="connsiteY22-4854" fmla="*/ 882626 h 2556892"/>
                <a:gd name="connsiteX23-4855" fmla="*/ 2829060 w 2886163"/>
                <a:gd name="connsiteY23-4856" fmla="*/ 938251 h 2556892"/>
                <a:gd name="connsiteX24-4857" fmla="*/ 2852045 w 2886163"/>
                <a:gd name="connsiteY24-4858" fmla="*/ 1122135 h 2556892"/>
                <a:gd name="connsiteX25-4859" fmla="*/ 2869514 w 2886163"/>
                <a:gd name="connsiteY25-4860" fmla="*/ 1265565 h 2556892"/>
                <a:gd name="connsiteX26-4861" fmla="*/ 2879628 w 2886163"/>
                <a:gd name="connsiteY26-4862" fmla="*/ 1355208 h 2556892"/>
                <a:gd name="connsiteX27-4863" fmla="*/ 2886064 w 2886163"/>
                <a:gd name="connsiteY27-4864" fmla="*/ 1424625 h 2556892"/>
                <a:gd name="connsiteX28-4865" fmla="*/ 2872273 w 2886163"/>
                <a:gd name="connsiteY28-4866" fmla="*/ 1444852 h 2556892"/>
                <a:gd name="connsiteX29-4867" fmla="*/ 2660346 w 2886163"/>
                <a:gd name="connsiteY29-4868" fmla="*/ 1543690 h 2556892"/>
                <a:gd name="connsiteX30-4869" fmla="*/ 2447500 w 2886163"/>
                <a:gd name="connsiteY30-4870" fmla="*/ 1641608 h 2556892"/>
                <a:gd name="connsiteX31-4871" fmla="*/ 2446581 w 2886163"/>
                <a:gd name="connsiteY31-4872" fmla="*/ 1783659 h 2556892"/>
                <a:gd name="connsiteX32-4873" fmla="*/ 2451178 w 2886163"/>
                <a:gd name="connsiteY32-4874" fmla="*/ 2127522 h 2556892"/>
                <a:gd name="connsiteX33-4875" fmla="*/ 2457614 w 2886163"/>
                <a:gd name="connsiteY33-4876" fmla="*/ 2556892 h 2556892"/>
                <a:gd name="connsiteX34-4877" fmla="*/ 1261906 w 2886163"/>
                <a:gd name="connsiteY34-4878" fmla="*/ 2556892 h 2556892"/>
                <a:gd name="connsiteX35-4879" fmla="*/ 1281674 w 2886163"/>
                <a:gd name="connsiteY35-4880" fmla="*/ 2299914 h 2556892"/>
                <a:gd name="connsiteX36-4881" fmla="*/ 1306498 w 2886163"/>
                <a:gd name="connsiteY36-4882" fmla="*/ 2083390 h 2556892"/>
                <a:gd name="connsiteX37-4883" fmla="*/ 1330403 w 2886163"/>
                <a:gd name="connsiteY37-4884" fmla="*/ 1927088 h 2556892"/>
                <a:gd name="connsiteX38-4885" fmla="*/ 1372696 w 2886163"/>
                <a:gd name="connsiteY38-4886" fmla="*/ 1718839 h 2556892"/>
                <a:gd name="connsiteX39-4887" fmla="*/ 1406255 w 2886163"/>
                <a:gd name="connsiteY39-4888" fmla="*/ 1619082 h 2556892"/>
                <a:gd name="connsiteX40-4889" fmla="*/ 1413611 w 2886163"/>
                <a:gd name="connsiteY40-4890" fmla="*/ 1591040 h 2556892"/>
                <a:gd name="connsiteX41-4891" fmla="*/ 1319370 w 2886163"/>
                <a:gd name="connsiteY41-4892" fmla="*/ 1212698 h 2556892"/>
                <a:gd name="connsiteX42-4893" fmla="*/ 1287650 w 2886163"/>
                <a:gd name="connsiteY42-4894" fmla="*/ 1086737 h 2556892"/>
                <a:gd name="connsiteX43-4895" fmla="*/ 1126291 w 2886163"/>
                <a:gd name="connsiteY43-4896" fmla="*/ 1342336 h 2556892"/>
                <a:gd name="connsiteX44-4897" fmla="*/ 961255 w 2886163"/>
                <a:gd name="connsiteY44-4898" fmla="*/ 1506453 h 2556892"/>
                <a:gd name="connsiteX45-4899" fmla="*/ 764959 w 2886163"/>
                <a:gd name="connsiteY45-4900" fmla="*/ 1636091 h 2556892"/>
                <a:gd name="connsiteX46-4901" fmla="*/ 493729 w 2886163"/>
                <a:gd name="connsiteY46-4902" fmla="*/ 1753318 h 2556892"/>
                <a:gd name="connsiteX47-4903" fmla="*/ 271689 w 2886163"/>
                <a:gd name="connsiteY47-4904" fmla="*/ 1791474 h 2556892"/>
                <a:gd name="connsiteX48-4905" fmla="*/ 81829 w 2886163"/>
                <a:gd name="connsiteY48-4906" fmla="*/ 1787336 h 2556892"/>
                <a:gd name="connsiteX49-4907" fmla="*/ 0 w 2886163"/>
                <a:gd name="connsiteY49-4908" fmla="*/ 1591499 h 2556892"/>
                <a:gd name="connsiteX50-4909" fmla="*/ 47350 w 2886163"/>
                <a:gd name="connsiteY50-4910" fmla="*/ 1572192 h 2556892"/>
                <a:gd name="connsiteX51-4911" fmla="*/ 307087 w 2886163"/>
                <a:gd name="connsiteY51-4912" fmla="*/ 1484387 h 2556892"/>
                <a:gd name="connsiteX52-4913" fmla="*/ 416958 w 2886163"/>
                <a:gd name="connsiteY52-4914" fmla="*/ 1438416 h 2556892"/>
                <a:gd name="connsiteX53-4915" fmla="*/ 575558 w 2886163"/>
                <a:gd name="connsiteY53-4916" fmla="*/ 1349692 h 2556892"/>
                <a:gd name="connsiteX54-4917" fmla="*/ 782428 w 2886163"/>
                <a:gd name="connsiteY54-4918" fmla="*/ 1212698 h 2556892"/>
                <a:gd name="connsiteX55-4919" fmla="*/ 834835 w 2886163"/>
                <a:gd name="connsiteY55-4920" fmla="*/ 1149718 h 2556892"/>
                <a:gd name="connsiteX56-4921" fmla="*/ 1002629 w 2886163"/>
                <a:gd name="connsiteY56-4922" fmla="*/ 829759 h 2556892"/>
                <a:gd name="connsiteX57-4923" fmla="*/ 1144680 w 2886163"/>
                <a:gd name="connsiteY57-4924" fmla="*/ 462450 h 2556892"/>
                <a:gd name="connsiteX58-4925" fmla="*/ 1237082 w 2886163"/>
                <a:gd name="connsiteY58-4926" fmla="*/ 327755 h 2556892"/>
                <a:gd name="connsiteX59-4927" fmla="*/ 1397521 w 2886163"/>
                <a:gd name="connsiteY59-4928" fmla="*/ 243628 h 2556892"/>
                <a:gd name="connsiteX60-4929" fmla="*/ 1537732 w 2886163"/>
                <a:gd name="connsiteY60-4930" fmla="*/ 170074 h 2556892"/>
                <a:gd name="connsiteX61-4931" fmla="*/ 1592898 w 2886163"/>
                <a:gd name="connsiteY61-4932" fmla="*/ 129160 h 2556892"/>
                <a:gd name="connsiteX62-4933" fmla="*/ 1683262 w 2886163"/>
                <a:gd name="connsiteY62-4934" fmla="*/ 35759 h 2556892"/>
                <a:gd name="connsiteX63-4935" fmla="*/ 1777702 w 2886163"/>
                <a:gd name="connsiteY63-4936" fmla="*/ 139274 h 2556892"/>
                <a:gd name="connsiteX64-4937" fmla="*/ 1911938 w 2886163"/>
                <a:gd name="connsiteY64-4938" fmla="*/ 215126 h 2556892"/>
                <a:gd name="connsiteX65-4939" fmla="*/ 1955706 w 2886163"/>
                <a:gd name="connsiteY65-4940" fmla="*/ 233819 h 2556892"/>
                <a:gd name="connsiteX66-4941" fmla="*/ 1966643 w 2886163"/>
                <a:gd name="connsiteY66-4942" fmla="*/ 230756 h 2556892"/>
                <a:gd name="connsiteX67-4943" fmla="*/ 1969287 w 2886163"/>
                <a:gd name="connsiteY67-4944" fmla="*/ 230053 h 2556892"/>
                <a:gd name="connsiteX68-4945" fmla="*/ 2019050 w 2886163"/>
                <a:gd name="connsiteY68-4946" fmla="*/ 186624 h 2556892"/>
                <a:gd name="connsiteX69-4947" fmla="*/ 2082031 w 2886163"/>
                <a:gd name="connsiteY69-4948" fmla="*/ 93762 h 2556892"/>
                <a:gd name="connsiteX70-4949" fmla="*/ 2086941 w 2886163"/>
                <a:gd name="connsiteY70-4950" fmla="*/ 0 h 2556892"/>
                <a:gd name="connsiteX0-4951" fmla="*/ 2501286 w 2886163"/>
                <a:gd name="connsiteY0-4952" fmla="*/ 1100528 h 2556892"/>
                <a:gd name="connsiteX1-4953" fmla="*/ 2492092 w 2886163"/>
                <a:gd name="connsiteY1-4954" fmla="*/ 1180518 h 2556892"/>
                <a:gd name="connsiteX2-4955" fmla="*/ 2464509 w 2886163"/>
                <a:gd name="connsiteY2-4956" fmla="*/ 1293147 h 2556892"/>
                <a:gd name="connsiteX3-4957" fmla="*/ 2452557 w 2886163"/>
                <a:gd name="connsiteY3-4958" fmla="*/ 1314294 h 2556892"/>
                <a:gd name="connsiteX4-4959" fmla="*/ 2453017 w 2886163"/>
                <a:gd name="connsiteY4-4960" fmla="*/ 1317972 h 2556892"/>
                <a:gd name="connsiteX5-4961" fmla="*/ 2452097 w 2886163"/>
                <a:gd name="connsiteY5-4962" fmla="*/ 1334981 h 2556892"/>
                <a:gd name="connsiteX6-4963" fmla="*/ 2486575 w 2886163"/>
                <a:gd name="connsiteY6-4964" fmla="*/ 1298204 h 2556892"/>
                <a:gd name="connsiteX7-4965" fmla="*/ 2518296 w 2886163"/>
                <a:gd name="connsiteY7-4966" fmla="*/ 1266944 h 2556892"/>
                <a:gd name="connsiteX8-4967" fmla="*/ 2526110 w 2886163"/>
                <a:gd name="connsiteY8-4968" fmla="*/ 1243499 h 2556892"/>
                <a:gd name="connsiteX9-4969" fmla="*/ 2505883 w 2886163"/>
                <a:gd name="connsiteY9-4970" fmla="*/ 1129031 h 2556892"/>
                <a:gd name="connsiteX10-4971" fmla="*/ 2501286 w 2886163"/>
                <a:gd name="connsiteY10-4972" fmla="*/ 1100528 h 2556892"/>
                <a:gd name="connsiteX11-4973" fmla="*/ 2086941 w 2886163"/>
                <a:gd name="connsiteY11-4974" fmla="*/ 0 h 2556892"/>
                <a:gd name="connsiteX12-4975" fmla="*/ 2145931 w 2886163"/>
                <a:gd name="connsiteY12-4976" fmla="*/ 92843 h 2556892"/>
                <a:gd name="connsiteX13-4977" fmla="*/ 2145711 w 2886163"/>
                <a:gd name="connsiteY13-4978" fmla="*/ 95772 h 2556892"/>
                <a:gd name="connsiteX14-4979" fmla="*/ 2342226 w 2886163"/>
                <a:gd name="connsiteY14-4980" fmla="*/ 146169 h 2556892"/>
                <a:gd name="connsiteX15-4981" fmla="*/ 2509101 w 2886163"/>
                <a:gd name="connsiteY15-4982" fmla="*/ 214666 h 2556892"/>
                <a:gd name="connsiteX16-4983" fmla="*/ 2625868 w 2886163"/>
                <a:gd name="connsiteY16-4984" fmla="*/ 296494 h 2556892"/>
                <a:gd name="connsiteX17-4985" fmla="*/ 2692066 w 2886163"/>
                <a:gd name="connsiteY17-4986" fmla="*/ 382460 h 2556892"/>
                <a:gd name="connsiteX18-4987" fmla="*/ 2730222 w 2886163"/>
                <a:gd name="connsiteY18-4988" fmla="*/ 459692 h 2556892"/>
                <a:gd name="connsiteX19-4989" fmla="*/ 2761023 w 2886163"/>
                <a:gd name="connsiteY19-4990" fmla="*/ 561747 h 2556892"/>
                <a:gd name="connsiteX20-4991" fmla="*/ 2784008 w 2886163"/>
                <a:gd name="connsiteY20-4992" fmla="*/ 666102 h 2556892"/>
                <a:gd name="connsiteX21-4993" fmla="*/ 2803776 w 2886163"/>
                <a:gd name="connsiteY21-4994" fmla="*/ 779650 h 2556892"/>
                <a:gd name="connsiteX22-4995" fmla="*/ 2822164 w 2886163"/>
                <a:gd name="connsiteY22-4996" fmla="*/ 882626 h 2556892"/>
                <a:gd name="connsiteX23-4997" fmla="*/ 2829060 w 2886163"/>
                <a:gd name="connsiteY23-4998" fmla="*/ 938251 h 2556892"/>
                <a:gd name="connsiteX24-4999" fmla="*/ 2852045 w 2886163"/>
                <a:gd name="connsiteY24-5000" fmla="*/ 1122135 h 2556892"/>
                <a:gd name="connsiteX25-5001" fmla="*/ 2869514 w 2886163"/>
                <a:gd name="connsiteY25-5002" fmla="*/ 1265565 h 2556892"/>
                <a:gd name="connsiteX26-5003" fmla="*/ 2879628 w 2886163"/>
                <a:gd name="connsiteY26-5004" fmla="*/ 1355208 h 2556892"/>
                <a:gd name="connsiteX27-5005" fmla="*/ 2886064 w 2886163"/>
                <a:gd name="connsiteY27-5006" fmla="*/ 1424625 h 2556892"/>
                <a:gd name="connsiteX28-5007" fmla="*/ 2872273 w 2886163"/>
                <a:gd name="connsiteY28-5008" fmla="*/ 1444852 h 2556892"/>
                <a:gd name="connsiteX29-5009" fmla="*/ 2660346 w 2886163"/>
                <a:gd name="connsiteY29-5010" fmla="*/ 1543690 h 2556892"/>
                <a:gd name="connsiteX30-5011" fmla="*/ 2447500 w 2886163"/>
                <a:gd name="connsiteY30-5012" fmla="*/ 1641608 h 2556892"/>
                <a:gd name="connsiteX31-5013" fmla="*/ 2446581 w 2886163"/>
                <a:gd name="connsiteY31-5014" fmla="*/ 1783659 h 2556892"/>
                <a:gd name="connsiteX32-5015" fmla="*/ 2451178 w 2886163"/>
                <a:gd name="connsiteY32-5016" fmla="*/ 2127522 h 2556892"/>
                <a:gd name="connsiteX33-5017" fmla="*/ 2457614 w 2886163"/>
                <a:gd name="connsiteY33-5018" fmla="*/ 2556892 h 2556892"/>
                <a:gd name="connsiteX34-5019" fmla="*/ 1261906 w 2886163"/>
                <a:gd name="connsiteY34-5020" fmla="*/ 2556892 h 2556892"/>
                <a:gd name="connsiteX35-5021" fmla="*/ 1281674 w 2886163"/>
                <a:gd name="connsiteY35-5022" fmla="*/ 2299914 h 2556892"/>
                <a:gd name="connsiteX36-5023" fmla="*/ 1306498 w 2886163"/>
                <a:gd name="connsiteY36-5024" fmla="*/ 2083390 h 2556892"/>
                <a:gd name="connsiteX37-5025" fmla="*/ 1330403 w 2886163"/>
                <a:gd name="connsiteY37-5026" fmla="*/ 1927088 h 2556892"/>
                <a:gd name="connsiteX38-5027" fmla="*/ 1372696 w 2886163"/>
                <a:gd name="connsiteY38-5028" fmla="*/ 1718839 h 2556892"/>
                <a:gd name="connsiteX39-5029" fmla="*/ 1406255 w 2886163"/>
                <a:gd name="connsiteY39-5030" fmla="*/ 1619082 h 2556892"/>
                <a:gd name="connsiteX40-5031" fmla="*/ 1413611 w 2886163"/>
                <a:gd name="connsiteY40-5032" fmla="*/ 1591040 h 2556892"/>
                <a:gd name="connsiteX41-5033" fmla="*/ 1319370 w 2886163"/>
                <a:gd name="connsiteY41-5034" fmla="*/ 1212698 h 2556892"/>
                <a:gd name="connsiteX42-5035" fmla="*/ 1287650 w 2886163"/>
                <a:gd name="connsiteY42-5036" fmla="*/ 1086737 h 2556892"/>
                <a:gd name="connsiteX43-5037" fmla="*/ 1126291 w 2886163"/>
                <a:gd name="connsiteY43-5038" fmla="*/ 1342336 h 2556892"/>
                <a:gd name="connsiteX44-5039" fmla="*/ 961255 w 2886163"/>
                <a:gd name="connsiteY44-5040" fmla="*/ 1506453 h 2556892"/>
                <a:gd name="connsiteX45-5041" fmla="*/ 764959 w 2886163"/>
                <a:gd name="connsiteY45-5042" fmla="*/ 1636091 h 2556892"/>
                <a:gd name="connsiteX46-5043" fmla="*/ 493729 w 2886163"/>
                <a:gd name="connsiteY46-5044" fmla="*/ 1753318 h 2556892"/>
                <a:gd name="connsiteX47-5045" fmla="*/ 271689 w 2886163"/>
                <a:gd name="connsiteY47-5046" fmla="*/ 1791474 h 2556892"/>
                <a:gd name="connsiteX48-5047" fmla="*/ 81829 w 2886163"/>
                <a:gd name="connsiteY48-5048" fmla="*/ 1787336 h 2556892"/>
                <a:gd name="connsiteX49-5049" fmla="*/ 0 w 2886163"/>
                <a:gd name="connsiteY49-5050" fmla="*/ 1591499 h 2556892"/>
                <a:gd name="connsiteX50-5051" fmla="*/ 47350 w 2886163"/>
                <a:gd name="connsiteY50-5052" fmla="*/ 1572192 h 2556892"/>
                <a:gd name="connsiteX51-5053" fmla="*/ 307087 w 2886163"/>
                <a:gd name="connsiteY51-5054" fmla="*/ 1484387 h 2556892"/>
                <a:gd name="connsiteX52-5055" fmla="*/ 416958 w 2886163"/>
                <a:gd name="connsiteY52-5056" fmla="*/ 1438416 h 2556892"/>
                <a:gd name="connsiteX53-5057" fmla="*/ 575558 w 2886163"/>
                <a:gd name="connsiteY53-5058" fmla="*/ 1349692 h 2556892"/>
                <a:gd name="connsiteX54-5059" fmla="*/ 782428 w 2886163"/>
                <a:gd name="connsiteY54-5060" fmla="*/ 1212698 h 2556892"/>
                <a:gd name="connsiteX55-5061" fmla="*/ 834835 w 2886163"/>
                <a:gd name="connsiteY55-5062" fmla="*/ 1149718 h 2556892"/>
                <a:gd name="connsiteX56-5063" fmla="*/ 1002629 w 2886163"/>
                <a:gd name="connsiteY56-5064" fmla="*/ 829759 h 2556892"/>
                <a:gd name="connsiteX57-5065" fmla="*/ 1144680 w 2886163"/>
                <a:gd name="connsiteY57-5066" fmla="*/ 462450 h 2556892"/>
                <a:gd name="connsiteX58-5067" fmla="*/ 1237082 w 2886163"/>
                <a:gd name="connsiteY58-5068" fmla="*/ 327755 h 2556892"/>
                <a:gd name="connsiteX59-5069" fmla="*/ 1397521 w 2886163"/>
                <a:gd name="connsiteY59-5070" fmla="*/ 243628 h 2556892"/>
                <a:gd name="connsiteX60-5071" fmla="*/ 1537732 w 2886163"/>
                <a:gd name="connsiteY60-5072" fmla="*/ 170074 h 2556892"/>
                <a:gd name="connsiteX61-5073" fmla="*/ 1592898 w 2886163"/>
                <a:gd name="connsiteY61-5074" fmla="*/ 129160 h 2556892"/>
                <a:gd name="connsiteX62-5075" fmla="*/ 1683262 w 2886163"/>
                <a:gd name="connsiteY62-5076" fmla="*/ 35759 h 2556892"/>
                <a:gd name="connsiteX63-5077" fmla="*/ 1777702 w 2886163"/>
                <a:gd name="connsiteY63-5078" fmla="*/ 139274 h 2556892"/>
                <a:gd name="connsiteX64-5079" fmla="*/ 1911938 w 2886163"/>
                <a:gd name="connsiteY64-5080" fmla="*/ 215126 h 2556892"/>
                <a:gd name="connsiteX65-5081" fmla="*/ 1955706 w 2886163"/>
                <a:gd name="connsiteY65-5082" fmla="*/ 233819 h 2556892"/>
                <a:gd name="connsiteX66-5083" fmla="*/ 1966643 w 2886163"/>
                <a:gd name="connsiteY66-5084" fmla="*/ 230756 h 2556892"/>
                <a:gd name="connsiteX67-5085" fmla="*/ 1969287 w 2886163"/>
                <a:gd name="connsiteY67-5086" fmla="*/ 230053 h 2556892"/>
                <a:gd name="connsiteX68-5087" fmla="*/ 2019050 w 2886163"/>
                <a:gd name="connsiteY68-5088" fmla="*/ 186624 h 2556892"/>
                <a:gd name="connsiteX69-5089" fmla="*/ 2082031 w 2886163"/>
                <a:gd name="connsiteY69-5090" fmla="*/ 93762 h 2556892"/>
                <a:gd name="connsiteX70-5091" fmla="*/ 2086941 w 2886163"/>
                <a:gd name="connsiteY70-5092" fmla="*/ 0 h 2556892"/>
                <a:gd name="connsiteX0-5093" fmla="*/ 2501286 w 2886163"/>
                <a:gd name="connsiteY0-5094" fmla="*/ 1100528 h 2556892"/>
                <a:gd name="connsiteX1-5095" fmla="*/ 2492092 w 2886163"/>
                <a:gd name="connsiteY1-5096" fmla="*/ 1180518 h 2556892"/>
                <a:gd name="connsiteX2-5097" fmla="*/ 2464509 w 2886163"/>
                <a:gd name="connsiteY2-5098" fmla="*/ 1293147 h 2556892"/>
                <a:gd name="connsiteX3-5099" fmla="*/ 2452557 w 2886163"/>
                <a:gd name="connsiteY3-5100" fmla="*/ 1314294 h 2556892"/>
                <a:gd name="connsiteX4-5101" fmla="*/ 2452097 w 2886163"/>
                <a:gd name="connsiteY4-5102" fmla="*/ 1334981 h 2556892"/>
                <a:gd name="connsiteX5-5103" fmla="*/ 2486575 w 2886163"/>
                <a:gd name="connsiteY5-5104" fmla="*/ 1298204 h 2556892"/>
                <a:gd name="connsiteX6-5105" fmla="*/ 2518296 w 2886163"/>
                <a:gd name="connsiteY6-5106" fmla="*/ 1266944 h 2556892"/>
                <a:gd name="connsiteX7-5107" fmla="*/ 2526110 w 2886163"/>
                <a:gd name="connsiteY7-5108" fmla="*/ 1243499 h 2556892"/>
                <a:gd name="connsiteX8-5109" fmla="*/ 2505883 w 2886163"/>
                <a:gd name="connsiteY8-5110" fmla="*/ 1129031 h 2556892"/>
                <a:gd name="connsiteX9-5111" fmla="*/ 2501286 w 2886163"/>
                <a:gd name="connsiteY9-5112" fmla="*/ 1100528 h 2556892"/>
                <a:gd name="connsiteX10-5113" fmla="*/ 2086941 w 2886163"/>
                <a:gd name="connsiteY10-5114" fmla="*/ 0 h 2556892"/>
                <a:gd name="connsiteX11-5115" fmla="*/ 2145931 w 2886163"/>
                <a:gd name="connsiteY11-5116" fmla="*/ 92843 h 2556892"/>
                <a:gd name="connsiteX12-5117" fmla="*/ 2145711 w 2886163"/>
                <a:gd name="connsiteY12-5118" fmla="*/ 95772 h 2556892"/>
                <a:gd name="connsiteX13-5119" fmla="*/ 2342226 w 2886163"/>
                <a:gd name="connsiteY13-5120" fmla="*/ 146169 h 2556892"/>
                <a:gd name="connsiteX14-5121" fmla="*/ 2509101 w 2886163"/>
                <a:gd name="connsiteY14-5122" fmla="*/ 214666 h 2556892"/>
                <a:gd name="connsiteX15-5123" fmla="*/ 2625868 w 2886163"/>
                <a:gd name="connsiteY15-5124" fmla="*/ 296494 h 2556892"/>
                <a:gd name="connsiteX16-5125" fmla="*/ 2692066 w 2886163"/>
                <a:gd name="connsiteY16-5126" fmla="*/ 382460 h 2556892"/>
                <a:gd name="connsiteX17-5127" fmla="*/ 2730222 w 2886163"/>
                <a:gd name="connsiteY17-5128" fmla="*/ 459692 h 2556892"/>
                <a:gd name="connsiteX18-5129" fmla="*/ 2761023 w 2886163"/>
                <a:gd name="connsiteY18-5130" fmla="*/ 561747 h 2556892"/>
                <a:gd name="connsiteX19-5131" fmla="*/ 2784008 w 2886163"/>
                <a:gd name="connsiteY19-5132" fmla="*/ 666102 h 2556892"/>
                <a:gd name="connsiteX20-5133" fmla="*/ 2803776 w 2886163"/>
                <a:gd name="connsiteY20-5134" fmla="*/ 779650 h 2556892"/>
                <a:gd name="connsiteX21-5135" fmla="*/ 2822164 w 2886163"/>
                <a:gd name="connsiteY21-5136" fmla="*/ 882626 h 2556892"/>
                <a:gd name="connsiteX22-5137" fmla="*/ 2829060 w 2886163"/>
                <a:gd name="connsiteY22-5138" fmla="*/ 938251 h 2556892"/>
                <a:gd name="connsiteX23-5139" fmla="*/ 2852045 w 2886163"/>
                <a:gd name="connsiteY23-5140" fmla="*/ 1122135 h 2556892"/>
                <a:gd name="connsiteX24-5141" fmla="*/ 2869514 w 2886163"/>
                <a:gd name="connsiteY24-5142" fmla="*/ 1265565 h 2556892"/>
                <a:gd name="connsiteX25-5143" fmla="*/ 2879628 w 2886163"/>
                <a:gd name="connsiteY25-5144" fmla="*/ 1355208 h 2556892"/>
                <a:gd name="connsiteX26-5145" fmla="*/ 2886064 w 2886163"/>
                <a:gd name="connsiteY26-5146" fmla="*/ 1424625 h 2556892"/>
                <a:gd name="connsiteX27-5147" fmla="*/ 2872273 w 2886163"/>
                <a:gd name="connsiteY27-5148" fmla="*/ 1444852 h 2556892"/>
                <a:gd name="connsiteX28-5149" fmla="*/ 2660346 w 2886163"/>
                <a:gd name="connsiteY28-5150" fmla="*/ 1543690 h 2556892"/>
                <a:gd name="connsiteX29-5151" fmla="*/ 2447500 w 2886163"/>
                <a:gd name="connsiteY29-5152" fmla="*/ 1641608 h 2556892"/>
                <a:gd name="connsiteX30-5153" fmla="*/ 2446581 w 2886163"/>
                <a:gd name="connsiteY30-5154" fmla="*/ 1783659 h 2556892"/>
                <a:gd name="connsiteX31-5155" fmla="*/ 2451178 w 2886163"/>
                <a:gd name="connsiteY31-5156" fmla="*/ 2127522 h 2556892"/>
                <a:gd name="connsiteX32-5157" fmla="*/ 2457614 w 2886163"/>
                <a:gd name="connsiteY32-5158" fmla="*/ 2556892 h 2556892"/>
                <a:gd name="connsiteX33-5159" fmla="*/ 1261906 w 2886163"/>
                <a:gd name="connsiteY33-5160" fmla="*/ 2556892 h 2556892"/>
                <a:gd name="connsiteX34-5161" fmla="*/ 1281674 w 2886163"/>
                <a:gd name="connsiteY34-5162" fmla="*/ 2299914 h 2556892"/>
                <a:gd name="connsiteX35-5163" fmla="*/ 1306498 w 2886163"/>
                <a:gd name="connsiteY35-5164" fmla="*/ 2083390 h 2556892"/>
                <a:gd name="connsiteX36-5165" fmla="*/ 1330403 w 2886163"/>
                <a:gd name="connsiteY36-5166" fmla="*/ 1927088 h 2556892"/>
                <a:gd name="connsiteX37-5167" fmla="*/ 1372696 w 2886163"/>
                <a:gd name="connsiteY37-5168" fmla="*/ 1718839 h 2556892"/>
                <a:gd name="connsiteX38-5169" fmla="*/ 1406255 w 2886163"/>
                <a:gd name="connsiteY38-5170" fmla="*/ 1619082 h 2556892"/>
                <a:gd name="connsiteX39-5171" fmla="*/ 1413611 w 2886163"/>
                <a:gd name="connsiteY39-5172" fmla="*/ 1591040 h 2556892"/>
                <a:gd name="connsiteX40-5173" fmla="*/ 1319370 w 2886163"/>
                <a:gd name="connsiteY40-5174" fmla="*/ 1212698 h 2556892"/>
                <a:gd name="connsiteX41-5175" fmla="*/ 1287650 w 2886163"/>
                <a:gd name="connsiteY41-5176" fmla="*/ 1086737 h 2556892"/>
                <a:gd name="connsiteX42-5177" fmla="*/ 1126291 w 2886163"/>
                <a:gd name="connsiteY42-5178" fmla="*/ 1342336 h 2556892"/>
                <a:gd name="connsiteX43-5179" fmla="*/ 961255 w 2886163"/>
                <a:gd name="connsiteY43-5180" fmla="*/ 1506453 h 2556892"/>
                <a:gd name="connsiteX44-5181" fmla="*/ 764959 w 2886163"/>
                <a:gd name="connsiteY44-5182" fmla="*/ 1636091 h 2556892"/>
                <a:gd name="connsiteX45-5183" fmla="*/ 493729 w 2886163"/>
                <a:gd name="connsiteY45-5184" fmla="*/ 1753318 h 2556892"/>
                <a:gd name="connsiteX46-5185" fmla="*/ 271689 w 2886163"/>
                <a:gd name="connsiteY46-5186" fmla="*/ 1791474 h 2556892"/>
                <a:gd name="connsiteX47-5187" fmla="*/ 81829 w 2886163"/>
                <a:gd name="connsiteY47-5188" fmla="*/ 1787336 h 2556892"/>
                <a:gd name="connsiteX48-5189" fmla="*/ 0 w 2886163"/>
                <a:gd name="connsiteY48-5190" fmla="*/ 1591499 h 2556892"/>
                <a:gd name="connsiteX49-5191" fmla="*/ 47350 w 2886163"/>
                <a:gd name="connsiteY49-5192" fmla="*/ 1572192 h 2556892"/>
                <a:gd name="connsiteX50-5193" fmla="*/ 307087 w 2886163"/>
                <a:gd name="connsiteY50-5194" fmla="*/ 1484387 h 2556892"/>
                <a:gd name="connsiteX51-5195" fmla="*/ 416958 w 2886163"/>
                <a:gd name="connsiteY51-5196" fmla="*/ 1438416 h 2556892"/>
                <a:gd name="connsiteX52-5197" fmla="*/ 575558 w 2886163"/>
                <a:gd name="connsiteY52-5198" fmla="*/ 1349692 h 2556892"/>
                <a:gd name="connsiteX53-5199" fmla="*/ 782428 w 2886163"/>
                <a:gd name="connsiteY53-5200" fmla="*/ 1212698 h 2556892"/>
                <a:gd name="connsiteX54-5201" fmla="*/ 834835 w 2886163"/>
                <a:gd name="connsiteY54-5202" fmla="*/ 1149718 h 2556892"/>
                <a:gd name="connsiteX55-5203" fmla="*/ 1002629 w 2886163"/>
                <a:gd name="connsiteY55-5204" fmla="*/ 829759 h 2556892"/>
                <a:gd name="connsiteX56-5205" fmla="*/ 1144680 w 2886163"/>
                <a:gd name="connsiteY56-5206" fmla="*/ 462450 h 2556892"/>
                <a:gd name="connsiteX57-5207" fmla="*/ 1237082 w 2886163"/>
                <a:gd name="connsiteY57-5208" fmla="*/ 327755 h 2556892"/>
                <a:gd name="connsiteX58-5209" fmla="*/ 1397521 w 2886163"/>
                <a:gd name="connsiteY58-5210" fmla="*/ 243628 h 2556892"/>
                <a:gd name="connsiteX59-5211" fmla="*/ 1537732 w 2886163"/>
                <a:gd name="connsiteY59-5212" fmla="*/ 170074 h 2556892"/>
                <a:gd name="connsiteX60-5213" fmla="*/ 1592898 w 2886163"/>
                <a:gd name="connsiteY60-5214" fmla="*/ 129160 h 2556892"/>
                <a:gd name="connsiteX61-5215" fmla="*/ 1683262 w 2886163"/>
                <a:gd name="connsiteY61-5216" fmla="*/ 35759 h 2556892"/>
                <a:gd name="connsiteX62-5217" fmla="*/ 1777702 w 2886163"/>
                <a:gd name="connsiteY62-5218" fmla="*/ 139274 h 2556892"/>
                <a:gd name="connsiteX63-5219" fmla="*/ 1911938 w 2886163"/>
                <a:gd name="connsiteY63-5220" fmla="*/ 215126 h 2556892"/>
                <a:gd name="connsiteX64-5221" fmla="*/ 1955706 w 2886163"/>
                <a:gd name="connsiteY64-5222" fmla="*/ 233819 h 2556892"/>
                <a:gd name="connsiteX65-5223" fmla="*/ 1966643 w 2886163"/>
                <a:gd name="connsiteY65-5224" fmla="*/ 230756 h 2556892"/>
                <a:gd name="connsiteX66-5225" fmla="*/ 1969287 w 2886163"/>
                <a:gd name="connsiteY66-5226" fmla="*/ 230053 h 2556892"/>
                <a:gd name="connsiteX67-5227" fmla="*/ 2019050 w 2886163"/>
                <a:gd name="connsiteY67-5228" fmla="*/ 186624 h 2556892"/>
                <a:gd name="connsiteX68-5229" fmla="*/ 2082031 w 2886163"/>
                <a:gd name="connsiteY68-5230" fmla="*/ 93762 h 2556892"/>
                <a:gd name="connsiteX69-5231" fmla="*/ 2086941 w 2886163"/>
                <a:gd name="connsiteY69-5232" fmla="*/ 0 h 2556892"/>
                <a:gd name="connsiteX0-5233" fmla="*/ 2501286 w 2886163"/>
                <a:gd name="connsiteY0-5234" fmla="*/ 1100528 h 2556892"/>
                <a:gd name="connsiteX1-5235" fmla="*/ 2492092 w 2886163"/>
                <a:gd name="connsiteY1-5236" fmla="*/ 1180518 h 2556892"/>
                <a:gd name="connsiteX2-5237" fmla="*/ 2464509 w 2886163"/>
                <a:gd name="connsiteY2-5238" fmla="*/ 1293147 h 2556892"/>
                <a:gd name="connsiteX3-5239" fmla="*/ 2452097 w 2886163"/>
                <a:gd name="connsiteY3-5240" fmla="*/ 1334981 h 2556892"/>
                <a:gd name="connsiteX4-5241" fmla="*/ 2486575 w 2886163"/>
                <a:gd name="connsiteY4-5242" fmla="*/ 1298204 h 2556892"/>
                <a:gd name="connsiteX5-5243" fmla="*/ 2518296 w 2886163"/>
                <a:gd name="connsiteY5-5244" fmla="*/ 1266944 h 2556892"/>
                <a:gd name="connsiteX6-5245" fmla="*/ 2526110 w 2886163"/>
                <a:gd name="connsiteY6-5246" fmla="*/ 1243499 h 2556892"/>
                <a:gd name="connsiteX7-5247" fmla="*/ 2505883 w 2886163"/>
                <a:gd name="connsiteY7-5248" fmla="*/ 1129031 h 2556892"/>
                <a:gd name="connsiteX8-5249" fmla="*/ 2501286 w 2886163"/>
                <a:gd name="connsiteY8-5250" fmla="*/ 1100528 h 2556892"/>
                <a:gd name="connsiteX9-5251" fmla="*/ 2086941 w 2886163"/>
                <a:gd name="connsiteY9-5252" fmla="*/ 0 h 2556892"/>
                <a:gd name="connsiteX10-5253" fmla="*/ 2145931 w 2886163"/>
                <a:gd name="connsiteY10-5254" fmla="*/ 92843 h 2556892"/>
                <a:gd name="connsiteX11-5255" fmla="*/ 2145711 w 2886163"/>
                <a:gd name="connsiteY11-5256" fmla="*/ 95772 h 2556892"/>
                <a:gd name="connsiteX12-5257" fmla="*/ 2342226 w 2886163"/>
                <a:gd name="connsiteY12-5258" fmla="*/ 146169 h 2556892"/>
                <a:gd name="connsiteX13-5259" fmla="*/ 2509101 w 2886163"/>
                <a:gd name="connsiteY13-5260" fmla="*/ 214666 h 2556892"/>
                <a:gd name="connsiteX14-5261" fmla="*/ 2625868 w 2886163"/>
                <a:gd name="connsiteY14-5262" fmla="*/ 296494 h 2556892"/>
                <a:gd name="connsiteX15-5263" fmla="*/ 2692066 w 2886163"/>
                <a:gd name="connsiteY15-5264" fmla="*/ 382460 h 2556892"/>
                <a:gd name="connsiteX16-5265" fmla="*/ 2730222 w 2886163"/>
                <a:gd name="connsiteY16-5266" fmla="*/ 459692 h 2556892"/>
                <a:gd name="connsiteX17-5267" fmla="*/ 2761023 w 2886163"/>
                <a:gd name="connsiteY17-5268" fmla="*/ 561747 h 2556892"/>
                <a:gd name="connsiteX18-5269" fmla="*/ 2784008 w 2886163"/>
                <a:gd name="connsiteY18-5270" fmla="*/ 666102 h 2556892"/>
                <a:gd name="connsiteX19-5271" fmla="*/ 2803776 w 2886163"/>
                <a:gd name="connsiteY19-5272" fmla="*/ 779650 h 2556892"/>
                <a:gd name="connsiteX20-5273" fmla="*/ 2822164 w 2886163"/>
                <a:gd name="connsiteY20-5274" fmla="*/ 882626 h 2556892"/>
                <a:gd name="connsiteX21-5275" fmla="*/ 2829060 w 2886163"/>
                <a:gd name="connsiteY21-5276" fmla="*/ 938251 h 2556892"/>
                <a:gd name="connsiteX22-5277" fmla="*/ 2852045 w 2886163"/>
                <a:gd name="connsiteY22-5278" fmla="*/ 1122135 h 2556892"/>
                <a:gd name="connsiteX23-5279" fmla="*/ 2869514 w 2886163"/>
                <a:gd name="connsiteY23-5280" fmla="*/ 1265565 h 2556892"/>
                <a:gd name="connsiteX24-5281" fmla="*/ 2879628 w 2886163"/>
                <a:gd name="connsiteY24-5282" fmla="*/ 1355208 h 2556892"/>
                <a:gd name="connsiteX25-5283" fmla="*/ 2886064 w 2886163"/>
                <a:gd name="connsiteY25-5284" fmla="*/ 1424625 h 2556892"/>
                <a:gd name="connsiteX26-5285" fmla="*/ 2872273 w 2886163"/>
                <a:gd name="connsiteY26-5286" fmla="*/ 1444852 h 2556892"/>
                <a:gd name="connsiteX27-5287" fmla="*/ 2660346 w 2886163"/>
                <a:gd name="connsiteY27-5288" fmla="*/ 1543690 h 2556892"/>
                <a:gd name="connsiteX28-5289" fmla="*/ 2447500 w 2886163"/>
                <a:gd name="connsiteY28-5290" fmla="*/ 1641608 h 2556892"/>
                <a:gd name="connsiteX29-5291" fmla="*/ 2446581 w 2886163"/>
                <a:gd name="connsiteY29-5292" fmla="*/ 1783659 h 2556892"/>
                <a:gd name="connsiteX30-5293" fmla="*/ 2451178 w 2886163"/>
                <a:gd name="connsiteY30-5294" fmla="*/ 2127522 h 2556892"/>
                <a:gd name="connsiteX31-5295" fmla="*/ 2457614 w 2886163"/>
                <a:gd name="connsiteY31-5296" fmla="*/ 2556892 h 2556892"/>
                <a:gd name="connsiteX32-5297" fmla="*/ 1261906 w 2886163"/>
                <a:gd name="connsiteY32-5298" fmla="*/ 2556892 h 2556892"/>
                <a:gd name="connsiteX33-5299" fmla="*/ 1281674 w 2886163"/>
                <a:gd name="connsiteY33-5300" fmla="*/ 2299914 h 2556892"/>
                <a:gd name="connsiteX34-5301" fmla="*/ 1306498 w 2886163"/>
                <a:gd name="connsiteY34-5302" fmla="*/ 2083390 h 2556892"/>
                <a:gd name="connsiteX35-5303" fmla="*/ 1330403 w 2886163"/>
                <a:gd name="connsiteY35-5304" fmla="*/ 1927088 h 2556892"/>
                <a:gd name="connsiteX36-5305" fmla="*/ 1372696 w 2886163"/>
                <a:gd name="connsiteY36-5306" fmla="*/ 1718839 h 2556892"/>
                <a:gd name="connsiteX37-5307" fmla="*/ 1406255 w 2886163"/>
                <a:gd name="connsiteY37-5308" fmla="*/ 1619082 h 2556892"/>
                <a:gd name="connsiteX38-5309" fmla="*/ 1413611 w 2886163"/>
                <a:gd name="connsiteY38-5310" fmla="*/ 1591040 h 2556892"/>
                <a:gd name="connsiteX39-5311" fmla="*/ 1319370 w 2886163"/>
                <a:gd name="connsiteY39-5312" fmla="*/ 1212698 h 2556892"/>
                <a:gd name="connsiteX40-5313" fmla="*/ 1287650 w 2886163"/>
                <a:gd name="connsiteY40-5314" fmla="*/ 1086737 h 2556892"/>
                <a:gd name="connsiteX41-5315" fmla="*/ 1126291 w 2886163"/>
                <a:gd name="connsiteY41-5316" fmla="*/ 1342336 h 2556892"/>
                <a:gd name="connsiteX42-5317" fmla="*/ 961255 w 2886163"/>
                <a:gd name="connsiteY42-5318" fmla="*/ 1506453 h 2556892"/>
                <a:gd name="connsiteX43-5319" fmla="*/ 764959 w 2886163"/>
                <a:gd name="connsiteY43-5320" fmla="*/ 1636091 h 2556892"/>
                <a:gd name="connsiteX44-5321" fmla="*/ 493729 w 2886163"/>
                <a:gd name="connsiteY44-5322" fmla="*/ 1753318 h 2556892"/>
                <a:gd name="connsiteX45-5323" fmla="*/ 271689 w 2886163"/>
                <a:gd name="connsiteY45-5324" fmla="*/ 1791474 h 2556892"/>
                <a:gd name="connsiteX46-5325" fmla="*/ 81829 w 2886163"/>
                <a:gd name="connsiteY46-5326" fmla="*/ 1787336 h 2556892"/>
                <a:gd name="connsiteX47-5327" fmla="*/ 0 w 2886163"/>
                <a:gd name="connsiteY47-5328" fmla="*/ 1591499 h 2556892"/>
                <a:gd name="connsiteX48-5329" fmla="*/ 47350 w 2886163"/>
                <a:gd name="connsiteY48-5330" fmla="*/ 1572192 h 2556892"/>
                <a:gd name="connsiteX49-5331" fmla="*/ 307087 w 2886163"/>
                <a:gd name="connsiteY49-5332" fmla="*/ 1484387 h 2556892"/>
                <a:gd name="connsiteX50-5333" fmla="*/ 416958 w 2886163"/>
                <a:gd name="connsiteY50-5334" fmla="*/ 1438416 h 2556892"/>
                <a:gd name="connsiteX51-5335" fmla="*/ 575558 w 2886163"/>
                <a:gd name="connsiteY51-5336" fmla="*/ 1349692 h 2556892"/>
                <a:gd name="connsiteX52-5337" fmla="*/ 782428 w 2886163"/>
                <a:gd name="connsiteY52-5338" fmla="*/ 1212698 h 2556892"/>
                <a:gd name="connsiteX53-5339" fmla="*/ 834835 w 2886163"/>
                <a:gd name="connsiteY53-5340" fmla="*/ 1149718 h 2556892"/>
                <a:gd name="connsiteX54-5341" fmla="*/ 1002629 w 2886163"/>
                <a:gd name="connsiteY54-5342" fmla="*/ 829759 h 2556892"/>
                <a:gd name="connsiteX55-5343" fmla="*/ 1144680 w 2886163"/>
                <a:gd name="connsiteY55-5344" fmla="*/ 462450 h 2556892"/>
                <a:gd name="connsiteX56-5345" fmla="*/ 1237082 w 2886163"/>
                <a:gd name="connsiteY56-5346" fmla="*/ 327755 h 2556892"/>
                <a:gd name="connsiteX57-5347" fmla="*/ 1397521 w 2886163"/>
                <a:gd name="connsiteY57-5348" fmla="*/ 243628 h 2556892"/>
                <a:gd name="connsiteX58-5349" fmla="*/ 1537732 w 2886163"/>
                <a:gd name="connsiteY58-5350" fmla="*/ 170074 h 2556892"/>
                <a:gd name="connsiteX59-5351" fmla="*/ 1592898 w 2886163"/>
                <a:gd name="connsiteY59-5352" fmla="*/ 129160 h 2556892"/>
                <a:gd name="connsiteX60-5353" fmla="*/ 1683262 w 2886163"/>
                <a:gd name="connsiteY60-5354" fmla="*/ 35759 h 2556892"/>
                <a:gd name="connsiteX61-5355" fmla="*/ 1777702 w 2886163"/>
                <a:gd name="connsiteY61-5356" fmla="*/ 139274 h 2556892"/>
                <a:gd name="connsiteX62-5357" fmla="*/ 1911938 w 2886163"/>
                <a:gd name="connsiteY62-5358" fmla="*/ 215126 h 2556892"/>
                <a:gd name="connsiteX63-5359" fmla="*/ 1955706 w 2886163"/>
                <a:gd name="connsiteY63-5360" fmla="*/ 233819 h 2556892"/>
                <a:gd name="connsiteX64-5361" fmla="*/ 1966643 w 2886163"/>
                <a:gd name="connsiteY64-5362" fmla="*/ 230756 h 2556892"/>
                <a:gd name="connsiteX65-5363" fmla="*/ 1969287 w 2886163"/>
                <a:gd name="connsiteY65-5364" fmla="*/ 230053 h 2556892"/>
                <a:gd name="connsiteX66-5365" fmla="*/ 2019050 w 2886163"/>
                <a:gd name="connsiteY66-5366" fmla="*/ 186624 h 2556892"/>
                <a:gd name="connsiteX67-5367" fmla="*/ 2082031 w 2886163"/>
                <a:gd name="connsiteY67-5368" fmla="*/ 93762 h 2556892"/>
                <a:gd name="connsiteX68-5369" fmla="*/ 2086941 w 2886163"/>
                <a:gd name="connsiteY68-5370" fmla="*/ 0 h 2556892"/>
                <a:gd name="connsiteX0-5371" fmla="*/ 2501286 w 2886163"/>
                <a:gd name="connsiteY0-5372" fmla="*/ 1100528 h 2556892"/>
                <a:gd name="connsiteX1-5373" fmla="*/ 2492092 w 2886163"/>
                <a:gd name="connsiteY1-5374" fmla="*/ 1180518 h 2556892"/>
                <a:gd name="connsiteX2-5375" fmla="*/ 2452097 w 2886163"/>
                <a:gd name="connsiteY2-5376" fmla="*/ 1334981 h 2556892"/>
                <a:gd name="connsiteX3-5377" fmla="*/ 2486575 w 2886163"/>
                <a:gd name="connsiteY3-5378" fmla="*/ 1298204 h 2556892"/>
                <a:gd name="connsiteX4-5379" fmla="*/ 2518296 w 2886163"/>
                <a:gd name="connsiteY4-5380" fmla="*/ 1266944 h 2556892"/>
                <a:gd name="connsiteX5-5381" fmla="*/ 2526110 w 2886163"/>
                <a:gd name="connsiteY5-5382" fmla="*/ 1243499 h 2556892"/>
                <a:gd name="connsiteX6-5383" fmla="*/ 2505883 w 2886163"/>
                <a:gd name="connsiteY6-5384" fmla="*/ 1129031 h 2556892"/>
                <a:gd name="connsiteX7-5385" fmla="*/ 2501286 w 2886163"/>
                <a:gd name="connsiteY7-5386" fmla="*/ 1100528 h 2556892"/>
                <a:gd name="connsiteX8-5387" fmla="*/ 2086941 w 2886163"/>
                <a:gd name="connsiteY8-5388" fmla="*/ 0 h 2556892"/>
                <a:gd name="connsiteX9-5389" fmla="*/ 2145931 w 2886163"/>
                <a:gd name="connsiteY9-5390" fmla="*/ 92843 h 2556892"/>
                <a:gd name="connsiteX10-5391" fmla="*/ 2145711 w 2886163"/>
                <a:gd name="connsiteY10-5392" fmla="*/ 95772 h 2556892"/>
                <a:gd name="connsiteX11-5393" fmla="*/ 2342226 w 2886163"/>
                <a:gd name="connsiteY11-5394" fmla="*/ 146169 h 2556892"/>
                <a:gd name="connsiteX12-5395" fmla="*/ 2509101 w 2886163"/>
                <a:gd name="connsiteY12-5396" fmla="*/ 214666 h 2556892"/>
                <a:gd name="connsiteX13-5397" fmla="*/ 2625868 w 2886163"/>
                <a:gd name="connsiteY13-5398" fmla="*/ 296494 h 2556892"/>
                <a:gd name="connsiteX14-5399" fmla="*/ 2692066 w 2886163"/>
                <a:gd name="connsiteY14-5400" fmla="*/ 382460 h 2556892"/>
                <a:gd name="connsiteX15-5401" fmla="*/ 2730222 w 2886163"/>
                <a:gd name="connsiteY15-5402" fmla="*/ 459692 h 2556892"/>
                <a:gd name="connsiteX16-5403" fmla="*/ 2761023 w 2886163"/>
                <a:gd name="connsiteY16-5404" fmla="*/ 561747 h 2556892"/>
                <a:gd name="connsiteX17-5405" fmla="*/ 2784008 w 2886163"/>
                <a:gd name="connsiteY17-5406" fmla="*/ 666102 h 2556892"/>
                <a:gd name="connsiteX18-5407" fmla="*/ 2803776 w 2886163"/>
                <a:gd name="connsiteY18-5408" fmla="*/ 779650 h 2556892"/>
                <a:gd name="connsiteX19-5409" fmla="*/ 2822164 w 2886163"/>
                <a:gd name="connsiteY19-5410" fmla="*/ 882626 h 2556892"/>
                <a:gd name="connsiteX20-5411" fmla="*/ 2829060 w 2886163"/>
                <a:gd name="connsiteY20-5412" fmla="*/ 938251 h 2556892"/>
                <a:gd name="connsiteX21-5413" fmla="*/ 2852045 w 2886163"/>
                <a:gd name="connsiteY21-5414" fmla="*/ 1122135 h 2556892"/>
                <a:gd name="connsiteX22-5415" fmla="*/ 2869514 w 2886163"/>
                <a:gd name="connsiteY22-5416" fmla="*/ 1265565 h 2556892"/>
                <a:gd name="connsiteX23-5417" fmla="*/ 2879628 w 2886163"/>
                <a:gd name="connsiteY23-5418" fmla="*/ 1355208 h 2556892"/>
                <a:gd name="connsiteX24-5419" fmla="*/ 2886064 w 2886163"/>
                <a:gd name="connsiteY24-5420" fmla="*/ 1424625 h 2556892"/>
                <a:gd name="connsiteX25-5421" fmla="*/ 2872273 w 2886163"/>
                <a:gd name="connsiteY25-5422" fmla="*/ 1444852 h 2556892"/>
                <a:gd name="connsiteX26-5423" fmla="*/ 2660346 w 2886163"/>
                <a:gd name="connsiteY26-5424" fmla="*/ 1543690 h 2556892"/>
                <a:gd name="connsiteX27-5425" fmla="*/ 2447500 w 2886163"/>
                <a:gd name="connsiteY27-5426" fmla="*/ 1641608 h 2556892"/>
                <a:gd name="connsiteX28-5427" fmla="*/ 2446581 w 2886163"/>
                <a:gd name="connsiteY28-5428" fmla="*/ 1783659 h 2556892"/>
                <a:gd name="connsiteX29-5429" fmla="*/ 2451178 w 2886163"/>
                <a:gd name="connsiteY29-5430" fmla="*/ 2127522 h 2556892"/>
                <a:gd name="connsiteX30-5431" fmla="*/ 2457614 w 2886163"/>
                <a:gd name="connsiteY30-5432" fmla="*/ 2556892 h 2556892"/>
                <a:gd name="connsiteX31-5433" fmla="*/ 1261906 w 2886163"/>
                <a:gd name="connsiteY31-5434" fmla="*/ 2556892 h 2556892"/>
                <a:gd name="connsiteX32-5435" fmla="*/ 1281674 w 2886163"/>
                <a:gd name="connsiteY32-5436" fmla="*/ 2299914 h 2556892"/>
                <a:gd name="connsiteX33-5437" fmla="*/ 1306498 w 2886163"/>
                <a:gd name="connsiteY33-5438" fmla="*/ 2083390 h 2556892"/>
                <a:gd name="connsiteX34-5439" fmla="*/ 1330403 w 2886163"/>
                <a:gd name="connsiteY34-5440" fmla="*/ 1927088 h 2556892"/>
                <a:gd name="connsiteX35-5441" fmla="*/ 1372696 w 2886163"/>
                <a:gd name="connsiteY35-5442" fmla="*/ 1718839 h 2556892"/>
                <a:gd name="connsiteX36-5443" fmla="*/ 1406255 w 2886163"/>
                <a:gd name="connsiteY36-5444" fmla="*/ 1619082 h 2556892"/>
                <a:gd name="connsiteX37-5445" fmla="*/ 1413611 w 2886163"/>
                <a:gd name="connsiteY37-5446" fmla="*/ 1591040 h 2556892"/>
                <a:gd name="connsiteX38-5447" fmla="*/ 1319370 w 2886163"/>
                <a:gd name="connsiteY38-5448" fmla="*/ 1212698 h 2556892"/>
                <a:gd name="connsiteX39-5449" fmla="*/ 1287650 w 2886163"/>
                <a:gd name="connsiteY39-5450" fmla="*/ 1086737 h 2556892"/>
                <a:gd name="connsiteX40-5451" fmla="*/ 1126291 w 2886163"/>
                <a:gd name="connsiteY40-5452" fmla="*/ 1342336 h 2556892"/>
                <a:gd name="connsiteX41-5453" fmla="*/ 961255 w 2886163"/>
                <a:gd name="connsiteY41-5454" fmla="*/ 1506453 h 2556892"/>
                <a:gd name="connsiteX42-5455" fmla="*/ 764959 w 2886163"/>
                <a:gd name="connsiteY42-5456" fmla="*/ 1636091 h 2556892"/>
                <a:gd name="connsiteX43-5457" fmla="*/ 493729 w 2886163"/>
                <a:gd name="connsiteY43-5458" fmla="*/ 1753318 h 2556892"/>
                <a:gd name="connsiteX44-5459" fmla="*/ 271689 w 2886163"/>
                <a:gd name="connsiteY44-5460" fmla="*/ 1791474 h 2556892"/>
                <a:gd name="connsiteX45-5461" fmla="*/ 81829 w 2886163"/>
                <a:gd name="connsiteY45-5462" fmla="*/ 1787336 h 2556892"/>
                <a:gd name="connsiteX46-5463" fmla="*/ 0 w 2886163"/>
                <a:gd name="connsiteY46-5464" fmla="*/ 1591499 h 2556892"/>
                <a:gd name="connsiteX47-5465" fmla="*/ 47350 w 2886163"/>
                <a:gd name="connsiteY47-5466" fmla="*/ 1572192 h 2556892"/>
                <a:gd name="connsiteX48-5467" fmla="*/ 307087 w 2886163"/>
                <a:gd name="connsiteY48-5468" fmla="*/ 1484387 h 2556892"/>
                <a:gd name="connsiteX49-5469" fmla="*/ 416958 w 2886163"/>
                <a:gd name="connsiteY49-5470" fmla="*/ 1438416 h 2556892"/>
                <a:gd name="connsiteX50-5471" fmla="*/ 575558 w 2886163"/>
                <a:gd name="connsiteY50-5472" fmla="*/ 1349692 h 2556892"/>
                <a:gd name="connsiteX51-5473" fmla="*/ 782428 w 2886163"/>
                <a:gd name="connsiteY51-5474" fmla="*/ 1212698 h 2556892"/>
                <a:gd name="connsiteX52-5475" fmla="*/ 834835 w 2886163"/>
                <a:gd name="connsiteY52-5476" fmla="*/ 1149718 h 2556892"/>
                <a:gd name="connsiteX53-5477" fmla="*/ 1002629 w 2886163"/>
                <a:gd name="connsiteY53-5478" fmla="*/ 829759 h 2556892"/>
                <a:gd name="connsiteX54-5479" fmla="*/ 1144680 w 2886163"/>
                <a:gd name="connsiteY54-5480" fmla="*/ 462450 h 2556892"/>
                <a:gd name="connsiteX55-5481" fmla="*/ 1237082 w 2886163"/>
                <a:gd name="connsiteY55-5482" fmla="*/ 327755 h 2556892"/>
                <a:gd name="connsiteX56-5483" fmla="*/ 1397521 w 2886163"/>
                <a:gd name="connsiteY56-5484" fmla="*/ 243628 h 2556892"/>
                <a:gd name="connsiteX57-5485" fmla="*/ 1537732 w 2886163"/>
                <a:gd name="connsiteY57-5486" fmla="*/ 170074 h 2556892"/>
                <a:gd name="connsiteX58-5487" fmla="*/ 1592898 w 2886163"/>
                <a:gd name="connsiteY58-5488" fmla="*/ 129160 h 2556892"/>
                <a:gd name="connsiteX59-5489" fmla="*/ 1683262 w 2886163"/>
                <a:gd name="connsiteY59-5490" fmla="*/ 35759 h 2556892"/>
                <a:gd name="connsiteX60-5491" fmla="*/ 1777702 w 2886163"/>
                <a:gd name="connsiteY60-5492" fmla="*/ 139274 h 2556892"/>
                <a:gd name="connsiteX61-5493" fmla="*/ 1911938 w 2886163"/>
                <a:gd name="connsiteY61-5494" fmla="*/ 215126 h 2556892"/>
                <a:gd name="connsiteX62-5495" fmla="*/ 1955706 w 2886163"/>
                <a:gd name="connsiteY62-5496" fmla="*/ 233819 h 2556892"/>
                <a:gd name="connsiteX63-5497" fmla="*/ 1966643 w 2886163"/>
                <a:gd name="connsiteY63-5498" fmla="*/ 230756 h 2556892"/>
                <a:gd name="connsiteX64-5499" fmla="*/ 1969287 w 2886163"/>
                <a:gd name="connsiteY64-5500" fmla="*/ 230053 h 2556892"/>
                <a:gd name="connsiteX65-5501" fmla="*/ 2019050 w 2886163"/>
                <a:gd name="connsiteY65-5502" fmla="*/ 186624 h 2556892"/>
                <a:gd name="connsiteX66-5503" fmla="*/ 2082031 w 2886163"/>
                <a:gd name="connsiteY66-5504" fmla="*/ 93762 h 2556892"/>
                <a:gd name="connsiteX67-5505" fmla="*/ 2086941 w 2886163"/>
                <a:gd name="connsiteY67-5506" fmla="*/ 0 h 2556892"/>
                <a:gd name="connsiteX0-5507" fmla="*/ 2501286 w 2886163"/>
                <a:gd name="connsiteY0-5508" fmla="*/ 1100528 h 2556892"/>
                <a:gd name="connsiteX1-5509" fmla="*/ 2492092 w 2886163"/>
                <a:gd name="connsiteY1-5510" fmla="*/ 1180518 h 2556892"/>
                <a:gd name="connsiteX2-5511" fmla="*/ 2452097 w 2886163"/>
                <a:gd name="connsiteY2-5512" fmla="*/ 1334981 h 2556892"/>
                <a:gd name="connsiteX3-5513" fmla="*/ 2486575 w 2886163"/>
                <a:gd name="connsiteY3-5514" fmla="*/ 1298204 h 2556892"/>
                <a:gd name="connsiteX4-5515" fmla="*/ 2526110 w 2886163"/>
                <a:gd name="connsiteY4-5516" fmla="*/ 1243499 h 2556892"/>
                <a:gd name="connsiteX5-5517" fmla="*/ 2505883 w 2886163"/>
                <a:gd name="connsiteY5-5518" fmla="*/ 1129031 h 2556892"/>
                <a:gd name="connsiteX6-5519" fmla="*/ 2501286 w 2886163"/>
                <a:gd name="connsiteY6-5520" fmla="*/ 1100528 h 2556892"/>
                <a:gd name="connsiteX7-5521" fmla="*/ 2086941 w 2886163"/>
                <a:gd name="connsiteY7-5522" fmla="*/ 0 h 2556892"/>
                <a:gd name="connsiteX8-5523" fmla="*/ 2145931 w 2886163"/>
                <a:gd name="connsiteY8-5524" fmla="*/ 92843 h 2556892"/>
                <a:gd name="connsiteX9-5525" fmla="*/ 2145711 w 2886163"/>
                <a:gd name="connsiteY9-5526" fmla="*/ 95772 h 2556892"/>
                <a:gd name="connsiteX10-5527" fmla="*/ 2342226 w 2886163"/>
                <a:gd name="connsiteY10-5528" fmla="*/ 146169 h 2556892"/>
                <a:gd name="connsiteX11-5529" fmla="*/ 2509101 w 2886163"/>
                <a:gd name="connsiteY11-5530" fmla="*/ 214666 h 2556892"/>
                <a:gd name="connsiteX12-5531" fmla="*/ 2625868 w 2886163"/>
                <a:gd name="connsiteY12-5532" fmla="*/ 296494 h 2556892"/>
                <a:gd name="connsiteX13-5533" fmla="*/ 2692066 w 2886163"/>
                <a:gd name="connsiteY13-5534" fmla="*/ 382460 h 2556892"/>
                <a:gd name="connsiteX14-5535" fmla="*/ 2730222 w 2886163"/>
                <a:gd name="connsiteY14-5536" fmla="*/ 459692 h 2556892"/>
                <a:gd name="connsiteX15-5537" fmla="*/ 2761023 w 2886163"/>
                <a:gd name="connsiteY15-5538" fmla="*/ 561747 h 2556892"/>
                <a:gd name="connsiteX16-5539" fmla="*/ 2784008 w 2886163"/>
                <a:gd name="connsiteY16-5540" fmla="*/ 666102 h 2556892"/>
                <a:gd name="connsiteX17-5541" fmla="*/ 2803776 w 2886163"/>
                <a:gd name="connsiteY17-5542" fmla="*/ 779650 h 2556892"/>
                <a:gd name="connsiteX18-5543" fmla="*/ 2822164 w 2886163"/>
                <a:gd name="connsiteY18-5544" fmla="*/ 882626 h 2556892"/>
                <a:gd name="connsiteX19-5545" fmla="*/ 2829060 w 2886163"/>
                <a:gd name="connsiteY19-5546" fmla="*/ 938251 h 2556892"/>
                <a:gd name="connsiteX20-5547" fmla="*/ 2852045 w 2886163"/>
                <a:gd name="connsiteY20-5548" fmla="*/ 1122135 h 2556892"/>
                <a:gd name="connsiteX21-5549" fmla="*/ 2869514 w 2886163"/>
                <a:gd name="connsiteY21-5550" fmla="*/ 1265565 h 2556892"/>
                <a:gd name="connsiteX22-5551" fmla="*/ 2879628 w 2886163"/>
                <a:gd name="connsiteY22-5552" fmla="*/ 1355208 h 2556892"/>
                <a:gd name="connsiteX23-5553" fmla="*/ 2886064 w 2886163"/>
                <a:gd name="connsiteY23-5554" fmla="*/ 1424625 h 2556892"/>
                <a:gd name="connsiteX24-5555" fmla="*/ 2872273 w 2886163"/>
                <a:gd name="connsiteY24-5556" fmla="*/ 1444852 h 2556892"/>
                <a:gd name="connsiteX25-5557" fmla="*/ 2660346 w 2886163"/>
                <a:gd name="connsiteY25-5558" fmla="*/ 1543690 h 2556892"/>
                <a:gd name="connsiteX26-5559" fmla="*/ 2447500 w 2886163"/>
                <a:gd name="connsiteY26-5560" fmla="*/ 1641608 h 2556892"/>
                <a:gd name="connsiteX27-5561" fmla="*/ 2446581 w 2886163"/>
                <a:gd name="connsiteY27-5562" fmla="*/ 1783659 h 2556892"/>
                <a:gd name="connsiteX28-5563" fmla="*/ 2451178 w 2886163"/>
                <a:gd name="connsiteY28-5564" fmla="*/ 2127522 h 2556892"/>
                <a:gd name="connsiteX29-5565" fmla="*/ 2457614 w 2886163"/>
                <a:gd name="connsiteY29-5566" fmla="*/ 2556892 h 2556892"/>
                <a:gd name="connsiteX30-5567" fmla="*/ 1261906 w 2886163"/>
                <a:gd name="connsiteY30-5568" fmla="*/ 2556892 h 2556892"/>
                <a:gd name="connsiteX31-5569" fmla="*/ 1281674 w 2886163"/>
                <a:gd name="connsiteY31-5570" fmla="*/ 2299914 h 2556892"/>
                <a:gd name="connsiteX32-5571" fmla="*/ 1306498 w 2886163"/>
                <a:gd name="connsiteY32-5572" fmla="*/ 2083390 h 2556892"/>
                <a:gd name="connsiteX33-5573" fmla="*/ 1330403 w 2886163"/>
                <a:gd name="connsiteY33-5574" fmla="*/ 1927088 h 2556892"/>
                <a:gd name="connsiteX34-5575" fmla="*/ 1372696 w 2886163"/>
                <a:gd name="connsiteY34-5576" fmla="*/ 1718839 h 2556892"/>
                <a:gd name="connsiteX35-5577" fmla="*/ 1406255 w 2886163"/>
                <a:gd name="connsiteY35-5578" fmla="*/ 1619082 h 2556892"/>
                <a:gd name="connsiteX36-5579" fmla="*/ 1413611 w 2886163"/>
                <a:gd name="connsiteY36-5580" fmla="*/ 1591040 h 2556892"/>
                <a:gd name="connsiteX37-5581" fmla="*/ 1319370 w 2886163"/>
                <a:gd name="connsiteY37-5582" fmla="*/ 1212698 h 2556892"/>
                <a:gd name="connsiteX38-5583" fmla="*/ 1287650 w 2886163"/>
                <a:gd name="connsiteY38-5584" fmla="*/ 1086737 h 2556892"/>
                <a:gd name="connsiteX39-5585" fmla="*/ 1126291 w 2886163"/>
                <a:gd name="connsiteY39-5586" fmla="*/ 1342336 h 2556892"/>
                <a:gd name="connsiteX40-5587" fmla="*/ 961255 w 2886163"/>
                <a:gd name="connsiteY40-5588" fmla="*/ 1506453 h 2556892"/>
                <a:gd name="connsiteX41-5589" fmla="*/ 764959 w 2886163"/>
                <a:gd name="connsiteY41-5590" fmla="*/ 1636091 h 2556892"/>
                <a:gd name="connsiteX42-5591" fmla="*/ 493729 w 2886163"/>
                <a:gd name="connsiteY42-5592" fmla="*/ 1753318 h 2556892"/>
                <a:gd name="connsiteX43-5593" fmla="*/ 271689 w 2886163"/>
                <a:gd name="connsiteY43-5594" fmla="*/ 1791474 h 2556892"/>
                <a:gd name="connsiteX44-5595" fmla="*/ 81829 w 2886163"/>
                <a:gd name="connsiteY44-5596" fmla="*/ 1787336 h 2556892"/>
                <a:gd name="connsiteX45-5597" fmla="*/ 0 w 2886163"/>
                <a:gd name="connsiteY45-5598" fmla="*/ 1591499 h 2556892"/>
                <a:gd name="connsiteX46-5599" fmla="*/ 47350 w 2886163"/>
                <a:gd name="connsiteY46-5600" fmla="*/ 1572192 h 2556892"/>
                <a:gd name="connsiteX47-5601" fmla="*/ 307087 w 2886163"/>
                <a:gd name="connsiteY47-5602" fmla="*/ 1484387 h 2556892"/>
                <a:gd name="connsiteX48-5603" fmla="*/ 416958 w 2886163"/>
                <a:gd name="connsiteY48-5604" fmla="*/ 1438416 h 2556892"/>
                <a:gd name="connsiteX49-5605" fmla="*/ 575558 w 2886163"/>
                <a:gd name="connsiteY49-5606" fmla="*/ 1349692 h 2556892"/>
                <a:gd name="connsiteX50-5607" fmla="*/ 782428 w 2886163"/>
                <a:gd name="connsiteY50-5608" fmla="*/ 1212698 h 2556892"/>
                <a:gd name="connsiteX51-5609" fmla="*/ 834835 w 2886163"/>
                <a:gd name="connsiteY51-5610" fmla="*/ 1149718 h 2556892"/>
                <a:gd name="connsiteX52-5611" fmla="*/ 1002629 w 2886163"/>
                <a:gd name="connsiteY52-5612" fmla="*/ 829759 h 2556892"/>
                <a:gd name="connsiteX53-5613" fmla="*/ 1144680 w 2886163"/>
                <a:gd name="connsiteY53-5614" fmla="*/ 462450 h 2556892"/>
                <a:gd name="connsiteX54-5615" fmla="*/ 1237082 w 2886163"/>
                <a:gd name="connsiteY54-5616" fmla="*/ 327755 h 2556892"/>
                <a:gd name="connsiteX55-5617" fmla="*/ 1397521 w 2886163"/>
                <a:gd name="connsiteY55-5618" fmla="*/ 243628 h 2556892"/>
                <a:gd name="connsiteX56-5619" fmla="*/ 1537732 w 2886163"/>
                <a:gd name="connsiteY56-5620" fmla="*/ 170074 h 2556892"/>
                <a:gd name="connsiteX57-5621" fmla="*/ 1592898 w 2886163"/>
                <a:gd name="connsiteY57-5622" fmla="*/ 129160 h 2556892"/>
                <a:gd name="connsiteX58-5623" fmla="*/ 1683262 w 2886163"/>
                <a:gd name="connsiteY58-5624" fmla="*/ 35759 h 2556892"/>
                <a:gd name="connsiteX59-5625" fmla="*/ 1777702 w 2886163"/>
                <a:gd name="connsiteY59-5626" fmla="*/ 139274 h 2556892"/>
                <a:gd name="connsiteX60-5627" fmla="*/ 1911938 w 2886163"/>
                <a:gd name="connsiteY60-5628" fmla="*/ 215126 h 2556892"/>
                <a:gd name="connsiteX61-5629" fmla="*/ 1955706 w 2886163"/>
                <a:gd name="connsiteY61-5630" fmla="*/ 233819 h 2556892"/>
                <a:gd name="connsiteX62-5631" fmla="*/ 1966643 w 2886163"/>
                <a:gd name="connsiteY62-5632" fmla="*/ 230756 h 2556892"/>
                <a:gd name="connsiteX63-5633" fmla="*/ 1969287 w 2886163"/>
                <a:gd name="connsiteY63-5634" fmla="*/ 230053 h 2556892"/>
                <a:gd name="connsiteX64-5635" fmla="*/ 2019050 w 2886163"/>
                <a:gd name="connsiteY64-5636" fmla="*/ 186624 h 2556892"/>
                <a:gd name="connsiteX65-5637" fmla="*/ 2082031 w 2886163"/>
                <a:gd name="connsiteY65-5638" fmla="*/ 93762 h 2556892"/>
                <a:gd name="connsiteX66-5639" fmla="*/ 2086941 w 2886163"/>
                <a:gd name="connsiteY66-5640" fmla="*/ 0 h 2556892"/>
                <a:gd name="connsiteX0-5641" fmla="*/ 2501286 w 2886163"/>
                <a:gd name="connsiteY0-5642" fmla="*/ 1100528 h 2556892"/>
                <a:gd name="connsiteX1-5643" fmla="*/ 2492092 w 2886163"/>
                <a:gd name="connsiteY1-5644" fmla="*/ 1180518 h 2556892"/>
                <a:gd name="connsiteX2-5645" fmla="*/ 2452097 w 2886163"/>
                <a:gd name="connsiteY2-5646" fmla="*/ 1334981 h 2556892"/>
                <a:gd name="connsiteX3-5647" fmla="*/ 2526110 w 2886163"/>
                <a:gd name="connsiteY3-5648" fmla="*/ 1243499 h 2556892"/>
                <a:gd name="connsiteX4-5649" fmla="*/ 2505883 w 2886163"/>
                <a:gd name="connsiteY4-5650" fmla="*/ 1129031 h 2556892"/>
                <a:gd name="connsiteX5-5651" fmla="*/ 2501286 w 2886163"/>
                <a:gd name="connsiteY5-5652" fmla="*/ 1100528 h 2556892"/>
                <a:gd name="connsiteX6-5653" fmla="*/ 2086941 w 2886163"/>
                <a:gd name="connsiteY6-5654" fmla="*/ 0 h 2556892"/>
                <a:gd name="connsiteX7-5655" fmla="*/ 2145931 w 2886163"/>
                <a:gd name="connsiteY7-5656" fmla="*/ 92843 h 2556892"/>
                <a:gd name="connsiteX8-5657" fmla="*/ 2145711 w 2886163"/>
                <a:gd name="connsiteY8-5658" fmla="*/ 95772 h 2556892"/>
                <a:gd name="connsiteX9-5659" fmla="*/ 2342226 w 2886163"/>
                <a:gd name="connsiteY9-5660" fmla="*/ 146169 h 2556892"/>
                <a:gd name="connsiteX10-5661" fmla="*/ 2509101 w 2886163"/>
                <a:gd name="connsiteY10-5662" fmla="*/ 214666 h 2556892"/>
                <a:gd name="connsiteX11-5663" fmla="*/ 2625868 w 2886163"/>
                <a:gd name="connsiteY11-5664" fmla="*/ 296494 h 2556892"/>
                <a:gd name="connsiteX12-5665" fmla="*/ 2692066 w 2886163"/>
                <a:gd name="connsiteY12-5666" fmla="*/ 382460 h 2556892"/>
                <a:gd name="connsiteX13-5667" fmla="*/ 2730222 w 2886163"/>
                <a:gd name="connsiteY13-5668" fmla="*/ 459692 h 2556892"/>
                <a:gd name="connsiteX14-5669" fmla="*/ 2761023 w 2886163"/>
                <a:gd name="connsiteY14-5670" fmla="*/ 561747 h 2556892"/>
                <a:gd name="connsiteX15-5671" fmla="*/ 2784008 w 2886163"/>
                <a:gd name="connsiteY15-5672" fmla="*/ 666102 h 2556892"/>
                <a:gd name="connsiteX16-5673" fmla="*/ 2803776 w 2886163"/>
                <a:gd name="connsiteY16-5674" fmla="*/ 779650 h 2556892"/>
                <a:gd name="connsiteX17-5675" fmla="*/ 2822164 w 2886163"/>
                <a:gd name="connsiteY17-5676" fmla="*/ 882626 h 2556892"/>
                <a:gd name="connsiteX18-5677" fmla="*/ 2829060 w 2886163"/>
                <a:gd name="connsiteY18-5678" fmla="*/ 938251 h 2556892"/>
                <a:gd name="connsiteX19-5679" fmla="*/ 2852045 w 2886163"/>
                <a:gd name="connsiteY19-5680" fmla="*/ 1122135 h 2556892"/>
                <a:gd name="connsiteX20-5681" fmla="*/ 2869514 w 2886163"/>
                <a:gd name="connsiteY20-5682" fmla="*/ 1265565 h 2556892"/>
                <a:gd name="connsiteX21-5683" fmla="*/ 2879628 w 2886163"/>
                <a:gd name="connsiteY21-5684" fmla="*/ 1355208 h 2556892"/>
                <a:gd name="connsiteX22-5685" fmla="*/ 2886064 w 2886163"/>
                <a:gd name="connsiteY22-5686" fmla="*/ 1424625 h 2556892"/>
                <a:gd name="connsiteX23-5687" fmla="*/ 2872273 w 2886163"/>
                <a:gd name="connsiteY23-5688" fmla="*/ 1444852 h 2556892"/>
                <a:gd name="connsiteX24-5689" fmla="*/ 2660346 w 2886163"/>
                <a:gd name="connsiteY24-5690" fmla="*/ 1543690 h 2556892"/>
                <a:gd name="connsiteX25-5691" fmla="*/ 2447500 w 2886163"/>
                <a:gd name="connsiteY25-5692" fmla="*/ 1641608 h 2556892"/>
                <a:gd name="connsiteX26-5693" fmla="*/ 2446581 w 2886163"/>
                <a:gd name="connsiteY26-5694" fmla="*/ 1783659 h 2556892"/>
                <a:gd name="connsiteX27-5695" fmla="*/ 2451178 w 2886163"/>
                <a:gd name="connsiteY27-5696" fmla="*/ 2127522 h 2556892"/>
                <a:gd name="connsiteX28-5697" fmla="*/ 2457614 w 2886163"/>
                <a:gd name="connsiteY28-5698" fmla="*/ 2556892 h 2556892"/>
                <a:gd name="connsiteX29-5699" fmla="*/ 1261906 w 2886163"/>
                <a:gd name="connsiteY29-5700" fmla="*/ 2556892 h 2556892"/>
                <a:gd name="connsiteX30-5701" fmla="*/ 1281674 w 2886163"/>
                <a:gd name="connsiteY30-5702" fmla="*/ 2299914 h 2556892"/>
                <a:gd name="connsiteX31-5703" fmla="*/ 1306498 w 2886163"/>
                <a:gd name="connsiteY31-5704" fmla="*/ 2083390 h 2556892"/>
                <a:gd name="connsiteX32-5705" fmla="*/ 1330403 w 2886163"/>
                <a:gd name="connsiteY32-5706" fmla="*/ 1927088 h 2556892"/>
                <a:gd name="connsiteX33-5707" fmla="*/ 1372696 w 2886163"/>
                <a:gd name="connsiteY33-5708" fmla="*/ 1718839 h 2556892"/>
                <a:gd name="connsiteX34-5709" fmla="*/ 1406255 w 2886163"/>
                <a:gd name="connsiteY34-5710" fmla="*/ 1619082 h 2556892"/>
                <a:gd name="connsiteX35-5711" fmla="*/ 1413611 w 2886163"/>
                <a:gd name="connsiteY35-5712" fmla="*/ 1591040 h 2556892"/>
                <a:gd name="connsiteX36-5713" fmla="*/ 1319370 w 2886163"/>
                <a:gd name="connsiteY36-5714" fmla="*/ 1212698 h 2556892"/>
                <a:gd name="connsiteX37-5715" fmla="*/ 1287650 w 2886163"/>
                <a:gd name="connsiteY37-5716" fmla="*/ 1086737 h 2556892"/>
                <a:gd name="connsiteX38-5717" fmla="*/ 1126291 w 2886163"/>
                <a:gd name="connsiteY38-5718" fmla="*/ 1342336 h 2556892"/>
                <a:gd name="connsiteX39-5719" fmla="*/ 961255 w 2886163"/>
                <a:gd name="connsiteY39-5720" fmla="*/ 1506453 h 2556892"/>
                <a:gd name="connsiteX40-5721" fmla="*/ 764959 w 2886163"/>
                <a:gd name="connsiteY40-5722" fmla="*/ 1636091 h 2556892"/>
                <a:gd name="connsiteX41-5723" fmla="*/ 493729 w 2886163"/>
                <a:gd name="connsiteY41-5724" fmla="*/ 1753318 h 2556892"/>
                <a:gd name="connsiteX42-5725" fmla="*/ 271689 w 2886163"/>
                <a:gd name="connsiteY42-5726" fmla="*/ 1791474 h 2556892"/>
                <a:gd name="connsiteX43-5727" fmla="*/ 81829 w 2886163"/>
                <a:gd name="connsiteY43-5728" fmla="*/ 1787336 h 2556892"/>
                <a:gd name="connsiteX44-5729" fmla="*/ 0 w 2886163"/>
                <a:gd name="connsiteY44-5730" fmla="*/ 1591499 h 2556892"/>
                <a:gd name="connsiteX45-5731" fmla="*/ 47350 w 2886163"/>
                <a:gd name="connsiteY45-5732" fmla="*/ 1572192 h 2556892"/>
                <a:gd name="connsiteX46-5733" fmla="*/ 307087 w 2886163"/>
                <a:gd name="connsiteY46-5734" fmla="*/ 1484387 h 2556892"/>
                <a:gd name="connsiteX47-5735" fmla="*/ 416958 w 2886163"/>
                <a:gd name="connsiteY47-5736" fmla="*/ 1438416 h 2556892"/>
                <a:gd name="connsiteX48-5737" fmla="*/ 575558 w 2886163"/>
                <a:gd name="connsiteY48-5738" fmla="*/ 1349692 h 2556892"/>
                <a:gd name="connsiteX49-5739" fmla="*/ 782428 w 2886163"/>
                <a:gd name="connsiteY49-5740" fmla="*/ 1212698 h 2556892"/>
                <a:gd name="connsiteX50-5741" fmla="*/ 834835 w 2886163"/>
                <a:gd name="connsiteY50-5742" fmla="*/ 1149718 h 2556892"/>
                <a:gd name="connsiteX51-5743" fmla="*/ 1002629 w 2886163"/>
                <a:gd name="connsiteY51-5744" fmla="*/ 829759 h 2556892"/>
                <a:gd name="connsiteX52-5745" fmla="*/ 1144680 w 2886163"/>
                <a:gd name="connsiteY52-5746" fmla="*/ 462450 h 2556892"/>
                <a:gd name="connsiteX53-5747" fmla="*/ 1237082 w 2886163"/>
                <a:gd name="connsiteY53-5748" fmla="*/ 327755 h 2556892"/>
                <a:gd name="connsiteX54-5749" fmla="*/ 1397521 w 2886163"/>
                <a:gd name="connsiteY54-5750" fmla="*/ 243628 h 2556892"/>
                <a:gd name="connsiteX55-5751" fmla="*/ 1537732 w 2886163"/>
                <a:gd name="connsiteY55-5752" fmla="*/ 170074 h 2556892"/>
                <a:gd name="connsiteX56-5753" fmla="*/ 1592898 w 2886163"/>
                <a:gd name="connsiteY56-5754" fmla="*/ 129160 h 2556892"/>
                <a:gd name="connsiteX57-5755" fmla="*/ 1683262 w 2886163"/>
                <a:gd name="connsiteY57-5756" fmla="*/ 35759 h 2556892"/>
                <a:gd name="connsiteX58-5757" fmla="*/ 1777702 w 2886163"/>
                <a:gd name="connsiteY58-5758" fmla="*/ 139274 h 2556892"/>
                <a:gd name="connsiteX59-5759" fmla="*/ 1911938 w 2886163"/>
                <a:gd name="connsiteY59-5760" fmla="*/ 215126 h 2556892"/>
                <a:gd name="connsiteX60-5761" fmla="*/ 1955706 w 2886163"/>
                <a:gd name="connsiteY60-5762" fmla="*/ 233819 h 2556892"/>
                <a:gd name="connsiteX61-5763" fmla="*/ 1966643 w 2886163"/>
                <a:gd name="connsiteY61-5764" fmla="*/ 230756 h 2556892"/>
                <a:gd name="connsiteX62-5765" fmla="*/ 1969287 w 2886163"/>
                <a:gd name="connsiteY62-5766" fmla="*/ 230053 h 2556892"/>
                <a:gd name="connsiteX63-5767" fmla="*/ 2019050 w 2886163"/>
                <a:gd name="connsiteY63-5768" fmla="*/ 186624 h 2556892"/>
                <a:gd name="connsiteX64-5769" fmla="*/ 2082031 w 2886163"/>
                <a:gd name="connsiteY64-5770" fmla="*/ 93762 h 2556892"/>
                <a:gd name="connsiteX65-5771" fmla="*/ 2086941 w 2886163"/>
                <a:gd name="connsiteY65-5772" fmla="*/ 0 h 2556892"/>
                <a:gd name="connsiteX0-5773" fmla="*/ 2501286 w 2909014"/>
                <a:gd name="connsiteY0-5774" fmla="*/ 1100528 h 2556892"/>
                <a:gd name="connsiteX1-5775" fmla="*/ 2492092 w 2909014"/>
                <a:gd name="connsiteY1-5776" fmla="*/ 1180518 h 2556892"/>
                <a:gd name="connsiteX2-5777" fmla="*/ 2452097 w 2909014"/>
                <a:gd name="connsiteY2-5778" fmla="*/ 1334981 h 2556892"/>
                <a:gd name="connsiteX3-5779" fmla="*/ 2526110 w 2909014"/>
                <a:gd name="connsiteY3-5780" fmla="*/ 1243499 h 2556892"/>
                <a:gd name="connsiteX4-5781" fmla="*/ 2505883 w 2909014"/>
                <a:gd name="connsiteY4-5782" fmla="*/ 1129031 h 2556892"/>
                <a:gd name="connsiteX5-5783" fmla="*/ 2501286 w 2909014"/>
                <a:gd name="connsiteY5-5784" fmla="*/ 1100528 h 2556892"/>
                <a:gd name="connsiteX6-5785" fmla="*/ 2086941 w 2909014"/>
                <a:gd name="connsiteY6-5786" fmla="*/ 0 h 2556892"/>
                <a:gd name="connsiteX7-5787" fmla="*/ 2145931 w 2909014"/>
                <a:gd name="connsiteY7-5788" fmla="*/ 92843 h 2556892"/>
                <a:gd name="connsiteX8-5789" fmla="*/ 2145711 w 2909014"/>
                <a:gd name="connsiteY8-5790" fmla="*/ 95772 h 2556892"/>
                <a:gd name="connsiteX9-5791" fmla="*/ 2342226 w 2909014"/>
                <a:gd name="connsiteY9-5792" fmla="*/ 146169 h 2556892"/>
                <a:gd name="connsiteX10-5793" fmla="*/ 2509101 w 2909014"/>
                <a:gd name="connsiteY10-5794" fmla="*/ 214666 h 2556892"/>
                <a:gd name="connsiteX11-5795" fmla="*/ 2625868 w 2909014"/>
                <a:gd name="connsiteY11-5796" fmla="*/ 296494 h 2556892"/>
                <a:gd name="connsiteX12-5797" fmla="*/ 2692066 w 2909014"/>
                <a:gd name="connsiteY12-5798" fmla="*/ 382460 h 2556892"/>
                <a:gd name="connsiteX13-5799" fmla="*/ 2730222 w 2909014"/>
                <a:gd name="connsiteY13-5800" fmla="*/ 459692 h 2556892"/>
                <a:gd name="connsiteX14-5801" fmla="*/ 2761023 w 2909014"/>
                <a:gd name="connsiteY14-5802" fmla="*/ 561747 h 2556892"/>
                <a:gd name="connsiteX15-5803" fmla="*/ 2784008 w 2909014"/>
                <a:gd name="connsiteY15-5804" fmla="*/ 666102 h 2556892"/>
                <a:gd name="connsiteX16-5805" fmla="*/ 2803776 w 2909014"/>
                <a:gd name="connsiteY16-5806" fmla="*/ 779650 h 2556892"/>
                <a:gd name="connsiteX17-5807" fmla="*/ 2822164 w 2909014"/>
                <a:gd name="connsiteY17-5808" fmla="*/ 882626 h 2556892"/>
                <a:gd name="connsiteX18-5809" fmla="*/ 2829060 w 2909014"/>
                <a:gd name="connsiteY18-5810" fmla="*/ 938251 h 2556892"/>
                <a:gd name="connsiteX19-5811" fmla="*/ 2852045 w 2909014"/>
                <a:gd name="connsiteY19-5812" fmla="*/ 1122135 h 2556892"/>
                <a:gd name="connsiteX20-5813" fmla="*/ 2869514 w 2909014"/>
                <a:gd name="connsiteY20-5814" fmla="*/ 1265565 h 2556892"/>
                <a:gd name="connsiteX21-5815" fmla="*/ 2879628 w 2909014"/>
                <a:gd name="connsiteY21-5816" fmla="*/ 1355208 h 2556892"/>
                <a:gd name="connsiteX22-5817" fmla="*/ 2886064 w 2909014"/>
                <a:gd name="connsiteY22-5818" fmla="*/ 1424625 h 2556892"/>
                <a:gd name="connsiteX23-5819" fmla="*/ 2872273 w 2909014"/>
                <a:gd name="connsiteY23-5820" fmla="*/ 1444852 h 2556892"/>
                <a:gd name="connsiteX24-5821" fmla="*/ 2447500 w 2909014"/>
                <a:gd name="connsiteY24-5822" fmla="*/ 1641608 h 2556892"/>
                <a:gd name="connsiteX25-5823" fmla="*/ 2446581 w 2909014"/>
                <a:gd name="connsiteY25-5824" fmla="*/ 1783659 h 2556892"/>
                <a:gd name="connsiteX26-5825" fmla="*/ 2451178 w 2909014"/>
                <a:gd name="connsiteY26-5826" fmla="*/ 2127522 h 2556892"/>
                <a:gd name="connsiteX27-5827" fmla="*/ 2457614 w 2909014"/>
                <a:gd name="connsiteY27-5828" fmla="*/ 2556892 h 2556892"/>
                <a:gd name="connsiteX28-5829" fmla="*/ 1261906 w 2909014"/>
                <a:gd name="connsiteY28-5830" fmla="*/ 2556892 h 2556892"/>
                <a:gd name="connsiteX29-5831" fmla="*/ 1281674 w 2909014"/>
                <a:gd name="connsiteY29-5832" fmla="*/ 2299914 h 2556892"/>
                <a:gd name="connsiteX30-5833" fmla="*/ 1306498 w 2909014"/>
                <a:gd name="connsiteY30-5834" fmla="*/ 2083390 h 2556892"/>
                <a:gd name="connsiteX31-5835" fmla="*/ 1330403 w 2909014"/>
                <a:gd name="connsiteY31-5836" fmla="*/ 1927088 h 2556892"/>
                <a:gd name="connsiteX32-5837" fmla="*/ 1372696 w 2909014"/>
                <a:gd name="connsiteY32-5838" fmla="*/ 1718839 h 2556892"/>
                <a:gd name="connsiteX33-5839" fmla="*/ 1406255 w 2909014"/>
                <a:gd name="connsiteY33-5840" fmla="*/ 1619082 h 2556892"/>
                <a:gd name="connsiteX34-5841" fmla="*/ 1413611 w 2909014"/>
                <a:gd name="connsiteY34-5842" fmla="*/ 1591040 h 2556892"/>
                <a:gd name="connsiteX35-5843" fmla="*/ 1319370 w 2909014"/>
                <a:gd name="connsiteY35-5844" fmla="*/ 1212698 h 2556892"/>
                <a:gd name="connsiteX36-5845" fmla="*/ 1287650 w 2909014"/>
                <a:gd name="connsiteY36-5846" fmla="*/ 1086737 h 2556892"/>
                <a:gd name="connsiteX37-5847" fmla="*/ 1126291 w 2909014"/>
                <a:gd name="connsiteY37-5848" fmla="*/ 1342336 h 2556892"/>
                <a:gd name="connsiteX38-5849" fmla="*/ 961255 w 2909014"/>
                <a:gd name="connsiteY38-5850" fmla="*/ 1506453 h 2556892"/>
                <a:gd name="connsiteX39-5851" fmla="*/ 764959 w 2909014"/>
                <a:gd name="connsiteY39-5852" fmla="*/ 1636091 h 2556892"/>
                <a:gd name="connsiteX40-5853" fmla="*/ 493729 w 2909014"/>
                <a:gd name="connsiteY40-5854" fmla="*/ 1753318 h 2556892"/>
                <a:gd name="connsiteX41-5855" fmla="*/ 271689 w 2909014"/>
                <a:gd name="connsiteY41-5856" fmla="*/ 1791474 h 2556892"/>
                <a:gd name="connsiteX42-5857" fmla="*/ 81829 w 2909014"/>
                <a:gd name="connsiteY42-5858" fmla="*/ 1787336 h 2556892"/>
                <a:gd name="connsiteX43-5859" fmla="*/ 0 w 2909014"/>
                <a:gd name="connsiteY43-5860" fmla="*/ 1591499 h 2556892"/>
                <a:gd name="connsiteX44-5861" fmla="*/ 47350 w 2909014"/>
                <a:gd name="connsiteY44-5862" fmla="*/ 1572192 h 2556892"/>
                <a:gd name="connsiteX45-5863" fmla="*/ 307087 w 2909014"/>
                <a:gd name="connsiteY45-5864" fmla="*/ 1484387 h 2556892"/>
                <a:gd name="connsiteX46-5865" fmla="*/ 416958 w 2909014"/>
                <a:gd name="connsiteY46-5866" fmla="*/ 1438416 h 2556892"/>
                <a:gd name="connsiteX47-5867" fmla="*/ 575558 w 2909014"/>
                <a:gd name="connsiteY47-5868" fmla="*/ 1349692 h 2556892"/>
                <a:gd name="connsiteX48-5869" fmla="*/ 782428 w 2909014"/>
                <a:gd name="connsiteY48-5870" fmla="*/ 1212698 h 2556892"/>
                <a:gd name="connsiteX49-5871" fmla="*/ 834835 w 2909014"/>
                <a:gd name="connsiteY49-5872" fmla="*/ 1149718 h 2556892"/>
                <a:gd name="connsiteX50-5873" fmla="*/ 1002629 w 2909014"/>
                <a:gd name="connsiteY50-5874" fmla="*/ 829759 h 2556892"/>
                <a:gd name="connsiteX51-5875" fmla="*/ 1144680 w 2909014"/>
                <a:gd name="connsiteY51-5876" fmla="*/ 462450 h 2556892"/>
                <a:gd name="connsiteX52-5877" fmla="*/ 1237082 w 2909014"/>
                <a:gd name="connsiteY52-5878" fmla="*/ 327755 h 2556892"/>
                <a:gd name="connsiteX53-5879" fmla="*/ 1397521 w 2909014"/>
                <a:gd name="connsiteY53-5880" fmla="*/ 243628 h 2556892"/>
                <a:gd name="connsiteX54-5881" fmla="*/ 1537732 w 2909014"/>
                <a:gd name="connsiteY54-5882" fmla="*/ 170074 h 2556892"/>
                <a:gd name="connsiteX55-5883" fmla="*/ 1592898 w 2909014"/>
                <a:gd name="connsiteY55-5884" fmla="*/ 129160 h 2556892"/>
                <a:gd name="connsiteX56-5885" fmla="*/ 1683262 w 2909014"/>
                <a:gd name="connsiteY56-5886" fmla="*/ 35759 h 2556892"/>
                <a:gd name="connsiteX57-5887" fmla="*/ 1777702 w 2909014"/>
                <a:gd name="connsiteY57-5888" fmla="*/ 139274 h 2556892"/>
                <a:gd name="connsiteX58-5889" fmla="*/ 1911938 w 2909014"/>
                <a:gd name="connsiteY58-5890" fmla="*/ 215126 h 2556892"/>
                <a:gd name="connsiteX59-5891" fmla="*/ 1955706 w 2909014"/>
                <a:gd name="connsiteY59-5892" fmla="*/ 233819 h 2556892"/>
                <a:gd name="connsiteX60-5893" fmla="*/ 1966643 w 2909014"/>
                <a:gd name="connsiteY60-5894" fmla="*/ 230756 h 2556892"/>
                <a:gd name="connsiteX61-5895" fmla="*/ 1969287 w 2909014"/>
                <a:gd name="connsiteY61-5896" fmla="*/ 230053 h 2556892"/>
                <a:gd name="connsiteX62-5897" fmla="*/ 2019050 w 2909014"/>
                <a:gd name="connsiteY62-5898" fmla="*/ 186624 h 2556892"/>
                <a:gd name="connsiteX63-5899" fmla="*/ 2082031 w 2909014"/>
                <a:gd name="connsiteY63-5900" fmla="*/ 93762 h 2556892"/>
                <a:gd name="connsiteX64-5901" fmla="*/ 2086941 w 2909014"/>
                <a:gd name="connsiteY64-5902" fmla="*/ 0 h 2556892"/>
                <a:gd name="connsiteX0-5903" fmla="*/ 2501286 w 2909014"/>
                <a:gd name="connsiteY0-5904" fmla="*/ 1100528 h 2556892"/>
                <a:gd name="connsiteX1-5905" fmla="*/ 2492092 w 2909014"/>
                <a:gd name="connsiteY1-5906" fmla="*/ 1180518 h 2556892"/>
                <a:gd name="connsiteX2-5907" fmla="*/ 2452097 w 2909014"/>
                <a:gd name="connsiteY2-5908" fmla="*/ 1334981 h 2556892"/>
                <a:gd name="connsiteX3-5909" fmla="*/ 2526110 w 2909014"/>
                <a:gd name="connsiteY3-5910" fmla="*/ 1243499 h 2556892"/>
                <a:gd name="connsiteX4-5911" fmla="*/ 2505883 w 2909014"/>
                <a:gd name="connsiteY4-5912" fmla="*/ 1129031 h 2556892"/>
                <a:gd name="connsiteX5-5913" fmla="*/ 2501286 w 2909014"/>
                <a:gd name="connsiteY5-5914" fmla="*/ 1100528 h 2556892"/>
                <a:gd name="connsiteX6-5915" fmla="*/ 2086941 w 2909014"/>
                <a:gd name="connsiteY6-5916" fmla="*/ 0 h 2556892"/>
                <a:gd name="connsiteX7-5917" fmla="*/ 2145931 w 2909014"/>
                <a:gd name="connsiteY7-5918" fmla="*/ 92843 h 2556892"/>
                <a:gd name="connsiteX8-5919" fmla="*/ 2145711 w 2909014"/>
                <a:gd name="connsiteY8-5920" fmla="*/ 95772 h 2556892"/>
                <a:gd name="connsiteX9-5921" fmla="*/ 2342226 w 2909014"/>
                <a:gd name="connsiteY9-5922" fmla="*/ 146169 h 2556892"/>
                <a:gd name="connsiteX10-5923" fmla="*/ 2509101 w 2909014"/>
                <a:gd name="connsiteY10-5924" fmla="*/ 214666 h 2556892"/>
                <a:gd name="connsiteX11-5925" fmla="*/ 2625868 w 2909014"/>
                <a:gd name="connsiteY11-5926" fmla="*/ 296494 h 2556892"/>
                <a:gd name="connsiteX12-5927" fmla="*/ 2692066 w 2909014"/>
                <a:gd name="connsiteY12-5928" fmla="*/ 382460 h 2556892"/>
                <a:gd name="connsiteX13-5929" fmla="*/ 2730222 w 2909014"/>
                <a:gd name="connsiteY13-5930" fmla="*/ 459692 h 2556892"/>
                <a:gd name="connsiteX14-5931" fmla="*/ 2761023 w 2909014"/>
                <a:gd name="connsiteY14-5932" fmla="*/ 561747 h 2556892"/>
                <a:gd name="connsiteX15-5933" fmla="*/ 2784008 w 2909014"/>
                <a:gd name="connsiteY15-5934" fmla="*/ 666102 h 2556892"/>
                <a:gd name="connsiteX16-5935" fmla="*/ 2803776 w 2909014"/>
                <a:gd name="connsiteY16-5936" fmla="*/ 779650 h 2556892"/>
                <a:gd name="connsiteX17-5937" fmla="*/ 2822164 w 2909014"/>
                <a:gd name="connsiteY17-5938" fmla="*/ 882626 h 2556892"/>
                <a:gd name="connsiteX18-5939" fmla="*/ 2829060 w 2909014"/>
                <a:gd name="connsiteY18-5940" fmla="*/ 938251 h 2556892"/>
                <a:gd name="connsiteX19-5941" fmla="*/ 2852045 w 2909014"/>
                <a:gd name="connsiteY19-5942" fmla="*/ 1122135 h 2556892"/>
                <a:gd name="connsiteX20-5943" fmla="*/ 2869514 w 2909014"/>
                <a:gd name="connsiteY20-5944" fmla="*/ 1265565 h 2556892"/>
                <a:gd name="connsiteX21-5945" fmla="*/ 2879628 w 2909014"/>
                <a:gd name="connsiteY21-5946" fmla="*/ 1355208 h 2556892"/>
                <a:gd name="connsiteX22-5947" fmla="*/ 2886064 w 2909014"/>
                <a:gd name="connsiteY22-5948" fmla="*/ 1424625 h 2556892"/>
                <a:gd name="connsiteX23-5949" fmla="*/ 2872273 w 2909014"/>
                <a:gd name="connsiteY23-5950" fmla="*/ 1444852 h 2556892"/>
                <a:gd name="connsiteX24-5951" fmla="*/ 2447500 w 2909014"/>
                <a:gd name="connsiteY24-5952" fmla="*/ 1641608 h 2556892"/>
                <a:gd name="connsiteX25-5953" fmla="*/ 2446581 w 2909014"/>
                <a:gd name="connsiteY25-5954" fmla="*/ 1783659 h 2556892"/>
                <a:gd name="connsiteX26-5955" fmla="*/ 2451178 w 2909014"/>
                <a:gd name="connsiteY26-5956" fmla="*/ 2127522 h 2556892"/>
                <a:gd name="connsiteX27-5957" fmla="*/ 2457614 w 2909014"/>
                <a:gd name="connsiteY27-5958" fmla="*/ 2556892 h 2556892"/>
                <a:gd name="connsiteX28-5959" fmla="*/ 1261906 w 2909014"/>
                <a:gd name="connsiteY28-5960" fmla="*/ 2556892 h 2556892"/>
                <a:gd name="connsiteX29-5961" fmla="*/ 1281674 w 2909014"/>
                <a:gd name="connsiteY29-5962" fmla="*/ 2299914 h 2556892"/>
                <a:gd name="connsiteX30-5963" fmla="*/ 1306498 w 2909014"/>
                <a:gd name="connsiteY30-5964" fmla="*/ 2083390 h 2556892"/>
                <a:gd name="connsiteX31-5965" fmla="*/ 1330403 w 2909014"/>
                <a:gd name="connsiteY31-5966" fmla="*/ 1927088 h 2556892"/>
                <a:gd name="connsiteX32-5967" fmla="*/ 1372696 w 2909014"/>
                <a:gd name="connsiteY32-5968" fmla="*/ 1718839 h 2556892"/>
                <a:gd name="connsiteX33-5969" fmla="*/ 1406255 w 2909014"/>
                <a:gd name="connsiteY33-5970" fmla="*/ 1619082 h 2556892"/>
                <a:gd name="connsiteX34-5971" fmla="*/ 1413611 w 2909014"/>
                <a:gd name="connsiteY34-5972" fmla="*/ 1591040 h 2556892"/>
                <a:gd name="connsiteX35-5973" fmla="*/ 1319370 w 2909014"/>
                <a:gd name="connsiteY35-5974" fmla="*/ 1212698 h 2556892"/>
                <a:gd name="connsiteX36-5975" fmla="*/ 1287650 w 2909014"/>
                <a:gd name="connsiteY36-5976" fmla="*/ 1086737 h 2556892"/>
                <a:gd name="connsiteX37-5977" fmla="*/ 1126291 w 2909014"/>
                <a:gd name="connsiteY37-5978" fmla="*/ 1342336 h 2556892"/>
                <a:gd name="connsiteX38-5979" fmla="*/ 961255 w 2909014"/>
                <a:gd name="connsiteY38-5980" fmla="*/ 1506453 h 2556892"/>
                <a:gd name="connsiteX39-5981" fmla="*/ 764959 w 2909014"/>
                <a:gd name="connsiteY39-5982" fmla="*/ 1636091 h 2556892"/>
                <a:gd name="connsiteX40-5983" fmla="*/ 493729 w 2909014"/>
                <a:gd name="connsiteY40-5984" fmla="*/ 1753318 h 2556892"/>
                <a:gd name="connsiteX41-5985" fmla="*/ 271689 w 2909014"/>
                <a:gd name="connsiteY41-5986" fmla="*/ 1791474 h 2556892"/>
                <a:gd name="connsiteX42-5987" fmla="*/ 81829 w 2909014"/>
                <a:gd name="connsiteY42-5988" fmla="*/ 1787336 h 2556892"/>
                <a:gd name="connsiteX43-5989" fmla="*/ 0 w 2909014"/>
                <a:gd name="connsiteY43-5990" fmla="*/ 1591499 h 2556892"/>
                <a:gd name="connsiteX44-5991" fmla="*/ 47350 w 2909014"/>
                <a:gd name="connsiteY44-5992" fmla="*/ 1572192 h 2556892"/>
                <a:gd name="connsiteX45-5993" fmla="*/ 307087 w 2909014"/>
                <a:gd name="connsiteY45-5994" fmla="*/ 1484387 h 2556892"/>
                <a:gd name="connsiteX46-5995" fmla="*/ 416958 w 2909014"/>
                <a:gd name="connsiteY46-5996" fmla="*/ 1438416 h 2556892"/>
                <a:gd name="connsiteX47-5997" fmla="*/ 575558 w 2909014"/>
                <a:gd name="connsiteY47-5998" fmla="*/ 1349692 h 2556892"/>
                <a:gd name="connsiteX48-5999" fmla="*/ 782428 w 2909014"/>
                <a:gd name="connsiteY48-6000" fmla="*/ 1212698 h 2556892"/>
                <a:gd name="connsiteX49-6001" fmla="*/ 834835 w 2909014"/>
                <a:gd name="connsiteY49-6002" fmla="*/ 1149718 h 2556892"/>
                <a:gd name="connsiteX50-6003" fmla="*/ 1002629 w 2909014"/>
                <a:gd name="connsiteY50-6004" fmla="*/ 829759 h 2556892"/>
                <a:gd name="connsiteX51-6005" fmla="*/ 1144680 w 2909014"/>
                <a:gd name="connsiteY51-6006" fmla="*/ 462450 h 2556892"/>
                <a:gd name="connsiteX52-6007" fmla="*/ 1237082 w 2909014"/>
                <a:gd name="connsiteY52-6008" fmla="*/ 327755 h 2556892"/>
                <a:gd name="connsiteX53-6009" fmla="*/ 1397521 w 2909014"/>
                <a:gd name="connsiteY53-6010" fmla="*/ 243628 h 2556892"/>
                <a:gd name="connsiteX54-6011" fmla="*/ 1537732 w 2909014"/>
                <a:gd name="connsiteY54-6012" fmla="*/ 170074 h 2556892"/>
                <a:gd name="connsiteX55-6013" fmla="*/ 1592898 w 2909014"/>
                <a:gd name="connsiteY55-6014" fmla="*/ 129160 h 2556892"/>
                <a:gd name="connsiteX56-6015" fmla="*/ 1683262 w 2909014"/>
                <a:gd name="connsiteY56-6016" fmla="*/ 35759 h 2556892"/>
                <a:gd name="connsiteX57-6017" fmla="*/ 1777702 w 2909014"/>
                <a:gd name="connsiteY57-6018" fmla="*/ 139274 h 2556892"/>
                <a:gd name="connsiteX58-6019" fmla="*/ 1911938 w 2909014"/>
                <a:gd name="connsiteY58-6020" fmla="*/ 215126 h 2556892"/>
                <a:gd name="connsiteX59-6021" fmla="*/ 1955706 w 2909014"/>
                <a:gd name="connsiteY59-6022" fmla="*/ 233819 h 2556892"/>
                <a:gd name="connsiteX60-6023" fmla="*/ 1966643 w 2909014"/>
                <a:gd name="connsiteY60-6024" fmla="*/ 230756 h 2556892"/>
                <a:gd name="connsiteX61-6025" fmla="*/ 1969287 w 2909014"/>
                <a:gd name="connsiteY61-6026" fmla="*/ 230053 h 2556892"/>
                <a:gd name="connsiteX62-6027" fmla="*/ 2019050 w 2909014"/>
                <a:gd name="connsiteY62-6028" fmla="*/ 186624 h 2556892"/>
                <a:gd name="connsiteX63-6029" fmla="*/ 2082031 w 2909014"/>
                <a:gd name="connsiteY63-6030" fmla="*/ 93762 h 2556892"/>
                <a:gd name="connsiteX64-6031" fmla="*/ 2086941 w 2909014"/>
                <a:gd name="connsiteY64-6032" fmla="*/ 0 h 2556892"/>
                <a:gd name="connsiteX0-6033" fmla="*/ 2501286 w 2890059"/>
                <a:gd name="connsiteY0-6034" fmla="*/ 1100528 h 2556892"/>
                <a:gd name="connsiteX1-6035" fmla="*/ 2492092 w 2890059"/>
                <a:gd name="connsiteY1-6036" fmla="*/ 1180518 h 2556892"/>
                <a:gd name="connsiteX2-6037" fmla="*/ 2452097 w 2890059"/>
                <a:gd name="connsiteY2-6038" fmla="*/ 1334981 h 2556892"/>
                <a:gd name="connsiteX3-6039" fmla="*/ 2526110 w 2890059"/>
                <a:gd name="connsiteY3-6040" fmla="*/ 1243499 h 2556892"/>
                <a:gd name="connsiteX4-6041" fmla="*/ 2505883 w 2890059"/>
                <a:gd name="connsiteY4-6042" fmla="*/ 1129031 h 2556892"/>
                <a:gd name="connsiteX5-6043" fmla="*/ 2501286 w 2890059"/>
                <a:gd name="connsiteY5-6044" fmla="*/ 1100528 h 2556892"/>
                <a:gd name="connsiteX6-6045" fmla="*/ 2086941 w 2890059"/>
                <a:gd name="connsiteY6-6046" fmla="*/ 0 h 2556892"/>
                <a:gd name="connsiteX7-6047" fmla="*/ 2145931 w 2890059"/>
                <a:gd name="connsiteY7-6048" fmla="*/ 92843 h 2556892"/>
                <a:gd name="connsiteX8-6049" fmla="*/ 2145711 w 2890059"/>
                <a:gd name="connsiteY8-6050" fmla="*/ 95772 h 2556892"/>
                <a:gd name="connsiteX9-6051" fmla="*/ 2342226 w 2890059"/>
                <a:gd name="connsiteY9-6052" fmla="*/ 146169 h 2556892"/>
                <a:gd name="connsiteX10-6053" fmla="*/ 2509101 w 2890059"/>
                <a:gd name="connsiteY10-6054" fmla="*/ 214666 h 2556892"/>
                <a:gd name="connsiteX11-6055" fmla="*/ 2625868 w 2890059"/>
                <a:gd name="connsiteY11-6056" fmla="*/ 296494 h 2556892"/>
                <a:gd name="connsiteX12-6057" fmla="*/ 2692066 w 2890059"/>
                <a:gd name="connsiteY12-6058" fmla="*/ 382460 h 2556892"/>
                <a:gd name="connsiteX13-6059" fmla="*/ 2730222 w 2890059"/>
                <a:gd name="connsiteY13-6060" fmla="*/ 459692 h 2556892"/>
                <a:gd name="connsiteX14-6061" fmla="*/ 2761023 w 2890059"/>
                <a:gd name="connsiteY14-6062" fmla="*/ 561747 h 2556892"/>
                <a:gd name="connsiteX15-6063" fmla="*/ 2784008 w 2890059"/>
                <a:gd name="connsiteY15-6064" fmla="*/ 666102 h 2556892"/>
                <a:gd name="connsiteX16-6065" fmla="*/ 2803776 w 2890059"/>
                <a:gd name="connsiteY16-6066" fmla="*/ 779650 h 2556892"/>
                <a:gd name="connsiteX17-6067" fmla="*/ 2822164 w 2890059"/>
                <a:gd name="connsiteY17-6068" fmla="*/ 882626 h 2556892"/>
                <a:gd name="connsiteX18-6069" fmla="*/ 2829060 w 2890059"/>
                <a:gd name="connsiteY18-6070" fmla="*/ 938251 h 2556892"/>
                <a:gd name="connsiteX19-6071" fmla="*/ 2852045 w 2890059"/>
                <a:gd name="connsiteY19-6072" fmla="*/ 1122135 h 2556892"/>
                <a:gd name="connsiteX20-6073" fmla="*/ 2869514 w 2890059"/>
                <a:gd name="connsiteY20-6074" fmla="*/ 1265565 h 2556892"/>
                <a:gd name="connsiteX21-6075" fmla="*/ 2879628 w 2890059"/>
                <a:gd name="connsiteY21-6076" fmla="*/ 1355208 h 2556892"/>
                <a:gd name="connsiteX22-6077" fmla="*/ 2886064 w 2890059"/>
                <a:gd name="connsiteY22-6078" fmla="*/ 1424625 h 2556892"/>
                <a:gd name="connsiteX23-6079" fmla="*/ 2872273 w 2890059"/>
                <a:gd name="connsiteY23-6080" fmla="*/ 1444852 h 2556892"/>
                <a:gd name="connsiteX24-6081" fmla="*/ 2447500 w 2890059"/>
                <a:gd name="connsiteY24-6082" fmla="*/ 1641608 h 2556892"/>
                <a:gd name="connsiteX25-6083" fmla="*/ 2446581 w 2890059"/>
                <a:gd name="connsiteY25-6084" fmla="*/ 1783659 h 2556892"/>
                <a:gd name="connsiteX26-6085" fmla="*/ 2451178 w 2890059"/>
                <a:gd name="connsiteY26-6086" fmla="*/ 2127522 h 2556892"/>
                <a:gd name="connsiteX27-6087" fmla="*/ 2457614 w 2890059"/>
                <a:gd name="connsiteY27-6088" fmla="*/ 2556892 h 2556892"/>
                <a:gd name="connsiteX28-6089" fmla="*/ 1261906 w 2890059"/>
                <a:gd name="connsiteY28-6090" fmla="*/ 2556892 h 2556892"/>
                <a:gd name="connsiteX29-6091" fmla="*/ 1281674 w 2890059"/>
                <a:gd name="connsiteY29-6092" fmla="*/ 2299914 h 2556892"/>
                <a:gd name="connsiteX30-6093" fmla="*/ 1306498 w 2890059"/>
                <a:gd name="connsiteY30-6094" fmla="*/ 2083390 h 2556892"/>
                <a:gd name="connsiteX31-6095" fmla="*/ 1330403 w 2890059"/>
                <a:gd name="connsiteY31-6096" fmla="*/ 1927088 h 2556892"/>
                <a:gd name="connsiteX32-6097" fmla="*/ 1372696 w 2890059"/>
                <a:gd name="connsiteY32-6098" fmla="*/ 1718839 h 2556892"/>
                <a:gd name="connsiteX33-6099" fmla="*/ 1406255 w 2890059"/>
                <a:gd name="connsiteY33-6100" fmla="*/ 1619082 h 2556892"/>
                <a:gd name="connsiteX34-6101" fmla="*/ 1413611 w 2890059"/>
                <a:gd name="connsiteY34-6102" fmla="*/ 1591040 h 2556892"/>
                <a:gd name="connsiteX35-6103" fmla="*/ 1319370 w 2890059"/>
                <a:gd name="connsiteY35-6104" fmla="*/ 1212698 h 2556892"/>
                <a:gd name="connsiteX36-6105" fmla="*/ 1287650 w 2890059"/>
                <a:gd name="connsiteY36-6106" fmla="*/ 1086737 h 2556892"/>
                <a:gd name="connsiteX37-6107" fmla="*/ 1126291 w 2890059"/>
                <a:gd name="connsiteY37-6108" fmla="*/ 1342336 h 2556892"/>
                <a:gd name="connsiteX38-6109" fmla="*/ 961255 w 2890059"/>
                <a:gd name="connsiteY38-6110" fmla="*/ 1506453 h 2556892"/>
                <a:gd name="connsiteX39-6111" fmla="*/ 764959 w 2890059"/>
                <a:gd name="connsiteY39-6112" fmla="*/ 1636091 h 2556892"/>
                <a:gd name="connsiteX40-6113" fmla="*/ 493729 w 2890059"/>
                <a:gd name="connsiteY40-6114" fmla="*/ 1753318 h 2556892"/>
                <a:gd name="connsiteX41-6115" fmla="*/ 271689 w 2890059"/>
                <a:gd name="connsiteY41-6116" fmla="*/ 1791474 h 2556892"/>
                <a:gd name="connsiteX42-6117" fmla="*/ 81829 w 2890059"/>
                <a:gd name="connsiteY42-6118" fmla="*/ 1787336 h 2556892"/>
                <a:gd name="connsiteX43-6119" fmla="*/ 0 w 2890059"/>
                <a:gd name="connsiteY43-6120" fmla="*/ 1591499 h 2556892"/>
                <a:gd name="connsiteX44-6121" fmla="*/ 47350 w 2890059"/>
                <a:gd name="connsiteY44-6122" fmla="*/ 1572192 h 2556892"/>
                <a:gd name="connsiteX45-6123" fmla="*/ 307087 w 2890059"/>
                <a:gd name="connsiteY45-6124" fmla="*/ 1484387 h 2556892"/>
                <a:gd name="connsiteX46-6125" fmla="*/ 416958 w 2890059"/>
                <a:gd name="connsiteY46-6126" fmla="*/ 1438416 h 2556892"/>
                <a:gd name="connsiteX47-6127" fmla="*/ 575558 w 2890059"/>
                <a:gd name="connsiteY47-6128" fmla="*/ 1349692 h 2556892"/>
                <a:gd name="connsiteX48-6129" fmla="*/ 782428 w 2890059"/>
                <a:gd name="connsiteY48-6130" fmla="*/ 1212698 h 2556892"/>
                <a:gd name="connsiteX49-6131" fmla="*/ 834835 w 2890059"/>
                <a:gd name="connsiteY49-6132" fmla="*/ 1149718 h 2556892"/>
                <a:gd name="connsiteX50-6133" fmla="*/ 1002629 w 2890059"/>
                <a:gd name="connsiteY50-6134" fmla="*/ 829759 h 2556892"/>
                <a:gd name="connsiteX51-6135" fmla="*/ 1144680 w 2890059"/>
                <a:gd name="connsiteY51-6136" fmla="*/ 462450 h 2556892"/>
                <a:gd name="connsiteX52-6137" fmla="*/ 1237082 w 2890059"/>
                <a:gd name="connsiteY52-6138" fmla="*/ 327755 h 2556892"/>
                <a:gd name="connsiteX53-6139" fmla="*/ 1397521 w 2890059"/>
                <a:gd name="connsiteY53-6140" fmla="*/ 243628 h 2556892"/>
                <a:gd name="connsiteX54-6141" fmla="*/ 1537732 w 2890059"/>
                <a:gd name="connsiteY54-6142" fmla="*/ 170074 h 2556892"/>
                <a:gd name="connsiteX55-6143" fmla="*/ 1592898 w 2890059"/>
                <a:gd name="connsiteY55-6144" fmla="*/ 129160 h 2556892"/>
                <a:gd name="connsiteX56-6145" fmla="*/ 1683262 w 2890059"/>
                <a:gd name="connsiteY56-6146" fmla="*/ 35759 h 2556892"/>
                <a:gd name="connsiteX57-6147" fmla="*/ 1777702 w 2890059"/>
                <a:gd name="connsiteY57-6148" fmla="*/ 139274 h 2556892"/>
                <a:gd name="connsiteX58-6149" fmla="*/ 1911938 w 2890059"/>
                <a:gd name="connsiteY58-6150" fmla="*/ 215126 h 2556892"/>
                <a:gd name="connsiteX59-6151" fmla="*/ 1955706 w 2890059"/>
                <a:gd name="connsiteY59-6152" fmla="*/ 233819 h 2556892"/>
                <a:gd name="connsiteX60-6153" fmla="*/ 1966643 w 2890059"/>
                <a:gd name="connsiteY60-6154" fmla="*/ 230756 h 2556892"/>
                <a:gd name="connsiteX61-6155" fmla="*/ 1969287 w 2890059"/>
                <a:gd name="connsiteY61-6156" fmla="*/ 230053 h 2556892"/>
                <a:gd name="connsiteX62-6157" fmla="*/ 2019050 w 2890059"/>
                <a:gd name="connsiteY62-6158" fmla="*/ 186624 h 2556892"/>
                <a:gd name="connsiteX63-6159" fmla="*/ 2082031 w 2890059"/>
                <a:gd name="connsiteY63-6160" fmla="*/ 93762 h 2556892"/>
                <a:gd name="connsiteX64-6161" fmla="*/ 2086941 w 2890059"/>
                <a:gd name="connsiteY64-6162" fmla="*/ 0 h 2556892"/>
                <a:gd name="connsiteX0-6163" fmla="*/ 2501286 w 2887840"/>
                <a:gd name="connsiteY0-6164" fmla="*/ 1100528 h 2556892"/>
                <a:gd name="connsiteX1-6165" fmla="*/ 2492092 w 2887840"/>
                <a:gd name="connsiteY1-6166" fmla="*/ 1180518 h 2556892"/>
                <a:gd name="connsiteX2-6167" fmla="*/ 2452097 w 2887840"/>
                <a:gd name="connsiteY2-6168" fmla="*/ 1334981 h 2556892"/>
                <a:gd name="connsiteX3-6169" fmla="*/ 2526110 w 2887840"/>
                <a:gd name="connsiteY3-6170" fmla="*/ 1243499 h 2556892"/>
                <a:gd name="connsiteX4-6171" fmla="*/ 2505883 w 2887840"/>
                <a:gd name="connsiteY4-6172" fmla="*/ 1129031 h 2556892"/>
                <a:gd name="connsiteX5-6173" fmla="*/ 2501286 w 2887840"/>
                <a:gd name="connsiteY5-6174" fmla="*/ 1100528 h 2556892"/>
                <a:gd name="connsiteX6-6175" fmla="*/ 2086941 w 2887840"/>
                <a:gd name="connsiteY6-6176" fmla="*/ 0 h 2556892"/>
                <a:gd name="connsiteX7-6177" fmla="*/ 2145931 w 2887840"/>
                <a:gd name="connsiteY7-6178" fmla="*/ 92843 h 2556892"/>
                <a:gd name="connsiteX8-6179" fmla="*/ 2145711 w 2887840"/>
                <a:gd name="connsiteY8-6180" fmla="*/ 95772 h 2556892"/>
                <a:gd name="connsiteX9-6181" fmla="*/ 2342226 w 2887840"/>
                <a:gd name="connsiteY9-6182" fmla="*/ 146169 h 2556892"/>
                <a:gd name="connsiteX10-6183" fmla="*/ 2509101 w 2887840"/>
                <a:gd name="connsiteY10-6184" fmla="*/ 214666 h 2556892"/>
                <a:gd name="connsiteX11-6185" fmla="*/ 2625868 w 2887840"/>
                <a:gd name="connsiteY11-6186" fmla="*/ 296494 h 2556892"/>
                <a:gd name="connsiteX12-6187" fmla="*/ 2692066 w 2887840"/>
                <a:gd name="connsiteY12-6188" fmla="*/ 382460 h 2556892"/>
                <a:gd name="connsiteX13-6189" fmla="*/ 2730222 w 2887840"/>
                <a:gd name="connsiteY13-6190" fmla="*/ 459692 h 2556892"/>
                <a:gd name="connsiteX14-6191" fmla="*/ 2761023 w 2887840"/>
                <a:gd name="connsiteY14-6192" fmla="*/ 561747 h 2556892"/>
                <a:gd name="connsiteX15-6193" fmla="*/ 2784008 w 2887840"/>
                <a:gd name="connsiteY15-6194" fmla="*/ 666102 h 2556892"/>
                <a:gd name="connsiteX16-6195" fmla="*/ 2803776 w 2887840"/>
                <a:gd name="connsiteY16-6196" fmla="*/ 779650 h 2556892"/>
                <a:gd name="connsiteX17-6197" fmla="*/ 2822164 w 2887840"/>
                <a:gd name="connsiteY17-6198" fmla="*/ 882626 h 2556892"/>
                <a:gd name="connsiteX18-6199" fmla="*/ 2829060 w 2887840"/>
                <a:gd name="connsiteY18-6200" fmla="*/ 938251 h 2556892"/>
                <a:gd name="connsiteX19-6201" fmla="*/ 2852045 w 2887840"/>
                <a:gd name="connsiteY19-6202" fmla="*/ 1122135 h 2556892"/>
                <a:gd name="connsiteX20-6203" fmla="*/ 2869514 w 2887840"/>
                <a:gd name="connsiteY20-6204" fmla="*/ 1265565 h 2556892"/>
                <a:gd name="connsiteX21-6205" fmla="*/ 2879628 w 2887840"/>
                <a:gd name="connsiteY21-6206" fmla="*/ 1355208 h 2556892"/>
                <a:gd name="connsiteX22-6207" fmla="*/ 2886064 w 2887840"/>
                <a:gd name="connsiteY22-6208" fmla="*/ 1424625 h 2556892"/>
                <a:gd name="connsiteX23-6209" fmla="*/ 2872273 w 2887840"/>
                <a:gd name="connsiteY23-6210" fmla="*/ 1444852 h 2556892"/>
                <a:gd name="connsiteX24-6211" fmla="*/ 2447500 w 2887840"/>
                <a:gd name="connsiteY24-6212" fmla="*/ 1641608 h 2556892"/>
                <a:gd name="connsiteX25-6213" fmla="*/ 2446581 w 2887840"/>
                <a:gd name="connsiteY25-6214" fmla="*/ 1783659 h 2556892"/>
                <a:gd name="connsiteX26-6215" fmla="*/ 2451178 w 2887840"/>
                <a:gd name="connsiteY26-6216" fmla="*/ 2127522 h 2556892"/>
                <a:gd name="connsiteX27-6217" fmla="*/ 2457614 w 2887840"/>
                <a:gd name="connsiteY27-6218" fmla="*/ 2556892 h 2556892"/>
                <a:gd name="connsiteX28-6219" fmla="*/ 1261906 w 2887840"/>
                <a:gd name="connsiteY28-6220" fmla="*/ 2556892 h 2556892"/>
                <a:gd name="connsiteX29-6221" fmla="*/ 1281674 w 2887840"/>
                <a:gd name="connsiteY29-6222" fmla="*/ 2299914 h 2556892"/>
                <a:gd name="connsiteX30-6223" fmla="*/ 1306498 w 2887840"/>
                <a:gd name="connsiteY30-6224" fmla="*/ 2083390 h 2556892"/>
                <a:gd name="connsiteX31-6225" fmla="*/ 1330403 w 2887840"/>
                <a:gd name="connsiteY31-6226" fmla="*/ 1927088 h 2556892"/>
                <a:gd name="connsiteX32-6227" fmla="*/ 1372696 w 2887840"/>
                <a:gd name="connsiteY32-6228" fmla="*/ 1718839 h 2556892"/>
                <a:gd name="connsiteX33-6229" fmla="*/ 1406255 w 2887840"/>
                <a:gd name="connsiteY33-6230" fmla="*/ 1619082 h 2556892"/>
                <a:gd name="connsiteX34-6231" fmla="*/ 1413611 w 2887840"/>
                <a:gd name="connsiteY34-6232" fmla="*/ 1591040 h 2556892"/>
                <a:gd name="connsiteX35-6233" fmla="*/ 1319370 w 2887840"/>
                <a:gd name="connsiteY35-6234" fmla="*/ 1212698 h 2556892"/>
                <a:gd name="connsiteX36-6235" fmla="*/ 1287650 w 2887840"/>
                <a:gd name="connsiteY36-6236" fmla="*/ 1086737 h 2556892"/>
                <a:gd name="connsiteX37-6237" fmla="*/ 1126291 w 2887840"/>
                <a:gd name="connsiteY37-6238" fmla="*/ 1342336 h 2556892"/>
                <a:gd name="connsiteX38-6239" fmla="*/ 961255 w 2887840"/>
                <a:gd name="connsiteY38-6240" fmla="*/ 1506453 h 2556892"/>
                <a:gd name="connsiteX39-6241" fmla="*/ 764959 w 2887840"/>
                <a:gd name="connsiteY39-6242" fmla="*/ 1636091 h 2556892"/>
                <a:gd name="connsiteX40-6243" fmla="*/ 493729 w 2887840"/>
                <a:gd name="connsiteY40-6244" fmla="*/ 1753318 h 2556892"/>
                <a:gd name="connsiteX41-6245" fmla="*/ 271689 w 2887840"/>
                <a:gd name="connsiteY41-6246" fmla="*/ 1791474 h 2556892"/>
                <a:gd name="connsiteX42-6247" fmla="*/ 81829 w 2887840"/>
                <a:gd name="connsiteY42-6248" fmla="*/ 1787336 h 2556892"/>
                <a:gd name="connsiteX43-6249" fmla="*/ 0 w 2887840"/>
                <a:gd name="connsiteY43-6250" fmla="*/ 1591499 h 2556892"/>
                <a:gd name="connsiteX44-6251" fmla="*/ 47350 w 2887840"/>
                <a:gd name="connsiteY44-6252" fmla="*/ 1572192 h 2556892"/>
                <a:gd name="connsiteX45-6253" fmla="*/ 307087 w 2887840"/>
                <a:gd name="connsiteY45-6254" fmla="*/ 1484387 h 2556892"/>
                <a:gd name="connsiteX46-6255" fmla="*/ 416958 w 2887840"/>
                <a:gd name="connsiteY46-6256" fmla="*/ 1438416 h 2556892"/>
                <a:gd name="connsiteX47-6257" fmla="*/ 575558 w 2887840"/>
                <a:gd name="connsiteY47-6258" fmla="*/ 1349692 h 2556892"/>
                <a:gd name="connsiteX48-6259" fmla="*/ 782428 w 2887840"/>
                <a:gd name="connsiteY48-6260" fmla="*/ 1212698 h 2556892"/>
                <a:gd name="connsiteX49-6261" fmla="*/ 834835 w 2887840"/>
                <a:gd name="connsiteY49-6262" fmla="*/ 1149718 h 2556892"/>
                <a:gd name="connsiteX50-6263" fmla="*/ 1002629 w 2887840"/>
                <a:gd name="connsiteY50-6264" fmla="*/ 829759 h 2556892"/>
                <a:gd name="connsiteX51-6265" fmla="*/ 1144680 w 2887840"/>
                <a:gd name="connsiteY51-6266" fmla="*/ 462450 h 2556892"/>
                <a:gd name="connsiteX52-6267" fmla="*/ 1237082 w 2887840"/>
                <a:gd name="connsiteY52-6268" fmla="*/ 327755 h 2556892"/>
                <a:gd name="connsiteX53-6269" fmla="*/ 1397521 w 2887840"/>
                <a:gd name="connsiteY53-6270" fmla="*/ 243628 h 2556892"/>
                <a:gd name="connsiteX54-6271" fmla="*/ 1537732 w 2887840"/>
                <a:gd name="connsiteY54-6272" fmla="*/ 170074 h 2556892"/>
                <a:gd name="connsiteX55-6273" fmla="*/ 1592898 w 2887840"/>
                <a:gd name="connsiteY55-6274" fmla="*/ 129160 h 2556892"/>
                <a:gd name="connsiteX56-6275" fmla="*/ 1683262 w 2887840"/>
                <a:gd name="connsiteY56-6276" fmla="*/ 35759 h 2556892"/>
                <a:gd name="connsiteX57-6277" fmla="*/ 1777702 w 2887840"/>
                <a:gd name="connsiteY57-6278" fmla="*/ 139274 h 2556892"/>
                <a:gd name="connsiteX58-6279" fmla="*/ 1911938 w 2887840"/>
                <a:gd name="connsiteY58-6280" fmla="*/ 215126 h 2556892"/>
                <a:gd name="connsiteX59-6281" fmla="*/ 1955706 w 2887840"/>
                <a:gd name="connsiteY59-6282" fmla="*/ 233819 h 2556892"/>
                <a:gd name="connsiteX60-6283" fmla="*/ 1966643 w 2887840"/>
                <a:gd name="connsiteY60-6284" fmla="*/ 230756 h 2556892"/>
                <a:gd name="connsiteX61-6285" fmla="*/ 1969287 w 2887840"/>
                <a:gd name="connsiteY61-6286" fmla="*/ 230053 h 2556892"/>
                <a:gd name="connsiteX62-6287" fmla="*/ 2019050 w 2887840"/>
                <a:gd name="connsiteY62-6288" fmla="*/ 186624 h 2556892"/>
                <a:gd name="connsiteX63-6289" fmla="*/ 2082031 w 2887840"/>
                <a:gd name="connsiteY63-6290" fmla="*/ 93762 h 2556892"/>
                <a:gd name="connsiteX64-6291" fmla="*/ 2086941 w 2887840"/>
                <a:gd name="connsiteY64-6292" fmla="*/ 0 h 2556892"/>
                <a:gd name="connsiteX0-6293" fmla="*/ 2501286 w 2887840"/>
                <a:gd name="connsiteY0-6294" fmla="*/ 1100528 h 2556892"/>
                <a:gd name="connsiteX1-6295" fmla="*/ 2492092 w 2887840"/>
                <a:gd name="connsiteY1-6296" fmla="*/ 1180518 h 2556892"/>
                <a:gd name="connsiteX2-6297" fmla="*/ 2452097 w 2887840"/>
                <a:gd name="connsiteY2-6298" fmla="*/ 1334981 h 2556892"/>
                <a:gd name="connsiteX3-6299" fmla="*/ 2526110 w 2887840"/>
                <a:gd name="connsiteY3-6300" fmla="*/ 1243499 h 2556892"/>
                <a:gd name="connsiteX4-6301" fmla="*/ 2505883 w 2887840"/>
                <a:gd name="connsiteY4-6302" fmla="*/ 1129031 h 2556892"/>
                <a:gd name="connsiteX5-6303" fmla="*/ 2501286 w 2887840"/>
                <a:gd name="connsiteY5-6304" fmla="*/ 1100528 h 2556892"/>
                <a:gd name="connsiteX6-6305" fmla="*/ 2086941 w 2887840"/>
                <a:gd name="connsiteY6-6306" fmla="*/ 0 h 2556892"/>
                <a:gd name="connsiteX7-6307" fmla="*/ 2145931 w 2887840"/>
                <a:gd name="connsiteY7-6308" fmla="*/ 92843 h 2556892"/>
                <a:gd name="connsiteX8-6309" fmla="*/ 2145711 w 2887840"/>
                <a:gd name="connsiteY8-6310" fmla="*/ 95772 h 2556892"/>
                <a:gd name="connsiteX9-6311" fmla="*/ 2342226 w 2887840"/>
                <a:gd name="connsiteY9-6312" fmla="*/ 146169 h 2556892"/>
                <a:gd name="connsiteX10-6313" fmla="*/ 2509101 w 2887840"/>
                <a:gd name="connsiteY10-6314" fmla="*/ 214666 h 2556892"/>
                <a:gd name="connsiteX11-6315" fmla="*/ 2625868 w 2887840"/>
                <a:gd name="connsiteY11-6316" fmla="*/ 296494 h 2556892"/>
                <a:gd name="connsiteX12-6317" fmla="*/ 2692066 w 2887840"/>
                <a:gd name="connsiteY12-6318" fmla="*/ 382460 h 2556892"/>
                <a:gd name="connsiteX13-6319" fmla="*/ 2730222 w 2887840"/>
                <a:gd name="connsiteY13-6320" fmla="*/ 459692 h 2556892"/>
                <a:gd name="connsiteX14-6321" fmla="*/ 2761023 w 2887840"/>
                <a:gd name="connsiteY14-6322" fmla="*/ 561747 h 2556892"/>
                <a:gd name="connsiteX15-6323" fmla="*/ 2784008 w 2887840"/>
                <a:gd name="connsiteY15-6324" fmla="*/ 666102 h 2556892"/>
                <a:gd name="connsiteX16-6325" fmla="*/ 2803776 w 2887840"/>
                <a:gd name="connsiteY16-6326" fmla="*/ 779650 h 2556892"/>
                <a:gd name="connsiteX17-6327" fmla="*/ 2829060 w 2887840"/>
                <a:gd name="connsiteY17-6328" fmla="*/ 938251 h 2556892"/>
                <a:gd name="connsiteX18-6329" fmla="*/ 2852045 w 2887840"/>
                <a:gd name="connsiteY18-6330" fmla="*/ 1122135 h 2556892"/>
                <a:gd name="connsiteX19-6331" fmla="*/ 2869514 w 2887840"/>
                <a:gd name="connsiteY19-6332" fmla="*/ 1265565 h 2556892"/>
                <a:gd name="connsiteX20-6333" fmla="*/ 2879628 w 2887840"/>
                <a:gd name="connsiteY20-6334" fmla="*/ 1355208 h 2556892"/>
                <a:gd name="connsiteX21-6335" fmla="*/ 2886064 w 2887840"/>
                <a:gd name="connsiteY21-6336" fmla="*/ 1424625 h 2556892"/>
                <a:gd name="connsiteX22-6337" fmla="*/ 2872273 w 2887840"/>
                <a:gd name="connsiteY22-6338" fmla="*/ 1444852 h 2556892"/>
                <a:gd name="connsiteX23-6339" fmla="*/ 2447500 w 2887840"/>
                <a:gd name="connsiteY23-6340" fmla="*/ 1641608 h 2556892"/>
                <a:gd name="connsiteX24-6341" fmla="*/ 2446581 w 2887840"/>
                <a:gd name="connsiteY24-6342" fmla="*/ 1783659 h 2556892"/>
                <a:gd name="connsiteX25-6343" fmla="*/ 2451178 w 2887840"/>
                <a:gd name="connsiteY25-6344" fmla="*/ 2127522 h 2556892"/>
                <a:gd name="connsiteX26-6345" fmla="*/ 2457614 w 2887840"/>
                <a:gd name="connsiteY26-6346" fmla="*/ 2556892 h 2556892"/>
                <a:gd name="connsiteX27-6347" fmla="*/ 1261906 w 2887840"/>
                <a:gd name="connsiteY27-6348" fmla="*/ 2556892 h 2556892"/>
                <a:gd name="connsiteX28-6349" fmla="*/ 1281674 w 2887840"/>
                <a:gd name="connsiteY28-6350" fmla="*/ 2299914 h 2556892"/>
                <a:gd name="connsiteX29-6351" fmla="*/ 1306498 w 2887840"/>
                <a:gd name="connsiteY29-6352" fmla="*/ 2083390 h 2556892"/>
                <a:gd name="connsiteX30-6353" fmla="*/ 1330403 w 2887840"/>
                <a:gd name="connsiteY30-6354" fmla="*/ 1927088 h 2556892"/>
                <a:gd name="connsiteX31-6355" fmla="*/ 1372696 w 2887840"/>
                <a:gd name="connsiteY31-6356" fmla="*/ 1718839 h 2556892"/>
                <a:gd name="connsiteX32-6357" fmla="*/ 1406255 w 2887840"/>
                <a:gd name="connsiteY32-6358" fmla="*/ 1619082 h 2556892"/>
                <a:gd name="connsiteX33-6359" fmla="*/ 1413611 w 2887840"/>
                <a:gd name="connsiteY33-6360" fmla="*/ 1591040 h 2556892"/>
                <a:gd name="connsiteX34-6361" fmla="*/ 1319370 w 2887840"/>
                <a:gd name="connsiteY34-6362" fmla="*/ 1212698 h 2556892"/>
                <a:gd name="connsiteX35-6363" fmla="*/ 1287650 w 2887840"/>
                <a:gd name="connsiteY35-6364" fmla="*/ 1086737 h 2556892"/>
                <a:gd name="connsiteX36-6365" fmla="*/ 1126291 w 2887840"/>
                <a:gd name="connsiteY36-6366" fmla="*/ 1342336 h 2556892"/>
                <a:gd name="connsiteX37-6367" fmla="*/ 961255 w 2887840"/>
                <a:gd name="connsiteY37-6368" fmla="*/ 1506453 h 2556892"/>
                <a:gd name="connsiteX38-6369" fmla="*/ 764959 w 2887840"/>
                <a:gd name="connsiteY38-6370" fmla="*/ 1636091 h 2556892"/>
                <a:gd name="connsiteX39-6371" fmla="*/ 493729 w 2887840"/>
                <a:gd name="connsiteY39-6372" fmla="*/ 1753318 h 2556892"/>
                <a:gd name="connsiteX40-6373" fmla="*/ 271689 w 2887840"/>
                <a:gd name="connsiteY40-6374" fmla="*/ 1791474 h 2556892"/>
                <a:gd name="connsiteX41-6375" fmla="*/ 81829 w 2887840"/>
                <a:gd name="connsiteY41-6376" fmla="*/ 1787336 h 2556892"/>
                <a:gd name="connsiteX42-6377" fmla="*/ 0 w 2887840"/>
                <a:gd name="connsiteY42-6378" fmla="*/ 1591499 h 2556892"/>
                <a:gd name="connsiteX43-6379" fmla="*/ 47350 w 2887840"/>
                <a:gd name="connsiteY43-6380" fmla="*/ 1572192 h 2556892"/>
                <a:gd name="connsiteX44-6381" fmla="*/ 307087 w 2887840"/>
                <a:gd name="connsiteY44-6382" fmla="*/ 1484387 h 2556892"/>
                <a:gd name="connsiteX45-6383" fmla="*/ 416958 w 2887840"/>
                <a:gd name="connsiteY45-6384" fmla="*/ 1438416 h 2556892"/>
                <a:gd name="connsiteX46-6385" fmla="*/ 575558 w 2887840"/>
                <a:gd name="connsiteY46-6386" fmla="*/ 1349692 h 2556892"/>
                <a:gd name="connsiteX47-6387" fmla="*/ 782428 w 2887840"/>
                <a:gd name="connsiteY47-6388" fmla="*/ 1212698 h 2556892"/>
                <a:gd name="connsiteX48-6389" fmla="*/ 834835 w 2887840"/>
                <a:gd name="connsiteY48-6390" fmla="*/ 1149718 h 2556892"/>
                <a:gd name="connsiteX49-6391" fmla="*/ 1002629 w 2887840"/>
                <a:gd name="connsiteY49-6392" fmla="*/ 829759 h 2556892"/>
                <a:gd name="connsiteX50-6393" fmla="*/ 1144680 w 2887840"/>
                <a:gd name="connsiteY50-6394" fmla="*/ 462450 h 2556892"/>
                <a:gd name="connsiteX51-6395" fmla="*/ 1237082 w 2887840"/>
                <a:gd name="connsiteY51-6396" fmla="*/ 327755 h 2556892"/>
                <a:gd name="connsiteX52-6397" fmla="*/ 1397521 w 2887840"/>
                <a:gd name="connsiteY52-6398" fmla="*/ 243628 h 2556892"/>
                <a:gd name="connsiteX53-6399" fmla="*/ 1537732 w 2887840"/>
                <a:gd name="connsiteY53-6400" fmla="*/ 170074 h 2556892"/>
                <a:gd name="connsiteX54-6401" fmla="*/ 1592898 w 2887840"/>
                <a:gd name="connsiteY54-6402" fmla="*/ 129160 h 2556892"/>
                <a:gd name="connsiteX55-6403" fmla="*/ 1683262 w 2887840"/>
                <a:gd name="connsiteY55-6404" fmla="*/ 35759 h 2556892"/>
                <a:gd name="connsiteX56-6405" fmla="*/ 1777702 w 2887840"/>
                <a:gd name="connsiteY56-6406" fmla="*/ 139274 h 2556892"/>
                <a:gd name="connsiteX57-6407" fmla="*/ 1911938 w 2887840"/>
                <a:gd name="connsiteY57-6408" fmla="*/ 215126 h 2556892"/>
                <a:gd name="connsiteX58-6409" fmla="*/ 1955706 w 2887840"/>
                <a:gd name="connsiteY58-6410" fmla="*/ 233819 h 2556892"/>
                <a:gd name="connsiteX59-6411" fmla="*/ 1966643 w 2887840"/>
                <a:gd name="connsiteY59-6412" fmla="*/ 230756 h 2556892"/>
                <a:gd name="connsiteX60-6413" fmla="*/ 1969287 w 2887840"/>
                <a:gd name="connsiteY60-6414" fmla="*/ 230053 h 2556892"/>
                <a:gd name="connsiteX61-6415" fmla="*/ 2019050 w 2887840"/>
                <a:gd name="connsiteY61-6416" fmla="*/ 186624 h 2556892"/>
                <a:gd name="connsiteX62-6417" fmla="*/ 2082031 w 2887840"/>
                <a:gd name="connsiteY62-6418" fmla="*/ 93762 h 2556892"/>
                <a:gd name="connsiteX63-6419" fmla="*/ 2086941 w 2887840"/>
                <a:gd name="connsiteY63-6420" fmla="*/ 0 h 2556892"/>
                <a:gd name="connsiteX0-6421" fmla="*/ 2501286 w 2887840"/>
                <a:gd name="connsiteY0-6422" fmla="*/ 1100528 h 2556892"/>
                <a:gd name="connsiteX1-6423" fmla="*/ 2492092 w 2887840"/>
                <a:gd name="connsiteY1-6424" fmla="*/ 1180518 h 2556892"/>
                <a:gd name="connsiteX2-6425" fmla="*/ 2452097 w 2887840"/>
                <a:gd name="connsiteY2-6426" fmla="*/ 1334981 h 2556892"/>
                <a:gd name="connsiteX3-6427" fmla="*/ 2526110 w 2887840"/>
                <a:gd name="connsiteY3-6428" fmla="*/ 1243499 h 2556892"/>
                <a:gd name="connsiteX4-6429" fmla="*/ 2505883 w 2887840"/>
                <a:gd name="connsiteY4-6430" fmla="*/ 1129031 h 2556892"/>
                <a:gd name="connsiteX5-6431" fmla="*/ 2501286 w 2887840"/>
                <a:gd name="connsiteY5-6432" fmla="*/ 1100528 h 2556892"/>
                <a:gd name="connsiteX6-6433" fmla="*/ 2086941 w 2887840"/>
                <a:gd name="connsiteY6-6434" fmla="*/ 0 h 2556892"/>
                <a:gd name="connsiteX7-6435" fmla="*/ 2145931 w 2887840"/>
                <a:gd name="connsiteY7-6436" fmla="*/ 92843 h 2556892"/>
                <a:gd name="connsiteX8-6437" fmla="*/ 2145711 w 2887840"/>
                <a:gd name="connsiteY8-6438" fmla="*/ 95772 h 2556892"/>
                <a:gd name="connsiteX9-6439" fmla="*/ 2342226 w 2887840"/>
                <a:gd name="connsiteY9-6440" fmla="*/ 146169 h 2556892"/>
                <a:gd name="connsiteX10-6441" fmla="*/ 2509101 w 2887840"/>
                <a:gd name="connsiteY10-6442" fmla="*/ 214666 h 2556892"/>
                <a:gd name="connsiteX11-6443" fmla="*/ 2625868 w 2887840"/>
                <a:gd name="connsiteY11-6444" fmla="*/ 296494 h 2556892"/>
                <a:gd name="connsiteX12-6445" fmla="*/ 2692066 w 2887840"/>
                <a:gd name="connsiteY12-6446" fmla="*/ 382460 h 2556892"/>
                <a:gd name="connsiteX13-6447" fmla="*/ 2730222 w 2887840"/>
                <a:gd name="connsiteY13-6448" fmla="*/ 459692 h 2556892"/>
                <a:gd name="connsiteX14-6449" fmla="*/ 2761023 w 2887840"/>
                <a:gd name="connsiteY14-6450" fmla="*/ 561747 h 2556892"/>
                <a:gd name="connsiteX15-6451" fmla="*/ 2784008 w 2887840"/>
                <a:gd name="connsiteY15-6452" fmla="*/ 666102 h 2556892"/>
                <a:gd name="connsiteX16-6453" fmla="*/ 2829060 w 2887840"/>
                <a:gd name="connsiteY16-6454" fmla="*/ 938251 h 2556892"/>
                <a:gd name="connsiteX17-6455" fmla="*/ 2852045 w 2887840"/>
                <a:gd name="connsiteY17-6456" fmla="*/ 1122135 h 2556892"/>
                <a:gd name="connsiteX18-6457" fmla="*/ 2869514 w 2887840"/>
                <a:gd name="connsiteY18-6458" fmla="*/ 1265565 h 2556892"/>
                <a:gd name="connsiteX19-6459" fmla="*/ 2879628 w 2887840"/>
                <a:gd name="connsiteY19-6460" fmla="*/ 1355208 h 2556892"/>
                <a:gd name="connsiteX20-6461" fmla="*/ 2886064 w 2887840"/>
                <a:gd name="connsiteY20-6462" fmla="*/ 1424625 h 2556892"/>
                <a:gd name="connsiteX21-6463" fmla="*/ 2872273 w 2887840"/>
                <a:gd name="connsiteY21-6464" fmla="*/ 1444852 h 2556892"/>
                <a:gd name="connsiteX22-6465" fmla="*/ 2447500 w 2887840"/>
                <a:gd name="connsiteY22-6466" fmla="*/ 1641608 h 2556892"/>
                <a:gd name="connsiteX23-6467" fmla="*/ 2446581 w 2887840"/>
                <a:gd name="connsiteY23-6468" fmla="*/ 1783659 h 2556892"/>
                <a:gd name="connsiteX24-6469" fmla="*/ 2451178 w 2887840"/>
                <a:gd name="connsiteY24-6470" fmla="*/ 2127522 h 2556892"/>
                <a:gd name="connsiteX25-6471" fmla="*/ 2457614 w 2887840"/>
                <a:gd name="connsiteY25-6472" fmla="*/ 2556892 h 2556892"/>
                <a:gd name="connsiteX26-6473" fmla="*/ 1261906 w 2887840"/>
                <a:gd name="connsiteY26-6474" fmla="*/ 2556892 h 2556892"/>
                <a:gd name="connsiteX27-6475" fmla="*/ 1281674 w 2887840"/>
                <a:gd name="connsiteY27-6476" fmla="*/ 2299914 h 2556892"/>
                <a:gd name="connsiteX28-6477" fmla="*/ 1306498 w 2887840"/>
                <a:gd name="connsiteY28-6478" fmla="*/ 2083390 h 2556892"/>
                <a:gd name="connsiteX29-6479" fmla="*/ 1330403 w 2887840"/>
                <a:gd name="connsiteY29-6480" fmla="*/ 1927088 h 2556892"/>
                <a:gd name="connsiteX30-6481" fmla="*/ 1372696 w 2887840"/>
                <a:gd name="connsiteY30-6482" fmla="*/ 1718839 h 2556892"/>
                <a:gd name="connsiteX31-6483" fmla="*/ 1406255 w 2887840"/>
                <a:gd name="connsiteY31-6484" fmla="*/ 1619082 h 2556892"/>
                <a:gd name="connsiteX32-6485" fmla="*/ 1413611 w 2887840"/>
                <a:gd name="connsiteY32-6486" fmla="*/ 1591040 h 2556892"/>
                <a:gd name="connsiteX33-6487" fmla="*/ 1319370 w 2887840"/>
                <a:gd name="connsiteY33-6488" fmla="*/ 1212698 h 2556892"/>
                <a:gd name="connsiteX34-6489" fmla="*/ 1287650 w 2887840"/>
                <a:gd name="connsiteY34-6490" fmla="*/ 1086737 h 2556892"/>
                <a:gd name="connsiteX35-6491" fmla="*/ 1126291 w 2887840"/>
                <a:gd name="connsiteY35-6492" fmla="*/ 1342336 h 2556892"/>
                <a:gd name="connsiteX36-6493" fmla="*/ 961255 w 2887840"/>
                <a:gd name="connsiteY36-6494" fmla="*/ 1506453 h 2556892"/>
                <a:gd name="connsiteX37-6495" fmla="*/ 764959 w 2887840"/>
                <a:gd name="connsiteY37-6496" fmla="*/ 1636091 h 2556892"/>
                <a:gd name="connsiteX38-6497" fmla="*/ 493729 w 2887840"/>
                <a:gd name="connsiteY38-6498" fmla="*/ 1753318 h 2556892"/>
                <a:gd name="connsiteX39-6499" fmla="*/ 271689 w 2887840"/>
                <a:gd name="connsiteY39-6500" fmla="*/ 1791474 h 2556892"/>
                <a:gd name="connsiteX40-6501" fmla="*/ 81829 w 2887840"/>
                <a:gd name="connsiteY40-6502" fmla="*/ 1787336 h 2556892"/>
                <a:gd name="connsiteX41-6503" fmla="*/ 0 w 2887840"/>
                <a:gd name="connsiteY41-6504" fmla="*/ 1591499 h 2556892"/>
                <a:gd name="connsiteX42-6505" fmla="*/ 47350 w 2887840"/>
                <a:gd name="connsiteY42-6506" fmla="*/ 1572192 h 2556892"/>
                <a:gd name="connsiteX43-6507" fmla="*/ 307087 w 2887840"/>
                <a:gd name="connsiteY43-6508" fmla="*/ 1484387 h 2556892"/>
                <a:gd name="connsiteX44-6509" fmla="*/ 416958 w 2887840"/>
                <a:gd name="connsiteY44-6510" fmla="*/ 1438416 h 2556892"/>
                <a:gd name="connsiteX45-6511" fmla="*/ 575558 w 2887840"/>
                <a:gd name="connsiteY45-6512" fmla="*/ 1349692 h 2556892"/>
                <a:gd name="connsiteX46-6513" fmla="*/ 782428 w 2887840"/>
                <a:gd name="connsiteY46-6514" fmla="*/ 1212698 h 2556892"/>
                <a:gd name="connsiteX47-6515" fmla="*/ 834835 w 2887840"/>
                <a:gd name="connsiteY47-6516" fmla="*/ 1149718 h 2556892"/>
                <a:gd name="connsiteX48-6517" fmla="*/ 1002629 w 2887840"/>
                <a:gd name="connsiteY48-6518" fmla="*/ 829759 h 2556892"/>
                <a:gd name="connsiteX49-6519" fmla="*/ 1144680 w 2887840"/>
                <a:gd name="connsiteY49-6520" fmla="*/ 462450 h 2556892"/>
                <a:gd name="connsiteX50-6521" fmla="*/ 1237082 w 2887840"/>
                <a:gd name="connsiteY50-6522" fmla="*/ 327755 h 2556892"/>
                <a:gd name="connsiteX51-6523" fmla="*/ 1397521 w 2887840"/>
                <a:gd name="connsiteY51-6524" fmla="*/ 243628 h 2556892"/>
                <a:gd name="connsiteX52-6525" fmla="*/ 1537732 w 2887840"/>
                <a:gd name="connsiteY52-6526" fmla="*/ 170074 h 2556892"/>
                <a:gd name="connsiteX53-6527" fmla="*/ 1592898 w 2887840"/>
                <a:gd name="connsiteY53-6528" fmla="*/ 129160 h 2556892"/>
                <a:gd name="connsiteX54-6529" fmla="*/ 1683262 w 2887840"/>
                <a:gd name="connsiteY54-6530" fmla="*/ 35759 h 2556892"/>
                <a:gd name="connsiteX55-6531" fmla="*/ 1777702 w 2887840"/>
                <a:gd name="connsiteY55-6532" fmla="*/ 139274 h 2556892"/>
                <a:gd name="connsiteX56-6533" fmla="*/ 1911938 w 2887840"/>
                <a:gd name="connsiteY56-6534" fmla="*/ 215126 h 2556892"/>
                <a:gd name="connsiteX57-6535" fmla="*/ 1955706 w 2887840"/>
                <a:gd name="connsiteY57-6536" fmla="*/ 233819 h 2556892"/>
                <a:gd name="connsiteX58-6537" fmla="*/ 1966643 w 2887840"/>
                <a:gd name="connsiteY58-6538" fmla="*/ 230756 h 2556892"/>
                <a:gd name="connsiteX59-6539" fmla="*/ 1969287 w 2887840"/>
                <a:gd name="connsiteY59-6540" fmla="*/ 230053 h 2556892"/>
                <a:gd name="connsiteX60-6541" fmla="*/ 2019050 w 2887840"/>
                <a:gd name="connsiteY60-6542" fmla="*/ 186624 h 2556892"/>
                <a:gd name="connsiteX61-6543" fmla="*/ 2082031 w 2887840"/>
                <a:gd name="connsiteY61-6544" fmla="*/ 93762 h 2556892"/>
                <a:gd name="connsiteX62-6545" fmla="*/ 2086941 w 2887840"/>
                <a:gd name="connsiteY62-6546" fmla="*/ 0 h 2556892"/>
                <a:gd name="connsiteX0-6547" fmla="*/ 2501286 w 2887840"/>
                <a:gd name="connsiteY0-6548" fmla="*/ 1100528 h 2556892"/>
                <a:gd name="connsiteX1-6549" fmla="*/ 2492092 w 2887840"/>
                <a:gd name="connsiteY1-6550" fmla="*/ 1180518 h 2556892"/>
                <a:gd name="connsiteX2-6551" fmla="*/ 2452097 w 2887840"/>
                <a:gd name="connsiteY2-6552" fmla="*/ 1334981 h 2556892"/>
                <a:gd name="connsiteX3-6553" fmla="*/ 2526110 w 2887840"/>
                <a:gd name="connsiteY3-6554" fmla="*/ 1243499 h 2556892"/>
                <a:gd name="connsiteX4-6555" fmla="*/ 2505883 w 2887840"/>
                <a:gd name="connsiteY4-6556" fmla="*/ 1129031 h 2556892"/>
                <a:gd name="connsiteX5-6557" fmla="*/ 2501286 w 2887840"/>
                <a:gd name="connsiteY5-6558" fmla="*/ 1100528 h 2556892"/>
                <a:gd name="connsiteX6-6559" fmla="*/ 2086941 w 2887840"/>
                <a:gd name="connsiteY6-6560" fmla="*/ 0 h 2556892"/>
                <a:gd name="connsiteX7-6561" fmla="*/ 2145931 w 2887840"/>
                <a:gd name="connsiteY7-6562" fmla="*/ 92843 h 2556892"/>
                <a:gd name="connsiteX8-6563" fmla="*/ 2145711 w 2887840"/>
                <a:gd name="connsiteY8-6564" fmla="*/ 95772 h 2556892"/>
                <a:gd name="connsiteX9-6565" fmla="*/ 2342226 w 2887840"/>
                <a:gd name="connsiteY9-6566" fmla="*/ 146169 h 2556892"/>
                <a:gd name="connsiteX10-6567" fmla="*/ 2509101 w 2887840"/>
                <a:gd name="connsiteY10-6568" fmla="*/ 214666 h 2556892"/>
                <a:gd name="connsiteX11-6569" fmla="*/ 2625868 w 2887840"/>
                <a:gd name="connsiteY11-6570" fmla="*/ 296494 h 2556892"/>
                <a:gd name="connsiteX12-6571" fmla="*/ 2692066 w 2887840"/>
                <a:gd name="connsiteY12-6572" fmla="*/ 382460 h 2556892"/>
                <a:gd name="connsiteX13-6573" fmla="*/ 2730222 w 2887840"/>
                <a:gd name="connsiteY13-6574" fmla="*/ 459692 h 2556892"/>
                <a:gd name="connsiteX14-6575" fmla="*/ 2761023 w 2887840"/>
                <a:gd name="connsiteY14-6576" fmla="*/ 561747 h 2556892"/>
                <a:gd name="connsiteX15-6577" fmla="*/ 2784008 w 2887840"/>
                <a:gd name="connsiteY15-6578" fmla="*/ 666102 h 2556892"/>
                <a:gd name="connsiteX16-6579" fmla="*/ 2829060 w 2887840"/>
                <a:gd name="connsiteY16-6580" fmla="*/ 938251 h 2556892"/>
                <a:gd name="connsiteX17-6581" fmla="*/ 2869514 w 2887840"/>
                <a:gd name="connsiteY17-6582" fmla="*/ 1265565 h 2556892"/>
                <a:gd name="connsiteX18-6583" fmla="*/ 2879628 w 2887840"/>
                <a:gd name="connsiteY18-6584" fmla="*/ 1355208 h 2556892"/>
                <a:gd name="connsiteX19-6585" fmla="*/ 2886064 w 2887840"/>
                <a:gd name="connsiteY19-6586" fmla="*/ 1424625 h 2556892"/>
                <a:gd name="connsiteX20-6587" fmla="*/ 2872273 w 2887840"/>
                <a:gd name="connsiteY20-6588" fmla="*/ 1444852 h 2556892"/>
                <a:gd name="connsiteX21-6589" fmla="*/ 2447500 w 2887840"/>
                <a:gd name="connsiteY21-6590" fmla="*/ 1641608 h 2556892"/>
                <a:gd name="connsiteX22-6591" fmla="*/ 2446581 w 2887840"/>
                <a:gd name="connsiteY22-6592" fmla="*/ 1783659 h 2556892"/>
                <a:gd name="connsiteX23-6593" fmla="*/ 2451178 w 2887840"/>
                <a:gd name="connsiteY23-6594" fmla="*/ 2127522 h 2556892"/>
                <a:gd name="connsiteX24-6595" fmla="*/ 2457614 w 2887840"/>
                <a:gd name="connsiteY24-6596" fmla="*/ 2556892 h 2556892"/>
                <a:gd name="connsiteX25-6597" fmla="*/ 1261906 w 2887840"/>
                <a:gd name="connsiteY25-6598" fmla="*/ 2556892 h 2556892"/>
                <a:gd name="connsiteX26-6599" fmla="*/ 1281674 w 2887840"/>
                <a:gd name="connsiteY26-6600" fmla="*/ 2299914 h 2556892"/>
                <a:gd name="connsiteX27-6601" fmla="*/ 1306498 w 2887840"/>
                <a:gd name="connsiteY27-6602" fmla="*/ 2083390 h 2556892"/>
                <a:gd name="connsiteX28-6603" fmla="*/ 1330403 w 2887840"/>
                <a:gd name="connsiteY28-6604" fmla="*/ 1927088 h 2556892"/>
                <a:gd name="connsiteX29-6605" fmla="*/ 1372696 w 2887840"/>
                <a:gd name="connsiteY29-6606" fmla="*/ 1718839 h 2556892"/>
                <a:gd name="connsiteX30-6607" fmla="*/ 1406255 w 2887840"/>
                <a:gd name="connsiteY30-6608" fmla="*/ 1619082 h 2556892"/>
                <a:gd name="connsiteX31-6609" fmla="*/ 1413611 w 2887840"/>
                <a:gd name="connsiteY31-6610" fmla="*/ 1591040 h 2556892"/>
                <a:gd name="connsiteX32-6611" fmla="*/ 1319370 w 2887840"/>
                <a:gd name="connsiteY32-6612" fmla="*/ 1212698 h 2556892"/>
                <a:gd name="connsiteX33-6613" fmla="*/ 1287650 w 2887840"/>
                <a:gd name="connsiteY33-6614" fmla="*/ 1086737 h 2556892"/>
                <a:gd name="connsiteX34-6615" fmla="*/ 1126291 w 2887840"/>
                <a:gd name="connsiteY34-6616" fmla="*/ 1342336 h 2556892"/>
                <a:gd name="connsiteX35-6617" fmla="*/ 961255 w 2887840"/>
                <a:gd name="connsiteY35-6618" fmla="*/ 1506453 h 2556892"/>
                <a:gd name="connsiteX36-6619" fmla="*/ 764959 w 2887840"/>
                <a:gd name="connsiteY36-6620" fmla="*/ 1636091 h 2556892"/>
                <a:gd name="connsiteX37-6621" fmla="*/ 493729 w 2887840"/>
                <a:gd name="connsiteY37-6622" fmla="*/ 1753318 h 2556892"/>
                <a:gd name="connsiteX38-6623" fmla="*/ 271689 w 2887840"/>
                <a:gd name="connsiteY38-6624" fmla="*/ 1791474 h 2556892"/>
                <a:gd name="connsiteX39-6625" fmla="*/ 81829 w 2887840"/>
                <a:gd name="connsiteY39-6626" fmla="*/ 1787336 h 2556892"/>
                <a:gd name="connsiteX40-6627" fmla="*/ 0 w 2887840"/>
                <a:gd name="connsiteY40-6628" fmla="*/ 1591499 h 2556892"/>
                <a:gd name="connsiteX41-6629" fmla="*/ 47350 w 2887840"/>
                <a:gd name="connsiteY41-6630" fmla="*/ 1572192 h 2556892"/>
                <a:gd name="connsiteX42-6631" fmla="*/ 307087 w 2887840"/>
                <a:gd name="connsiteY42-6632" fmla="*/ 1484387 h 2556892"/>
                <a:gd name="connsiteX43-6633" fmla="*/ 416958 w 2887840"/>
                <a:gd name="connsiteY43-6634" fmla="*/ 1438416 h 2556892"/>
                <a:gd name="connsiteX44-6635" fmla="*/ 575558 w 2887840"/>
                <a:gd name="connsiteY44-6636" fmla="*/ 1349692 h 2556892"/>
                <a:gd name="connsiteX45-6637" fmla="*/ 782428 w 2887840"/>
                <a:gd name="connsiteY45-6638" fmla="*/ 1212698 h 2556892"/>
                <a:gd name="connsiteX46-6639" fmla="*/ 834835 w 2887840"/>
                <a:gd name="connsiteY46-6640" fmla="*/ 1149718 h 2556892"/>
                <a:gd name="connsiteX47-6641" fmla="*/ 1002629 w 2887840"/>
                <a:gd name="connsiteY47-6642" fmla="*/ 829759 h 2556892"/>
                <a:gd name="connsiteX48-6643" fmla="*/ 1144680 w 2887840"/>
                <a:gd name="connsiteY48-6644" fmla="*/ 462450 h 2556892"/>
                <a:gd name="connsiteX49-6645" fmla="*/ 1237082 w 2887840"/>
                <a:gd name="connsiteY49-6646" fmla="*/ 327755 h 2556892"/>
                <a:gd name="connsiteX50-6647" fmla="*/ 1397521 w 2887840"/>
                <a:gd name="connsiteY50-6648" fmla="*/ 243628 h 2556892"/>
                <a:gd name="connsiteX51-6649" fmla="*/ 1537732 w 2887840"/>
                <a:gd name="connsiteY51-6650" fmla="*/ 170074 h 2556892"/>
                <a:gd name="connsiteX52-6651" fmla="*/ 1592898 w 2887840"/>
                <a:gd name="connsiteY52-6652" fmla="*/ 129160 h 2556892"/>
                <a:gd name="connsiteX53-6653" fmla="*/ 1683262 w 2887840"/>
                <a:gd name="connsiteY53-6654" fmla="*/ 35759 h 2556892"/>
                <a:gd name="connsiteX54-6655" fmla="*/ 1777702 w 2887840"/>
                <a:gd name="connsiteY54-6656" fmla="*/ 139274 h 2556892"/>
                <a:gd name="connsiteX55-6657" fmla="*/ 1911938 w 2887840"/>
                <a:gd name="connsiteY55-6658" fmla="*/ 215126 h 2556892"/>
                <a:gd name="connsiteX56-6659" fmla="*/ 1955706 w 2887840"/>
                <a:gd name="connsiteY56-6660" fmla="*/ 233819 h 2556892"/>
                <a:gd name="connsiteX57-6661" fmla="*/ 1966643 w 2887840"/>
                <a:gd name="connsiteY57-6662" fmla="*/ 230756 h 2556892"/>
                <a:gd name="connsiteX58-6663" fmla="*/ 1969287 w 2887840"/>
                <a:gd name="connsiteY58-6664" fmla="*/ 230053 h 2556892"/>
                <a:gd name="connsiteX59-6665" fmla="*/ 2019050 w 2887840"/>
                <a:gd name="connsiteY59-6666" fmla="*/ 186624 h 2556892"/>
                <a:gd name="connsiteX60-6667" fmla="*/ 2082031 w 2887840"/>
                <a:gd name="connsiteY60-6668" fmla="*/ 93762 h 2556892"/>
                <a:gd name="connsiteX61-6669" fmla="*/ 2086941 w 2887840"/>
                <a:gd name="connsiteY61-6670" fmla="*/ 0 h 2556892"/>
                <a:gd name="connsiteX0-6671" fmla="*/ 2501286 w 2887840"/>
                <a:gd name="connsiteY0-6672" fmla="*/ 1100528 h 2556892"/>
                <a:gd name="connsiteX1-6673" fmla="*/ 2492092 w 2887840"/>
                <a:gd name="connsiteY1-6674" fmla="*/ 1180518 h 2556892"/>
                <a:gd name="connsiteX2-6675" fmla="*/ 2452097 w 2887840"/>
                <a:gd name="connsiteY2-6676" fmla="*/ 1334981 h 2556892"/>
                <a:gd name="connsiteX3-6677" fmla="*/ 2526110 w 2887840"/>
                <a:gd name="connsiteY3-6678" fmla="*/ 1243499 h 2556892"/>
                <a:gd name="connsiteX4-6679" fmla="*/ 2505883 w 2887840"/>
                <a:gd name="connsiteY4-6680" fmla="*/ 1129031 h 2556892"/>
                <a:gd name="connsiteX5-6681" fmla="*/ 2501286 w 2887840"/>
                <a:gd name="connsiteY5-6682" fmla="*/ 1100528 h 2556892"/>
                <a:gd name="connsiteX6-6683" fmla="*/ 2086941 w 2887840"/>
                <a:gd name="connsiteY6-6684" fmla="*/ 0 h 2556892"/>
                <a:gd name="connsiteX7-6685" fmla="*/ 2145931 w 2887840"/>
                <a:gd name="connsiteY7-6686" fmla="*/ 92843 h 2556892"/>
                <a:gd name="connsiteX8-6687" fmla="*/ 2145711 w 2887840"/>
                <a:gd name="connsiteY8-6688" fmla="*/ 95772 h 2556892"/>
                <a:gd name="connsiteX9-6689" fmla="*/ 2342226 w 2887840"/>
                <a:gd name="connsiteY9-6690" fmla="*/ 146169 h 2556892"/>
                <a:gd name="connsiteX10-6691" fmla="*/ 2509101 w 2887840"/>
                <a:gd name="connsiteY10-6692" fmla="*/ 214666 h 2556892"/>
                <a:gd name="connsiteX11-6693" fmla="*/ 2625868 w 2887840"/>
                <a:gd name="connsiteY11-6694" fmla="*/ 296494 h 2556892"/>
                <a:gd name="connsiteX12-6695" fmla="*/ 2692066 w 2887840"/>
                <a:gd name="connsiteY12-6696" fmla="*/ 382460 h 2556892"/>
                <a:gd name="connsiteX13-6697" fmla="*/ 2730222 w 2887840"/>
                <a:gd name="connsiteY13-6698" fmla="*/ 459692 h 2556892"/>
                <a:gd name="connsiteX14-6699" fmla="*/ 2761023 w 2887840"/>
                <a:gd name="connsiteY14-6700" fmla="*/ 561747 h 2556892"/>
                <a:gd name="connsiteX15-6701" fmla="*/ 2784008 w 2887840"/>
                <a:gd name="connsiteY15-6702" fmla="*/ 666102 h 2556892"/>
                <a:gd name="connsiteX16-6703" fmla="*/ 2829060 w 2887840"/>
                <a:gd name="connsiteY16-6704" fmla="*/ 938251 h 2556892"/>
                <a:gd name="connsiteX17-6705" fmla="*/ 2879628 w 2887840"/>
                <a:gd name="connsiteY17-6706" fmla="*/ 1355208 h 2556892"/>
                <a:gd name="connsiteX18-6707" fmla="*/ 2886064 w 2887840"/>
                <a:gd name="connsiteY18-6708" fmla="*/ 1424625 h 2556892"/>
                <a:gd name="connsiteX19-6709" fmla="*/ 2872273 w 2887840"/>
                <a:gd name="connsiteY19-6710" fmla="*/ 1444852 h 2556892"/>
                <a:gd name="connsiteX20-6711" fmla="*/ 2447500 w 2887840"/>
                <a:gd name="connsiteY20-6712" fmla="*/ 1641608 h 2556892"/>
                <a:gd name="connsiteX21-6713" fmla="*/ 2446581 w 2887840"/>
                <a:gd name="connsiteY21-6714" fmla="*/ 1783659 h 2556892"/>
                <a:gd name="connsiteX22-6715" fmla="*/ 2451178 w 2887840"/>
                <a:gd name="connsiteY22-6716" fmla="*/ 2127522 h 2556892"/>
                <a:gd name="connsiteX23-6717" fmla="*/ 2457614 w 2887840"/>
                <a:gd name="connsiteY23-6718" fmla="*/ 2556892 h 2556892"/>
                <a:gd name="connsiteX24-6719" fmla="*/ 1261906 w 2887840"/>
                <a:gd name="connsiteY24-6720" fmla="*/ 2556892 h 2556892"/>
                <a:gd name="connsiteX25-6721" fmla="*/ 1281674 w 2887840"/>
                <a:gd name="connsiteY25-6722" fmla="*/ 2299914 h 2556892"/>
                <a:gd name="connsiteX26-6723" fmla="*/ 1306498 w 2887840"/>
                <a:gd name="connsiteY26-6724" fmla="*/ 2083390 h 2556892"/>
                <a:gd name="connsiteX27-6725" fmla="*/ 1330403 w 2887840"/>
                <a:gd name="connsiteY27-6726" fmla="*/ 1927088 h 2556892"/>
                <a:gd name="connsiteX28-6727" fmla="*/ 1372696 w 2887840"/>
                <a:gd name="connsiteY28-6728" fmla="*/ 1718839 h 2556892"/>
                <a:gd name="connsiteX29-6729" fmla="*/ 1406255 w 2887840"/>
                <a:gd name="connsiteY29-6730" fmla="*/ 1619082 h 2556892"/>
                <a:gd name="connsiteX30-6731" fmla="*/ 1413611 w 2887840"/>
                <a:gd name="connsiteY30-6732" fmla="*/ 1591040 h 2556892"/>
                <a:gd name="connsiteX31-6733" fmla="*/ 1319370 w 2887840"/>
                <a:gd name="connsiteY31-6734" fmla="*/ 1212698 h 2556892"/>
                <a:gd name="connsiteX32-6735" fmla="*/ 1287650 w 2887840"/>
                <a:gd name="connsiteY32-6736" fmla="*/ 1086737 h 2556892"/>
                <a:gd name="connsiteX33-6737" fmla="*/ 1126291 w 2887840"/>
                <a:gd name="connsiteY33-6738" fmla="*/ 1342336 h 2556892"/>
                <a:gd name="connsiteX34-6739" fmla="*/ 961255 w 2887840"/>
                <a:gd name="connsiteY34-6740" fmla="*/ 1506453 h 2556892"/>
                <a:gd name="connsiteX35-6741" fmla="*/ 764959 w 2887840"/>
                <a:gd name="connsiteY35-6742" fmla="*/ 1636091 h 2556892"/>
                <a:gd name="connsiteX36-6743" fmla="*/ 493729 w 2887840"/>
                <a:gd name="connsiteY36-6744" fmla="*/ 1753318 h 2556892"/>
                <a:gd name="connsiteX37-6745" fmla="*/ 271689 w 2887840"/>
                <a:gd name="connsiteY37-6746" fmla="*/ 1791474 h 2556892"/>
                <a:gd name="connsiteX38-6747" fmla="*/ 81829 w 2887840"/>
                <a:gd name="connsiteY38-6748" fmla="*/ 1787336 h 2556892"/>
                <a:gd name="connsiteX39-6749" fmla="*/ 0 w 2887840"/>
                <a:gd name="connsiteY39-6750" fmla="*/ 1591499 h 2556892"/>
                <a:gd name="connsiteX40-6751" fmla="*/ 47350 w 2887840"/>
                <a:gd name="connsiteY40-6752" fmla="*/ 1572192 h 2556892"/>
                <a:gd name="connsiteX41-6753" fmla="*/ 307087 w 2887840"/>
                <a:gd name="connsiteY41-6754" fmla="*/ 1484387 h 2556892"/>
                <a:gd name="connsiteX42-6755" fmla="*/ 416958 w 2887840"/>
                <a:gd name="connsiteY42-6756" fmla="*/ 1438416 h 2556892"/>
                <a:gd name="connsiteX43-6757" fmla="*/ 575558 w 2887840"/>
                <a:gd name="connsiteY43-6758" fmla="*/ 1349692 h 2556892"/>
                <a:gd name="connsiteX44-6759" fmla="*/ 782428 w 2887840"/>
                <a:gd name="connsiteY44-6760" fmla="*/ 1212698 h 2556892"/>
                <a:gd name="connsiteX45-6761" fmla="*/ 834835 w 2887840"/>
                <a:gd name="connsiteY45-6762" fmla="*/ 1149718 h 2556892"/>
                <a:gd name="connsiteX46-6763" fmla="*/ 1002629 w 2887840"/>
                <a:gd name="connsiteY46-6764" fmla="*/ 829759 h 2556892"/>
                <a:gd name="connsiteX47-6765" fmla="*/ 1144680 w 2887840"/>
                <a:gd name="connsiteY47-6766" fmla="*/ 462450 h 2556892"/>
                <a:gd name="connsiteX48-6767" fmla="*/ 1237082 w 2887840"/>
                <a:gd name="connsiteY48-6768" fmla="*/ 327755 h 2556892"/>
                <a:gd name="connsiteX49-6769" fmla="*/ 1397521 w 2887840"/>
                <a:gd name="connsiteY49-6770" fmla="*/ 243628 h 2556892"/>
                <a:gd name="connsiteX50-6771" fmla="*/ 1537732 w 2887840"/>
                <a:gd name="connsiteY50-6772" fmla="*/ 170074 h 2556892"/>
                <a:gd name="connsiteX51-6773" fmla="*/ 1592898 w 2887840"/>
                <a:gd name="connsiteY51-6774" fmla="*/ 129160 h 2556892"/>
                <a:gd name="connsiteX52-6775" fmla="*/ 1683262 w 2887840"/>
                <a:gd name="connsiteY52-6776" fmla="*/ 35759 h 2556892"/>
                <a:gd name="connsiteX53-6777" fmla="*/ 1777702 w 2887840"/>
                <a:gd name="connsiteY53-6778" fmla="*/ 139274 h 2556892"/>
                <a:gd name="connsiteX54-6779" fmla="*/ 1911938 w 2887840"/>
                <a:gd name="connsiteY54-6780" fmla="*/ 215126 h 2556892"/>
                <a:gd name="connsiteX55-6781" fmla="*/ 1955706 w 2887840"/>
                <a:gd name="connsiteY55-6782" fmla="*/ 233819 h 2556892"/>
                <a:gd name="connsiteX56-6783" fmla="*/ 1966643 w 2887840"/>
                <a:gd name="connsiteY56-6784" fmla="*/ 230756 h 2556892"/>
                <a:gd name="connsiteX57-6785" fmla="*/ 1969287 w 2887840"/>
                <a:gd name="connsiteY57-6786" fmla="*/ 230053 h 2556892"/>
                <a:gd name="connsiteX58-6787" fmla="*/ 2019050 w 2887840"/>
                <a:gd name="connsiteY58-6788" fmla="*/ 186624 h 2556892"/>
                <a:gd name="connsiteX59-6789" fmla="*/ 2082031 w 2887840"/>
                <a:gd name="connsiteY59-6790" fmla="*/ 93762 h 2556892"/>
                <a:gd name="connsiteX60-6791" fmla="*/ 2086941 w 2887840"/>
                <a:gd name="connsiteY60-6792" fmla="*/ 0 h 2556892"/>
                <a:gd name="connsiteX0-6793" fmla="*/ 2501286 w 2887840"/>
                <a:gd name="connsiteY0-6794" fmla="*/ 1100528 h 2556892"/>
                <a:gd name="connsiteX1-6795" fmla="*/ 2492092 w 2887840"/>
                <a:gd name="connsiteY1-6796" fmla="*/ 1180518 h 2556892"/>
                <a:gd name="connsiteX2-6797" fmla="*/ 2452097 w 2887840"/>
                <a:gd name="connsiteY2-6798" fmla="*/ 1334981 h 2556892"/>
                <a:gd name="connsiteX3-6799" fmla="*/ 2526110 w 2887840"/>
                <a:gd name="connsiteY3-6800" fmla="*/ 1243499 h 2556892"/>
                <a:gd name="connsiteX4-6801" fmla="*/ 2505883 w 2887840"/>
                <a:gd name="connsiteY4-6802" fmla="*/ 1129031 h 2556892"/>
                <a:gd name="connsiteX5-6803" fmla="*/ 2501286 w 2887840"/>
                <a:gd name="connsiteY5-6804" fmla="*/ 1100528 h 2556892"/>
                <a:gd name="connsiteX6-6805" fmla="*/ 2086941 w 2887840"/>
                <a:gd name="connsiteY6-6806" fmla="*/ 0 h 2556892"/>
                <a:gd name="connsiteX7-6807" fmla="*/ 2145931 w 2887840"/>
                <a:gd name="connsiteY7-6808" fmla="*/ 92843 h 2556892"/>
                <a:gd name="connsiteX8-6809" fmla="*/ 2145711 w 2887840"/>
                <a:gd name="connsiteY8-6810" fmla="*/ 95772 h 2556892"/>
                <a:gd name="connsiteX9-6811" fmla="*/ 2342226 w 2887840"/>
                <a:gd name="connsiteY9-6812" fmla="*/ 146169 h 2556892"/>
                <a:gd name="connsiteX10-6813" fmla="*/ 2509101 w 2887840"/>
                <a:gd name="connsiteY10-6814" fmla="*/ 214666 h 2556892"/>
                <a:gd name="connsiteX11-6815" fmla="*/ 2625868 w 2887840"/>
                <a:gd name="connsiteY11-6816" fmla="*/ 296494 h 2556892"/>
                <a:gd name="connsiteX12-6817" fmla="*/ 2692066 w 2887840"/>
                <a:gd name="connsiteY12-6818" fmla="*/ 382460 h 2556892"/>
                <a:gd name="connsiteX13-6819" fmla="*/ 2730222 w 2887840"/>
                <a:gd name="connsiteY13-6820" fmla="*/ 459692 h 2556892"/>
                <a:gd name="connsiteX14-6821" fmla="*/ 2761023 w 2887840"/>
                <a:gd name="connsiteY14-6822" fmla="*/ 561747 h 2556892"/>
                <a:gd name="connsiteX15-6823" fmla="*/ 2784008 w 2887840"/>
                <a:gd name="connsiteY15-6824" fmla="*/ 666102 h 2556892"/>
                <a:gd name="connsiteX16-6825" fmla="*/ 2829060 w 2887840"/>
                <a:gd name="connsiteY16-6826" fmla="*/ 938251 h 2556892"/>
                <a:gd name="connsiteX17-6827" fmla="*/ 2879628 w 2887840"/>
                <a:gd name="connsiteY17-6828" fmla="*/ 1355208 h 2556892"/>
                <a:gd name="connsiteX18-6829" fmla="*/ 2886064 w 2887840"/>
                <a:gd name="connsiteY18-6830" fmla="*/ 1424625 h 2556892"/>
                <a:gd name="connsiteX19-6831" fmla="*/ 2872273 w 2887840"/>
                <a:gd name="connsiteY19-6832" fmla="*/ 1444852 h 2556892"/>
                <a:gd name="connsiteX20-6833" fmla="*/ 2447500 w 2887840"/>
                <a:gd name="connsiteY20-6834" fmla="*/ 1641608 h 2556892"/>
                <a:gd name="connsiteX21-6835" fmla="*/ 2446581 w 2887840"/>
                <a:gd name="connsiteY21-6836" fmla="*/ 1783659 h 2556892"/>
                <a:gd name="connsiteX22-6837" fmla="*/ 2451178 w 2887840"/>
                <a:gd name="connsiteY22-6838" fmla="*/ 2127522 h 2556892"/>
                <a:gd name="connsiteX23-6839" fmla="*/ 2457614 w 2887840"/>
                <a:gd name="connsiteY23-6840" fmla="*/ 2556892 h 2556892"/>
                <a:gd name="connsiteX24-6841" fmla="*/ 1261906 w 2887840"/>
                <a:gd name="connsiteY24-6842" fmla="*/ 2556892 h 2556892"/>
                <a:gd name="connsiteX25-6843" fmla="*/ 1281674 w 2887840"/>
                <a:gd name="connsiteY25-6844" fmla="*/ 2299914 h 2556892"/>
                <a:gd name="connsiteX26-6845" fmla="*/ 1306498 w 2887840"/>
                <a:gd name="connsiteY26-6846" fmla="*/ 2083390 h 2556892"/>
                <a:gd name="connsiteX27-6847" fmla="*/ 1330403 w 2887840"/>
                <a:gd name="connsiteY27-6848" fmla="*/ 1927088 h 2556892"/>
                <a:gd name="connsiteX28-6849" fmla="*/ 1372696 w 2887840"/>
                <a:gd name="connsiteY28-6850" fmla="*/ 1718839 h 2556892"/>
                <a:gd name="connsiteX29-6851" fmla="*/ 1406255 w 2887840"/>
                <a:gd name="connsiteY29-6852" fmla="*/ 1619082 h 2556892"/>
                <a:gd name="connsiteX30-6853" fmla="*/ 1413611 w 2887840"/>
                <a:gd name="connsiteY30-6854" fmla="*/ 1591040 h 2556892"/>
                <a:gd name="connsiteX31-6855" fmla="*/ 1319370 w 2887840"/>
                <a:gd name="connsiteY31-6856" fmla="*/ 1212698 h 2556892"/>
                <a:gd name="connsiteX32-6857" fmla="*/ 1287650 w 2887840"/>
                <a:gd name="connsiteY32-6858" fmla="*/ 1086737 h 2556892"/>
                <a:gd name="connsiteX33-6859" fmla="*/ 1126291 w 2887840"/>
                <a:gd name="connsiteY33-6860" fmla="*/ 1342336 h 2556892"/>
                <a:gd name="connsiteX34-6861" fmla="*/ 961255 w 2887840"/>
                <a:gd name="connsiteY34-6862" fmla="*/ 1506453 h 2556892"/>
                <a:gd name="connsiteX35-6863" fmla="*/ 764959 w 2887840"/>
                <a:gd name="connsiteY35-6864" fmla="*/ 1636091 h 2556892"/>
                <a:gd name="connsiteX36-6865" fmla="*/ 493729 w 2887840"/>
                <a:gd name="connsiteY36-6866" fmla="*/ 1753318 h 2556892"/>
                <a:gd name="connsiteX37-6867" fmla="*/ 271689 w 2887840"/>
                <a:gd name="connsiteY37-6868" fmla="*/ 1791474 h 2556892"/>
                <a:gd name="connsiteX38-6869" fmla="*/ 81829 w 2887840"/>
                <a:gd name="connsiteY38-6870" fmla="*/ 1787336 h 2556892"/>
                <a:gd name="connsiteX39-6871" fmla="*/ 0 w 2887840"/>
                <a:gd name="connsiteY39-6872" fmla="*/ 1591499 h 2556892"/>
                <a:gd name="connsiteX40-6873" fmla="*/ 47350 w 2887840"/>
                <a:gd name="connsiteY40-6874" fmla="*/ 1572192 h 2556892"/>
                <a:gd name="connsiteX41-6875" fmla="*/ 307087 w 2887840"/>
                <a:gd name="connsiteY41-6876" fmla="*/ 1484387 h 2556892"/>
                <a:gd name="connsiteX42-6877" fmla="*/ 416958 w 2887840"/>
                <a:gd name="connsiteY42-6878" fmla="*/ 1438416 h 2556892"/>
                <a:gd name="connsiteX43-6879" fmla="*/ 575558 w 2887840"/>
                <a:gd name="connsiteY43-6880" fmla="*/ 1349692 h 2556892"/>
                <a:gd name="connsiteX44-6881" fmla="*/ 782428 w 2887840"/>
                <a:gd name="connsiteY44-6882" fmla="*/ 1212698 h 2556892"/>
                <a:gd name="connsiteX45-6883" fmla="*/ 834835 w 2887840"/>
                <a:gd name="connsiteY45-6884" fmla="*/ 1149718 h 2556892"/>
                <a:gd name="connsiteX46-6885" fmla="*/ 1002629 w 2887840"/>
                <a:gd name="connsiteY46-6886" fmla="*/ 829759 h 2556892"/>
                <a:gd name="connsiteX47-6887" fmla="*/ 1144680 w 2887840"/>
                <a:gd name="connsiteY47-6888" fmla="*/ 462450 h 2556892"/>
                <a:gd name="connsiteX48-6889" fmla="*/ 1237082 w 2887840"/>
                <a:gd name="connsiteY48-6890" fmla="*/ 327755 h 2556892"/>
                <a:gd name="connsiteX49-6891" fmla="*/ 1397521 w 2887840"/>
                <a:gd name="connsiteY49-6892" fmla="*/ 243628 h 2556892"/>
                <a:gd name="connsiteX50-6893" fmla="*/ 1537732 w 2887840"/>
                <a:gd name="connsiteY50-6894" fmla="*/ 170074 h 2556892"/>
                <a:gd name="connsiteX51-6895" fmla="*/ 1592898 w 2887840"/>
                <a:gd name="connsiteY51-6896" fmla="*/ 129160 h 2556892"/>
                <a:gd name="connsiteX52-6897" fmla="*/ 1683262 w 2887840"/>
                <a:gd name="connsiteY52-6898" fmla="*/ 35759 h 2556892"/>
                <a:gd name="connsiteX53-6899" fmla="*/ 1777702 w 2887840"/>
                <a:gd name="connsiteY53-6900" fmla="*/ 139274 h 2556892"/>
                <a:gd name="connsiteX54-6901" fmla="*/ 1911938 w 2887840"/>
                <a:gd name="connsiteY54-6902" fmla="*/ 215126 h 2556892"/>
                <a:gd name="connsiteX55-6903" fmla="*/ 1955706 w 2887840"/>
                <a:gd name="connsiteY55-6904" fmla="*/ 233819 h 2556892"/>
                <a:gd name="connsiteX56-6905" fmla="*/ 1966643 w 2887840"/>
                <a:gd name="connsiteY56-6906" fmla="*/ 230756 h 2556892"/>
                <a:gd name="connsiteX57-6907" fmla="*/ 2019050 w 2887840"/>
                <a:gd name="connsiteY57-6908" fmla="*/ 186624 h 2556892"/>
                <a:gd name="connsiteX58-6909" fmla="*/ 2082031 w 2887840"/>
                <a:gd name="connsiteY58-6910" fmla="*/ 93762 h 2556892"/>
                <a:gd name="connsiteX59-6911" fmla="*/ 2086941 w 2887840"/>
                <a:gd name="connsiteY59-6912" fmla="*/ 0 h 2556892"/>
                <a:gd name="connsiteX0-6913" fmla="*/ 2501286 w 2887840"/>
                <a:gd name="connsiteY0-6914" fmla="*/ 1100528 h 2556892"/>
                <a:gd name="connsiteX1-6915" fmla="*/ 2492092 w 2887840"/>
                <a:gd name="connsiteY1-6916" fmla="*/ 1180518 h 2556892"/>
                <a:gd name="connsiteX2-6917" fmla="*/ 2452097 w 2887840"/>
                <a:gd name="connsiteY2-6918" fmla="*/ 1334981 h 2556892"/>
                <a:gd name="connsiteX3-6919" fmla="*/ 2526110 w 2887840"/>
                <a:gd name="connsiteY3-6920" fmla="*/ 1243499 h 2556892"/>
                <a:gd name="connsiteX4-6921" fmla="*/ 2505883 w 2887840"/>
                <a:gd name="connsiteY4-6922" fmla="*/ 1129031 h 2556892"/>
                <a:gd name="connsiteX5-6923" fmla="*/ 2501286 w 2887840"/>
                <a:gd name="connsiteY5-6924" fmla="*/ 1100528 h 2556892"/>
                <a:gd name="connsiteX6-6925" fmla="*/ 2086941 w 2887840"/>
                <a:gd name="connsiteY6-6926" fmla="*/ 0 h 2556892"/>
                <a:gd name="connsiteX7-6927" fmla="*/ 2145931 w 2887840"/>
                <a:gd name="connsiteY7-6928" fmla="*/ 92843 h 2556892"/>
                <a:gd name="connsiteX8-6929" fmla="*/ 2145711 w 2887840"/>
                <a:gd name="connsiteY8-6930" fmla="*/ 95772 h 2556892"/>
                <a:gd name="connsiteX9-6931" fmla="*/ 2342226 w 2887840"/>
                <a:gd name="connsiteY9-6932" fmla="*/ 146169 h 2556892"/>
                <a:gd name="connsiteX10-6933" fmla="*/ 2509101 w 2887840"/>
                <a:gd name="connsiteY10-6934" fmla="*/ 214666 h 2556892"/>
                <a:gd name="connsiteX11-6935" fmla="*/ 2625868 w 2887840"/>
                <a:gd name="connsiteY11-6936" fmla="*/ 296494 h 2556892"/>
                <a:gd name="connsiteX12-6937" fmla="*/ 2692066 w 2887840"/>
                <a:gd name="connsiteY12-6938" fmla="*/ 382460 h 2556892"/>
                <a:gd name="connsiteX13-6939" fmla="*/ 2730222 w 2887840"/>
                <a:gd name="connsiteY13-6940" fmla="*/ 459692 h 2556892"/>
                <a:gd name="connsiteX14-6941" fmla="*/ 2761023 w 2887840"/>
                <a:gd name="connsiteY14-6942" fmla="*/ 561747 h 2556892"/>
                <a:gd name="connsiteX15-6943" fmla="*/ 2784008 w 2887840"/>
                <a:gd name="connsiteY15-6944" fmla="*/ 666102 h 2556892"/>
                <a:gd name="connsiteX16-6945" fmla="*/ 2829060 w 2887840"/>
                <a:gd name="connsiteY16-6946" fmla="*/ 938251 h 2556892"/>
                <a:gd name="connsiteX17-6947" fmla="*/ 2879628 w 2887840"/>
                <a:gd name="connsiteY17-6948" fmla="*/ 1355208 h 2556892"/>
                <a:gd name="connsiteX18-6949" fmla="*/ 2886064 w 2887840"/>
                <a:gd name="connsiteY18-6950" fmla="*/ 1424625 h 2556892"/>
                <a:gd name="connsiteX19-6951" fmla="*/ 2872273 w 2887840"/>
                <a:gd name="connsiteY19-6952" fmla="*/ 1444852 h 2556892"/>
                <a:gd name="connsiteX20-6953" fmla="*/ 2447500 w 2887840"/>
                <a:gd name="connsiteY20-6954" fmla="*/ 1641608 h 2556892"/>
                <a:gd name="connsiteX21-6955" fmla="*/ 2446581 w 2887840"/>
                <a:gd name="connsiteY21-6956" fmla="*/ 1783659 h 2556892"/>
                <a:gd name="connsiteX22-6957" fmla="*/ 2451178 w 2887840"/>
                <a:gd name="connsiteY22-6958" fmla="*/ 2127522 h 2556892"/>
                <a:gd name="connsiteX23-6959" fmla="*/ 2457614 w 2887840"/>
                <a:gd name="connsiteY23-6960" fmla="*/ 2556892 h 2556892"/>
                <a:gd name="connsiteX24-6961" fmla="*/ 1261906 w 2887840"/>
                <a:gd name="connsiteY24-6962" fmla="*/ 2556892 h 2556892"/>
                <a:gd name="connsiteX25-6963" fmla="*/ 1281674 w 2887840"/>
                <a:gd name="connsiteY25-6964" fmla="*/ 2299914 h 2556892"/>
                <a:gd name="connsiteX26-6965" fmla="*/ 1306498 w 2887840"/>
                <a:gd name="connsiteY26-6966" fmla="*/ 2083390 h 2556892"/>
                <a:gd name="connsiteX27-6967" fmla="*/ 1330403 w 2887840"/>
                <a:gd name="connsiteY27-6968" fmla="*/ 1927088 h 2556892"/>
                <a:gd name="connsiteX28-6969" fmla="*/ 1372696 w 2887840"/>
                <a:gd name="connsiteY28-6970" fmla="*/ 1718839 h 2556892"/>
                <a:gd name="connsiteX29-6971" fmla="*/ 1406255 w 2887840"/>
                <a:gd name="connsiteY29-6972" fmla="*/ 1619082 h 2556892"/>
                <a:gd name="connsiteX30-6973" fmla="*/ 1413611 w 2887840"/>
                <a:gd name="connsiteY30-6974" fmla="*/ 1591040 h 2556892"/>
                <a:gd name="connsiteX31-6975" fmla="*/ 1319370 w 2887840"/>
                <a:gd name="connsiteY31-6976" fmla="*/ 1212698 h 2556892"/>
                <a:gd name="connsiteX32-6977" fmla="*/ 1287650 w 2887840"/>
                <a:gd name="connsiteY32-6978" fmla="*/ 1086737 h 2556892"/>
                <a:gd name="connsiteX33-6979" fmla="*/ 1126291 w 2887840"/>
                <a:gd name="connsiteY33-6980" fmla="*/ 1342336 h 2556892"/>
                <a:gd name="connsiteX34-6981" fmla="*/ 961255 w 2887840"/>
                <a:gd name="connsiteY34-6982" fmla="*/ 1506453 h 2556892"/>
                <a:gd name="connsiteX35-6983" fmla="*/ 764959 w 2887840"/>
                <a:gd name="connsiteY35-6984" fmla="*/ 1636091 h 2556892"/>
                <a:gd name="connsiteX36-6985" fmla="*/ 493729 w 2887840"/>
                <a:gd name="connsiteY36-6986" fmla="*/ 1753318 h 2556892"/>
                <a:gd name="connsiteX37-6987" fmla="*/ 271689 w 2887840"/>
                <a:gd name="connsiteY37-6988" fmla="*/ 1791474 h 2556892"/>
                <a:gd name="connsiteX38-6989" fmla="*/ 81829 w 2887840"/>
                <a:gd name="connsiteY38-6990" fmla="*/ 1787336 h 2556892"/>
                <a:gd name="connsiteX39-6991" fmla="*/ 0 w 2887840"/>
                <a:gd name="connsiteY39-6992" fmla="*/ 1591499 h 2556892"/>
                <a:gd name="connsiteX40-6993" fmla="*/ 47350 w 2887840"/>
                <a:gd name="connsiteY40-6994" fmla="*/ 1572192 h 2556892"/>
                <a:gd name="connsiteX41-6995" fmla="*/ 307087 w 2887840"/>
                <a:gd name="connsiteY41-6996" fmla="*/ 1484387 h 2556892"/>
                <a:gd name="connsiteX42-6997" fmla="*/ 416958 w 2887840"/>
                <a:gd name="connsiteY42-6998" fmla="*/ 1438416 h 2556892"/>
                <a:gd name="connsiteX43-6999" fmla="*/ 575558 w 2887840"/>
                <a:gd name="connsiteY43-7000" fmla="*/ 1349692 h 2556892"/>
                <a:gd name="connsiteX44-7001" fmla="*/ 782428 w 2887840"/>
                <a:gd name="connsiteY44-7002" fmla="*/ 1212698 h 2556892"/>
                <a:gd name="connsiteX45-7003" fmla="*/ 834835 w 2887840"/>
                <a:gd name="connsiteY45-7004" fmla="*/ 1149718 h 2556892"/>
                <a:gd name="connsiteX46-7005" fmla="*/ 1002629 w 2887840"/>
                <a:gd name="connsiteY46-7006" fmla="*/ 829759 h 2556892"/>
                <a:gd name="connsiteX47-7007" fmla="*/ 1144680 w 2887840"/>
                <a:gd name="connsiteY47-7008" fmla="*/ 462450 h 2556892"/>
                <a:gd name="connsiteX48-7009" fmla="*/ 1237082 w 2887840"/>
                <a:gd name="connsiteY48-7010" fmla="*/ 327755 h 2556892"/>
                <a:gd name="connsiteX49-7011" fmla="*/ 1397521 w 2887840"/>
                <a:gd name="connsiteY49-7012" fmla="*/ 243628 h 2556892"/>
                <a:gd name="connsiteX50-7013" fmla="*/ 1537732 w 2887840"/>
                <a:gd name="connsiteY50-7014" fmla="*/ 170074 h 2556892"/>
                <a:gd name="connsiteX51-7015" fmla="*/ 1592898 w 2887840"/>
                <a:gd name="connsiteY51-7016" fmla="*/ 129160 h 2556892"/>
                <a:gd name="connsiteX52-7017" fmla="*/ 1683262 w 2887840"/>
                <a:gd name="connsiteY52-7018" fmla="*/ 35759 h 2556892"/>
                <a:gd name="connsiteX53-7019" fmla="*/ 1777702 w 2887840"/>
                <a:gd name="connsiteY53-7020" fmla="*/ 139274 h 2556892"/>
                <a:gd name="connsiteX54-7021" fmla="*/ 1911938 w 2887840"/>
                <a:gd name="connsiteY54-7022" fmla="*/ 215126 h 2556892"/>
                <a:gd name="connsiteX55-7023" fmla="*/ 1955706 w 2887840"/>
                <a:gd name="connsiteY55-7024" fmla="*/ 233819 h 2556892"/>
                <a:gd name="connsiteX56-7025" fmla="*/ 2019050 w 2887840"/>
                <a:gd name="connsiteY56-7026" fmla="*/ 186624 h 2556892"/>
                <a:gd name="connsiteX57-7027" fmla="*/ 2082031 w 2887840"/>
                <a:gd name="connsiteY57-7028" fmla="*/ 93762 h 2556892"/>
                <a:gd name="connsiteX58-7029" fmla="*/ 2086941 w 2887840"/>
                <a:gd name="connsiteY58-7030" fmla="*/ 0 h 25568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-1" fmla="*/ 883564 w 1281045"/>
                <a:gd name="connsiteY0-2" fmla="*/ 35398 h 2498068"/>
                <a:gd name="connsiteX1-3" fmla="*/ 894138 w 1281045"/>
                <a:gd name="connsiteY1-4" fmla="*/ 45511 h 2498068"/>
                <a:gd name="connsiteX2-5" fmla="*/ 910687 w 1281045"/>
                <a:gd name="connsiteY2-6" fmla="*/ 59303 h 2498068"/>
                <a:gd name="connsiteX3-7" fmla="*/ 1051818 w 1281045"/>
                <a:gd name="connsiteY3-8" fmla="*/ 291457 h 2498068"/>
                <a:gd name="connsiteX4-9" fmla="*/ 1185134 w 1281045"/>
                <a:gd name="connsiteY4-10" fmla="*/ 746570 h 2498068"/>
                <a:gd name="connsiteX5-11" fmla="*/ 1205361 w 1281045"/>
                <a:gd name="connsiteY5-12" fmla="*/ 1137324 h 2498068"/>
                <a:gd name="connsiteX6-13" fmla="*/ 1192490 w 1281045"/>
                <a:gd name="connsiteY6-14" fmla="*/ 1242138 h 2498068"/>
                <a:gd name="connsiteX7-15" fmla="*/ 1192030 w 1281045"/>
                <a:gd name="connsiteY7-16" fmla="*/ 1259148 h 2498068"/>
                <a:gd name="connsiteX8-17" fmla="*/ 1191570 w 1281045"/>
                <a:gd name="connsiteY8-18" fmla="*/ 1287190 h 2498068"/>
                <a:gd name="connsiteX9-19" fmla="*/ 1192490 w 1281045"/>
                <a:gd name="connsiteY9-20" fmla="*/ 1413610 h 2498068"/>
                <a:gd name="connsiteX10-21" fmla="*/ 1192490 w 1281045"/>
                <a:gd name="connsiteY10-22" fmla="*/ 1555201 h 2498068"/>
                <a:gd name="connsiteX11-23" fmla="*/ 1185594 w 1281045"/>
                <a:gd name="connsiteY11-24" fmla="*/ 1582784 h 2498068"/>
                <a:gd name="connsiteX12-25" fmla="*/ 1184675 w 1281045"/>
                <a:gd name="connsiteY12-26" fmla="*/ 1724835 h 2498068"/>
                <a:gd name="connsiteX13-27" fmla="*/ 1195708 w 1281045"/>
                <a:gd name="connsiteY13-28" fmla="*/ 2498068 h 2498068"/>
                <a:gd name="connsiteX14-29" fmla="*/ 0 w 1281045"/>
                <a:gd name="connsiteY14-30" fmla="*/ 2498068 h 2498068"/>
                <a:gd name="connsiteX15-31" fmla="*/ 19768 w 1281045"/>
                <a:gd name="connsiteY15-32" fmla="*/ 2241090 h 2498068"/>
                <a:gd name="connsiteX16-33" fmla="*/ 44592 w 1281045"/>
                <a:gd name="connsiteY16-34" fmla="*/ 2024566 h 2498068"/>
                <a:gd name="connsiteX17-35" fmla="*/ 68497 w 1281045"/>
                <a:gd name="connsiteY17-36" fmla="*/ 1868264 h 2498068"/>
                <a:gd name="connsiteX18-37" fmla="*/ 110790 w 1281045"/>
                <a:gd name="connsiteY18-38" fmla="*/ 1660015 h 2498068"/>
                <a:gd name="connsiteX19-39" fmla="*/ 144349 w 1281045"/>
                <a:gd name="connsiteY19-40" fmla="*/ 1560258 h 2498068"/>
                <a:gd name="connsiteX20-41" fmla="*/ 151705 w 1281045"/>
                <a:gd name="connsiteY20-42" fmla="*/ 1532216 h 2498068"/>
                <a:gd name="connsiteX21-43" fmla="*/ 154923 w 1281045"/>
                <a:gd name="connsiteY21-44" fmla="*/ 1504173 h 2498068"/>
                <a:gd name="connsiteX22-45" fmla="*/ 224799 w 1281045"/>
                <a:gd name="connsiteY22-46" fmla="*/ 1231105 h 2498068"/>
                <a:gd name="connsiteX23-47" fmla="*/ 265253 w 1281045"/>
                <a:gd name="connsiteY23-48" fmla="*/ 939649 h 2498068"/>
                <a:gd name="connsiteX24-49" fmla="*/ 286400 w 1281045"/>
                <a:gd name="connsiteY24-50" fmla="*/ 758063 h 2498068"/>
                <a:gd name="connsiteX25-51" fmla="*/ 309385 w 1281045"/>
                <a:gd name="connsiteY25-52" fmla="*/ 526828 h 2498068"/>
                <a:gd name="connsiteX26-53" fmla="*/ 321338 w 1281045"/>
                <a:gd name="connsiteY26-54" fmla="*/ 390754 h 2498068"/>
                <a:gd name="connsiteX27-55" fmla="*/ 325016 w 1281045"/>
                <a:gd name="connsiteY27-56" fmla="*/ 325935 h 2498068"/>
                <a:gd name="connsiteX28-57" fmla="*/ 328693 w 1281045"/>
                <a:gd name="connsiteY28-58" fmla="*/ 124122 h 2498068"/>
                <a:gd name="connsiteX29-59" fmla="*/ 331911 w 1281045"/>
                <a:gd name="connsiteY29-60" fmla="*/ 70336 h 2498068"/>
                <a:gd name="connsiteX30-61" fmla="*/ 397650 w 1281045"/>
                <a:gd name="connsiteY30-62" fmla="*/ 0 h 2498068"/>
                <a:gd name="connsiteX31-63" fmla="*/ 407304 w 1281045"/>
                <a:gd name="connsiteY31-64" fmla="*/ 17929 h 2498068"/>
                <a:gd name="connsiteX32-65" fmla="*/ 410522 w 1281045"/>
                <a:gd name="connsiteY32-66" fmla="*/ 74013 h 2498068"/>
                <a:gd name="connsiteX33-67" fmla="*/ 415119 w 1281045"/>
                <a:gd name="connsiteY33-68" fmla="*/ 255599 h 2498068"/>
                <a:gd name="connsiteX34-69" fmla="*/ 422474 w 1281045"/>
                <a:gd name="connsiteY34-70" fmla="*/ 566823 h 2498068"/>
                <a:gd name="connsiteX35-71" fmla="*/ 424773 w 1281045"/>
                <a:gd name="connsiteY35-72" fmla="*/ 664282 h 2498068"/>
                <a:gd name="connsiteX36-73" fmla="*/ 442242 w 1281045"/>
                <a:gd name="connsiteY36-74" fmla="*/ 683130 h 2498068"/>
                <a:gd name="connsiteX37-75" fmla="*/ 608197 w 1281045"/>
                <a:gd name="connsiteY37-76" fmla="*/ 685888 h 2498068"/>
                <a:gd name="connsiteX38-77" fmla="*/ 842190 w 1281045"/>
                <a:gd name="connsiteY38-78" fmla="*/ 677154 h 2498068"/>
                <a:gd name="connsiteX39-79" fmla="*/ 1046761 w 1281045"/>
                <a:gd name="connsiteY39-80" fmla="*/ 662443 h 2498068"/>
                <a:gd name="connsiteX40-81" fmla="*/ 1062392 w 1281045"/>
                <a:gd name="connsiteY40-82" fmla="*/ 638538 h 2498068"/>
                <a:gd name="connsiteX41-83" fmla="*/ 992515 w 1281045"/>
                <a:gd name="connsiteY41-84" fmla="*/ 414659 h 2498068"/>
                <a:gd name="connsiteX42-85" fmla="*/ 896896 w 1281045"/>
                <a:gd name="connsiteY42-86" fmla="*/ 110790 h 2498068"/>
                <a:gd name="connsiteX43-87" fmla="*/ 878507 w 1281045"/>
                <a:gd name="connsiteY43-88" fmla="*/ 55625 h 2498068"/>
                <a:gd name="connsiteX44-89" fmla="*/ 883564 w 1281045"/>
                <a:gd name="connsiteY44-90" fmla="*/ 35398 h 2498068"/>
                <a:gd name="connsiteX0-91" fmla="*/ 883564 w 1206042"/>
                <a:gd name="connsiteY0-92" fmla="*/ 35398 h 2498068"/>
                <a:gd name="connsiteX1-93" fmla="*/ 894138 w 1206042"/>
                <a:gd name="connsiteY1-94" fmla="*/ 45511 h 2498068"/>
                <a:gd name="connsiteX2-95" fmla="*/ 910687 w 1206042"/>
                <a:gd name="connsiteY2-96" fmla="*/ 59303 h 2498068"/>
                <a:gd name="connsiteX3-97" fmla="*/ 1051818 w 1206042"/>
                <a:gd name="connsiteY3-98" fmla="*/ 291457 h 2498068"/>
                <a:gd name="connsiteX4-99" fmla="*/ 1185134 w 1206042"/>
                <a:gd name="connsiteY4-100" fmla="*/ 746570 h 2498068"/>
                <a:gd name="connsiteX5-101" fmla="*/ 1205361 w 1206042"/>
                <a:gd name="connsiteY5-102" fmla="*/ 1137324 h 2498068"/>
                <a:gd name="connsiteX6-103" fmla="*/ 1192490 w 1206042"/>
                <a:gd name="connsiteY6-104" fmla="*/ 1242138 h 2498068"/>
                <a:gd name="connsiteX7-105" fmla="*/ 1192030 w 1206042"/>
                <a:gd name="connsiteY7-106" fmla="*/ 1259148 h 2498068"/>
                <a:gd name="connsiteX8-107" fmla="*/ 1191570 w 1206042"/>
                <a:gd name="connsiteY8-108" fmla="*/ 1287190 h 2498068"/>
                <a:gd name="connsiteX9-109" fmla="*/ 1192490 w 1206042"/>
                <a:gd name="connsiteY9-110" fmla="*/ 1413610 h 2498068"/>
                <a:gd name="connsiteX10-111" fmla="*/ 1192490 w 1206042"/>
                <a:gd name="connsiteY10-112" fmla="*/ 1555201 h 2498068"/>
                <a:gd name="connsiteX11-113" fmla="*/ 1185594 w 1206042"/>
                <a:gd name="connsiteY11-114" fmla="*/ 1582784 h 2498068"/>
                <a:gd name="connsiteX12-115" fmla="*/ 1184675 w 1206042"/>
                <a:gd name="connsiteY12-116" fmla="*/ 1724835 h 2498068"/>
                <a:gd name="connsiteX13-117" fmla="*/ 1195708 w 1206042"/>
                <a:gd name="connsiteY13-118" fmla="*/ 2498068 h 2498068"/>
                <a:gd name="connsiteX14-119" fmla="*/ 0 w 1206042"/>
                <a:gd name="connsiteY14-120" fmla="*/ 2498068 h 2498068"/>
                <a:gd name="connsiteX15-121" fmla="*/ 19768 w 1206042"/>
                <a:gd name="connsiteY15-122" fmla="*/ 2241090 h 2498068"/>
                <a:gd name="connsiteX16-123" fmla="*/ 44592 w 1206042"/>
                <a:gd name="connsiteY16-124" fmla="*/ 2024566 h 2498068"/>
                <a:gd name="connsiteX17-125" fmla="*/ 68497 w 1206042"/>
                <a:gd name="connsiteY17-126" fmla="*/ 1868264 h 2498068"/>
                <a:gd name="connsiteX18-127" fmla="*/ 110790 w 1206042"/>
                <a:gd name="connsiteY18-128" fmla="*/ 1660015 h 2498068"/>
                <a:gd name="connsiteX19-129" fmla="*/ 144349 w 1206042"/>
                <a:gd name="connsiteY19-130" fmla="*/ 1560258 h 2498068"/>
                <a:gd name="connsiteX20-131" fmla="*/ 151705 w 1206042"/>
                <a:gd name="connsiteY20-132" fmla="*/ 1532216 h 2498068"/>
                <a:gd name="connsiteX21-133" fmla="*/ 154923 w 1206042"/>
                <a:gd name="connsiteY21-134" fmla="*/ 1504173 h 2498068"/>
                <a:gd name="connsiteX22-135" fmla="*/ 224799 w 1206042"/>
                <a:gd name="connsiteY22-136" fmla="*/ 1231105 h 2498068"/>
                <a:gd name="connsiteX23-137" fmla="*/ 265253 w 1206042"/>
                <a:gd name="connsiteY23-138" fmla="*/ 939649 h 2498068"/>
                <a:gd name="connsiteX24-139" fmla="*/ 286400 w 1206042"/>
                <a:gd name="connsiteY24-140" fmla="*/ 758063 h 2498068"/>
                <a:gd name="connsiteX25-141" fmla="*/ 309385 w 1206042"/>
                <a:gd name="connsiteY25-142" fmla="*/ 526828 h 2498068"/>
                <a:gd name="connsiteX26-143" fmla="*/ 321338 w 1206042"/>
                <a:gd name="connsiteY26-144" fmla="*/ 390754 h 2498068"/>
                <a:gd name="connsiteX27-145" fmla="*/ 325016 w 1206042"/>
                <a:gd name="connsiteY27-146" fmla="*/ 325935 h 2498068"/>
                <a:gd name="connsiteX28-147" fmla="*/ 328693 w 1206042"/>
                <a:gd name="connsiteY28-148" fmla="*/ 124122 h 2498068"/>
                <a:gd name="connsiteX29-149" fmla="*/ 331911 w 1206042"/>
                <a:gd name="connsiteY29-150" fmla="*/ 70336 h 2498068"/>
                <a:gd name="connsiteX30-151" fmla="*/ 397650 w 1206042"/>
                <a:gd name="connsiteY30-152" fmla="*/ 0 h 2498068"/>
                <a:gd name="connsiteX31-153" fmla="*/ 407304 w 1206042"/>
                <a:gd name="connsiteY31-154" fmla="*/ 17929 h 2498068"/>
                <a:gd name="connsiteX32-155" fmla="*/ 410522 w 1206042"/>
                <a:gd name="connsiteY32-156" fmla="*/ 74013 h 2498068"/>
                <a:gd name="connsiteX33-157" fmla="*/ 415119 w 1206042"/>
                <a:gd name="connsiteY33-158" fmla="*/ 255599 h 2498068"/>
                <a:gd name="connsiteX34-159" fmla="*/ 422474 w 1206042"/>
                <a:gd name="connsiteY34-160" fmla="*/ 566823 h 2498068"/>
                <a:gd name="connsiteX35-161" fmla="*/ 424773 w 1206042"/>
                <a:gd name="connsiteY35-162" fmla="*/ 664282 h 2498068"/>
                <a:gd name="connsiteX36-163" fmla="*/ 442242 w 1206042"/>
                <a:gd name="connsiteY36-164" fmla="*/ 683130 h 2498068"/>
                <a:gd name="connsiteX37-165" fmla="*/ 608197 w 1206042"/>
                <a:gd name="connsiteY37-166" fmla="*/ 685888 h 2498068"/>
                <a:gd name="connsiteX38-167" fmla="*/ 842190 w 1206042"/>
                <a:gd name="connsiteY38-168" fmla="*/ 677154 h 2498068"/>
                <a:gd name="connsiteX39-169" fmla="*/ 1046761 w 1206042"/>
                <a:gd name="connsiteY39-170" fmla="*/ 662443 h 2498068"/>
                <a:gd name="connsiteX40-171" fmla="*/ 1062392 w 1206042"/>
                <a:gd name="connsiteY40-172" fmla="*/ 638538 h 2498068"/>
                <a:gd name="connsiteX41-173" fmla="*/ 992515 w 1206042"/>
                <a:gd name="connsiteY41-174" fmla="*/ 414659 h 2498068"/>
                <a:gd name="connsiteX42-175" fmla="*/ 896896 w 1206042"/>
                <a:gd name="connsiteY42-176" fmla="*/ 110790 h 2498068"/>
                <a:gd name="connsiteX43-177" fmla="*/ 878507 w 1206042"/>
                <a:gd name="connsiteY43-178" fmla="*/ 55625 h 2498068"/>
                <a:gd name="connsiteX44-179" fmla="*/ 883564 w 1206042"/>
                <a:gd name="connsiteY44-180" fmla="*/ 35398 h 2498068"/>
                <a:gd name="connsiteX0-181" fmla="*/ 883564 w 1206042"/>
                <a:gd name="connsiteY0-182" fmla="*/ 35398 h 2498068"/>
                <a:gd name="connsiteX1-183" fmla="*/ 894138 w 1206042"/>
                <a:gd name="connsiteY1-184" fmla="*/ 45511 h 2498068"/>
                <a:gd name="connsiteX2-185" fmla="*/ 910687 w 1206042"/>
                <a:gd name="connsiteY2-186" fmla="*/ 59303 h 2498068"/>
                <a:gd name="connsiteX3-187" fmla="*/ 1051818 w 1206042"/>
                <a:gd name="connsiteY3-188" fmla="*/ 291457 h 2498068"/>
                <a:gd name="connsiteX4-189" fmla="*/ 1185134 w 1206042"/>
                <a:gd name="connsiteY4-190" fmla="*/ 746570 h 2498068"/>
                <a:gd name="connsiteX5-191" fmla="*/ 1205361 w 1206042"/>
                <a:gd name="connsiteY5-192" fmla="*/ 1137324 h 2498068"/>
                <a:gd name="connsiteX6-193" fmla="*/ 1192490 w 1206042"/>
                <a:gd name="connsiteY6-194" fmla="*/ 1242138 h 2498068"/>
                <a:gd name="connsiteX7-195" fmla="*/ 1192030 w 1206042"/>
                <a:gd name="connsiteY7-196" fmla="*/ 1259148 h 2498068"/>
                <a:gd name="connsiteX8-197" fmla="*/ 1191570 w 1206042"/>
                <a:gd name="connsiteY8-198" fmla="*/ 1287190 h 2498068"/>
                <a:gd name="connsiteX9-199" fmla="*/ 1192490 w 1206042"/>
                <a:gd name="connsiteY9-200" fmla="*/ 1413610 h 2498068"/>
                <a:gd name="connsiteX10-201" fmla="*/ 1192490 w 1206042"/>
                <a:gd name="connsiteY10-202" fmla="*/ 1555201 h 2498068"/>
                <a:gd name="connsiteX11-203" fmla="*/ 1185594 w 1206042"/>
                <a:gd name="connsiteY11-204" fmla="*/ 1582784 h 2498068"/>
                <a:gd name="connsiteX12-205" fmla="*/ 1184675 w 1206042"/>
                <a:gd name="connsiteY12-206" fmla="*/ 1724835 h 2498068"/>
                <a:gd name="connsiteX13-207" fmla="*/ 1195708 w 1206042"/>
                <a:gd name="connsiteY13-208" fmla="*/ 2498068 h 2498068"/>
                <a:gd name="connsiteX14-209" fmla="*/ 0 w 1206042"/>
                <a:gd name="connsiteY14-210" fmla="*/ 2498068 h 2498068"/>
                <a:gd name="connsiteX15-211" fmla="*/ 19768 w 1206042"/>
                <a:gd name="connsiteY15-212" fmla="*/ 2241090 h 2498068"/>
                <a:gd name="connsiteX16-213" fmla="*/ 44592 w 1206042"/>
                <a:gd name="connsiteY16-214" fmla="*/ 2024566 h 2498068"/>
                <a:gd name="connsiteX17-215" fmla="*/ 68497 w 1206042"/>
                <a:gd name="connsiteY17-216" fmla="*/ 1868264 h 2498068"/>
                <a:gd name="connsiteX18-217" fmla="*/ 110790 w 1206042"/>
                <a:gd name="connsiteY18-218" fmla="*/ 1660015 h 2498068"/>
                <a:gd name="connsiteX19-219" fmla="*/ 144349 w 1206042"/>
                <a:gd name="connsiteY19-220" fmla="*/ 1560258 h 2498068"/>
                <a:gd name="connsiteX20-221" fmla="*/ 154923 w 1206042"/>
                <a:gd name="connsiteY20-222" fmla="*/ 1504173 h 2498068"/>
                <a:gd name="connsiteX21-223" fmla="*/ 224799 w 1206042"/>
                <a:gd name="connsiteY21-224" fmla="*/ 1231105 h 2498068"/>
                <a:gd name="connsiteX22-225" fmla="*/ 265253 w 1206042"/>
                <a:gd name="connsiteY22-226" fmla="*/ 939649 h 2498068"/>
                <a:gd name="connsiteX23-227" fmla="*/ 286400 w 1206042"/>
                <a:gd name="connsiteY23-228" fmla="*/ 758063 h 2498068"/>
                <a:gd name="connsiteX24-229" fmla="*/ 309385 w 1206042"/>
                <a:gd name="connsiteY24-230" fmla="*/ 526828 h 2498068"/>
                <a:gd name="connsiteX25-231" fmla="*/ 321338 w 1206042"/>
                <a:gd name="connsiteY25-232" fmla="*/ 390754 h 2498068"/>
                <a:gd name="connsiteX26-233" fmla="*/ 325016 w 1206042"/>
                <a:gd name="connsiteY26-234" fmla="*/ 325935 h 2498068"/>
                <a:gd name="connsiteX27-235" fmla="*/ 328693 w 1206042"/>
                <a:gd name="connsiteY27-236" fmla="*/ 124122 h 2498068"/>
                <a:gd name="connsiteX28-237" fmla="*/ 331911 w 1206042"/>
                <a:gd name="connsiteY28-238" fmla="*/ 70336 h 2498068"/>
                <a:gd name="connsiteX29-239" fmla="*/ 397650 w 1206042"/>
                <a:gd name="connsiteY29-240" fmla="*/ 0 h 2498068"/>
                <a:gd name="connsiteX30-241" fmla="*/ 407304 w 1206042"/>
                <a:gd name="connsiteY30-242" fmla="*/ 17929 h 2498068"/>
                <a:gd name="connsiteX31-243" fmla="*/ 410522 w 1206042"/>
                <a:gd name="connsiteY31-244" fmla="*/ 74013 h 2498068"/>
                <a:gd name="connsiteX32-245" fmla="*/ 415119 w 1206042"/>
                <a:gd name="connsiteY32-246" fmla="*/ 255599 h 2498068"/>
                <a:gd name="connsiteX33-247" fmla="*/ 422474 w 1206042"/>
                <a:gd name="connsiteY33-248" fmla="*/ 566823 h 2498068"/>
                <a:gd name="connsiteX34-249" fmla="*/ 424773 w 1206042"/>
                <a:gd name="connsiteY34-250" fmla="*/ 664282 h 2498068"/>
                <a:gd name="connsiteX35-251" fmla="*/ 442242 w 1206042"/>
                <a:gd name="connsiteY35-252" fmla="*/ 683130 h 2498068"/>
                <a:gd name="connsiteX36-253" fmla="*/ 608197 w 1206042"/>
                <a:gd name="connsiteY36-254" fmla="*/ 685888 h 2498068"/>
                <a:gd name="connsiteX37-255" fmla="*/ 842190 w 1206042"/>
                <a:gd name="connsiteY37-256" fmla="*/ 677154 h 2498068"/>
                <a:gd name="connsiteX38-257" fmla="*/ 1046761 w 1206042"/>
                <a:gd name="connsiteY38-258" fmla="*/ 662443 h 2498068"/>
                <a:gd name="connsiteX39-259" fmla="*/ 1062392 w 1206042"/>
                <a:gd name="connsiteY39-260" fmla="*/ 638538 h 2498068"/>
                <a:gd name="connsiteX40-261" fmla="*/ 992515 w 1206042"/>
                <a:gd name="connsiteY40-262" fmla="*/ 414659 h 2498068"/>
                <a:gd name="connsiteX41-263" fmla="*/ 896896 w 1206042"/>
                <a:gd name="connsiteY41-264" fmla="*/ 110790 h 2498068"/>
                <a:gd name="connsiteX42-265" fmla="*/ 878507 w 1206042"/>
                <a:gd name="connsiteY42-266" fmla="*/ 55625 h 2498068"/>
                <a:gd name="connsiteX43-267" fmla="*/ 883564 w 1206042"/>
                <a:gd name="connsiteY43-268" fmla="*/ 35398 h 2498068"/>
                <a:gd name="connsiteX0-269" fmla="*/ 883564 w 1206042"/>
                <a:gd name="connsiteY0-270" fmla="*/ 35398 h 2498068"/>
                <a:gd name="connsiteX1-271" fmla="*/ 894138 w 1206042"/>
                <a:gd name="connsiteY1-272" fmla="*/ 45511 h 2498068"/>
                <a:gd name="connsiteX2-273" fmla="*/ 910687 w 1206042"/>
                <a:gd name="connsiteY2-274" fmla="*/ 59303 h 2498068"/>
                <a:gd name="connsiteX3-275" fmla="*/ 1051818 w 1206042"/>
                <a:gd name="connsiteY3-276" fmla="*/ 291457 h 2498068"/>
                <a:gd name="connsiteX4-277" fmla="*/ 1185134 w 1206042"/>
                <a:gd name="connsiteY4-278" fmla="*/ 746570 h 2498068"/>
                <a:gd name="connsiteX5-279" fmla="*/ 1205361 w 1206042"/>
                <a:gd name="connsiteY5-280" fmla="*/ 1137324 h 2498068"/>
                <a:gd name="connsiteX6-281" fmla="*/ 1192490 w 1206042"/>
                <a:gd name="connsiteY6-282" fmla="*/ 1242138 h 2498068"/>
                <a:gd name="connsiteX7-283" fmla="*/ 1192030 w 1206042"/>
                <a:gd name="connsiteY7-284" fmla="*/ 1259148 h 2498068"/>
                <a:gd name="connsiteX8-285" fmla="*/ 1191570 w 1206042"/>
                <a:gd name="connsiteY8-286" fmla="*/ 1287190 h 2498068"/>
                <a:gd name="connsiteX9-287" fmla="*/ 1192490 w 1206042"/>
                <a:gd name="connsiteY9-288" fmla="*/ 1413610 h 2498068"/>
                <a:gd name="connsiteX10-289" fmla="*/ 1192490 w 1206042"/>
                <a:gd name="connsiteY10-290" fmla="*/ 1555201 h 2498068"/>
                <a:gd name="connsiteX11-291" fmla="*/ 1185594 w 1206042"/>
                <a:gd name="connsiteY11-292" fmla="*/ 1582784 h 2498068"/>
                <a:gd name="connsiteX12-293" fmla="*/ 1184675 w 1206042"/>
                <a:gd name="connsiteY12-294" fmla="*/ 1724835 h 2498068"/>
                <a:gd name="connsiteX13-295" fmla="*/ 1195708 w 1206042"/>
                <a:gd name="connsiteY13-296" fmla="*/ 2498068 h 2498068"/>
                <a:gd name="connsiteX14-297" fmla="*/ 0 w 1206042"/>
                <a:gd name="connsiteY14-298" fmla="*/ 2498068 h 2498068"/>
                <a:gd name="connsiteX15-299" fmla="*/ 19768 w 1206042"/>
                <a:gd name="connsiteY15-300" fmla="*/ 2241090 h 2498068"/>
                <a:gd name="connsiteX16-301" fmla="*/ 44592 w 1206042"/>
                <a:gd name="connsiteY16-302" fmla="*/ 2024566 h 2498068"/>
                <a:gd name="connsiteX17-303" fmla="*/ 68497 w 1206042"/>
                <a:gd name="connsiteY17-304" fmla="*/ 1868264 h 2498068"/>
                <a:gd name="connsiteX18-305" fmla="*/ 110790 w 1206042"/>
                <a:gd name="connsiteY18-306" fmla="*/ 1660015 h 2498068"/>
                <a:gd name="connsiteX19-307" fmla="*/ 144349 w 1206042"/>
                <a:gd name="connsiteY19-308" fmla="*/ 1560258 h 2498068"/>
                <a:gd name="connsiteX20-309" fmla="*/ 224799 w 1206042"/>
                <a:gd name="connsiteY20-310" fmla="*/ 1231105 h 2498068"/>
                <a:gd name="connsiteX21-311" fmla="*/ 265253 w 1206042"/>
                <a:gd name="connsiteY21-312" fmla="*/ 939649 h 2498068"/>
                <a:gd name="connsiteX22-313" fmla="*/ 286400 w 1206042"/>
                <a:gd name="connsiteY22-314" fmla="*/ 758063 h 2498068"/>
                <a:gd name="connsiteX23-315" fmla="*/ 309385 w 1206042"/>
                <a:gd name="connsiteY23-316" fmla="*/ 526828 h 2498068"/>
                <a:gd name="connsiteX24-317" fmla="*/ 321338 w 1206042"/>
                <a:gd name="connsiteY24-318" fmla="*/ 390754 h 2498068"/>
                <a:gd name="connsiteX25-319" fmla="*/ 325016 w 1206042"/>
                <a:gd name="connsiteY25-320" fmla="*/ 325935 h 2498068"/>
                <a:gd name="connsiteX26-321" fmla="*/ 328693 w 1206042"/>
                <a:gd name="connsiteY26-322" fmla="*/ 124122 h 2498068"/>
                <a:gd name="connsiteX27-323" fmla="*/ 331911 w 1206042"/>
                <a:gd name="connsiteY27-324" fmla="*/ 70336 h 2498068"/>
                <a:gd name="connsiteX28-325" fmla="*/ 397650 w 1206042"/>
                <a:gd name="connsiteY28-326" fmla="*/ 0 h 2498068"/>
                <a:gd name="connsiteX29-327" fmla="*/ 407304 w 1206042"/>
                <a:gd name="connsiteY29-328" fmla="*/ 17929 h 2498068"/>
                <a:gd name="connsiteX30-329" fmla="*/ 410522 w 1206042"/>
                <a:gd name="connsiteY30-330" fmla="*/ 74013 h 2498068"/>
                <a:gd name="connsiteX31-331" fmla="*/ 415119 w 1206042"/>
                <a:gd name="connsiteY31-332" fmla="*/ 255599 h 2498068"/>
                <a:gd name="connsiteX32-333" fmla="*/ 422474 w 1206042"/>
                <a:gd name="connsiteY32-334" fmla="*/ 566823 h 2498068"/>
                <a:gd name="connsiteX33-335" fmla="*/ 424773 w 1206042"/>
                <a:gd name="connsiteY33-336" fmla="*/ 664282 h 2498068"/>
                <a:gd name="connsiteX34-337" fmla="*/ 442242 w 1206042"/>
                <a:gd name="connsiteY34-338" fmla="*/ 683130 h 2498068"/>
                <a:gd name="connsiteX35-339" fmla="*/ 608197 w 1206042"/>
                <a:gd name="connsiteY35-340" fmla="*/ 685888 h 2498068"/>
                <a:gd name="connsiteX36-341" fmla="*/ 842190 w 1206042"/>
                <a:gd name="connsiteY36-342" fmla="*/ 677154 h 2498068"/>
                <a:gd name="connsiteX37-343" fmla="*/ 1046761 w 1206042"/>
                <a:gd name="connsiteY37-344" fmla="*/ 662443 h 2498068"/>
                <a:gd name="connsiteX38-345" fmla="*/ 1062392 w 1206042"/>
                <a:gd name="connsiteY38-346" fmla="*/ 638538 h 2498068"/>
                <a:gd name="connsiteX39-347" fmla="*/ 992515 w 1206042"/>
                <a:gd name="connsiteY39-348" fmla="*/ 414659 h 2498068"/>
                <a:gd name="connsiteX40-349" fmla="*/ 896896 w 1206042"/>
                <a:gd name="connsiteY40-350" fmla="*/ 110790 h 2498068"/>
                <a:gd name="connsiteX41-351" fmla="*/ 878507 w 1206042"/>
                <a:gd name="connsiteY41-352" fmla="*/ 55625 h 2498068"/>
                <a:gd name="connsiteX42-353" fmla="*/ 883564 w 1206042"/>
                <a:gd name="connsiteY42-354" fmla="*/ 35398 h 2498068"/>
                <a:gd name="connsiteX0-355" fmla="*/ 883564 w 1206042"/>
                <a:gd name="connsiteY0-356" fmla="*/ 35398 h 2498068"/>
                <a:gd name="connsiteX1-357" fmla="*/ 894138 w 1206042"/>
                <a:gd name="connsiteY1-358" fmla="*/ 45511 h 2498068"/>
                <a:gd name="connsiteX2-359" fmla="*/ 910687 w 1206042"/>
                <a:gd name="connsiteY2-360" fmla="*/ 59303 h 2498068"/>
                <a:gd name="connsiteX3-361" fmla="*/ 1051818 w 1206042"/>
                <a:gd name="connsiteY3-362" fmla="*/ 291457 h 2498068"/>
                <a:gd name="connsiteX4-363" fmla="*/ 1185134 w 1206042"/>
                <a:gd name="connsiteY4-364" fmla="*/ 746570 h 2498068"/>
                <a:gd name="connsiteX5-365" fmla="*/ 1205361 w 1206042"/>
                <a:gd name="connsiteY5-366" fmla="*/ 1137324 h 2498068"/>
                <a:gd name="connsiteX6-367" fmla="*/ 1192490 w 1206042"/>
                <a:gd name="connsiteY6-368" fmla="*/ 1242138 h 2498068"/>
                <a:gd name="connsiteX7-369" fmla="*/ 1191570 w 1206042"/>
                <a:gd name="connsiteY7-370" fmla="*/ 1287190 h 2498068"/>
                <a:gd name="connsiteX8-371" fmla="*/ 1192490 w 1206042"/>
                <a:gd name="connsiteY8-372" fmla="*/ 1413610 h 2498068"/>
                <a:gd name="connsiteX9-373" fmla="*/ 1192490 w 1206042"/>
                <a:gd name="connsiteY9-374" fmla="*/ 1555201 h 2498068"/>
                <a:gd name="connsiteX10-375" fmla="*/ 1185594 w 1206042"/>
                <a:gd name="connsiteY10-376" fmla="*/ 1582784 h 2498068"/>
                <a:gd name="connsiteX11-377" fmla="*/ 1184675 w 1206042"/>
                <a:gd name="connsiteY11-378" fmla="*/ 1724835 h 2498068"/>
                <a:gd name="connsiteX12-379" fmla="*/ 1195708 w 1206042"/>
                <a:gd name="connsiteY12-380" fmla="*/ 2498068 h 2498068"/>
                <a:gd name="connsiteX13-381" fmla="*/ 0 w 1206042"/>
                <a:gd name="connsiteY13-382" fmla="*/ 2498068 h 2498068"/>
                <a:gd name="connsiteX14-383" fmla="*/ 19768 w 1206042"/>
                <a:gd name="connsiteY14-384" fmla="*/ 2241090 h 2498068"/>
                <a:gd name="connsiteX15-385" fmla="*/ 44592 w 1206042"/>
                <a:gd name="connsiteY15-386" fmla="*/ 2024566 h 2498068"/>
                <a:gd name="connsiteX16-387" fmla="*/ 68497 w 1206042"/>
                <a:gd name="connsiteY16-388" fmla="*/ 1868264 h 2498068"/>
                <a:gd name="connsiteX17-389" fmla="*/ 110790 w 1206042"/>
                <a:gd name="connsiteY17-390" fmla="*/ 1660015 h 2498068"/>
                <a:gd name="connsiteX18-391" fmla="*/ 144349 w 1206042"/>
                <a:gd name="connsiteY18-392" fmla="*/ 1560258 h 2498068"/>
                <a:gd name="connsiteX19-393" fmla="*/ 224799 w 1206042"/>
                <a:gd name="connsiteY19-394" fmla="*/ 1231105 h 2498068"/>
                <a:gd name="connsiteX20-395" fmla="*/ 265253 w 1206042"/>
                <a:gd name="connsiteY20-396" fmla="*/ 939649 h 2498068"/>
                <a:gd name="connsiteX21-397" fmla="*/ 286400 w 1206042"/>
                <a:gd name="connsiteY21-398" fmla="*/ 758063 h 2498068"/>
                <a:gd name="connsiteX22-399" fmla="*/ 309385 w 1206042"/>
                <a:gd name="connsiteY22-400" fmla="*/ 526828 h 2498068"/>
                <a:gd name="connsiteX23-401" fmla="*/ 321338 w 1206042"/>
                <a:gd name="connsiteY23-402" fmla="*/ 390754 h 2498068"/>
                <a:gd name="connsiteX24-403" fmla="*/ 325016 w 1206042"/>
                <a:gd name="connsiteY24-404" fmla="*/ 325935 h 2498068"/>
                <a:gd name="connsiteX25-405" fmla="*/ 328693 w 1206042"/>
                <a:gd name="connsiteY25-406" fmla="*/ 124122 h 2498068"/>
                <a:gd name="connsiteX26-407" fmla="*/ 331911 w 1206042"/>
                <a:gd name="connsiteY26-408" fmla="*/ 70336 h 2498068"/>
                <a:gd name="connsiteX27-409" fmla="*/ 397650 w 1206042"/>
                <a:gd name="connsiteY27-410" fmla="*/ 0 h 2498068"/>
                <a:gd name="connsiteX28-411" fmla="*/ 407304 w 1206042"/>
                <a:gd name="connsiteY28-412" fmla="*/ 17929 h 2498068"/>
                <a:gd name="connsiteX29-413" fmla="*/ 410522 w 1206042"/>
                <a:gd name="connsiteY29-414" fmla="*/ 74013 h 2498068"/>
                <a:gd name="connsiteX30-415" fmla="*/ 415119 w 1206042"/>
                <a:gd name="connsiteY30-416" fmla="*/ 255599 h 2498068"/>
                <a:gd name="connsiteX31-417" fmla="*/ 422474 w 1206042"/>
                <a:gd name="connsiteY31-418" fmla="*/ 566823 h 2498068"/>
                <a:gd name="connsiteX32-419" fmla="*/ 424773 w 1206042"/>
                <a:gd name="connsiteY32-420" fmla="*/ 664282 h 2498068"/>
                <a:gd name="connsiteX33-421" fmla="*/ 442242 w 1206042"/>
                <a:gd name="connsiteY33-422" fmla="*/ 683130 h 2498068"/>
                <a:gd name="connsiteX34-423" fmla="*/ 608197 w 1206042"/>
                <a:gd name="connsiteY34-424" fmla="*/ 685888 h 2498068"/>
                <a:gd name="connsiteX35-425" fmla="*/ 842190 w 1206042"/>
                <a:gd name="connsiteY35-426" fmla="*/ 677154 h 2498068"/>
                <a:gd name="connsiteX36-427" fmla="*/ 1046761 w 1206042"/>
                <a:gd name="connsiteY36-428" fmla="*/ 662443 h 2498068"/>
                <a:gd name="connsiteX37-429" fmla="*/ 1062392 w 1206042"/>
                <a:gd name="connsiteY37-430" fmla="*/ 638538 h 2498068"/>
                <a:gd name="connsiteX38-431" fmla="*/ 992515 w 1206042"/>
                <a:gd name="connsiteY38-432" fmla="*/ 414659 h 2498068"/>
                <a:gd name="connsiteX39-433" fmla="*/ 896896 w 1206042"/>
                <a:gd name="connsiteY39-434" fmla="*/ 110790 h 2498068"/>
                <a:gd name="connsiteX40-435" fmla="*/ 878507 w 1206042"/>
                <a:gd name="connsiteY40-436" fmla="*/ 55625 h 2498068"/>
                <a:gd name="connsiteX41-437" fmla="*/ 883564 w 1206042"/>
                <a:gd name="connsiteY41-438" fmla="*/ 35398 h 2498068"/>
                <a:gd name="connsiteX0-439" fmla="*/ 883564 w 1206042"/>
                <a:gd name="connsiteY0-440" fmla="*/ 35398 h 2498068"/>
                <a:gd name="connsiteX1-441" fmla="*/ 894138 w 1206042"/>
                <a:gd name="connsiteY1-442" fmla="*/ 45511 h 2498068"/>
                <a:gd name="connsiteX2-443" fmla="*/ 910687 w 1206042"/>
                <a:gd name="connsiteY2-444" fmla="*/ 59303 h 2498068"/>
                <a:gd name="connsiteX3-445" fmla="*/ 1051818 w 1206042"/>
                <a:gd name="connsiteY3-446" fmla="*/ 291457 h 2498068"/>
                <a:gd name="connsiteX4-447" fmla="*/ 1185134 w 1206042"/>
                <a:gd name="connsiteY4-448" fmla="*/ 746570 h 2498068"/>
                <a:gd name="connsiteX5-449" fmla="*/ 1205361 w 1206042"/>
                <a:gd name="connsiteY5-450" fmla="*/ 1137324 h 2498068"/>
                <a:gd name="connsiteX6-451" fmla="*/ 1191570 w 1206042"/>
                <a:gd name="connsiteY6-452" fmla="*/ 1287190 h 2498068"/>
                <a:gd name="connsiteX7-453" fmla="*/ 1192490 w 1206042"/>
                <a:gd name="connsiteY7-454" fmla="*/ 1413610 h 2498068"/>
                <a:gd name="connsiteX8-455" fmla="*/ 1192490 w 1206042"/>
                <a:gd name="connsiteY8-456" fmla="*/ 1555201 h 2498068"/>
                <a:gd name="connsiteX9-457" fmla="*/ 1185594 w 1206042"/>
                <a:gd name="connsiteY9-458" fmla="*/ 1582784 h 2498068"/>
                <a:gd name="connsiteX10-459" fmla="*/ 1184675 w 1206042"/>
                <a:gd name="connsiteY10-460" fmla="*/ 1724835 h 2498068"/>
                <a:gd name="connsiteX11-461" fmla="*/ 1195708 w 1206042"/>
                <a:gd name="connsiteY11-462" fmla="*/ 2498068 h 2498068"/>
                <a:gd name="connsiteX12-463" fmla="*/ 0 w 1206042"/>
                <a:gd name="connsiteY12-464" fmla="*/ 2498068 h 2498068"/>
                <a:gd name="connsiteX13-465" fmla="*/ 19768 w 1206042"/>
                <a:gd name="connsiteY13-466" fmla="*/ 2241090 h 2498068"/>
                <a:gd name="connsiteX14-467" fmla="*/ 44592 w 1206042"/>
                <a:gd name="connsiteY14-468" fmla="*/ 2024566 h 2498068"/>
                <a:gd name="connsiteX15-469" fmla="*/ 68497 w 1206042"/>
                <a:gd name="connsiteY15-470" fmla="*/ 1868264 h 2498068"/>
                <a:gd name="connsiteX16-471" fmla="*/ 110790 w 1206042"/>
                <a:gd name="connsiteY16-472" fmla="*/ 1660015 h 2498068"/>
                <a:gd name="connsiteX17-473" fmla="*/ 144349 w 1206042"/>
                <a:gd name="connsiteY17-474" fmla="*/ 1560258 h 2498068"/>
                <a:gd name="connsiteX18-475" fmla="*/ 224799 w 1206042"/>
                <a:gd name="connsiteY18-476" fmla="*/ 1231105 h 2498068"/>
                <a:gd name="connsiteX19-477" fmla="*/ 265253 w 1206042"/>
                <a:gd name="connsiteY19-478" fmla="*/ 939649 h 2498068"/>
                <a:gd name="connsiteX20-479" fmla="*/ 286400 w 1206042"/>
                <a:gd name="connsiteY20-480" fmla="*/ 758063 h 2498068"/>
                <a:gd name="connsiteX21-481" fmla="*/ 309385 w 1206042"/>
                <a:gd name="connsiteY21-482" fmla="*/ 526828 h 2498068"/>
                <a:gd name="connsiteX22-483" fmla="*/ 321338 w 1206042"/>
                <a:gd name="connsiteY22-484" fmla="*/ 390754 h 2498068"/>
                <a:gd name="connsiteX23-485" fmla="*/ 325016 w 1206042"/>
                <a:gd name="connsiteY23-486" fmla="*/ 325935 h 2498068"/>
                <a:gd name="connsiteX24-487" fmla="*/ 328693 w 1206042"/>
                <a:gd name="connsiteY24-488" fmla="*/ 124122 h 2498068"/>
                <a:gd name="connsiteX25-489" fmla="*/ 331911 w 1206042"/>
                <a:gd name="connsiteY25-490" fmla="*/ 70336 h 2498068"/>
                <a:gd name="connsiteX26-491" fmla="*/ 397650 w 1206042"/>
                <a:gd name="connsiteY26-492" fmla="*/ 0 h 2498068"/>
                <a:gd name="connsiteX27-493" fmla="*/ 407304 w 1206042"/>
                <a:gd name="connsiteY27-494" fmla="*/ 17929 h 2498068"/>
                <a:gd name="connsiteX28-495" fmla="*/ 410522 w 1206042"/>
                <a:gd name="connsiteY28-496" fmla="*/ 74013 h 2498068"/>
                <a:gd name="connsiteX29-497" fmla="*/ 415119 w 1206042"/>
                <a:gd name="connsiteY29-498" fmla="*/ 255599 h 2498068"/>
                <a:gd name="connsiteX30-499" fmla="*/ 422474 w 1206042"/>
                <a:gd name="connsiteY30-500" fmla="*/ 566823 h 2498068"/>
                <a:gd name="connsiteX31-501" fmla="*/ 424773 w 1206042"/>
                <a:gd name="connsiteY31-502" fmla="*/ 664282 h 2498068"/>
                <a:gd name="connsiteX32-503" fmla="*/ 442242 w 1206042"/>
                <a:gd name="connsiteY32-504" fmla="*/ 683130 h 2498068"/>
                <a:gd name="connsiteX33-505" fmla="*/ 608197 w 1206042"/>
                <a:gd name="connsiteY33-506" fmla="*/ 685888 h 2498068"/>
                <a:gd name="connsiteX34-507" fmla="*/ 842190 w 1206042"/>
                <a:gd name="connsiteY34-508" fmla="*/ 677154 h 2498068"/>
                <a:gd name="connsiteX35-509" fmla="*/ 1046761 w 1206042"/>
                <a:gd name="connsiteY35-510" fmla="*/ 662443 h 2498068"/>
                <a:gd name="connsiteX36-511" fmla="*/ 1062392 w 1206042"/>
                <a:gd name="connsiteY36-512" fmla="*/ 638538 h 2498068"/>
                <a:gd name="connsiteX37-513" fmla="*/ 992515 w 1206042"/>
                <a:gd name="connsiteY37-514" fmla="*/ 414659 h 2498068"/>
                <a:gd name="connsiteX38-515" fmla="*/ 896896 w 1206042"/>
                <a:gd name="connsiteY38-516" fmla="*/ 110790 h 2498068"/>
                <a:gd name="connsiteX39-517" fmla="*/ 878507 w 1206042"/>
                <a:gd name="connsiteY39-518" fmla="*/ 55625 h 2498068"/>
                <a:gd name="connsiteX40-519" fmla="*/ 883564 w 1206042"/>
                <a:gd name="connsiteY40-520" fmla="*/ 35398 h 2498068"/>
                <a:gd name="connsiteX0-521" fmla="*/ 883564 w 1206042"/>
                <a:gd name="connsiteY0-522" fmla="*/ 35398 h 2498068"/>
                <a:gd name="connsiteX1-523" fmla="*/ 894138 w 1206042"/>
                <a:gd name="connsiteY1-524" fmla="*/ 45511 h 2498068"/>
                <a:gd name="connsiteX2-525" fmla="*/ 910687 w 1206042"/>
                <a:gd name="connsiteY2-526" fmla="*/ 59303 h 2498068"/>
                <a:gd name="connsiteX3-527" fmla="*/ 1051818 w 1206042"/>
                <a:gd name="connsiteY3-528" fmla="*/ 291457 h 2498068"/>
                <a:gd name="connsiteX4-529" fmla="*/ 1185134 w 1206042"/>
                <a:gd name="connsiteY4-530" fmla="*/ 746570 h 2498068"/>
                <a:gd name="connsiteX5-531" fmla="*/ 1205361 w 1206042"/>
                <a:gd name="connsiteY5-532" fmla="*/ 1137324 h 2498068"/>
                <a:gd name="connsiteX6-533" fmla="*/ 1192490 w 1206042"/>
                <a:gd name="connsiteY6-534" fmla="*/ 1413610 h 2498068"/>
                <a:gd name="connsiteX7-535" fmla="*/ 1192490 w 1206042"/>
                <a:gd name="connsiteY7-536" fmla="*/ 1555201 h 2498068"/>
                <a:gd name="connsiteX8-537" fmla="*/ 1185594 w 1206042"/>
                <a:gd name="connsiteY8-538" fmla="*/ 1582784 h 2498068"/>
                <a:gd name="connsiteX9-539" fmla="*/ 1184675 w 1206042"/>
                <a:gd name="connsiteY9-540" fmla="*/ 1724835 h 2498068"/>
                <a:gd name="connsiteX10-541" fmla="*/ 1195708 w 1206042"/>
                <a:gd name="connsiteY10-542" fmla="*/ 2498068 h 2498068"/>
                <a:gd name="connsiteX11-543" fmla="*/ 0 w 1206042"/>
                <a:gd name="connsiteY11-544" fmla="*/ 2498068 h 2498068"/>
                <a:gd name="connsiteX12-545" fmla="*/ 19768 w 1206042"/>
                <a:gd name="connsiteY12-546" fmla="*/ 2241090 h 2498068"/>
                <a:gd name="connsiteX13-547" fmla="*/ 44592 w 1206042"/>
                <a:gd name="connsiteY13-548" fmla="*/ 2024566 h 2498068"/>
                <a:gd name="connsiteX14-549" fmla="*/ 68497 w 1206042"/>
                <a:gd name="connsiteY14-550" fmla="*/ 1868264 h 2498068"/>
                <a:gd name="connsiteX15-551" fmla="*/ 110790 w 1206042"/>
                <a:gd name="connsiteY15-552" fmla="*/ 1660015 h 2498068"/>
                <a:gd name="connsiteX16-553" fmla="*/ 144349 w 1206042"/>
                <a:gd name="connsiteY16-554" fmla="*/ 1560258 h 2498068"/>
                <a:gd name="connsiteX17-555" fmla="*/ 224799 w 1206042"/>
                <a:gd name="connsiteY17-556" fmla="*/ 1231105 h 2498068"/>
                <a:gd name="connsiteX18-557" fmla="*/ 265253 w 1206042"/>
                <a:gd name="connsiteY18-558" fmla="*/ 939649 h 2498068"/>
                <a:gd name="connsiteX19-559" fmla="*/ 286400 w 1206042"/>
                <a:gd name="connsiteY19-560" fmla="*/ 758063 h 2498068"/>
                <a:gd name="connsiteX20-561" fmla="*/ 309385 w 1206042"/>
                <a:gd name="connsiteY20-562" fmla="*/ 526828 h 2498068"/>
                <a:gd name="connsiteX21-563" fmla="*/ 321338 w 1206042"/>
                <a:gd name="connsiteY21-564" fmla="*/ 390754 h 2498068"/>
                <a:gd name="connsiteX22-565" fmla="*/ 325016 w 1206042"/>
                <a:gd name="connsiteY22-566" fmla="*/ 325935 h 2498068"/>
                <a:gd name="connsiteX23-567" fmla="*/ 328693 w 1206042"/>
                <a:gd name="connsiteY23-568" fmla="*/ 124122 h 2498068"/>
                <a:gd name="connsiteX24-569" fmla="*/ 331911 w 1206042"/>
                <a:gd name="connsiteY24-570" fmla="*/ 70336 h 2498068"/>
                <a:gd name="connsiteX25-571" fmla="*/ 397650 w 1206042"/>
                <a:gd name="connsiteY25-572" fmla="*/ 0 h 2498068"/>
                <a:gd name="connsiteX26-573" fmla="*/ 407304 w 1206042"/>
                <a:gd name="connsiteY26-574" fmla="*/ 17929 h 2498068"/>
                <a:gd name="connsiteX27-575" fmla="*/ 410522 w 1206042"/>
                <a:gd name="connsiteY27-576" fmla="*/ 74013 h 2498068"/>
                <a:gd name="connsiteX28-577" fmla="*/ 415119 w 1206042"/>
                <a:gd name="connsiteY28-578" fmla="*/ 255599 h 2498068"/>
                <a:gd name="connsiteX29-579" fmla="*/ 422474 w 1206042"/>
                <a:gd name="connsiteY29-580" fmla="*/ 566823 h 2498068"/>
                <a:gd name="connsiteX30-581" fmla="*/ 424773 w 1206042"/>
                <a:gd name="connsiteY30-582" fmla="*/ 664282 h 2498068"/>
                <a:gd name="connsiteX31-583" fmla="*/ 442242 w 1206042"/>
                <a:gd name="connsiteY31-584" fmla="*/ 683130 h 2498068"/>
                <a:gd name="connsiteX32-585" fmla="*/ 608197 w 1206042"/>
                <a:gd name="connsiteY32-586" fmla="*/ 685888 h 2498068"/>
                <a:gd name="connsiteX33-587" fmla="*/ 842190 w 1206042"/>
                <a:gd name="connsiteY33-588" fmla="*/ 677154 h 2498068"/>
                <a:gd name="connsiteX34-589" fmla="*/ 1046761 w 1206042"/>
                <a:gd name="connsiteY34-590" fmla="*/ 662443 h 2498068"/>
                <a:gd name="connsiteX35-591" fmla="*/ 1062392 w 1206042"/>
                <a:gd name="connsiteY35-592" fmla="*/ 638538 h 2498068"/>
                <a:gd name="connsiteX36-593" fmla="*/ 992515 w 1206042"/>
                <a:gd name="connsiteY36-594" fmla="*/ 414659 h 2498068"/>
                <a:gd name="connsiteX37-595" fmla="*/ 896896 w 1206042"/>
                <a:gd name="connsiteY37-596" fmla="*/ 110790 h 2498068"/>
                <a:gd name="connsiteX38-597" fmla="*/ 878507 w 1206042"/>
                <a:gd name="connsiteY38-598" fmla="*/ 55625 h 2498068"/>
                <a:gd name="connsiteX39-599" fmla="*/ 883564 w 1206042"/>
                <a:gd name="connsiteY39-600" fmla="*/ 35398 h 2498068"/>
                <a:gd name="connsiteX0-601" fmla="*/ 883564 w 1206042"/>
                <a:gd name="connsiteY0-602" fmla="*/ 35398 h 2498068"/>
                <a:gd name="connsiteX1-603" fmla="*/ 894138 w 1206042"/>
                <a:gd name="connsiteY1-604" fmla="*/ 45511 h 2498068"/>
                <a:gd name="connsiteX2-605" fmla="*/ 910687 w 1206042"/>
                <a:gd name="connsiteY2-606" fmla="*/ 59303 h 2498068"/>
                <a:gd name="connsiteX3-607" fmla="*/ 1051818 w 1206042"/>
                <a:gd name="connsiteY3-608" fmla="*/ 291457 h 2498068"/>
                <a:gd name="connsiteX4-609" fmla="*/ 1185134 w 1206042"/>
                <a:gd name="connsiteY4-610" fmla="*/ 746570 h 2498068"/>
                <a:gd name="connsiteX5-611" fmla="*/ 1205361 w 1206042"/>
                <a:gd name="connsiteY5-612" fmla="*/ 1137324 h 2498068"/>
                <a:gd name="connsiteX6-613" fmla="*/ 1192490 w 1206042"/>
                <a:gd name="connsiteY6-614" fmla="*/ 1555201 h 2498068"/>
                <a:gd name="connsiteX7-615" fmla="*/ 1185594 w 1206042"/>
                <a:gd name="connsiteY7-616" fmla="*/ 1582784 h 2498068"/>
                <a:gd name="connsiteX8-617" fmla="*/ 1184675 w 1206042"/>
                <a:gd name="connsiteY8-618" fmla="*/ 1724835 h 2498068"/>
                <a:gd name="connsiteX9-619" fmla="*/ 1195708 w 1206042"/>
                <a:gd name="connsiteY9-620" fmla="*/ 2498068 h 2498068"/>
                <a:gd name="connsiteX10-621" fmla="*/ 0 w 1206042"/>
                <a:gd name="connsiteY10-622" fmla="*/ 2498068 h 2498068"/>
                <a:gd name="connsiteX11-623" fmla="*/ 19768 w 1206042"/>
                <a:gd name="connsiteY11-624" fmla="*/ 2241090 h 2498068"/>
                <a:gd name="connsiteX12-625" fmla="*/ 44592 w 1206042"/>
                <a:gd name="connsiteY12-626" fmla="*/ 2024566 h 2498068"/>
                <a:gd name="connsiteX13-627" fmla="*/ 68497 w 1206042"/>
                <a:gd name="connsiteY13-628" fmla="*/ 1868264 h 2498068"/>
                <a:gd name="connsiteX14-629" fmla="*/ 110790 w 1206042"/>
                <a:gd name="connsiteY14-630" fmla="*/ 1660015 h 2498068"/>
                <a:gd name="connsiteX15-631" fmla="*/ 144349 w 1206042"/>
                <a:gd name="connsiteY15-632" fmla="*/ 1560258 h 2498068"/>
                <a:gd name="connsiteX16-633" fmla="*/ 224799 w 1206042"/>
                <a:gd name="connsiteY16-634" fmla="*/ 1231105 h 2498068"/>
                <a:gd name="connsiteX17-635" fmla="*/ 265253 w 1206042"/>
                <a:gd name="connsiteY17-636" fmla="*/ 939649 h 2498068"/>
                <a:gd name="connsiteX18-637" fmla="*/ 286400 w 1206042"/>
                <a:gd name="connsiteY18-638" fmla="*/ 758063 h 2498068"/>
                <a:gd name="connsiteX19-639" fmla="*/ 309385 w 1206042"/>
                <a:gd name="connsiteY19-640" fmla="*/ 526828 h 2498068"/>
                <a:gd name="connsiteX20-641" fmla="*/ 321338 w 1206042"/>
                <a:gd name="connsiteY20-642" fmla="*/ 390754 h 2498068"/>
                <a:gd name="connsiteX21-643" fmla="*/ 325016 w 1206042"/>
                <a:gd name="connsiteY21-644" fmla="*/ 325935 h 2498068"/>
                <a:gd name="connsiteX22-645" fmla="*/ 328693 w 1206042"/>
                <a:gd name="connsiteY22-646" fmla="*/ 124122 h 2498068"/>
                <a:gd name="connsiteX23-647" fmla="*/ 331911 w 1206042"/>
                <a:gd name="connsiteY23-648" fmla="*/ 70336 h 2498068"/>
                <a:gd name="connsiteX24-649" fmla="*/ 397650 w 1206042"/>
                <a:gd name="connsiteY24-650" fmla="*/ 0 h 2498068"/>
                <a:gd name="connsiteX25-651" fmla="*/ 407304 w 1206042"/>
                <a:gd name="connsiteY25-652" fmla="*/ 17929 h 2498068"/>
                <a:gd name="connsiteX26-653" fmla="*/ 410522 w 1206042"/>
                <a:gd name="connsiteY26-654" fmla="*/ 74013 h 2498068"/>
                <a:gd name="connsiteX27-655" fmla="*/ 415119 w 1206042"/>
                <a:gd name="connsiteY27-656" fmla="*/ 255599 h 2498068"/>
                <a:gd name="connsiteX28-657" fmla="*/ 422474 w 1206042"/>
                <a:gd name="connsiteY28-658" fmla="*/ 566823 h 2498068"/>
                <a:gd name="connsiteX29-659" fmla="*/ 424773 w 1206042"/>
                <a:gd name="connsiteY29-660" fmla="*/ 664282 h 2498068"/>
                <a:gd name="connsiteX30-661" fmla="*/ 442242 w 1206042"/>
                <a:gd name="connsiteY30-662" fmla="*/ 683130 h 2498068"/>
                <a:gd name="connsiteX31-663" fmla="*/ 608197 w 1206042"/>
                <a:gd name="connsiteY31-664" fmla="*/ 685888 h 2498068"/>
                <a:gd name="connsiteX32-665" fmla="*/ 842190 w 1206042"/>
                <a:gd name="connsiteY32-666" fmla="*/ 677154 h 2498068"/>
                <a:gd name="connsiteX33-667" fmla="*/ 1046761 w 1206042"/>
                <a:gd name="connsiteY33-668" fmla="*/ 662443 h 2498068"/>
                <a:gd name="connsiteX34-669" fmla="*/ 1062392 w 1206042"/>
                <a:gd name="connsiteY34-670" fmla="*/ 638538 h 2498068"/>
                <a:gd name="connsiteX35-671" fmla="*/ 992515 w 1206042"/>
                <a:gd name="connsiteY35-672" fmla="*/ 414659 h 2498068"/>
                <a:gd name="connsiteX36-673" fmla="*/ 896896 w 1206042"/>
                <a:gd name="connsiteY36-674" fmla="*/ 110790 h 2498068"/>
                <a:gd name="connsiteX37-675" fmla="*/ 878507 w 1206042"/>
                <a:gd name="connsiteY37-676" fmla="*/ 55625 h 2498068"/>
                <a:gd name="connsiteX38-677" fmla="*/ 883564 w 1206042"/>
                <a:gd name="connsiteY38-678" fmla="*/ 35398 h 2498068"/>
                <a:gd name="connsiteX0-679" fmla="*/ 883564 w 1206042"/>
                <a:gd name="connsiteY0-680" fmla="*/ 35398 h 2498068"/>
                <a:gd name="connsiteX1-681" fmla="*/ 894138 w 1206042"/>
                <a:gd name="connsiteY1-682" fmla="*/ 45511 h 2498068"/>
                <a:gd name="connsiteX2-683" fmla="*/ 910687 w 1206042"/>
                <a:gd name="connsiteY2-684" fmla="*/ 59303 h 2498068"/>
                <a:gd name="connsiteX3-685" fmla="*/ 1051818 w 1206042"/>
                <a:gd name="connsiteY3-686" fmla="*/ 291457 h 2498068"/>
                <a:gd name="connsiteX4-687" fmla="*/ 1185134 w 1206042"/>
                <a:gd name="connsiteY4-688" fmla="*/ 746570 h 2498068"/>
                <a:gd name="connsiteX5-689" fmla="*/ 1205361 w 1206042"/>
                <a:gd name="connsiteY5-690" fmla="*/ 1137324 h 2498068"/>
                <a:gd name="connsiteX6-691" fmla="*/ 1185594 w 1206042"/>
                <a:gd name="connsiteY6-692" fmla="*/ 1582784 h 2498068"/>
                <a:gd name="connsiteX7-693" fmla="*/ 1184675 w 1206042"/>
                <a:gd name="connsiteY7-694" fmla="*/ 1724835 h 2498068"/>
                <a:gd name="connsiteX8-695" fmla="*/ 1195708 w 1206042"/>
                <a:gd name="connsiteY8-696" fmla="*/ 2498068 h 2498068"/>
                <a:gd name="connsiteX9-697" fmla="*/ 0 w 1206042"/>
                <a:gd name="connsiteY9-698" fmla="*/ 2498068 h 2498068"/>
                <a:gd name="connsiteX10-699" fmla="*/ 19768 w 1206042"/>
                <a:gd name="connsiteY10-700" fmla="*/ 2241090 h 2498068"/>
                <a:gd name="connsiteX11-701" fmla="*/ 44592 w 1206042"/>
                <a:gd name="connsiteY11-702" fmla="*/ 2024566 h 2498068"/>
                <a:gd name="connsiteX12-703" fmla="*/ 68497 w 1206042"/>
                <a:gd name="connsiteY12-704" fmla="*/ 1868264 h 2498068"/>
                <a:gd name="connsiteX13-705" fmla="*/ 110790 w 1206042"/>
                <a:gd name="connsiteY13-706" fmla="*/ 1660015 h 2498068"/>
                <a:gd name="connsiteX14-707" fmla="*/ 144349 w 1206042"/>
                <a:gd name="connsiteY14-708" fmla="*/ 1560258 h 2498068"/>
                <a:gd name="connsiteX15-709" fmla="*/ 224799 w 1206042"/>
                <a:gd name="connsiteY15-710" fmla="*/ 1231105 h 2498068"/>
                <a:gd name="connsiteX16-711" fmla="*/ 265253 w 1206042"/>
                <a:gd name="connsiteY16-712" fmla="*/ 939649 h 2498068"/>
                <a:gd name="connsiteX17-713" fmla="*/ 286400 w 1206042"/>
                <a:gd name="connsiteY17-714" fmla="*/ 758063 h 2498068"/>
                <a:gd name="connsiteX18-715" fmla="*/ 309385 w 1206042"/>
                <a:gd name="connsiteY18-716" fmla="*/ 526828 h 2498068"/>
                <a:gd name="connsiteX19-717" fmla="*/ 321338 w 1206042"/>
                <a:gd name="connsiteY19-718" fmla="*/ 390754 h 2498068"/>
                <a:gd name="connsiteX20-719" fmla="*/ 325016 w 1206042"/>
                <a:gd name="connsiteY20-720" fmla="*/ 325935 h 2498068"/>
                <a:gd name="connsiteX21-721" fmla="*/ 328693 w 1206042"/>
                <a:gd name="connsiteY21-722" fmla="*/ 124122 h 2498068"/>
                <a:gd name="connsiteX22-723" fmla="*/ 331911 w 1206042"/>
                <a:gd name="connsiteY22-724" fmla="*/ 70336 h 2498068"/>
                <a:gd name="connsiteX23-725" fmla="*/ 397650 w 1206042"/>
                <a:gd name="connsiteY23-726" fmla="*/ 0 h 2498068"/>
                <a:gd name="connsiteX24-727" fmla="*/ 407304 w 1206042"/>
                <a:gd name="connsiteY24-728" fmla="*/ 17929 h 2498068"/>
                <a:gd name="connsiteX25-729" fmla="*/ 410522 w 1206042"/>
                <a:gd name="connsiteY25-730" fmla="*/ 74013 h 2498068"/>
                <a:gd name="connsiteX26-731" fmla="*/ 415119 w 1206042"/>
                <a:gd name="connsiteY26-732" fmla="*/ 255599 h 2498068"/>
                <a:gd name="connsiteX27-733" fmla="*/ 422474 w 1206042"/>
                <a:gd name="connsiteY27-734" fmla="*/ 566823 h 2498068"/>
                <a:gd name="connsiteX28-735" fmla="*/ 424773 w 1206042"/>
                <a:gd name="connsiteY28-736" fmla="*/ 664282 h 2498068"/>
                <a:gd name="connsiteX29-737" fmla="*/ 442242 w 1206042"/>
                <a:gd name="connsiteY29-738" fmla="*/ 683130 h 2498068"/>
                <a:gd name="connsiteX30-739" fmla="*/ 608197 w 1206042"/>
                <a:gd name="connsiteY30-740" fmla="*/ 685888 h 2498068"/>
                <a:gd name="connsiteX31-741" fmla="*/ 842190 w 1206042"/>
                <a:gd name="connsiteY31-742" fmla="*/ 677154 h 2498068"/>
                <a:gd name="connsiteX32-743" fmla="*/ 1046761 w 1206042"/>
                <a:gd name="connsiteY32-744" fmla="*/ 662443 h 2498068"/>
                <a:gd name="connsiteX33-745" fmla="*/ 1062392 w 1206042"/>
                <a:gd name="connsiteY33-746" fmla="*/ 638538 h 2498068"/>
                <a:gd name="connsiteX34-747" fmla="*/ 992515 w 1206042"/>
                <a:gd name="connsiteY34-748" fmla="*/ 414659 h 2498068"/>
                <a:gd name="connsiteX35-749" fmla="*/ 896896 w 1206042"/>
                <a:gd name="connsiteY35-750" fmla="*/ 110790 h 2498068"/>
                <a:gd name="connsiteX36-751" fmla="*/ 878507 w 1206042"/>
                <a:gd name="connsiteY36-752" fmla="*/ 55625 h 2498068"/>
                <a:gd name="connsiteX37-753" fmla="*/ 883564 w 1206042"/>
                <a:gd name="connsiteY37-754" fmla="*/ 35398 h 2498068"/>
                <a:gd name="connsiteX0-755" fmla="*/ 883564 w 1206042"/>
                <a:gd name="connsiteY0-756" fmla="*/ 35398 h 2498068"/>
                <a:gd name="connsiteX1-757" fmla="*/ 894138 w 1206042"/>
                <a:gd name="connsiteY1-758" fmla="*/ 45511 h 2498068"/>
                <a:gd name="connsiteX2-759" fmla="*/ 910687 w 1206042"/>
                <a:gd name="connsiteY2-760" fmla="*/ 59303 h 2498068"/>
                <a:gd name="connsiteX3-761" fmla="*/ 1051818 w 1206042"/>
                <a:gd name="connsiteY3-762" fmla="*/ 291457 h 2498068"/>
                <a:gd name="connsiteX4-763" fmla="*/ 1185134 w 1206042"/>
                <a:gd name="connsiteY4-764" fmla="*/ 746570 h 2498068"/>
                <a:gd name="connsiteX5-765" fmla="*/ 1205361 w 1206042"/>
                <a:gd name="connsiteY5-766" fmla="*/ 1137324 h 2498068"/>
                <a:gd name="connsiteX6-767" fmla="*/ 1185594 w 1206042"/>
                <a:gd name="connsiteY6-768" fmla="*/ 1582784 h 2498068"/>
                <a:gd name="connsiteX7-769" fmla="*/ 1184675 w 1206042"/>
                <a:gd name="connsiteY7-770" fmla="*/ 1724835 h 2498068"/>
                <a:gd name="connsiteX8-771" fmla="*/ 1195708 w 1206042"/>
                <a:gd name="connsiteY8-772" fmla="*/ 2498068 h 2498068"/>
                <a:gd name="connsiteX9-773" fmla="*/ 0 w 1206042"/>
                <a:gd name="connsiteY9-774" fmla="*/ 2498068 h 2498068"/>
                <a:gd name="connsiteX10-775" fmla="*/ 19768 w 1206042"/>
                <a:gd name="connsiteY10-776" fmla="*/ 2241090 h 2498068"/>
                <a:gd name="connsiteX11-777" fmla="*/ 44592 w 1206042"/>
                <a:gd name="connsiteY11-778" fmla="*/ 2024566 h 2498068"/>
                <a:gd name="connsiteX12-779" fmla="*/ 68497 w 1206042"/>
                <a:gd name="connsiteY12-780" fmla="*/ 1868264 h 2498068"/>
                <a:gd name="connsiteX13-781" fmla="*/ 110790 w 1206042"/>
                <a:gd name="connsiteY13-782" fmla="*/ 1660015 h 2498068"/>
                <a:gd name="connsiteX14-783" fmla="*/ 144349 w 1206042"/>
                <a:gd name="connsiteY14-784" fmla="*/ 1560258 h 2498068"/>
                <a:gd name="connsiteX15-785" fmla="*/ 224799 w 1206042"/>
                <a:gd name="connsiteY15-786" fmla="*/ 1231105 h 2498068"/>
                <a:gd name="connsiteX16-787" fmla="*/ 265253 w 1206042"/>
                <a:gd name="connsiteY16-788" fmla="*/ 939649 h 2498068"/>
                <a:gd name="connsiteX17-789" fmla="*/ 286400 w 1206042"/>
                <a:gd name="connsiteY17-790" fmla="*/ 758063 h 2498068"/>
                <a:gd name="connsiteX18-791" fmla="*/ 309385 w 1206042"/>
                <a:gd name="connsiteY18-792" fmla="*/ 526828 h 2498068"/>
                <a:gd name="connsiteX19-793" fmla="*/ 321338 w 1206042"/>
                <a:gd name="connsiteY19-794" fmla="*/ 390754 h 2498068"/>
                <a:gd name="connsiteX20-795" fmla="*/ 325016 w 1206042"/>
                <a:gd name="connsiteY20-796" fmla="*/ 325935 h 2498068"/>
                <a:gd name="connsiteX21-797" fmla="*/ 328693 w 1206042"/>
                <a:gd name="connsiteY21-798" fmla="*/ 124122 h 2498068"/>
                <a:gd name="connsiteX22-799" fmla="*/ 331911 w 1206042"/>
                <a:gd name="connsiteY22-800" fmla="*/ 70336 h 2498068"/>
                <a:gd name="connsiteX23-801" fmla="*/ 397650 w 1206042"/>
                <a:gd name="connsiteY23-802" fmla="*/ 0 h 2498068"/>
                <a:gd name="connsiteX24-803" fmla="*/ 407304 w 1206042"/>
                <a:gd name="connsiteY24-804" fmla="*/ 17929 h 2498068"/>
                <a:gd name="connsiteX25-805" fmla="*/ 410522 w 1206042"/>
                <a:gd name="connsiteY25-806" fmla="*/ 74013 h 2498068"/>
                <a:gd name="connsiteX26-807" fmla="*/ 415119 w 1206042"/>
                <a:gd name="connsiteY26-808" fmla="*/ 255599 h 2498068"/>
                <a:gd name="connsiteX27-809" fmla="*/ 422474 w 1206042"/>
                <a:gd name="connsiteY27-810" fmla="*/ 566823 h 2498068"/>
                <a:gd name="connsiteX28-811" fmla="*/ 424773 w 1206042"/>
                <a:gd name="connsiteY28-812" fmla="*/ 664282 h 2498068"/>
                <a:gd name="connsiteX29-813" fmla="*/ 442242 w 1206042"/>
                <a:gd name="connsiteY29-814" fmla="*/ 683130 h 2498068"/>
                <a:gd name="connsiteX30-815" fmla="*/ 608197 w 1206042"/>
                <a:gd name="connsiteY30-816" fmla="*/ 685888 h 2498068"/>
                <a:gd name="connsiteX31-817" fmla="*/ 842190 w 1206042"/>
                <a:gd name="connsiteY31-818" fmla="*/ 677154 h 2498068"/>
                <a:gd name="connsiteX32-819" fmla="*/ 1046761 w 1206042"/>
                <a:gd name="connsiteY32-820" fmla="*/ 662443 h 2498068"/>
                <a:gd name="connsiteX33-821" fmla="*/ 1062392 w 1206042"/>
                <a:gd name="connsiteY33-822" fmla="*/ 638538 h 2498068"/>
                <a:gd name="connsiteX34-823" fmla="*/ 992515 w 1206042"/>
                <a:gd name="connsiteY34-824" fmla="*/ 414659 h 2498068"/>
                <a:gd name="connsiteX35-825" fmla="*/ 896896 w 1206042"/>
                <a:gd name="connsiteY35-826" fmla="*/ 110790 h 2498068"/>
                <a:gd name="connsiteX36-827" fmla="*/ 878507 w 1206042"/>
                <a:gd name="connsiteY36-828" fmla="*/ 55625 h 2498068"/>
                <a:gd name="connsiteX37-829" fmla="*/ 883564 w 1206042"/>
                <a:gd name="connsiteY37-830" fmla="*/ 35398 h 2498068"/>
                <a:gd name="connsiteX0-831" fmla="*/ 883564 w 1206042"/>
                <a:gd name="connsiteY0-832" fmla="*/ 35398 h 2498068"/>
                <a:gd name="connsiteX1-833" fmla="*/ 894138 w 1206042"/>
                <a:gd name="connsiteY1-834" fmla="*/ 45511 h 2498068"/>
                <a:gd name="connsiteX2-835" fmla="*/ 910687 w 1206042"/>
                <a:gd name="connsiteY2-836" fmla="*/ 59303 h 2498068"/>
                <a:gd name="connsiteX3-837" fmla="*/ 1051818 w 1206042"/>
                <a:gd name="connsiteY3-838" fmla="*/ 291457 h 2498068"/>
                <a:gd name="connsiteX4-839" fmla="*/ 1185134 w 1206042"/>
                <a:gd name="connsiteY4-840" fmla="*/ 746570 h 2498068"/>
                <a:gd name="connsiteX5-841" fmla="*/ 1205361 w 1206042"/>
                <a:gd name="connsiteY5-842" fmla="*/ 1137324 h 2498068"/>
                <a:gd name="connsiteX6-843" fmla="*/ 1185594 w 1206042"/>
                <a:gd name="connsiteY6-844" fmla="*/ 1582784 h 2498068"/>
                <a:gd name="connsiteX7-845" fmla="*/ 1184675 w 1206042"/>
                <a:gd name="connsiteY7-846" fmla="*/ 1724835 h 2498068"/>
                <a:gd name="connsiteX8-847" fmla="*/ 1195708 w 1206042"/>
                <a:gd name="connsiteY8-848" fmla="*/ 2498068 h 2498068"/>
                <a:gd name="connsiteX9-849" fmla="*/ 0 w 1206042"/>
                <a:gd name="connsiteY9-850" fmla="*/ 2498068 h 2498068"/>
                <a:gd name="connsiteX10-851" fmla="*/ 19768 w 1206042"/>
                <a:gd name="connsiteY10-852" fmla="*/ 2241090 h 2498068"/>
                <a:gd name="connsiteX11-853" fmla="*/ 44592 w 1206042"/>
                <a:gd name="connsiteY11-854" fmla="*/ 2024566 h 2498068"/>
                <a:gd name="connsiteX12-855" fmla="*/ 68497 w 1206042"/>
                <a:gd name="connsiteY12-856" fmla="*/ 1868264 h 2498068"/>
                <a:gd name="connsiteX13-857" fmla="*/ 110790 w 1206042"/>
                <a:gd name="connsiteY13-858" fmla="*/ 1660015 h 2498068"/>
                <a:gd name="connsiteX14-859" fmla="*/ 144349 w 1206042"/>
                <a:gd name="connsiteY14-860" fmla="*/ 1560258 h 2498068"/>
                <a:gd name="connsiteX15-861" fmla="*/ 224799 w 1206042"/>
                <a:gd name="connsiteY15-862" fmla="*/ 1231105 h 2498068"/>
                <a:gd name="connsiteX16-863" fmla="*/ 265253 w 1206042"/>
                <a:gd name="connsiteY16-864" fmla="*/ 939649 h 2498068"/>
                <a:gd name="connsiteX17-865" fmla="*/ 286400 w 1206042"/>
                <a:gd name="connsiteY17-866" fmla="*/ 758063 h 2498068"/>
                <a:gd name="connsiteX18-867" fmla="*/ 309385 w 1206042"/>
                <a:gd name="connsiteY18-868" fmla="*/ 526828 h 2498068"/>
                <a:gd name="connsiteX19-869" fmla="*/ 321338 w 1206042"/>
                <a:gd name="connsiteY19-870" fmla="*/ 390754 h 2498068"/>
                <a:gd name="connsiteX20-871" fmla="*/ 325016 w 1206042"/>
                <a:gd name="connsiteY20-872" fmla="*/ 325935 h 2498068"/>
                <a:gd name="connsiteX21-873" fmla="*/ 328693 w 1206042"/>
                <a:gd name="connsiteY21-874" fmla="*/ 124122 h 2498068"/>
                <a:gd name="connsiteX22-875" fmla="*/ 331911 w 1206042"/>
                <a:gd name="connsiteY22-876" fmla="*/ 70336 h 2498068"/>
                <a:gd name="connsiteX23-877" fmla="*/ 397650 w 1206042"/>
                <a:gd name="connsiteY23-878" fmla="*/ 0 h 2498068"/>
                <a:gd name="connsiteX24-879" fmla="*/ 407304 w 1206042"/>
                <a:gd name="connsiteY24-880" fmla="*/ 17929 h 2498068"/>
                <a:gd name="connsiteX25-881" fmla="*/ 410522 w 1206042"/>
                <a:gd name="connsiteY25-882" fmla="*/ 74013 h 2498068"/>
                <a:gd name="connsiteX26-883" fmla="*/ 415119 w 1206042"/>
                <a:gd name="connsiteY26-884" fmla="*/ 255599 h 2498068"/>
                <a:gd name="connsiteX27-885" fmla="*/ 422474 w 1206042"/>
                <a:gd name="connsiteY27-886" fmla="*/ 566823 h 2498068"/>
                <a:gd name="connsiteX28-887" fmla="*/ 424773 w 1206042"/>
                <a:gd name="connsiteY28-888" fmla="*/ 664282 h 2498068"/>
                <a:gd name="connsiteX29-889" fmla="*/ 442242 w 1206042"/>
                <a:gd name="connsiteY29-890" fmla="*/ 683130 h 2498068"/>
                <a:gd name="connsiteX30-891" fmla="*/ 608197 w 1206042"/>
                <a:gd name="connsiteY30-892" fmla="*/ 685888 h 2498068"/>
                <a:gd name="connsiteX31-893" fmla="*/ 842190 w 1206042"/>
                <a:gd name="connsiteY31-894" fmla="*/ 677154 h 2498068"/>
                <a:gd name="connsiteX32-895" fmla="*/ 1046761 w 1206042"/>
                <a:gd name="connsiteY32-896" fmla="*/ 662443 h 2498068"/>
                <a:gd name="connsiteX33-897" fmla="*/ 1062392 w 1206042"/>
                <a:gd name="connsiteY33-898" fmla="*/ 638538 h 2498068"/>
                <a:gd name="connsiteX34-899" fmla="*/ 992515 w 1206042"/>
                <a:gd name="connsiteY34-900" fmla="*/ 414659 h 2498068"/>
                <a:gd name="connsiteX35-901" fmla="*/ 896896 w 1206042"/>
                <a:gd name="connsiteY35-902" fmla="*/ 110790 h 2498068"/>
                <a:gd name="connsiteX36-903" fmla="*/ 878507 w 1206042"/>
                <a:gd name="connsiteY36-904" fmla="*/ 55625 h 2498068"/>
                <a:gd name="connsiteX37-905" fmla="*/ 883564 w 1206042"/>
                <a:gd name="connsiteY37-906" fmla="*/ 35398 h 2498068"/>
                <a:gd name="connsiteX0-907" fmla="*/ 883564 w 1206042"/>
                <a:gd name="connsiteY0-908" fmla="*/ 35398 h 2498068"/>
                <a:gd name="connsiteX1-909" fmla="*/ 894138 w 1206042"/>
                <a:gd name="connsiteY1-910" fmla="*/ 45511 h 2498068"/>
                <a:gd name="connsiteX2-911" fmla="*/ 910687 w 1206042"/>
                <a:gd name="connsiteY2-912" fmla="*/ 59303 h 2498068"/>
                <a:gd name="connsiteX3-913" fmla="*/ 1051818 w 1206042"/>
                <a:gd name="connsiteY3-914" fmla="*/ 291457 h 2498068"/>
                <a:gd name="connsiteX4-915" fmla="*/ 1185134 w 1206042"/>
                <a:gd name="connsiteY4-916" fmla="*/ 746570 h 2498068"/>
                <a:gd name="connsiteX5-917" fmla="*/ 1205361 w 1206042"/>
                <a:gd name="connsiteY5-918" fmla="*/ 1137324 h 2498068"/>
                <a:gd name="connsiteX6-919" fmla="*/ 1185594 w 1206042"/>
                <a:gd name="connsiteY6-920" fmla="*/ 1582784 h 2498068"/>
                <a:gd name="connsiteX7-921" fmla="*/ 1184675 w 1206042"/>
                <a:gd name="connsiteY7-922" fmla="*/ 1724835 h 2498068"/>
                <a:gd name="connsiteX8-923" fmla="*/ 1195708 w 1206042"/>
                <a:gd name="connsiteY8-924" fmla="*/ 2498068 h 2498068"/>
                <a:gd name="connsiteX9-925" fmla="*/ 0 w 1206042"/>
                <a:gd name="connsiteY9-926" fmla="*/ 2498068 h 2498068"/>
                <a:gd name="connsiteX10-927" fmla="*/ 19768 w 1206042"/>
                <a:gd name="connsiteY10-928" fmla="*/ 2241090 h 2498068"/>
                <a:gd name="connsiteX11-929" fmla="*/ 44592 w 1206042"/>
                <a:gd name="connsiteY11-930" fmla="*/ 2024566 h 2498068"/>
                <a:gd name="connsiteX12-931" fmla="*/ 68497 w 1206042"/>
                <a:gd name="connsiteY12-932" fmla="*/ 1868264 h 2498068"/>
                <a:gd name="connsiteX13-933" fmla="*/ 110790 w 1206042"/>
                <a:gd name="connsiteY13-934" fmla="*/ 1660015 h 2498068"/>
                <a:gd name="connsiteX14-935" fmla="*/ 144349 w 1206042"/>
                <a:gd name="connsiteY14-936" fmla="*/ 1560258 h 2498068"/>
                <a:gd name="connsiteX15-937" fmla="*/ 224799 w 1206042"/>
                <a:gd name="connsiteY15-938" fmla="*/ 1231105 h 2498068"/>
                <a:gd name="connsiteX16-939" fmla="*/ 265253 w 1206042"/>
                <a:gd name="connsiteY16-940" fmla="*/ 939649 h 2498068"/>
                <a:gd name="connsiteX17-941" fmla="*/ 286400 w 1206042"/>
                <a:gd name="connsiteY17-942" fmla="*/ 758063 h 2498068"/>
                <a:gd name="connsiteX18-943" fmla="*/ 309385 w 1206042"/>
                <a:gd name="connsiteY18-944" fmla="*/ 526828 h 2498068"/>
                <a:gd name="connsiteX19-945" fmla="*/ 321338 w 1206042"/>
                <a:gd name="connsiteY19-946" fmla="*/ 390754 h 2498068"/>
                <a:gd name="connsiteX20-947" fmla="*/ 325016 w 1206042"/>
                <a:gd name="connsiteY20-948" fmla="*/ 325935 h 2498068"/>
                <a:gd name="connsiteX21-949" fmla="*/ 328693 w 1206042"/>
                <a:gd name="connsiteY21-950" fmla="*/ 124122 h 2498068"/>
                <a:gd name="connsiteX22-951" fmla="*/ 331911 w 1206042"/>
                <a:gd name="connsiteY22-952" fmla="*/ 70336 h 2498068"/>
                <a:gd name="connsiteX23-953" fmla="*/ 397650 w 1206042"/>
                <a:gd name="connsiteY23-954" fmla="*/ 0 h 2498068"/>
                <a:gd name="connsiteX24-955" fmla="*/ 407304 w 1206042"/>
                <a:gd name="connsiteY24-956" fmla="*/ 17929 h 2498068"/>
                <a:gd name="connsiteX25-957" fmla="*/ 410522 w 1206042"/>
                <a:gd name="connsiteY25-958" fmla="*/ 74013 h 2498068"/>
                <a:gd name="connsiteX26-959" fmla="*/ 415119 w 1206042"/>
                <a:gd name="connsiteY26-960" fmla="*/ 255599 h 2498068"/>
                <a:gd name="connsiteX27-961" fmla="*/ 422474 w 1206042"/>
                <a:gd name="connsiteY27-962" fmla="*/ 566823 h 2498068"/>
                <a:gd name="connsiteX28-963" fmla="*/ 424773 w 1206042"/>
                <a:gd name="connsiteY28-964" fmla="*/ 664282 h 2498068"/>
                <a:gd name="connsiteX29-965" fmla="*/ 442242 w 1206042"/>
                <a:gd name="connsiteY29-966" fmla="*/ 683130 h 2498068"/>
                <a:gd name="connsiteX30-967" fmla="*/ 842190 w 1206042"/>
                <a:gd name="connsiteY30-968" fmla="*/ 677154 h 2498068"/>
                <a:gd name="connsiteX31-969" fmla="*/ 1046761 w 1206042"/>
                <a:gd name="connsiteY31-970" fmla="*/ 662443 h 2498068"/>
                <a:gd name="connsiteX32-971" fmla="*/ 1062392 w 1206042"/>
                <a:gd name="connsiteY32-972" fmla="*/ 638538 h 2498068"/>
                <a:gd name="connsiteX33-973" fmla="*/ 992515 w 1206042"/>
                <a:gd name="connsiteY33-974" fmla="*/ 414659 h 2498068"/>
                <a:gd name="connsiteX34-975" fmla="*/ 896896 w 1206042"/>
                <a:gd name="connsiteY34-976" fmla="*/ 110790 h 2498068"/>
                <a:gd name="connsiteX35-977" fmla="*/ 878507 w 1206042"/>
                <a:gd name="connsiteY35-978" fmla="*/ 55625 h 2498068"/>
                <a:gd name="connsiteX36-979" fmla="*/ 883564 w 1206042"/>
                <a:gd name="connsiteY36-980" fmla="*/ 35398 h 2498068"/>
                <a:gd name="connsiteX0-981" fmla="*/ 883564 w 1206042"/>
                <a:gd name="connsiteY0-982" fmla="*/ 35398 h 2498068"/>
                <a:gd name="connsiteX1-983" fmla="*/ 894138 w 1206042"/>
                <a:gd name="connsiteY1-984" fmla="*/ 45511 h 2498068"/>
                <a:gd name="connsiteX2-985" fmla="*/ 910687 w 1206042"/>
                <a:gd name="connsiteY2-986" fmla="*/ 59303 h 2498068"/>
                <a:gd name="connsiteX3-987" fmla="*/ 1051818 w 1206042"/>
                <a:gd name="connsiteY3-988" fmla="*/ 291457 h 2498068"/>
                <a:gd name="connsiteX4-989" fmla="*/ 1185134 w 1206042"/>
                <a:gd name="connsiteY4-990" fmla="*/ 746570 h 2498068"/>
                <a:gd name="connsiteX5-991" fmla="*/ 1205361 w 1206042"/>
                <a:gd name="connsiteY5-992" fmla="*/ 1137324 h 2498068"/>
                <a:gd name="connsiteX6-993" fmla="*/ 1185594 w 1206042"/>
                <a:gd name="connsiteY6-994" fmla="*/ 1582784 h 2498068"/>
                <a:gd name="connsiteX7-995" fmla="*/ 1184675 w 1206042"/>
                <a:gd name="connsiteY7-996" fmla="*/ 1724835 h 2498068"/>
                <a:gd name="connsiteX8-997" fmla="*/ 1195708 w 1206042"/>
                <a:gd name="connsiteY8-998" fmla="*/ 2498068 h 2498068"/>
                <a:gd name="connsiteX9-999" fmla="*/ 0 w 1206042"/>
                <a:gd name="connsiteY9-1000" fmla="*/ 2498068 h 2498068"/>
                <a:gd name="connsiteX10-1001" fmla="*/ 19768 w 1206042"/>
                <a:gd name="connsiteY10-1002" fmla="*/ 2241090 h 2498068"/>
                <a:gd name="connsiteX11-1003" fmla="*/ 44592 w 1206042"/>
                <a:gd name="connsiteY11-1004" fmla="*/ 2024566 h 2498068"/>
                <a:gd name="connsiteX12-1005" fmla="*/ 68497 w 1206042"/>
                <a:gd name="connsiteY12-1006" fmla="*/ 1868264 h 2498068"/>
                <a:gd name="connsiteX13-1007" fmla="*/ 110790 w 1206042"/>
                <a:gd name="connsiteY13-1008" fmla="*/ 1660015 h 2498068"/>
                <a:gd name="connsiteX14-1009" fmla="*/ 144349 w 1206042"/>
                <a:gd name="connsiteY14-1010" fmla="*/ 1560258 h 2498068"/>
                <a:gd name="connsiteX15-1011" fmla="*/ 224799 w 1206042"/>
                <a:gd name="connsiteY15-1012" fmla="*/ 1231105 h 2498068"/>
                <a:gd name="connsiteX16-1013" fmla="*/ 265253 w 1206042"/>
                <a:gd name="connsiteY16-1014" fmla="*/ 939649 h 2498068"/>
                <a:gd name="connsiteX17-1015" fmla="*/ 286400 w 1206042"/>
                <a:gd name="connsiteY17-1016" fmla="*/ 758063 h 2498068"/>
                <a:gd name="connsiteX18-1017" fmla="*/ 309385 w 1206042"/>
                <a:gd name="connsiteY18-1018" fmla="*/ 526828 h 2498068"/>
                <a:gd name="connsiteX19-1019" fmla="*/ 321338 w 1206042"/>
                <a:gd name="connsiteY19-1020" fmla="*/ 390754 h 2498068"/>
                <a:gd name="connsiteX20-1021" fmla="*/ 325016 w 1206042"/>
                <a:gd name="connsiteY20-1022" fmla="*/ 325935 h 2498068"/>
                <a:gd name="connsiteX21-1023" fmla="*/ 328693 w 1206042"/>
                <a:gd name="connsiteY21-1024" fmla="*/ 124122 h 2498068"/>
                <a:gd name="connsiteX22-1025" fmla="*/ 331911 w 1206042"/>
                <a:gd name="connsiteY22-1026" fmla="*/ 70336 h 2498068"/>
                <a:gd name="connsiteX23-1027" fmla="*/ 397650 w 1206042"/>
                <a:gd name="connsiteY23-1028" fmla="*/ 0 h 2498068"/>
                <a:gd name="connsiteX24-1029" fmla="*/ 407304 w 1206042"/>
                <a:gd name="connsiteY24-1030" fmla="*/ 17929 h 2498068"/>
                <a:gd name="connsiteX25-1031" fmla="*/ 410522 w 1206042"/>
                <a:gd name="connsiteY25-1032" fmla="*/ 74013 h 2498068"/>
                <a:gd name="connsiteX26-1033" fmla="*/ 415119 w 1206042"/>
                <a:gd name="connsiteY26-1034" fmla="*/ 255599 h 2498068"/>
                <a:gd name="connsiteX27-1035" fmla="*/ 422474 w 1206042"/>
                <a:gd name="connsiteY27-1036" fmla="*/ 566823 h 2498068"/>
                <a:gd name="connsiteX28-1037" fmla="*/ 424773 w 1206042"/>
                <a:gd name="connsiteY28-1038" fmla="*/ 664282 h 2498068"/>
                <a:gd name="connsiteX29-1039" fmla="*/ 442242 w 1206042"/>
                <a:gd name="connsiteY29-1040" fmla="*/ 683130 h 2498068"/>
                <a:gd name="connsiteX30-1041" fmla="*/ 1046761 w 1206042"/>
                <a:gd name="connsiteY30-1042" fmla="*/ 662443 h 2498068"/>
                <a:gd name="connsiteX31-1043" fmla="*/ 1062392 w 1206042"/>
                <a:gd name="connsiteY31-1044" fmla="*/ 638538 h 2498068"/>
                <a:gd name="connsiteX32-1045" fmla="*/ 992515 w 1206042"/>
                <a:gd name="connsiteY32-1046" fmla="*/ 414659 h 2498068"/>
                <a:gd name="connsiteX33-1047" fmla="*/ 896896 w 1206042"/>
                <a:gd name="connsiteY33-1048" fmla="*/ 110790 h 2498068"/>
                <a:gd name="connsiteX34-1049" fmla="*/ 878507 w 1206042"/>
                <a:gd name="connsiteY34-1050" fmla="*/ 55625 h 2498068"/>
                <a:gd name="connsiteX35-1051" fmla="*/ 883564 w 1206042"/>
                <a:gd name="connsiteY35-1052" fmla="*/ 35398 h 2498068"/>
                <a:gd name="connsiteX0-1053" fmla="*/ 883564 w 1206042"/>
                <a:gd name="connsiteY0-1054" fmla="*/ 35398 h 2498068"/>
                <a:gd name="connsiteX1-1055" fmla="*/ 894138 w 1206042"/>
                <a:gd name="connsiteY1-1056" fmla="*/ 45511 h 2498068"/>
                <a:gd name="connsiteX2-1057" fmla="*/ 910687 w 1206042"/>
                <a:gd name="connsiteY2-1058" fmla="*/ 59303 h 2498068"/>
                <a:gd name="connsiteX3-1059" fmla="*/ 1051818 w 1206042"/>
                <a:gd name="connsiteY3-1060" fmla="*/ 291457 h 2498068"/>
                <a:gd name="connsiteX4-1061" fmla="*/ 1185134 w 1206042"/>
                <a:gd name="connsiteY4-1062" fmla="*/ 746570 h 2498068"/>
                <a:gd name="connsiteX5-1063" fmla="*/ 1205361 w 1206042"/>
                <a:gd name="connsiteY5-1064" fmla="*/ 1137324 h 2498068"/>
                <a:gd name="connsiteX6-1065" fmla="*/ 1185594 w 1206042"/>
                <a:gd name="connsiteY6-1066" fmla="*/ 1582784 h 2498068"/>
                <a:gd name="connsiteX7-1067" fmla="*/ 1184675 w 1206042"/>
                <a:gd name="connsiteY7-1068" fmla="*/ 1724835 h 2498068"/>
                <a:gd name="connsiteX8-1069" fmla="*/ 1195708 w 1206042"/>
                <a:gd name="connsiteY8-1070" fmla="*/ 2498068 h 2498068"/>
                <a:gd name="connsiteX9-1071" fmla="*/ 0 w 1206042"/>
                <a:gd name="connsiteY9-1072" fmla="*/ 2498068 h 2498068"/>
                <a:gd name="connsiteX10-1073" fmla="*/ 19768 w 1206042"/>
                <a:gd name="connsiteY10-1074" fmla="*/ 2241090 h 2498068"/>
                <a:gd name="connsiteX11-1075" fmla="*/ 44592 w 1206042"/>
                <a:gd name="connsiteY11-1076" fmla="*/ 2024566 h 2498068"/>
                <a:gd name="connsiteX12-1077" fmla="*/ 68497 w 1206042"/>
                <a:gd name="connsiteY12-1078" fmla="*/ 1868264 h 2498068"/>
                <a:gd name="connsiteX13-1079" fmla="*/ 110790 w 1206042"/>
                <a:gd name="connsiteY13-1080" fmla="*/ 1660015 h 2498068"/>
                <a:gd name="connsiteX14-1081" fmla="*/ 144349 w 1206042"/>
                <a:gd name="connsiteY14-1082" fmla="*/ 1560258 h 2498068"/>
                <a:gd name="connsiteX15-1083" fmla="*/ 224799 w 1206042"/>
                <a:gd name="connsiteY15-1084" fmla="*/ 1231105 h 2498068"/>
                <a:gd name="connsiteX16-1085" fmla="*/ 265253 w 1206042"/>
                <a:gd name="connsiteY16-1086" fmla="*/ 939649 h 2498068"/>
                <a:gd name="connsiteX17-1087" fmla="*/ 286400 w 1206042"/>
                <a:gd name="connsiteY17-1088" fmla="*/ 758063 h 2498068"/>
                <a:gd name="connsiteX18-1089" fmla="*/ 309385 w 1206042"/>
                <a:gd name="connsiteY18-1090" fmla="*/ 526828 h 2498068"/>
                <a:gd name="connsiteX19-1091" fmla="*/ 321338 w 1206042"/>
                <a:gd name="connsiteY19-1092" fmla="*/ 390754 h 2498068"/>
                <a:gd name="connsiteX20-1093" fmla="*/ 325016 w 1206042"/>
                <a:gd name="connsiteY20-1094" fmla="*/ 325935 h 2498068"/>
                <a:gd name="connsiteX21-1095" fmla="*/ 328693 w 1206042"/>
                <a:gd name="connsiteY21-1096" fmla="*/ 124122 h 2498068"/>
                <a:gd name="connsiteX22-1097" fmla="*/ 331911 w 1206042"/>
                <a:gd name="connsiteY22-1098" fmla="*/ 70336 h 2498068"/>
                <a:gd name="connsiteX23-1099" fmla="*/ 397650 w 1206042"/>
                <a:gd name="connsiteY23-1100" fmla="*/ 0 h 2498068"/>
                <a:gd name="connsiteX24-1101" fmla="*/ 407304 w 1206042"/>
                <a:gd name="connsiteY24-1102" fmla="*/ 17929 h 2498068"/>
                <a:gd name="connsiteX25-1103" fmla="*/ 410522 w 1206042"/>
                <a:gd name="connsiteY25-1104" fmla="*/ 74013 h 2498068"/>
                <a:gd name="connsiteX26-1105" fmla="*/ 415119 w 1206042"/>
                <a:gd name="connsiteY26-1106" fmla="*/ 255599 h 2498068"/>
                <a:gd name="connsiteX27-1107" fmla="*/ 422474 w 1206042"/>
                <a:gd name="connsiteY27-1108" fmla="*/ 566823 h 2498068"/>
                <a:gd name="connsiteX28-1109" fmla="*/ 424773 w 1206042"/>
                <a:gd name="connsiteY28-1110" fmla="*/ 664282 h 2498068"/>
                <a:gd name="connsiteX29-1111" fmla="*/ 442242 w 1206042"/>
                <a:gd name="connsiteY29-1112" fmla="*/ 683130 h 2498068"/>
                <a:gd name="connsiteX30-1113" fmla="*/ 1046761 w 1206042"/>
                <a:gd name="connsiteY30-1114" fmla="*/ 662443 h 2498068"/>
                <a:gd name="connsiteX31-1115" fmla="*/ 1062392 w 1206042"/>
                <a:gd name="connsiteY31-1116" fmla="*/ 638538 h 2498068"/>
                <a:gd name="connsiteX32-1117" fmla="*/ 992515 w 1206042"/>
                <a:gd name="connsiteY32-1118" fmla="*/ 414659 h 2498068"/>
                <a:gd name="connsiteX33-1119" fmla="*/ 896896 w 1206042"/>
                <a:gd name="connsiteY33-1120" fmla="*/ 110790 h 2498068"/>
                <a:gd name="connsiteX34-1121" fmla="*/ 878507 w 1206042"/>
                <a:gd name="connsiteY34-1122" fmla="*/ 55625 h 2498068"/>
                <a:gd name="connsiteX35-1123" fmla="*/ 883564 w 1206042"/>
                <a:gd name="connsiteY35-1124" fmla="*/ 35398 h 2498068"/>
                <a:gd name="connsiteX0-1125" fmla="*/ 883564 w 1206042"/>
                <a:gd name="connsiteY0-1126" fmla="*/ 35398 h 2498068"/>
                <a:gd name="connsiteX1-1127" fmla="*/ 894138 w 1206042"/>
                <a:gd name="connsiteY1-1128" fmla="*/ 45511 h 2498068"/>
                <a:gd name="connsiteX2-1129" fmla="*/ 910687 w 1206042"/>
                <a:gd name="connsiteY2-1130" fmla="*/ 59303 h 2498068"/>
                <a:gd name="connsiteX3-1131" fmla="*/ 1051818 w 1206042"/>
                <a:gd name="connsiteY3-1132" fmla="*/ 291457 h 2498068"/>
                <a:gd name="connsiteX4-1133" fmla="*/ 1185134 w 1206042"/>
                <a:gd name="connsiteY4-1134" fmla="*/ 746570 h 2498068"/>
                <a:gd name="connsiteX5-1135" fmla="*/ 1205361 w 1206042"/>
                <a:gd name="connsiteY5-1136" fmla="*/ 1137324 h 2498068"/>
                <a:gd name="connsiteX6-1137" fmla="*/ 1185594 w 1206042"/>
                <a:gd name="connsiteY6-1138" fmla="*/ 1582784 h 2498068"/>
                <a:gd name="connsiteX7-1139" fmla="*/ 1184675 w 1206042"/>
                <a:gd name="connsiteY7-1140" fmla="*/ 1724835 h 2498068"/>
                <a:gd name="connsiteX8-1141" fmla="*/ 1195708 w 1206042"/>
                <a:gd name="connsiteY8-1142" fmla="*/ 2498068 h 2498068"/>
                <a:gd name="connsiteX9-1143" fmla="*/ 0 w 1206042"/>
                <a:gd name="connsiteY9-1144" fmla="*/ 2498068 h 2498068"/>
                <a:gd name="connsiteX10-1145" fmla="*/ 19768 w 1206042"/>
                <a:gd name="connsiteY10-1146" fmla="*/ 2241090 h 2498068"/>
                <a:gd name="connsiteX11-1147" fmla="*/ 44592 w 1206042"/>
                <a:gd name="connsiteY11-1148" fmla="*/ 2024566 h 2498068"/>
                <a:gd name="connsiteX12-1149" fmla="*/ 68497 w 1206042"/>
                <a:gd name="connsiteY12-1150" fmla="*/ 1868264 h 2498068"/>
                <a:gd name="connsiteX13-1151" fmla="*/ 110790 w 1206042"/>
                <a:gd name="connsiteY13-1152" fmla="*/ 1660015 h 2498068"/>
                <a:gd name="connsiteX14-1153" fmla="*/ 144349 w 1206042"/>
                <a:gd name="connsiteY14-1154" fmla="*/ 1560258 h 2498068"/>
                <a:gd name="connsiteX15-1155" fmla="*/ 224799 w 1206042"/>
                <a:gd name="connsiteY15-1156" fmla="*/ 1231105 h 2498068"/>
                <a:gd name="connsiteX16-1157" fmla="*/ 265253 w 1206042"/>
                <a:gd name="connsiteY16-1158" fmla="*/ 939649 h 2498068"/>
                <a:gd name="connsiteX17-1159" fmla="*/ 286400 w 1206042"/>
                <a:gd name="connsiteY17-1160" fmla="*/ 758063 h 2498068"/>
                <a:gd name="connsiteX18-1161" fmla="*/ 309385 w 1206042"/>
                <a:gd name="connsiteY18-1162" fmla="*/ 526828 h 2498068"/>
                <a:gd name="connsiteX19-1163" fmla="*/ 321338 w 1206042"/>
                <a:gd name="connsiteY19-1164" fmla="*/ 390754 h 2498068"/>
                <a:gd name="connsiteX20-1165" fmla="*/ 325016 w 1206042"/>
                <a:gd name="connsiteY20-1166" fmla="*/ 325935 h 2498068"/>
                <a:gd name="connsiteX21-1167" fmla="*/ 328693 w 1206042"/>
                <a:gd name="connsiteY21-1168" fmla="*/ 124122 h 2498068"/>
                <a:gd name="connsiteX22-1169" fmla="*/ 331911 w 1206042"/>
                <a:gd name="connsiteY22-1170" fmla="*/ 70336 h 2498068"/>
                <a:gd name="connsiteX23-1171" fmla="*/ 397650 w 1206042"/>
                <a:gd name="connsiteY23-1172" fmla="*/ 0 h 2498068"/>
                <a:gd name="connsiteX24-1173" fmla="*/ 407304 w 1206042"/>
                <a:gd name="connsiteY24-1174" fmla="*/ 17929 h 2498068"/>
                <a:gd name="connsiteX25-1175" fmla="*/ 410522 w 1206042"/>
                <a:gd name="connsiteY25-1176" fmla="*/ 74013 h 2498068"/>
                <a:gd name="connsiteX26-1177" fmla="*/ 415119 w 1206042"/>
                <a:gd name="connsiteY26-1178" fmla="*/ 255599 h 2498068"/>
                <a:gd name="connsiteX27-1179" fmla="*/ 422474 w 1206042"/>
                <a:gd name="connsiteY27-1180" fmla="*/ 566823 h 2498068"/>
                <a:gd name="connsiteX28-1181" fmla="*/ 424773 w 1206042"/>
                <a:gd name="connsiteY28-1182" fmla="*/ 664282 h 2498068"/>
                <a:gd name="connsiteX29-1183" fmla="*/ 442242 w 1206042"/>
                <a:gd name="connsiteY29-1184" fmla="*/ 683130 h 2498068"/>
                <a:gd name="connsiteX30-1185" fmla="*/ 1046761 w 1206042"/>
                <a:gd name="connsiteY30-1186" fmla="*/ 662443 h 2498068"/>
                <a:gd name="connsiteX31-1187" fmla="*/ 1062392 w 1206042"/>
                <a:gd name="connsiteY31-1188" fmla="*/ 638538 h 2498068"/>
                <a:gd name="connsiteX32-1189" fmla="*/ 992515 w 1206042"/>
                <a:gd name="connsiteY32-1190" fmla="*/ 414659 h 2498068"/>
                <a:gd name="connsiteX33-1191" fmla="*/ 896896 w 1206042"/>
                <a:gd name="connsiteY33-1192" fmla="*/ 110790 h 2498068"/>
                <a:gd name="connsiteX34-1193" fmla="*/ 878507 w 1206042"/>
                <a:gd name="connsiteY34-1194" fmla="*/ 55625 h 2498068"/>
                <a:gd name="connsiteX35-1195" fmla="*/ 883564 w 1206042"/>
                <a:gd name="connsiteY35-1196" fmla="*/ 35398 h 2498068"/>
                <a:gd name="connsiteX0-1197" fmla="*/ 883564 w 1206042"/>
                <a:gd name="connsiteY0-1198" fmla="*/ 35398 h 2498068"/>
                <a:gd name="connsiteX1-1199" fmla="*/ 894138 w 1206042"/>
                <a:gd name="connsiteY1-1200" fmla="*/ 45511 h 2498068"/>
                <a:gd name="connsiteX2-1201" fmla="*/ 910687 w 1206042"/>
                <a:gd name="connsiteY2-1202" fmla="*/ 59303 h 2498068"/>
                <a:gd name="connsiteX3-1203" fmla="*/ 1051818 w 1206042"/>
                <a:gd name="connsiteY3-1204" fmla="*/ 291457 h 2498068"/>
                <a:gd name="connsiteX4-1205" fmla="*/ 1185134 w 1206042"/>
                <a:gd name="connsiteY4-1206" fmla="*/ 746570 h 2498068"/>
                <a:gd name="connsiteX5-1207" fmla="*/ 1205361 w 1206042"/>
                <a:gd name="connsiteY5-1208" fmla="*/ 1137324 h 2498068"/>
                <a:gd name="connsiteX6-1209" fmla="*/ 1185594 w 1206042"/>
                <a:gd name="connsiteY6-1210" fmla="*/ 1582784 h 2498068"/>
                <a:gd name="connsiteX7-1211" fmla="*/ 1184675 w 1206042"/>
                <a:gd name="connsiteY7-1212" fmla="*/ 1724835 h 2498068"/>
                <a:gd name="connsiteX8-1213" fmla="*/ 1195708 w 1206042"/>
                <a:gd name="connsiteY8-1214" fmla="*/ 2498068 h 2498068"/>
                <a:gd name="connsiteX9-1215" fmla="*/ 0 w 1206042"/>
                <a:gd name="connsiteY9-1216" fmla="*/ 2498068 h 2498068"/>
                <a:gd name="connsiteX10-1217" fmla="*/ 19768 w 1206042"/>
                <a:gd name="connsiteY10-1218" fmla="*/ 2241090 h 2498068"/>
                <a:gd name="connsiteX11-1219" fmla="*/ 44592 w 1206042"/>
                <a:gd name="connsiteY11-1220" fmla="*/ 2024566 h 2498068"/>
                <a:gd name="connsiteX12-1221" fmla="*/ 68497 w 1206042"/>
                <a:gd name="connsiteY12-1222" fmla="*/ 1868264 h 2498068"/>
                <a:gd name="connsiteX13-1223" fmla="*/ 110790 w 1206042"/>
                <a:gd name="connsiteY13-1224" fmla="*/ 1660015 h 2498068"/>
                <a:gd name="connsiteX14-1225" fmla="*/ 144349 w 1206042"/>
                <a:gd name="connsiteY14-1226" fmla="*/ 1560258 h 2498068"/>
                <a:gd name="connsiteX15-1227" fmla="*/ 224799 w 1206042"/>
                <a:gd name="connsiteY15-1228" fmla="*/ 1231105 h 2498068"/>
                <a:gd name="connsiteX16-1229" fmla="*/ 265253 w 1206042"/>
                <a:gd name="connsiteY16-1230" fmla="*/ 939649 h 2498068"/>
                <a:gd name="connsiteX17-1231" fmla="*/ 286400 w 1206042"/>
                <a:gd name="connsiteY17-1232" fmla="*/ 758063 h 2498068"/>
                <a:gd name="connsiteX18-1233" fmla="*/ 309385 w 1206042"/>
                <a:gd name="connsiteY18-1234" fmla="*/ 526828 h 2498068"/>
                <a:gd name="connsiteX19-1235" fmla="*/ 321338 w 1206042"/>
                <a:gd name="connsiteY19-1236" fmla="*/ 390754 h 2498068"/>
                <a:gd name="connsiteX20-1237" fmla="*/ 325016 w 1206042"/>
                <a:gd name="connsiteY20-1238" fmla="*/ 325935 h 2498068"/>
                <a:gd name="connsiteX21-1239" fmla="*/ 328693 w 1206042"/>
                <a:gd name="connsiteY21-1240" fmla="*/ 124122 h 2498068"/>
                <a:gd name="connsiteX22-1241" fmla="*/ 331911 w 1206042"/>
                <a:gd name="connsiteY22-1242" fmla="*/ 70336 h 2498068"/>
                <a:gd name="connsiteX23-1243" fmla="*/ 397650 w 1206042"/>
                <a:gd name="connsiteY23-1244" fmla="*/ 0 h 2498068"/>
                <a:gd name="connsiteX24-1245" fmla="*/ 407304 w 1206042"/>
                <a:gd name="connsiteY24-1246" fmla="*/ 17929 h 2498068"/>
                <a:gd name="connsiteX25-1247" fmla="*/ 410522 w 1206042"/>
                <a:gd name="connsiteY25-1248" fmla="*/ 74013 h 2498068"/>
                <a:gd name="connsiteX26-1249" fmla="*/ 415119 w 1206042"/>
                <a:gd name="connsiteY26-1250" fmla="*/ 255599 h 2498068"/>
                <a:gd name="connsiteX27-1251" fmla="*/ 422474 w 1206042"/>
                <a:gd name="connsiteY27-1252" fmla="*/ 566823 h 2498068"/>
                <a:gd name="connsiteX28-1253" fmla="*/ 424773 w 1206042"/>
                <a:gd name="connsiteY28-1254" fmla="*/ 664282 h 2498068"/>
                <a:gd name="connsiteX29-1255" fmla="*/ 442242 w 1206042"/>
                <a:gd name="connsiteY29-1256" fmla="*/ 683130 h 2498068"/>
                <a:gd name="connsiteX30-1257" fmla="*/ 1046761 w 1206042"/>
                <a:gd name="connsiteY30-1258" fmla="*/ 662443 h 2498068"/>
                <a:gd name="connsiteX31-1259" fmla="*/ 1062392 w 1206042"/>
                <a:gd name="connsiteY31-1260" fmla="*/ 638538 h 2498068"/>
                <a:gd name="connsiteX32-1261" fmla="*/ 992515 w 1206042"/>
                <a:gd name="connsiteY32-1262" fmla="*/ 414659 h 2498068"/>
                <a:gd name="connsiteX33-1263" fmla="*/ 896896 w 1206042"/>
                <a:gd name="connsiteY33-1264" fmla="*/ 110790 h 2498068"/>
                <a:gd name="connsiteX34-1265" fmla="*/ 878507 w 1206042"/>
                <a:gd name="connsiteY34-1266" fmla="*/ 55625 h 2498068"/>
                <a:gd name="connsiteX35-1267" fmla="*/ 883564 w 1206042"/>
                <a:gd name="connsiteY35-1268" fmla="*/ 35398 h 2498068"/>
                <a:gd name="connsiteX0-1269" fmla="*/ 883564 w 1206042"/>
                <a:gd name="connsiteY0-1270" fmla="*/ 35398 h 2498068"/>
                <a:gd name="connsiteX1-1271" fmla="*/ 894138 w 1206042"/>
                <a:gd name="connsiteY1-1272" fmla="*/ 45511 h 2498068"/>
                <a:gd name="connsiteX2-1273" fmla="*/ 910687 w 1206042"/>
                <a:gd name="connsiteY2-1274" fmla="*/ 59303 h 2498068"/>
                <a:gd name="connsiteX3-1275" fmla="*/ 1051818 w 1206042"/>
                <a:gd name="connsiteY3-1276" fmla="*/ 291457 h 2498068"/>
                <a:gd name="connsiteX4-1277" fmla="*/ 1185134 w 1206042"/>
                <a:gd name="connsiteY4-1278" fmla="*/ 746570 h 2498068"/>
                <a:gd name="connsiteX5-1279" fmla="*/ 1205361 w 1206042"/>
                <a:gd name="connsiteY5-1280" fmla="*/ 1137324 h 2498068"/>
                <a:gd name="connsiteX6-1281" fmla="*/ 1185594 w 1206042"/>
                <a:gd name="connsiteY6-1282" fmla="*/ 1582784 h 2498068"/>
                <a:gd name="connsiteX7-1283" fmla="*/ 1184675 w 1206042"/>
                <a:gd name="connsiteY7-1284" fmla="*/ 1724835 h 2498068"/>
                <a:gd name="connsiteX8-1285" fmla="*/ 1195708 w 1206042"/>
                <a:gd name="connsiteY8-1286" fmla="*/ 2498068 h 2498068"/>
                <a:gd name="connsiteX9-1287" fmla="*/ 0 w 1206042"/>
                <a:gd name="connsiteY9-1288" fmla="*/ 2498068 h 2498068"/>
                <a:gd name="connsiteX10-1289" fmla="*/ 19768 w 1206042"/>
                <a:gd name="connsiteY10-1290" fmla="*/ 2241090 h 2498068"/>
                <a:gd name="connsiteX11-1291" fmla="*/ 44592 w 1206042"/>
                <a:gd name="connsiteY11-1292" fmla="*/ 2024566 h 2498068"/>
                <a:gd name="connsiteX12-1293" fmla="*/ 68497 w 1206042"/>
                <a:gd name="connsiteY12-1294" fmla="*/ 1868264 h 2498068"/>
                <a:gd name="connsiteX13-1295" fmla="*/ 110790 w 1206042"/>
                <a:gd name="connsiteY13-1296" fmla="*/ 1660015 h 2498068"/>
                <a:gd name="connsiteX14-1297" fmla="*/ 144349 w 1206042"/>
                <a:gd name="connsiteY14-1298" fmla="*/ 1560258 h 2498068"/>
                <a:gd name="connsiteX15-1299" fmla="*/ 224799 w 1206042"/>
                <a:gd name="connsiteY15-1300" fmla="*/ 1231105 h 2498068"/>
                <a:gd name="connsiteX16-1301" fmla="*/ 265253 w 1206042"/>
                <a:gd name="connsiteY16-1302" fmla="*/ 939649 h 2498068"/>
                <a:gd name="connsiteX17-1303" fmla="*/ 286400 w 1206042"/>
                <a:gd name="connsiteY17-1304" fmla="*/ 758063 h 2498068"/>
                <a:gd name="connsiteX18-1305" fmla="*/ 309385 w 1206042"/>
                <a:gd name="connsiteY18-1306" fmla="*/ 526828 h 2498068"/>
                <a:gd name="connsiteX19-1307" fmla="*/ 321338 w 1206042"/>
                <a:gd name="connsiteY19-1308" fmla="*/ 390754 h 2498068"/>
                <a:gd name="connsiteX20-1309" fmla="*/ 325016 w 1206042"/>
                <a:gd name="connsiteY20-1310" fmla="*/ 325935 h 2498068"/>
                <a:gd name="connsiteX21-1311" fmla="*/ 328693 w 1206042"/>
                <a:gd name="connsiteY21-1312" fmla="*/ 124122 h 2498068"/>
                <a:gd name="connsiteX22-1313" fmla="*/ 331911 w 1206042"/>
                <a:gd name="connsiteY22-1314" fmla="*/ 70336 h 2498068"/>
                <a:gd name="connsiteX23-1315" fmla="*/ 397650 w 1206042"/>
                <a:gd name="connsiteY23-1316" fmla="*/ 0 h 2498068"/>
                <a:gd name="connsiteX24-1317" fmla="*/ 407304 w 1206042"/>
                <a:gd name="connsiteY24-1318" fmla="*/ 17929 h 2498068"/>
                <a:gd name="connsiteX25-1319" fmla="*/ 410522 w 1206042"/>
                <a:gd name="connsiteY25-1320" fmla="*/ 74013 h 2498068"/>
                <a:gd name="connsiteX26-1321" fmla="*/ 415119 w 1206042"/>
                <a:gd name="connsiteY26-1322" fmla="*/ 255599 h 2498068"/>
                <a:gd name="connsiteX27-1323" fmla="*/ 422474 w 1206042"/>
                <a:gd name="connsiteY27-1324" fmla="*/ 566823 h 2498068"/>
                <a:gd name="connsiteX28-1325" fmla="*/ 424773 w 1206042"/>
                <a:gd name="connsiteY28-1326" fmla="*/ 664282 h 2498068"/>
                <a:gd name="connsiteX29-1327" fmla="*/ 442242 w 1206042"/>
                <a:gd name="connsiteY29-1328" fmla="*/ 683130 h 2498068"/>
                <a:gd name="connsiteX30-1329" fmla="*/ 1046761 w 1206042"/>
                <a:gd name="connsiteY30-1330" fmla="*/ 662443 h 2498068"/>
                <a:gd name="connsiteX31-1331" fmla="*/ 1062392 w 1206042"/>
                <a:gd name="connsiteY31-1332" fmla="*/ 638538 h 2498068"/>
                <a:gd name="connsiteX32-1333" fmla="*/ 992515 w 1206042"/>
                <a:gd name="connsiteY32-1334" fmla="*/ 414659 h 2498068"/>
                <a:gd name="connsiteX33-1335" fmla="*/ 896896 w 1206042"/>
                <a:gd name="connsiteY33-1336" fmla="*/ 110790 h 2498068"/>
                <a:gd name="connsiteX34-1337" fmla="*/ 878507 w 1206042"/>
                <a:gd name="connsiteY34-1338" fmla="*/ 55625 h 2498068"/>
                <a:gd name="connsiteX35-1339" fmla="*/ 883564 w 1206042"/>
                <a:gd name="connsiteY35-1340" fmla="*/ 35398 h 2498068"/>
                <a:gd name="connsiteX0-1341" fmla="*/ 883564 w 1206042"/>
                <a:gd name="connsiteY0-1342" fmla="*/ 35398 h 2498068"/>
                <a:gd name="connsiteX1-1343" fmla="*/ 894138 w 1206042"/>
                <a:gd name="connsiteY1-1344" fmla="*/ 45511 h 2498068"/>
                <a:gd name="connsiteX2-1345" fmla="*/ 910687 w 1206042"/>
                <a:gd name="connsiteY2-1346" fmla="*/ 59303 h 2498068"/>
                <a:gd name="connsiteX3-1347" fmla="*/ 1051818 w 1206042"/>
                <a:gd name="connsiteY3-1348" fmla="*/ 291457 h 2498068"/>
                <a:gd name="connsiteX4-1349" fmla="*/ 1185134 w 1206042"/>
                <a:gd name="connsiteY4-1350" fmla="*/ 746570 h 2498068"/>
                <a:gd name="connsiteX5-1351" fmla="*/ 1205361 w 1206042"/>
                <a:gd name="connsiteY5-1352" fmla="*/ 1137324 h 2498068"/>
                <a:gd name="connsiteX6-1353" fmla="*/ 1185594 w 1206042"/>
                <a:gd name="connsiteY6-1354" fmla="*/ 1582784 h 2498068"/>
                <a:gd name="connsiteX7-1355" fmla="*/ 1184675 w 1206042"/>
                <a:gd name="connsiteY7-1356" fmla="*/ 1724835 h 2498068"/>
                <a:gd name="connsiteX8-1357" fmla="*/ 1195708 w 1206042"/>
                <a:gd name="connsiteY8-1358" fmla="*/ 2498068 h 2498068"/>
                <a:gd name="connsiteX9-1359" fmla="*/ 0 w 1206042"/>
                <a:gd name="connsiteY9-1360" fmla="*/ 2498068 h 2498068"/>
                <a:gd name="connsiteX10-1361" fmla="*/ 19768 w 1206042"/>
                <a:gd name="connsiteY10-1362" fmla="*/ 2241090 h 2498068"/>
                <a:gd name="connsiteX11-1363" fmla="*/ 44592 w 1206042"/>
                <a:gd name="connsiteY11-1364" fmla="*/ 2024566 h 2498068"/>
                <a:gd name="connsiteX12-1365" fmla="*/ 68497 w 1206042"/>
                <a:gd name="connsiteY12-1366" fmla="*/ 1868264 h 2498068"/>
                <a:gd name="connsiteX13-1367" fmla="*/ 110790 w 1206042"/>
                <a:gd name="connsiteY13-1368" fmla="*/ 1660015 h 2498068"/>
                <a:gd name="connsiteX14-1369" fmla="*/ 144349 w 1206042"/>
                <a:gd name="connsiteY14-1370" fmla="*/ 1560258 h 2498068"/>
                <a:gd name="connsiteX15-1371" fmla="*/ 224799 w 1206042"/>
                <a:gd name="connsiteY15-1372" fmla="*/ 1231105 h 2498068"/>
                <a:gd name="connsiteX16-1373" fmla="*/ 265253 w 1206042"/>
                <a:gd name="connsiteY16-1374" fmla="*/ 939649 h 2498068"/>
                <a:gd name="connsiteX17-1375" fmla="*/ 286400 w 1206042"/>
                <a:gd name="connsiteY17-1376" fmla="*/ 758063 h 2498068"/>
                <a:gd name="connsiteX18-1377" fmla="*/ 309385 w 1206042"/>
                <a:gd name="connsiteY18-1378" fmla="*/ 526828 h 2498068"/>
                <a:gd name="connsiteX19-1379" fmla="*/ 321338 w 1206042"/>
                <a:gd name="connsiteY19-1380" fmla="*/ 390754 h 2498068"/>
                <a:gd name="connsiteX20-1381" fmla="*/ 325016 w 1206042"/>
                <a:gd name="connsiteY20-1382" fmla="*/ 325935 h 2498068"/>
                <a:gd name="connsiteX21-1383" fmla="*/ 328693 w 1206042"/>
                <a:gd name="connsiteY21-1384" fmla="*/ 124122 h 2498068"/>
                <a:gd name="connsiteX22-1385" fmla="*/ 331911 w 1206042"/>
                <a:gd name="connsiteY22-1386" fmla="*/ 70336 h 2498068"/>
                <a:gd name="connsiteX23-1387" fmla="*/ 397650 w 1206042"/>
                <a:gd name="connsiteY23-1388" fmla="*/ 0 h 2498068"/>
                <a:gd name="connsiteX24-1389" fmla="*/ 407304 w 1206042"/>
                <a:gd name="connsiteY24-1390" fmla="*/ 17929 h 2498068"/>
                <a:gd name="connsiteX25-1391" fmla="*/ 410522 w 1206042"/>
                <a:gd name="connsiteY25-1392" fmla="*/ 74013 h 2498068"/>
                <a:gd name="connsiteX26-1393" fmla="*/ 415119 w 1206042"/>
                <a:gd name="connsiteY26-1394" fmla="*/ 255599 h 2498068"/>
                <a:gd name="connsiteX27-1395" fmla="*/ 422474 w 1206042"/>
                <a:gd name="connsiteY27-1396" fmla="*/ 566823 h 2498068"/>
                <a:gd name="connsiteX28-1397" fmla="*/ 424773 w 1206042"/>
                <a:gd name="connsiteY28-1398" fmla="*/ 664282 h 2498068"/>
                <a:gd name="connsiteX29-1399" fmla="*/ 442242 w 1206042"/>
                <a:gd name="connsiteY29-1400" fmla="*/ 683130 h 2498068"/>
                <a:gd name="connsiteX30-1401" fmla="*/ 1046761 w 1206042"/>
                <a:gd name="connsiteY30-1402" fmla="*/ 662443 h 2498068"/>
                <a:gd name="connsiteX31-1403" fmla="*/ 1062392 w 1206042"/>
                <a:gd name="connsiteY31-1404" fmla="*/ 638538 h 2498068"/>
                <a:gd name="connsiteX32-1405" fmla="*/ 896896 w 1206042"/>
                <a:gd name="connsiteY32-1406" fmla="*/ 110790 h 2498068"/>
                <a:gd name="connsiteX33-1407" fmla="*/ 878507 w 1206042"/>
                <a:gd name="connsiteY33-1408" fmla="*/ 55625 h 2498068"/>
                <a:gd name="connsiteX34-1409" fmla="*/ 883564 w 1206042"/>
                <a:gd name="connsiteY34-1410" fmla="*/ 35398 h 2498068"/>
                <a:gd name="connsiteX0-1411" fmla="*/ 883564 w 1206042"/>
                <a:gd name="connsiteY0-1412" fmla="*/ 35398 h 2498068"/>
                <a:gd name="connsiteX1-1413" fmla="*/ 894138 w 1206042"/>
                <a:gd name="connsiteY1-1414" fmla="*/ 45511 h 2498068"/>
                <a:gd name="connsiteX2-1415" fmla="*/ 910687 w 1206042"/>
                <a:gd name="connsiteY2-1416" fmla="*/ 59303 h 2498068"/>
                <a:gd name="connsiteX3-1417" fmla="*/ 1051818 w 1206042"/>
                <a:gd name="connsiteY3-1418" fmla="*/ 291457 h 2498068"/>
                <a:gd name="connsiteX4-1419" fmla="*/ 1185134 w 1206042"/>
                <a:gd name="connsiteY4-1420" fmla="*/ 746570 h 2498068"/>
                <a:gd name="connsiteX5-1421" fmla="*/ 1205361 w 1206042"/>
                <a:gd name="connsiteY5-1422" fmla="*/ 1137324 h 2498068"/>
                <a:gd name="connsiteX6-1423" fmla="*/ 1185594 w 1206042"/>
                <a:gd name="connsiteY6-1424" fmla="*/ 1582784 h 2498068"/>
                <a:gd name="connsiteX7-1425" fmla="*/ 1184675 w 1206042"/>
                <a:gd name="connsiteY7-1426" fmla="*/ 1724835 h 2498068"/>
                <a:gd name="connsiteX8-1427" fmla="*/ 1195708 w 1206042"/>
                <a:gd name="connsiteY8-1428" fmla="*/ 2498068 h 2498068"/>
                <a:gd name="connsiteX9-1429" fmla="*/ 0 w 1206042"/>
                <a:gd name="connsiteY9-1430" fmla="*/ 2498068 h 2498068"/>
                <a:gd name="connsiteX10-1431" fmla="*/ 19768 w 1206042"/>
                <a:gd name="connsiteY10-1432" fmla="*/ 2241090 h 2498068"/>
                <a:gd name="connsiteX11-1433" fmla="*/ 44592 w 1206042"/>
                <a:gd name="connsiteY11-1434" fmla="*/ 2024566 h 2498068"/>
                <a:gd name="connsiteX12-1435" fmla="*/ 68497 w 1206042"/>
                <a:gd name="connsiteY12-1436" fmla="*/ 1868264 h 2498068"/>
                <a:gd name="connsiteX13-1437" fmla="*/ 110790 w 1206042"/>
                <a:gd name="connsiteY13-1438" fmla="*/ 1660015 h 2498068"/>
                <a:gd name="connsiteX14-1439" fmla="*/ 144349 w 1206042"/>
                <a:gd name="connsiteY14-1440" fmla="*/ 1560258 h 2498068"/>
                <a:gd name="connsiteX15-1441" fmla="*/ 224799 w 1206042"/>
                <a:gd name="connsiteY15-1442" fmla="*/ 1231105 h 2498068"/>
                <a:gd name="connsiteX16-1443" fmla="*/ 265253 w 1206042"/>
                <a:gd name="connsiteY16-1444" fmla="*/ 939649 h 2498068"/>
                <a:gd name="connsiteX17-1445" fmla="*/ 286400 w 1206042"/>
                <a:gd name="connsiteY17-1446" fmla="*/ 758063 h 2498068"/>
                <a:gd name="connsiteX18-1447" fmla="*/ 309385 w 1206042"/>
                <a:gd name="connsiteY18-1448" fmla="*/ 526828 h 2498068"/>
                <a:gd name="connsiteX19-1449" fmla="*/ 321338 w 1206042"/>
                <a:gd name="connsiteY19-1450" fmla="*/ 390754 h 2498068"/>
                <a:gd name="connsiteX20-1451" fmla="*/ 325016 w 1206042"/>
                <a:gd name="connsiteY20-1452" fmla="*/ 325935 h 2498068"/>
                <a:gd name="connsiteX21-1453" fmla="*/ 328693 w 1206042"/>
                <a:gd name="connsiteY21-1454" fmla="*/ 124122 h 2498068"/>
                <a:gd name="connsiteX22-1455" fmla="*/ 331911 w 1206042"/>
                <a:gd name="connsiteY22-1456" fmla="*/ 70336 h 2498068"/>
                <a:gd name="connsiteX23-1457" fmla="*/ 397650 w 1206042"/>
                <a:gd name="connsiteY23-1458" fmla="*/ 0 h 2498068"/>
                <a:gd name="connsiteX24-1459" fmla="*/ 407304 w 1206042"/>
                <a:gd name="connsiteY24-1460" fmla="*/ 17929 h 2498068"/>
                <a:gd name="connsiteX25-1461" fmla="*/ 410522 w 1206042"/>
                <a:gd name="connsiteY25-1462" fmla="*/ 74013 h 2498068"/>
                <a:gd name="connsiteX26-1463" fmla="*/ 415119 w 1206042"/>
                <a:gd name="connsiteY26-1464" fmla="*/ 255599 h 2498068"/>
                <a:gd name="connsiteX27-1465" fmla="*/ 422474 w 1206042"/>
                <a:gd name="connsiteY27-1466" fmla="*/ 566823 h 2498068"/>
                <a:gd name="connsiteX28-1467" fmla="*/ 424773 w 1206042"/>
                <a:gd name="connsiteY28-1468" fmla="*/ 664282 h 2498068"/>
                <a:gd name="connsiteX29-1469" fmla="*/ 442242 w 1206042"/>
                <a:gd name="connsiteY29-1470" fmla="*/ 683130 h 2498068"/>
                <a:gd name="connsiteX30-1471" fmla="*/ 1046761 w 1206042"/>
                <a:gd name="connsiteY30-1472" fmla="*/ 662443 h 2498068"/>
                <a:gd name="connsiteX31-1473" fmla="*/ 1062392 w 1206042"/>
                <a:gd name="connsiteY31-1474" fmla="*/ 638538 h 2498068"/>
                <a:gd name="connsiteX32-1475" fmla="*/ 896896 w 1206042"/>
                <a:gd name="connsiteY32-1476" fmla="*/ 110790 h 2498068"/>
                <a:gd name="connsiteX33-1477" fmla="*/ 878507 w 1206042"/>
                <a:gd name="connsiteY33-1478" fmla="*/ 55625 h 2498068"/>
                <a:gd name="connsiteX34-1479" fmla="*/ 883564 w 1206042"/>
                <a:gd name="connsiteY34-1480" fmla="*/ 35398 h 2498068"/>
                <a:gd name="connsiteX0-1481" fmla="*/ 883564 w 1206042"/>
                <a:gd name="connsiteY0-1482" fmla="*/ 35398 h 2498068"/>
                <a:gd name="connsiteX1-1483" fmla="*/ 910687 w 1206042"/>
                <a:gd name="connsiteY1-1484" fmla="*/ 59303 h 2498068"/>
                <a:gd name="connsiteX2-1485" fmla="*/ 1051818 w 1206042"/>
                <a:gd name="connsiteY2-1486" fmla="*/ 291457 h 2498068"/>
                <a:gd name="connsiteX3-1487" fmla="*/ 1185134 w 1206042"/>
                <a:gd name="connsiteY3-1488" fmla="*/ 746570 h 2498068"/>
                <a:gd name="connsiteX4-1489" fmla="*/ 1205361 w 1206042"/>
                <a:gd name="connsiteY4-1490" fmla="*/ 1137324 h 2498068"/>
                <a:gd name="connsiteX5-1491" fmla="*/ 1185594 w 1206042"/>
                <a:gd name="connsiteY5-1492" fmla="*/ 1582784 h 2498068"/>
                <a:gd name="connsiteX6-1493" fmla="*/ 1184675 w 1206042"/>
                <a:gd name="connsiteY6-1494" fmla="*/ 1724835 h 2498068"/>
                <a:gd name="connsiteX7-1495" fmla="*/ 1195708 w 1206042"/>
                <a:gd name="connsiteY7-1496" fmla="*/ 2498068 h 2498068"/>
                <a:gd name="connsiteX8-1497" fmla="*/ 0 w 1206042"/>
                <a:gd name="connsiteY8-1498" fmla="*/ 2498068 h 2498068"/>
                <a:gd name="connsiteX9-1499" fmla="*/ 19768 w 1206042"/>
                <a:gd name="connsiteY9-1500" fmla="*/ 2241090 h 2498068"/>
                <a:gd name="connsiteX10-1501" fmla="*/ 44592 w 1206042"/>
                <a:gd name="connsiteY10-1502" fmla="*/ 2024566 h 2498068"/>
                <a:gd name="connsiteX11-1503" fmla="*/ 68497 w 1206042"/>
                <a:gd name="connsiteY11-1504" fmla="*/ 1868264 h 2498068"/>
                <a:gd name="connsiteX12-1505" fmla="*/ 110790 w 1206042"/>
                <a:gd name="connsiteY12-1506" fmla="*/ 1660015 h 2498068"/>
                <a:gd name="connsiteX13-1507" fmla="*/ 144349 w 1206042"/>
                <a:gd name="connsiteY13-1508" fmla="*/ 1560258 h 2498068"/>
                <a:gd name="connsiteX14-1509" fmla="*/ 224799 w 1206042"/>
                <a:gd name="connsiteY14-1510" fmla="*/ 1231105 h 2498068"/>
                <a:gd name="connsiteX15-1511" fmla="*/ 265253 w 1206042"/>
                <a:gd name="connsiteY15-1512" fmla="*/ 939649 h 2498068"/>
                <a:gd name="connsiteX16-1513" fmla="*/ 286400 w 1206042"/>
                <a:gd name="connsiteY16-1514" fmla="*/ 758063 h 2498068"/>
                <a:gd name="connsiteX17-1515" fmla="*/ 309385 w 1206042"/>
                <a:gd name="connsiteY17-1516" fmla="*/ 526828 h 2498068"/>
                <a:gd name="connsiteX18-1517" fmla="*/ 321338 w 1206042"/>
                <a:gd name="connsiteY18-1518" fmla="*/ 390754 h 2498068"/>
                <a:gd name="connsiteX19-1519" fmla="*/ 325016 w 1206042"/>
                <a:gd name="connsiteY19-1520" fmla="*/ 325935 h 2498068"/>
                <a:gd name="connsiteX20-1521" fmla="*/ 328693 w 1206042"/>
                <a:gd name="connsiteY20-1522" fmla="*/ 124122 h 2498068"/>
                <a:gd name="connsiteX21-1523" fmla="*/ 331911 w 1206042"/>
                <a:gd name="connsiteY21-1524" fmla="*/ 70336 h 2498068"/>
                <a:gd name="connsiteX22-1525" fmla="*/ 397650 w 1206042"/>
                <a:gd name="connsiteY22-1526" fmla="*/ 0 h 2498068"/>
                <a:gd name="connsiteX23-1527" fmla="*/ 407304 w 1206042"/>
                <a:gd name="connsiteY23-1528" fmla="*/ 17929 h 2498068"/>
                <a:gd name="connsiteX24-1529" fmla="*/ 410522 w 1206042"/>
                <a:gd name="connsiteY24-1530" fmla="*/ 74013 h 2498068"/>
                <a:gd name="connsiteX25-1531" fmla="*/ 415119 w 1206042"/>
                <a:gd name="connsiteY25-1532" fmla="*/ 255599 h 2498068"/>
                <a:gd name="connsiteX26-1533" fmla="*/ 422474 w 1206042"/>
                <a:gd name="connsiteY26-1534" fmla="*/ 566823 h 2498068"/>
                <a:gd name="connsiteX27-1535" fmla="*/ 424773 w 1206042"/>
                <a:gd name="connsiteY27-1536" fmla="*/ 664282 h 2498068"/>
                <a:gd name="connsiteX28-1537" fmla="*/ 442242 w 1206042"/>
                <a:gd name="connsiteY28-1538" fmla="*/ 683130 h 2498068"/>
                <a:gd name="connsiteX29-1539" fmla="*/ 1046761 w 1206042"/>
                <a:gd name="connsiteY29-1540" fmla="*/ 662443 h 2498068"/>
                <a:gd name="connsiteX30-1541" fmla="*/ 1062392 w 1206042"/>
                <a:gd name="connsiteY30-1542" fmla="*/ 638538 h 2498068"/>
                <a:gd name="connsiteX31-1543" fmla="*/ 896896 w 1206042"/>
                <a:gd name="connsiteY31-1544" fmla="*/ 110790 h 2498068"/>
                <a:gd name="connsiteX32-1545" fmla="*/ 878507 w 1206042"/>
                <a:gd name="connsiteY32-1546" fmla="*/ 55625 h 2498068"/>
                <a:gd name="connsiteX33-1547" fmla="*/ 883564 w 1206042"/>
                <a:gd name="connsiteY33-1548" fmla="*/ 35398 h 2498068"/>
                <a:gd name="connsiteX0-1549" fmla="*/ 883564 w 1206042"/>
                <a:gd name="connsiteY0-1550" fmla="*/ 35398 h 2498068"/>
                <a:gd name="connsiteX1-1551" fmla="*/ 915684 w 1206042"/>
                <a:gd name="connsiteY1-1552" fmla="*/ 41814 h 2498068"/>
                <a:gd name="connsiteX2-1553" fmla="*/ 1051818 w 1206042"/>
                <a:gd name="connsiteY2-1554" fmla="*/ 291457 h 2498068"/>
                <a:gd name="connsiteX3-1555" fmla="*/ 1185134 w 1206042"/>
                <a:gd name="connsiteY3-1556" fmla="*/ 746570 h 2498068"/>
                <a:gd name="connsiteX4-1557" fmla="*/ 1205361 w 1206042"/>
                <a:gd name="connsiteY4-1558" fmla="*/ 1137324 h 2498068"/>
                <a:gd name="connsiteX5-1559" fmla="*/ 1185594 w 1206042"/>
                <a:gd name="connsiteY5-1560" fmla="*/ 1582784 h 2498068"/>
                <a:gd name="connsiteX6-1561" fmla="*/ 1184675 w 1206042"/>
                <a:gd name="connsiteY6-1562" fmla="*/ 1724835 h 2498068"/>
                <a:gd name="connsiteX7-1563" fmla="*/ 1195708 w 1206042"/>
                <a:gd name="connsiteY7-1564" fmla="*/ 2498068 h 2498068"/>
                <a:gd name="connsiteX8-1565" fmla="*/ 0 w 1206042"/>
                <a:gd name="connsiteY8-1566" fmla="*/ 2498068 h 2498068"/>
                <a:gd name="connsiteX9-1567" fmla="*/ 19768 w 1206042"/>
                <a:gd name="connsiteY9-1568" fmla="*/ 2241090 h 2498068"/>
                <a:gd name="connsiteX10-1569" fmla="*/ 44592 w 1206042"/>
                <a:gd name="connsiteY10-1570" fmla="*/ 2024566 h 2498068"/>
                <a:gd name="connsiteX11-1571" fmla="*/ 68497 w 1206042"/>
                <a:gd name="connsiteY11-1572" fmla="*/ 1868264 h 2498068"/>
                <a:gd name="connsiteX12-1573" fmla="*/ 110790 w 1206042"/>
                <a:gd name="connsiteY12-1574" fmla="*/ 1660015 h 2498068"/>
                <a:gd name="connsiteX13-1575" fmla="*/ 144349 w 1206042"/>
                <a:gd name="connsiteY13-1576" fmla="*/ 1560258 h 2498068"/>
                <a:gd name="connsiteX14-1577" fmla="*/ 224799 w 1206042"/>
                <a:gd name="connsiteY14-1578" fmla="*/ 1231105 h 2498068"/>
                <a:gd name="connsiteX15-1579" fmla="*/ 265253 w 1206042"/>
                <a:gd name="connsiteY15-1580" fmla="*/ 939649 h 2498068"/>
                <a:gd name="connsiteX16-1581" fmla="*/ 286400 w 1206042"/>
                <a:gd name="connsiteY16-1582" fmla="*/ 758063 h 2498068"/>
                <a:gd name="connsiteX17-1583" fmla="*/ 309385 w 1206042"/>
                <a:gd name="connsiteY17-1584" fmla="*/ 526828 h 2498068"/>
                <a:gd name="connsiteX18-1585" fmla="*/ 321338 w 1206042"/>
                <a:gd name="connsiteY18-1586" fmla="*/ 390754 h 2498068"/>
                <a:gd name="connsiteX19-1587" fmla="*/ 325016 w 1206042"/>
                <a:gd name="connsiteY19-1588" fmla="*/ 325935 h 2498068"/>
                <a:gd name="connsiteX20-1589" fmla="*/ 328693 w 1206042"/>
                <a:gd name="connsiteY20-1590" fmla="*/ 124122 h 2498068"/>
                <a:gd name="connsiteX21-1591" fmla="*/ 331911 w 1206042"/>
                <a:gd name="connsiteY21-1592" fmla="*/ 70336 h 2498068"/>
                <a:gd name="connsiteX22-1593" fmla="*/ 397650 w 1206042"/>
                <a:gd name="connsiteY22-1594" fmla="*/ 0 h 2498068"/>
                <a:gd name="connsiteX23-1595" fmla="*/ 407304 w 1206042"/>
                <a:gd name="connsiteY23-1596" fmla="*/ 17929 h 2498068"/>
                <a:gd name="connsiteX24-1597" fmla="*/ 410522 w 1206042"/>
                <a:gd name="connsiteY24-1598" fmla="*/ 74013 h 2498068"/>
                <a:gd name="connsiteX25-1599" fmla="*/ 415119 w 1206042"/>
                <a:gd name="connsiteY25-1600" fmla="*/ 255599 h 2498068"/>
                <a:gd name="connsiteX26-1601" fmla="*/ 422474 w 1206042"/>
                <a:gd name="connsiteY26-1602" fmla="*/ 566823 h 2498068"/>
                <a:gd name="connsiteX27-1603" fmla="*/ 424773 w 1206042"/>
                <a:gd name="connsiteY27-1604" fmla="*/ 664282 h 2498068"/>
                <a:gd name="connsiteX28-1605" fmla="*/ 442242 w 1206042"/>
                <a:gd name="connsiteY28-1606" fmla="*/ 683130 h 2498068"/>
                <a:gd name="connsiteX29-1607" fmla="*/ 1046761 w 1206042"/>
                <a:gd name="connsiteY29-1608" fmla="*/ 662443 h 2498068"/>
                <a:gd name="connsiteX30-1609" fmla="*/ 1062392 w 1206042"/>
                <a:gd name="connsiteY30-1610" fmla="*/ 638538 h 2498068"/>
                <a:gd name="connsiteX31-1611" fmla="*/ 896896 w 1206042"/>
                <a:gd name="connsiteY31-1612" fmla="*/ 110790 h 2498068"/>
                <a:gd name="connsiteX32-1613" fmla="*/ 878507 w 1206042"/>
                <a:gd name="connsiteY32-1614" fmla="*/ 55625 h 2498068"/>
                <a:gd name="connsiteX33-1615" fmla="*/ 883564 w 1206042"/>
                <a:gd name="connsiteY33-1616" fmla="*/ 35398 h 2498068"/>
                <a:gd name="connsiteX0-1617" fmla="*/ 883564 w 1206042"/>
                <a:gd name="connsiteY0-1618" fmla="*/ 35398 h 2498068"/>
                <a:gd name="connsiteX1-1619" fmla="*/ 915684 w 1206042"/>
                <a:gd name="connsiteY1-1620" fmla="*/ 41814 h 2498068"/>
                <a:gd name="connsiteX2-1621" fmla="*/ 1051818 w 1206042"/>
                <a:gd name="connsiteY2-1622" fmla="*/ 291457 h 2498068"/>
                <a:gd name="connsiteX3-1623" fmla="*/ 1185134 w 1206042"/>
                <a:gd name="connsiteY3-1624" fmla="*/ 746570 h 2498068"/>
                <a:gd name="connsiteX4-1625" fmla="*/ 1205361 w 1206042"/>
                <a:gd name="connsiteY4-1626" fmla="*/ 1137324 h 2498068"/>
                <a:gd name="connsiteX5-1627" fmla="*/ 1185594 w 1206042"/>
                <a:gd name="connsiteY5-1628" fmla="*/ 1582784 h 2498068"/>
                <a:gd name="connsiteX6-1629" fmla="*/ 1184675 w 1206042"/>
                <a:gd name="connsiteY6-1630" fmla="*/ 1724835 h 2498068"/>
                <a:gd name="connsiteX7-1631" fmla="*/ 1195708 w 1206042"/>
                <a:gd name="connsiteY7-1632" fmla="*/ 2498068 h 2498068"/>
                <a:gd name="connsiteX8-1633" fmla="*/ 0 w 1206042"/>
                <a:gd name="connsiteY8-1634" fmla="*/ 2498068 h 2498068"/>
                <a:gd name="connsiteX9-1635" fmla="*/ 19768 w 1206042"/>
                <a:gd name="connsiteY9-1636" fmla="*/ 2241090 h 2498068"/>
                <a:gd name="connsiteX10-1637" fmla="*/ 44592 w 1206042"/>
                <a:gd name="connsiteY10-1638" fmla="*/ 2024566 h 2498068"/>
                <a:gd name="connsiteX11-1639" fmla="*/ 68497 w 1206042"/>
                <a:gd name="connsiteY11-1640" fmla="*/ 1868264 h 2498068"/>
                <a:gd name="connsiteX12-1641" fmla="*/ 110790 w 1206042"/>
                <a:gd name="connsiteY12-1642" fmla="*/ 1660015 h 2498068"/>
                <a:gd name="connsiteX13-1643" fmla="*/ 144349 w 1206042"/>
                <a:gd name="connsiteY13-1644" fmla="*/ 1560258 h 2498068"/>
                <a:gd name="connsiteX14-1645" fmla="*/ 224799 w 1206042"/>
                <a:gd name="connsiteY14-1646" fmla="*/ 1231105 h 2498068"/>
                <a:gd name="connsiteX15-1647" fmla="*/ 265253 w 1206042"/>
                <a:gd name="connsiteY15-1648" fmla="*/ 939649 h 2498068"/>
                <a:gd name="connsiteX16-1649" fmla="*/ 286400 w 1206042"/>
                <a:gd name="connsiteY16-1650" fmla="*/ 758063 h 2498068"/>
                <a:gd name="connsiteX17-1651" fmla="*/ 309385 w 1206042"/>
                <a:gd name="connsiteY17-1652" fmla="*/ 526828 h 2498068"/>
                <a:gd name="connsiteX18-1653" fmla="*/ 321338 w 1206042"/>
                <a:gd name="connsiteY18-1654" fmla="*/ 390754 h 2498068"/>
                <a:gd name="connsiteX19-1655" fmla="*/ 325016 w 1206042"/>
                <a:gd name="connsiteY19-1656" fmla="*/ 325935 h 2498068"/>
                <a:gd name="connsiteX20-1657" fmla="*/ 328693 w 1206042"/>
                <a:gd name="connsiteY20-1658" fmla="*/ 124122 h 2498068"/>
                <a:gd name="connsiteX21-1659" fmla="*/ 331911 w 1206042"/>
                <a:gd name="connsiteY21-1660" fmla="*/ 70336 h 2498068"/>
                <a:gd name="connsiteX22-1661" fmla="*/ 397650 w 1206042"/>
                <a:gd name="connsiteY22-1662" fmla="*/ 0 h 2498068"/>
                <a:gd name="connsiteX23-1663" fmla="*/ 407304 w 1206042"/>
                <a:gd name="connsiteY23-1664" fmla="*/ 17929 h 2498068"/>
                <a:gd name="connsiteX24-1665" fmla="*/ 410522 w 1206042"/>
                <a:gd name="connsiteY24-1666" fmla="*/ 74013 h 2498068"/>
                <a:gd name="connsiteX25-1667" fmla="*/ 415119 w 1206042"/>
                <a:gd name="connsiteY25-1668" fmla="*/ 255599 h 2498068"/>
                <a:gd name="connsiteX26-1669" fmla="*/ 422474 w 1206042"/>
                <a:gd name="connsiteY26-1670" fmla="*/ 566823 h 2498068"/>
                <a:gd name="connsiteX27-1671" fmla="*/ 424773 w 1206042"/>
                <a:gd name="connsiteY27-1672" fmla="*/ 664282 h 2498068"/>
                <a:gd name="connsiteX28-1673" fmla="*/ 442242 w 1206042"/>
                <a:gd name="connsiteY28-1674" fmla="*/ 683130 h 2498068"/>
                <a:gd name="connsiteX29-1675" fmla="*/ 1046761 w 1206042"/>
                <a:gd name="connsiteY29-1676" fmla="*/ 662443 h 2498068"/>
                <a:gd name="connsiteX30-1677" fmla="*/ 1062392 w 1206042"/>
                <a:gd name="connsiteY30-1678" fmla="*/ 638538 h 2498068"/>
                <a:gd name="connsiteX31-1679" fmla="*/ 896896 w 1206042"/>
                <a:gd name="connsiteY31-1680" fmla="*/ 110790 h 2498068"/>
                <a:gd name="connsiteX32-1681" fmla="*/ 883564 w 1206042"/>
                <a:gd name="connsiteY32-1682" fmla="*/ 35398 h 2498068"/>
                <a:gd name="connsiteX0-1683" fmla="*/ 883564 w 1206042"/>
                <a:gd name="connsiteY0-1684" fmla="*/ 53011 h 2515681"/>
                <a:gd name="connsiteX1-1685" fmla="*/ 915684 w 1206042"/>
                <a:gd name="connsiteY1-1686" fmla="*/ 59427 h 2515681"/>
                <a:gd name="connsiteX2-1687" fmla="*/ 1051818 w 1206042"/>
                <a:gd name="connsiteY2-1688" fmla="*/ 309070 h 2515681"/>
                <a:gd name="connsiteX3-1689" fmla="*/ 1185134 w 1206042"/>
                <a:gd name="connsiteY3-1690" fmla="*/ 764183 h 2515681"/>
                <a:gd name="connsiteX4-1691" fmla="*/ 1205361 w 1206042"/>
                <a:gd name="connsiteY4-1692" fmla="*/ 1154937 h 2515681"/>
                <a:gd name="connsiteX5-1693" fmla="*/ 1185594 w 1206042"/>
                <a:gd name="connsiteY5-1694" fmla="*/ 1600397 h 2515681"/>
                <a:gd name="connsiteX6-1695" fmla="*/ 1184675 w 1206042"/>
                <a:gd name="connsiteY6-1696" fmla="*/ 1742448 h 2515681"/>
                <a:gd name="connsiteX7-1697" fmla="*/ 1195708 w 1206042"/>
                <a:gd name="connsiteY7-1698" fmla="*/ 2515681 h 2515681"/>
                <a:gd name="connsiteX8-1699" fmla="*/ 0 w 1206042"/>
                <a:gd name="connsiteY8-1700" fmla="*/ 2515681 h 2515681"/>
                <a:gd name="connsiteX9-1701" fmla="*/ 19768 w 1206042"/>
                <a:gd name="connsiteY9-1702" fmla="*/ 2258703 h 2515681"/>
                <a:gd name="connsiteX10-1703" fmla="*/ 44592 w 1206042"/>
                <a:gd name="connsiteY10-1704" fmla="*/ 2042179 h 2515681"/>
                <a:gd name="connsiteX11-1705" fmla="*/ 68497 w 1206042"/>
                <a:gd name="connsiteY11-1706" fmla="*/ 1885877 h 2515681"/>
                <a:gd name="connsiteX12-1707" fmla="*/ 110790 w 1206042"/>
                <a:gd name="connsiteY12-1708" fmla="*/ 1677628 h 2515681"/>
                <a:gd name="connsiteX13-1709" fmla="*/ 144349 w 1206042"/>
                <a:gd name="connsiteY13-1710" fmla="*/ 1577871 h 2515681"/>
                <a:gd name="connsiteX14-1711" fmla="*/ 224799 w 1206042"/>
                <a:gd name="connsiteY14-1712" fmla="*/ 1248718 h 2515681"/>
                <a:gd name="connsiteX15-1713" fmla="*/ 265253 w 1206042"/>
                <a:gd name="connsiteY15-1714" fmla="*/ 957262 h 2515681"/>
                <a:gd name="connsiteX16-1715" fmla="*/ 286400 w 1206042"/>
                <a:gd name="connsiteY16-1716" fmla="*/ 775676 h 2515681"/>
                <a:gd name="connsiteX17-1717" fmla="*/ 309385 w 1206042"/>
                <a:gd name="connsiteY17-1718" fmla="*/ 544441 h 2515681"/>
                <a:gd name="connsiteX18-1719" fmla="*/ 321338 w 1206042"/>
                <a:gd name="connsiteY18-1720" fmla="*/ 408367 h 2515681"/>
                <a:gd name="connsiteX19-1721" fmla="*/ 325016 w 1206042"/>
                <a:gd name="connsiteY19-1722" fmla="*/ 343548 h 2515681"/>
                <a:gd name="connsiteX20-1723" fmla="*/ 328693 w 1206042"/>
                <a:gd name="connsiteY20-1724" fmla="*/ 141735 h 2515681"/>
                <a:gd name="connsiteX21-1725" fmla="*/ 331911 w 1206042"/>
                <a:gd name="connsiteY21-1726" fmla="*/ 87949 h 2515681"/>
                <a:gd name="connsiteX22-1727" fmla="*/ 397650 w 1206042"/>
                <a:gd name="connsiteY22-1728" fmla="*/ 17613 h 2515681"/>
                <a:gd name="connsiteX23-1729" fmla="*/ 407304 w 1206042"/>
                <a:gd name="connsiteY23-1730" fmla="*/ 35542 h 2515681"/>
                <a:gd name="connsiteX24-1731" fmla="*/ 410522 w 1206042"/>
                <a:gd name="connsiteY24-1732" fmla="*/ 91626 h 2515681"/>
                <a:gd name="connsiteX25-1733" fmla="*/ 415119 w 1206042"/>
                <a:gd name="connsiteY25-1734" fmla="*/ 273212 h 2515681"/>
                <a:gd name="connsiteX26-1735" fmla="*/ 422474 w 1206042"/>
                <a:gd name="connsiteY26-1736" fmla="*/ 584436 h 2515681"/>
                <a:gd name="connsiteX27-1737" fmla="*/ 424773 w 1206042"/>
                <a:gd name="connsiteY27-1738" fmla="*/ 681895 h 2515681"/>
                <a:gd name="connsiteX28-1739" fmla="*/ 442242 w 1206042"/>
                <a:gd name="connsiteY28-1740" fmla="*/ 700743 h 2515681"/>
                <a:gd name="connsiteX29-1741" fmla="*/ 1046761 w 1206042"/>
                <a:gd name="connsiteY29-1742" fmla="*/ 680056 h 2515681"/>
                <a:gd name="connsiteX30-1743" fmla="*/ 1062392 w 1206042"/>
                <a:gd name="connsiteY30-1744" fmla="*/ 656151 h 2515681"/>
                <a:gd name="connsiteX31-1745" fmla="*/ 883564 w 1206042"/>
                <a:gd name="connsiteY31-1746" fmla="*/ 53011 h 2515681"/>
                <a:gd name="connsiteX0-1747" fmla="*/ 883564 w 1206042"/>
                <a:gd name="connsiteY0-1748" fmla="*/ 35398 h 2498068"/>
                <a:gd name="connsiteX1-1749" fmla="*/ 915684 w 1206042"/>
                <a:gd name="connsiteY1-1750" fmla="*/ 41814 h 2498068"/>
                <a:gd name="connsiteX2-1751" fmla="*/ 1051818 w 1206042"/>
                <a:gd name="connsiteY2-1752" fmla="*/ 291457 h 2498068"/>
                <a:gd name="connsiteX3-1753" fmla="*/ 1185134 w 1206042"/>
                <a:gd name="connsiteY3-1754" fmla="*/ 746570 h 2498068"/>
                <a:gd name="connsiteX4-1755" fmla="*/ 1205361 w 1206042"/>
                <a:gd name="connsiteY4-1756" fmla="*/ 1137324 h 2498068"/>
                <a:gd name="connsiteX5-1757" fmla="*/ 1185594 w 1206042"/>
                <a:gd name="connsiteY5-1758" fmla="*/ 1582784 h 2498068"/>
                <a:gd name="connsiteX6-1759" fmla="*/ 1184675 w 1206042"/>
                <a:gd name="connsiteY6-1760" fmla="*/ 1724835 h 2498068"/>
                <a:gd name="connsiteX7-1761" fmla="*/ 1195708 w 1206042"/>
                <a:gd name="connsiteY7-1762" fmla="*/ 2498068 h 2498068"/>
                <a:gd name="connsiteX8-1763" fmla="*/ 0 w 1206042"/>
                <a:gd name="connsiteY8-1764" fmla="*/ 2498068 h 2498068"/>
                <a:gd name="connsiteX9-1765" fmla="*/ 19768 w 1206042"/>
                <a:gd name="connsiteY9-1766" fmla="*/ 2241090 h 2498068"/>
                <a:gd name="connsiteX10-1767" fmla="*/ 44592 w 1206042"/>
                <a:gd name="connsiteY10-1768" fmla="*/ 2024566 h 2498068"/>
                <a:gd name="connsiteX11-1769" fmla="*/ 68497 w 1206042"/>
                <a:gd name="connsiteY11-1770" fmla="*/ 1868264 h 2498068"/>
                <a:gd name="connsiteX12-1771" fmla="*/ 110790 w 1206042"/>
                <a:gd name="connsiteY12-1772" fmla="*/ 1660015 h 2498068"/>
                <a:gd name="connsiteX13-1773" fmla="*/ 144349 w 1206042"/>
                <a:gd name="connsiteY13-1774" fmla="*/ 1560258 h 2498068"/>
                <a:gd name="connsiteX14-1775" fmla="*/ 224799 w 1206042"/>
                <a:gd name="connsiteY14-1776" fmla="*/ 1231105 h 2498068"/>
                <a:gd name="connsiteX15-1777" fmla="*/ 265253 w 1206042"/>
                <a:gd name="connsiteY15-1778" fmla="*/ 939649 h 2498068"/>
                <a:gd name="connsiteX16-1779" fmla="*/ 286400 w 1206042"/>
                <a:gd name="connsiteY16-1780" fmla="*/ 758063 h 2498068"/>
                <a:gd name="connsiteX17-1781" fmla="*/ 309385 w 1206042"/>
                <a:gd name="connsiteY17-1782" fmla="*/ 526828 h 2498068"/>
                <a:gd name="connsiteX18-1783" fmla="*/ 321338 w 1206042"/>
                <a:gd name="connsiteY18-1784" fmla="*/ 390754 h 2498068"/>
                <a:gd name="connsiteX19-1785" fmla="*/ 325016 w 1206042"/>
                <a:gd name="connsiteY19-1786" fmla="*/ 325935 h 2498068"/>
                <a:gd name="connsiteX20-1787" fmla="*/ 328693 w 1206042"/>
                <a:gd name="connsiteY20-1788" fmla="*/ 124122 h 2498068"/>
                <a:gd name="connsiteX21-1789" fmla="*/ 331911 w 1206042"/>
                <a:gd name="connsiteY21-1790" fmla="*/ 70336 h 2498068"/>
                <a:gd name="connsiteX22-1791" fmla="*/ 397650 w 1206042"/>
                <a:gd name="connsiteY22-1792" fmla="*/ 0 h 2498068"/>
                <a:gd name="connsiteX23-1793" fmla="*/ 407304 w 1206042"/>
                <a:gd name="connsiteY23-1794" fmla="*/ 17929 h 2498068"/>
                <a:gd name="connsiteX24-1795" fmla="*/ 410522 w 1206042"/>
                <a:gd name="connsiteY24-1796" fmla="*/ 74013 h 2498068"/>
                <a:gd name="connsiteX25-1797" fmla="*/ 415119 w 1206042"/>
                <a:gd name="connsiteY25-1798" fmla="*/ 255599 h 2498068"/>
                <a:gd name="connsiteX26-1799" fmla="*/ 422474 w 1206042"/>
                <a:gd name="connsiteY26-1800" fmla="*/ 566823 h 2498068"/>
                <a:gd name="connsiteX27-1801" fmla="*/ 424773 w 1206042"/>
                <a:gd name="connsiteY27-1802" fmla="*/ 664282 h 2498068"/>
                <a:gd name="connsiteX28-1803" fmla="*/ 442242 w 1206042"/>
                <a:gd name="connsiteY28-1804" fmla="*/ 683130 h 2498068"/>
                <a:gd name="connsiteX29-1805" fmla="*/ 1046761 w 1206042"/>
                <a:gd name="connsiteY29-1806" fmla="*/ 662443 h 2498068"/>
                <a:gd name="connsiteX30-1807" fmla="*/ 1062392 w 1206042"/>
                <a:gd name="connsiteY30-1808" fmla="*/ 638538 h 2498068"/>
                <a:gd name="connsiteX31-1809" fmla="*/ 883564 w 1206042"/>
                <a:gd name="connsiteY31-1810" fmla="*/ 35398 h 2498068"/>
                <a:gd name="connsiteX0-1811" fmla="*/ 883564 w 1206042"/>
                <a:gd name="connsiteY0-1812" fmla="*/ 35398 h 2498068"/>
                <a:gd name="connsiteX1-1813" fmla="*/ 933172 w 1206042"/>
                <a:gd name="connsiteY1-1814" fmla="*/ 46811 h 2498068"/>
                <a:gd name="connsiteX2-1815" fmla="*/ 1051818 w 1206042"/>
                <a:gd name="connsiteY2-1816" fmla="*/ 291457 h 2498068"/>
                <a:gd name="connsiteX3-1817" fmla="*/ 1185134 w 1206042"/>
                <a:gd name="connsiteY3-1818" fmla="*/ 746570 h 2498068"/>
                <a:gd name="connsiteX4-1819" fmla="*/ 1205361 w 1206042"/>
                <a:gd name="connsiteY4-1820" fmla="*/ 1137324 h 2498068"/>
                <a:gd name="connsiteX5-1821" fmla="*/ 1185594 w 1206042"/>
                <a:gd name="connsiteY5-1822" fmla="*/ 1582784 h 2498068"/>
                <a:gd name="connsiteX6-1823" fmla="*/ 1184675 w 1206042"/>
                <a:gd name="connsiteY6-1824" fmla="*/ 1724835 h 2498068"/>
                <a:gd name="connsiteX7-1825" fmla="*/ 1195708 w 1206042"/>
                <a:gd name="connsiteY7-1826" fmla="*/ 2498068 h 2498068"/>
                <a:gd name="connsiteX8-1827" fmla="*/ 0 w 1206042"/>
                <a:gd name="connsiteY8-1828" fmla="*/ 2498068 h 2498068"/>
                <a:gd name="connsiteX9-1829" fmla="*/ 19768 w 1206042"/>
                <a:gd name="connsiteY9-1830" fmla="*/ 2241090 h 2498068"/>
                <a:gd name="connsiteX10-1831" fmla="*/ 44592 w 1206042"/>
                <a:gd name="connsiteY10-1832" fmla="*/ 2024566 h 2498068"/>
                <a:gd name="connsiteX11-1833" fmla="*/ 68497 w 1206042"/>
                <a:gd name="connsiteY11-1834" fmla="*/ 1868264 h 2498068"/>
                <a:gd name="connsiteX12-1835" fmla="*/ 110790 w 1206042"/>
                <a:gd name="connsiteY12-1836" fmla="*/ 1660015 h 2498068"/>
                <a:gd name="connsiteX13-1837" fmla="*/ 144349 w 1206042"/>
                <a:gd name="connsiteY13-1838" fmla="*/ 1560258 h 2498068"/>
                <a:gd name="connsiteX14-1839" fmla="*/ 224799 w 1206042"/>
                <a:gd name="connsiteY14-1840" fmla="*/ 1231105 h 2498068"/>
                <a:gd name="connsiteX15-1841" fmla="*/ 265253 w 1206042"/>
                <a:gd name="connsiteY15-1842" fmla="*/ 939649 h 2498068"/>
                <a:gd name="connsiteX16-1843" fmla="*/ 286400 w 1206042"/>
                <a:gd name="connsiteY16-1844" fmla="*/ 758063 h 2498068"/>
                <a:gd name="connsiteX17-1845" fmla="*/ 309385 w 1206042"/>
                <a:gd name="connsiteY17-1846" fmla="*/ 526828 h 2498068"/>
                <a:gd name="connsiteX18-1847" fmla="*/ 321338 w 1206042"/>
                <a:gd name="connsiteY18-1848" fmla="*/ 390754 h 2498068"/>
                <a:gd name="connsiteX19-1849" fmla="*/ 325016 w 1206042"/>
                <a:gd name="connsiteY19-1850" fmla="*/ 325935 h 2498068"/>
                <a:gd name="connsiteX20-1851" fmla="*/ 328693 w 1206042"/>
                <a:gd name="connsiteY20-1852" fmla="*/ 124122 h 2498068"/>
                <a:gd name="connsiteX21-1853" fmla="*/ 331911 w 1206042"/>
                <a:gd name="connsiteY21-1854" fmla="*/ 70336 h 2498068"/>
                <a:gd name="connsiteX22-1855" fmla="*/ 397650 w 1206042"/>
                <a:gd name="connsiteY22-1856" fmla="*/ 0 h 2498068"/>
                <a:gd name="connsiteX23-1857" fmla="*/ 407304 w 1206042"/>
                <a:gd name="connsiteY23-1858" fmla="*/ 17929 h 2498068"/>
                <a:gd name="connsiteX24-1859" fmla="*/ 410522 w 1206042"/>
                <a:gd name="connsiteY24-1860" fmla="*/ 74013 h 2498068"/>
                <a:gd name="connsiteX25-1861" fmla="*/ 415119 w 1206042"/>
                <a:gd name="connsiteY25-1862" fmla="*/ 255599 h 2498068"/>
                <a:gd name="connsiteX26-1863" fmla="*/ 422474 w 1206042"/>
                <a:gd name="connsiteY26-1864" fmla="*/ 566823 h 2498068"/>
                <a:gd name="connsiteX27-1865" fmla="*/ 424773 w 1206042"/>
                <a:gd name="connsiteY27-1866" fmla="*/ 664282 h 2498068"/>
                <a:gd name="connsiteX28-1867" fmla="*/ 442242 w 1206042"/>
                <a:gd name="connsiteY28-1868" fmla="*/ 683130 h 2498068"/>
                <a:gd name="connsiteX29-1869" fmla="*/ 1046761 w 1206042"/>
                <a:gd name="connsiteY29-1870" fmla="*/ 662443 h 2498068"/>
                <a:gd name="connsiteX30-1871" fmla="*/ 1062392 w 1206042"/>
                <a:gd name="connsiteY30-1872" fmla="*/ 638538 h 2498068"/>
                <a:gd name="connsiteX31-1873" fmla="*/ 883564 w 1206042"/>
                <a:gd name="connsiteY31-1874" fmla="*/ 35398 h 2498068"/>
                <a:gd name="connsiteX0-1875" fmla="*/ 883564 w 1206042"/>
                <a:gd name="connsiteY0-1876" fmla="*/ 35398 h 2498068"/>
                <a:gd name="connsiteX1-1877" fmla="*/ 933172 w 1206042"/>
                <a:gd name="connsiteY1-1878" fmla="*/ 46811 h 2498068"/>
                <a:gd name="connsiteX2-1879" fmla="*/ 1051818 w 1206042"/>
                <a:gd name="connsiteY2-1880" fmla="*/ 291457 h 2498068"/>
                <a:gd name="connsiteX3-1881" fmla="*/ 1185134 w 1206042"/>
                <a:gd name="connsiteY3-1882" fmla="*/ 746570 h 2498068"/>
                <a:gd name="connsiteX4-1883" fmla="*/ 1205361 w 1206042"/>
                <a:gd name="connsiteY4-1884" fmla="*/ 1137324 h 2498068"/>
                <a:gd name="connsiteX5-1885" fmla="*/ 1185594 w 1206042"/>
                <a:gd name="connsiteY5-1886" fmla="*/ 1582784 h 2498068"/>
                <a:gd name="connsiteX6-1887" fmla="*/ 1184675 w 1206042"/>
                <a:gd name="connsiteY6-1888" fmla="*/ 1724835 h 2498068"/>
                <a:gd name="connsiteX7-1889" fmla="*/ 1195708 w 1206042"/>
                <a:gd name="connsiteY7-1890" fmla="*/ 2498068 h 2498068"/>
                <a:gd name="connsiteX8-1891" fmla="*/ 0 w 1206042"/>
                <a:gd name="connsiteY8-1892" fmla="*/ 2498068 h 2498068"/>
                <a:gd name="connsiteX9-1893" fmla="*/ 19768 w 1206042"/>
                <a:gd name="connsiteY9-1894" fmla="*/ 2241090 h 2498068"/>
                <a:gd name="connsiteX10-1895" fmla="*/ 44592 w 1206042"/>
                <a:gd name="connsiteY10-1896" fmla="*/ 2024566 h 2498068"/>
                <a:gd name="connsiteX11-1897" fmla="*/ 68497 w 1206042"/>
                <a:gd name="connsiteY11-1898" fmla="*/ 1868264 h 2498068"/>
                <a:gd name="connsiteX12-1899" fmla="*/ 110790 w 1206042"/>
                <a:gd name="connsiteY12-1900" fmla="*/ 1660015 h 2498068"/>
                <a:gd name="connsiteX13-1901" fmla="*/ 144349 w 1206042"/>
                <a:gd name="connsiteY13-1902" fmla="*/ 1560258 h 2498068"/>
                <a:gd name="connsiteX14-1903" fmla="*/ 224799 w 1206042"/>
                <a:gd name="connsiteY14-1904" fmla="*/ 1231105 h 2498068"/>
                <a:gd name="connsiteX15-1905" fmla="*/ 265253 w 1206042"/>
                <a:gd name="connsiteY15-1906" fmla="*/ 939649 h 2498068"/>
                <a:gd name="connsiteX16-1907" fmla="*/ 286400 w 1206042"/>
                <a:gd name="connsiteY16-1908" fmla="*/ 758063 h 2498068"/>
                <a:gd name="connsiteX17-1909" fmla="*/ 309385 w 1206042"/>
                <a:gd name="connsiteY17-1910" fmla="*/ 526828 h 2498068"/>
                <a:gd name="connsiteX18-1911" fmla="*/ 321338 w 1206042"/>
                <a:gd name="connsiteY18-1912" fmla="*/ 390754 h 2498068"/>
                <a:gd name="connsiteX19-1913" fmla="*/ 325016 w 1206042"/>
                <a:gd name="connsiteY19-1914" fmla="*/ 325935 h 2498068"/>
                <a:gd name="connsiteX20-1915" fmla="*/ 328693 w 1206042"/>
                <a:gd name="connsiteY20-1916" fmla="*/ 124122 h 2498068"/>
                <a:gd name="connsiteX21-1917" fmla="*/ 331911 w 1206042"/>
                <a:gd name="connsiteY21-1918" fmla="*/ 70336 h 2498068"/>
                <a:gd name="connsiteX22-1919" fmla="*/ 397650 w 1206042"/>
                <a:gd name="connsiteY22-1920" fmla="*/ 0 h 2498068"/>
                <a:gd name="connsiteX23-1921" fmla="*/ 407304 w 1206042"/>
                <a:gd name="connsiteY23-1922" fmla="*/ 17929 h 2498068"/>
                <a:gd name="connsiteX24-1923" fmla="*/ 410522 w 1206042"/>
                <a:gd name="connsiteY24-1924" fmla="*/ 74013 h 2498068"/>
                <a:gd name="connsiteX25-1925" fmla="*/ 415119 w 1206042"/>
                <a:gd name="connsiteY25-1926" fmla="*/ 255599 h 2498068"/>
                <a:gd name="connsiteX26-1927" fmla="*/ 422474 w 1206042"/>
                <a:gd name="connsiteY26-1928" fmla="*/ 566823 h 2498068"/>
                <a:gd name="connsiteX27-1929" fmla="*/ 424773 w 1206042"/>
                <a:gd name="connsiteY27-1930" fmla="*/ 664282 h 2498068"/>
                <a:gd name="connsiteX28-1931" fmla="*/ 442242 w 1206042"/>
                <a:gd name="connsiteY28-1932" fmla="*/ 683130 h 2498068"/>
                <a:gd name="connsiteX29-1933" fmla="*/ 1046761 w 1206042"/>
                <a:gd name="connsiteY29-1934" fmla="*/ 662443 h 2498068"/>
                <a:gd name="connsiteX30-1935" fmla="*/ 1062392 w 1206042"/>
                <a:gd name="connsiteY30-1936" fmla="*/ 638538 h 2498068"/>
                <a:gd name="connsiteX31-1937" fmla="*/ 883564 w 1206042"/>
                <a:gd name="connsiteY31-1938" fmla="*/ 35398 h 2498068"/>
                <a:gd name="connsiteX0-1939" fmla="*/ 883564 w 1206042"/>
                <a:gd name="connsiteY0-1940" fmla="*/ 35398 h 2498068"/>
                <a:gd name="connsiteX1-1941" fmla="*/ 933172 w 1206042"/>
                <a:gd name="connsiteY1-1942" fmla="*/ 46811 h 2498068"/>
                <a:gd name="connsiteX2-1943" fmla="*/ 1051818 w 1206042"/>
                <a:gd name="connsiteY2-1944" fmla="*/ 291457 h 2498068"/>
                <a:gd name="connsiteX3-1945" fmla="*/ 1185134 w 1206042"/>
                <a:gd name="connsiteY3-1946" fmla="*/ 746570 h 2498068"/>
                <a:gd name="connsiteX4-1947" fmla="*/ 1205361 w 1206042"/>
                <a:gd name="connsiteY4-1948" fmla="*/ 1137324 h 2498068"/>
                <a:gd name="connsiteX5-1949" fmla="*/ 1185594 w 1206042"/>
                <a:gd name="connsiteY5-1950" fmla="*/ 1582784 h 2498068"/>
                <a:gd name="connsiteX6-1951" fmla="*/ 1184675 w 1206042"/>
                <a:gd name="connsiteY6-1952" fmla="*/ 1724835 h 2498068"/>
                <a:gd name="connsiteX7-1953" fmla="*/ 1195708 w 1206042"/>
                <a:gd name="connsiteY7-1954" fmla="*/ 2498068 h 2498068"/>
                <a:gd name="connsiteX8-1955" fmla="*/ 0 w 1206042"/>
                <a:gd name="connsiteY8-1956" fmla="*/ 2498068 h 2498068"/>
                <a:gd name="connsiteX9-1957" fmla="*/ 19768 w 1206042"/>
                <a:gd name="connsiteY9-1958" fmla="*/ 2241090 h 2498068"/>
                <a:gd name="connsiteX10-1959" fmla="*/ 44592 w 1206042"/>
                <a:gd name="connsiteY10-1960" fmla="*/ 2024566 h 2498068"/>
                <a:gd name="connsiteX11-1961" fmla="*/ 68497 w 1206042"/>
                <a:gd name="connsiteY11-1962" fmla="*/ 1868264 h 2498068"/>
                <a:gd name="connsiteX12-1963" fmla="*/ 110790 w 1206042"/>
                <a:gd name="connsiteY12-1964" fmla="*/ 1660015 h 2498068"/>
                <a:gd name="connsiteX13-1965" fmla="*/ 144349 w 1206042"/>
                <a:gd name="connsiteY13-1966" fmla="*/ 1560258 h 2498068"/>
                <a:gd name="connsiteX14-1967" fmla="*/ 224799 w 1206042"/>
                <a:gd name="connsiteY14-1968" fmla="*/ 1231105 h 2498068"/>
                <a:gd name="connsiteX15-1969" fmla="*/ 265253 w 1206042"/>
                <a:gd name="connsiteY15-1970" fmla="*/ 939649 h 2498068"/>
                <a:gd name="connsiteX16-1971" fmla="*/ 286400 w 1206042"/>
                <a:gd name="connsiteY16-1972" fmla="*/ 758063 h 2498068"/>
                <a:gd name="connsiteX17-1973" fmla="*/ 309385 w 1206042"/>
                <a:gd name="connsiteY17-1974" fmla="*/ 526828 h 2498068"/>
                <a:gd name="connsiteX18-1975" fmla="*/ 321338 w 1206042"/>
                <a:gd name="connsiteY18-1976" fmla="*/ 390754 h 2498068"/>
                <a:gd name="connsiteX19-1977" fmla="*/ 325016 w 1206042"/>
                <a:gd name="connsiteY19-1978" fmla="*/ 325935 h 2498068"/>
                <a:gd name="connsiteX20-1979" fmla="*/ 328693 w 1206042"/>
                <a:gd name="connsiteY20-1980" fmla="*/ 124122 h 2498068"/>
                <a:gd name="connsiteX21-1981" fmla="*/ 331911 w 1206042"/>
                <a:gd name="connsiteY21-1982" fmla="*/ 70336 h 2498068"/>
                <a:gd name="connsiteX22-1983" fmla="*/ 397650 w 1206042"/>
                <a:gd name="connsiteY22-1984" fmla="*/ 0 h 2498068"/>
                <a:gd name="connsiteX23-1985" fmla="*/ 407304 w 1206042"/>
                <a:gd name="connsiteY23-1986" fmla="*/ 17929 h 2498068"/>
                <a:gd name="connsiteX24-1987" fmla="*/ 410522 w 1206042"/>
                <a:gd name="connsiteY24-1988" fmla="*/ 74013 h 2498068"/>
                <a:gd name="connsiteX25-1989" fmla="*/ 415119 w 1206042"/>
                <a:gd name="connsiteY25-1990" fmla="*/ 255599 h 2498068"/>
                <a:gd name="connsiteX26-1991" fmla="*/ 422474 w 1206042"/>
                <a:gd name="connsiteY26-1992" fmla="*/ 566823 h 2498068"/>
                <a:gd name="connsiteX27-1993" fmla="*/ 424773 w 1206042"/>
                <a:gd name="connsiteY27-1994" fmla="*/ 664282 h 2498068"/>
                <a:gd name="connsiteX28-1995" fmla="*/ 442242 w 1206042"/>
                <a:gd name="connsiteY28-1996" fmla="*/ 683130 h 2498068"/>
                <a:gd name="connsiteX29-1997" fmla="*/ 1046761 w 1206042"/>
                <a:gd name="connsiteY29-1998" fmla="*/ 662443 h 2498068"/>
                <a:gd name="connsiteX30-1999" fmla="*/ 1062392 w 1206042"/>
                <a:gd name="connsiteY30-2000" fmla="*/ 638538 h 2498068"/>
                <a:gd name="connsiteX31-2001" fmla="*/ 883564 w 1206042"/>
                <a:gd name="connsiteY31-2002" fmla="*/ 35398 h 2498068"/>
                <a:gd name="connsiteX0-2003" fmla="*/ 883564 w 1206042"/>
                <a:gd name="connsiteY0-2004" fmla="*/ 35398 h 2498068"/>
                <a:gd name="connsiteX1-2005" fmla="*/ 933172 w 1206042"/>
                <a:gd name="connsiteY1-2006" fmla="*/ 46811 h 2498068"/>
                <a:gd name="connsiteX2-2007" fmla="*/ 1051818 w 1206042"/>
                <a:gd name="connsiteY2-2008" fmla="*/ 291457 h 2498068"/>
                <a:gd name="connsiteX3-2009" fmla="*/ 1185134 w 1206042"/>
                <a:gd name="connsiteY3-2010" fmla="*/ 746570 h 2498068"/>
                <a:gd name="connsiteX4-2011" fmla="*/ 1205361 w 1206042"/>
                <a:gd name="connsiteY4-2012" fmla="*/ 1137324 h 2498068"/>
                <a:gd name="connsiteX5-2013" fmla="*/ 1185594 w 1206042"/>
                <a:gd name="connsiteY5-2014" fmla="*/ 1582784 h 2498068"/>
                <a:gd name="connsiteX6-2015" fmla="*/ 1184675 w 1206042"/>
                <a:gd name="connsiteY6-2016" fmla="*/ 1724835 h 2498068"/>
                <a:gd name="connsiteX7-2017" fmla="*/ 1195708 w 1206042"/>
                <a:gd name="connsiteY7-2018" fmla="*/ 2498068 h 2498068"/>
                <a:gd name="connsiteX8-2019" fmla="*/ 0 w 1206042"/>
                <a:gd name="connsiteY8-2020" fmla="*/ 2498068 h 2498068"/>
                <a:gd name="connsiteX9-2021" fmla="*/ 19768 w 1206042"/>
                <a:gd name="connsiteY9-2022" fmla="*/ 2241090 h 2498068"/>
                <a:gd name="connsiteX10-2023" fmla="*/ 44592 w 1206042"/>
                <a:gd name="connsiteY10-2024" fmla="*/ 2024566 h 2498068"/>
                <a:gd name="connsiteX11-2025" fmla="*/ 68497 w 1206042"/>
                <a:gd name="connsiteY11-2026" fmla="*/ 1868264 h 2498068"/>
                <a:gd name="connsiteX12-2027" fmla="*/ 110790 w 1206042"/>
                <a:gd name="connsiteY12-2028" fmla="*/ 1660015 h 2498068"/>
                <a:gd name="connsiteX13-2029" fmla="*/ 144349 w 1206042"/>
                <a:gd name="connsiteY13-2030" fmla="*/ 1560258 h 2498068"/>
                <a:gd name="connsiteX14-2031" fmla="*/ 224799 w 1206042"/>
                <a:gd name="connsiteY14-2032" fmla="*/ 1231105 h 2498068"/>
                <a:gd name="connsiteX15-2033" fmla="*/ 265253 w 1206042"/>
                <a:gd name="connsiteY15-2034" fmla="*/ 939649 h 2498068"/>
                <a:gd name="connsiteX16-2035" fmla="*/ 286400 w 1206042"/>
                <a:gd name="connsiteY16-2036" fmla="*/ 758063 h 2498068"/>
                <a:gd name="connsiteX17-2037" fmla="*/ 309385 w 1206042"/>
                <a:gd name="connsiteY17-2038" fmla="*/ 526828 h 2498068"/>
                <a:gd name="connsiteX18-2039" fmla="*/ 321338 w 1206042"/>
                <a:gd name="connsiteY18-2040" fmla="*/ 390754 h 2498068"/>
                <a:gd name="connsiteX19-2041" fmla="*/ 325016 w 1206042"/>
                <a:gd name="connsiteY19-2042" fmla="*/ 325935 h 2498068"/>
                <a:gd name="connsiteX20-2043" fmla="*/ 328693 w 1206042"/>
                <a:gd name="connsiteY20-2044" fmla="*/ 124122 h 2498068"/>
                <a:gd name="connsiteX21-2045" fmla="*/ 331911 w 1206042"/>
                <a:gd name="connsiteY21-2046" fmla="*/ 70336 h 2498068"/>
                <a:gd name="connsiteX22-2047" fmla="*/ 397650 w 1206042"/>
                <a:gd name="connsiteY22-2048" fmla="*/ 0 h 2498068"/>
                <a:gd name="connsiteX23-2049" fmla="*/ 410522 w 1206042"/>
                <a:gd name="connsiteY23-2050" fmla="*/ 74013 h 2498068"/>
                <a:gd name="connsiteX24-2051" fmla="*/ 415119 w 1206042"/>
                <a:gd name="connsiteY24-2052" fmla="*/ 255599 h 2498068"/>
                <a:gd name="connsiteX25-2053" fmla="*/ 422474 w 1206042"/>
                <a:gd name="connsiteY25-2054" fmla="*/ 566823 h 2498068"/>
                <a:gd name="connsiteX26-2055" fmla="*/ 424773 w 1206042"/>
                <a:gd name="connsiteY26-2056" fmla="*/ 664282 h 2498068"/>
                <a:gd name="connsiteX27-2057" fmla="*/ 442242 w 1206042"/>
                <a:gd name="connsiteY27-2058" fmla="*/ 683130 h 2498068"/>
                <a:gd name="connsiteX28-2059" fmla="*/ 1046761 w 1206042"/>
                <a:gd name="connsiteY28-2060" fmla="*/ 662443 h 2498068"/>
                <a:gd name="connsiteX29-2061" fmla="*/ 1062392 w 1206042"/>
                <a:gd name="connsiteY29-2062" fmla="*/ 638538 h 2498068"/>
                <a:gd name="connsiteX30-2063" fmla="*/ 883564 w 1206042"/>
                <a:gd name="connsiteY30-2064" fmla="*/ 35398 h 2498068"/>
                <a:gd name="connsiteX0-2065" fmla="*/ 883564 w 1206042"/>
                <a:gd name="connsiteY0-2066" fmla="*/ 35398 h 2498068"/>
                <a:gd name="connsiteX1-2067" fmla="*/ 933172 w 1206042"/>
                <a:gd name="connsiteY1-2068" fmla="*/ 46811 h 2498068"/>
                <a:gd name="connsiteX2-2069" fmla="*/ 1051818 w 1206042"/>
                <a:gd name="connsiteY2-2070" fmla="*/ 291457 h 2498068"/>
                <a:gd name="connsiteX3-2071" fmla="*/ 1185134 w 1206042"/>
                <a:gd name="connsiteY3-2072" fmla="*/ 746570 h 2498068"/>
                <a:gd name="connsiteX4-2073" fmla="*/ 1205361 w 1206042"/>
                <a:gd name="connsiteY4-2074" fmla="*/ 1137324 h 2498068"/>
                <a:gd name="connsiteX5-2075" fmla="*/ 1185594 w 1206042"/>
                <a:gd name="connsiteY5-2076" fmla="*/ 1582784 h 2498068"/>
                <a:gd name="connsiteX6-2077" fmla="*/ 1184675 w 1206042"/>
                <a:gd name="connsiteY6-2078" fmla="*/ 1724835 h 2498068"/>
                <a:gd name="connsiteX7-2079" fmla="*/ 1195708 w 1206042"/>
                <a:gd name="connsiteY7-2080" fmla="*/ 2498068 h 2498068"/>
                <a:gd name="connsiteX8-2081" fmla="*/ 0 w 1206042"/>
                <a:gd name="connsiteY8-2082" fmla="*/ 2498068 h 2498068"/>
                <a:gd name="connsiteX9-2083" fmla="*/ 19768 w 1206042"/>
                <a:gd name="connsiteY9-2084" fmla="*/ 2241090 h 2498068"/>
                <a:gd name="connsiteX10-2085" fmla="*/ 44592 w 1206042"/>
                <a:gd name="connsiteY10-2086" fmla="*/ 2024566 h 2498068"/>
                <a:gd name="connsiteX11-2087" fmla="*/ 68497 w 1206042"/>
                <a:gd name="connsiteY11-2088" fmla="*/ 1868264 h 2498068"/>
                <a:gd name="connsiteX12-2089" fmla="*/ 110790 w 1206042"/>
                <a:gd name="connsiteY12-2090" fmla="*/ 1660015 h 2498068"/>
                <a:gd name="connsiteX13-2091" fmla="*/ 144349 w 1206042"/>
                <a:gd name="connsiteY13-2092" fmla="*/ 1560258 h 2498068"/>
                <a:gd name="connsiteX14-2093" fmla="*/ 224799 w 1206042"/>
                <a:gd name="connsiteY14-2094" fmla="*/ 1231105 h 2498068"/>
                <a:gd name="connsiteX15-2095" fmla="*/ 265253 w 1206042"/>
                <a:gd name="connsiteY15-2096" fmla="*/ 939649 h 2498068"/>
                <a:gd name="connsiteX16-2097" fmla="*/ 286400 w 1206042"/>
                <a:gd name="connsiteY16-2098" fmla="*/ 758063 h 2498068"/>
                <a:gd name="connsiteX17-2099" fmla="*/ 309385 w 1206042"/>
                <a:gd name="connsiteY17-2100" fmla="*/ 526828 h 2498068"/>
                <a:gd name="connsiteX18-2101" fmla="*/ 321338 w 1206042"/>
                <a:gd name="connsiteY18-2102" fmla="*/ 390754 h 2498068"/>
                <a:gd name="connsiteX19-2103" fmla="*/ 325016 w 1206042"/>
                <a:gd name="connsiteY19-2104" fmla="*/ 325935 h 2498068"/>
                <a:gd name="connsiteX20-2105" fmla="*/ 328693 w 1206042"/>
                <a:gd name="connsiteY20-2106" fmla="*/ 124122 h 2498068"/>
                <a:gd name="connsiteX21-2107" fmla="*/ 331911 w 1206042"/>
                <a:gd name="connsiteY21-2108" fmla="*/ 70336 h 2498068"/>
                <a:gd name="connsiteX22-2109" fmla="*/ 397650 w 1206042"/>
                <a:gd name="connsiteY22-2110" fmla="*/ 0 h 2498068"/>
                <a:gd name="connsiteX23-2111" fmla="*/ 415119 w 1206042"/>
                <a:gd name="connsiteY23-2112" fmla="*/ 255599 h 2498068"/>
                <a:gd name="connsiteX24-2113" fmla="*/ 422474 w 1206042"/>
                <a:gd name="connsiteY24-2114" fmla="*/ 566823 h 2498068"/>
                <a:gd name="connsiteX25-2115" fmla="*/ 424773 w 1206042"/>
                <a:gd name="connsiteY25-2116" fmla="*/ 664282 h 2498068"/>
                <a:gd name="connsiteX26-2117" fmla="*/ 442242 w 1206042"/>
                <a:gd name="connsiteY26-2118" fmla="*/ 683130 h 2498068"/>
                <a:gd name="connsiteX27-2119" fmla="*/ 1046761 w 1206042"/>
                <a:gd name="connsiteY27-2120" fmla="*/ 662443 h 2498068"/>
                <a:gd name="connsiteX28-2121" fmla="*/ 1062392 w 1206042"/>
                <a:gd name="connsiteY28-2122" fmla="*/ 638538 h 2498068"/>
                <a:gd name="connsiteX29-2123" fmla="*/ 883564 w 1206042"/>
                <a:gd name="connsiteY29-2124" fmla="*/ 35398 h 2498068"/>
                <a:gd name="connsiteX0-2125" fmla="*/ 883564 w 1206042"/>
                <a:gd name="connsiteY0-2126" fmla="*/ 35398 h 2498068"/>
                <a:gd name="connsiteX1-2127" fmla="*/ 933172 w 1206042"/>
                <a:gd name="connsiteY1-2128" fmla="*/ 46811 h 2498068"/>
                <a:gd name="connsiteX2-2129" fmla="*/ 1051818 w 1206042"/>
                <a:gd name="connsiteY2-2130" fmla="*/ 291457 h 2498068"/>
                <a:gd name="connsiteX3-2131" fmla="*/ 1185134 w 1206042"/>
                <a:gd name="connsiteY3-2132" fmla="*/ 746570 h 2498068"/>
                <a:gd name="connsiteX4-2133" fmla="*/ 1205361 w 1206042"/>
                <a:gd name="connsiteY4-2134" fmla="*/ 1137324 h 2498068"/>
                <a:gd name="connsiteX5-2135" fmla="*/ 1185594 w 1206042"/>
                <a:gd name="connsiteY5-2136" fmla="*/ 1582784 h 2498068"/>
                <a:gd name="connsiteX6-2137" fmla="*/ 1184675 w 1206042"/>
                <a:gd name="connsiteY6-2138" fmla="*/ 1724835 h 2498068"/>
                <a:gd name="connsiteX7-2139" fmla="*/ 1195708 w 1206042"/>
                <a:gd name="connsiteY7-2140" fmla="*/ 2498068 h 2498068"/>
                <a:gd name="connsiteX8-2141" fmla="*/ 0 w 1206042"/>
                <a:gd name="connsiteY8-2142" fmla="*/ 2498068 h 2498068"/>
                <a:gd name="connsiteX9-2143" fmla="*/ 19768 w 1206042"/>
                <a:gd name="connsiteY9-2144" fmla="*/ 2241090 h 2498068"/>
                <a:gd name="connsiteX10-2145" fmla="*/ 44592 w 1206042"/>
                <a:gd name="connsiteY10-2146" fmla="*/ 2024566 h 2498068"/>
                <a:gd name="connsiteX11-2147" fmla="*/ 68497 w 1206042"/>
                <a:gd name="connsiteY11-2148" fmla="*/ 1868264 h 2498068"/>
                <a:gd name="connsiteX12-2149" fmla="*/ 110790 w 1206042"/>
                <a:gd name="connsiteY12-2150" fmla="*/ 1660015 h 2498068"/>
                <a:gd name="connsiteX13-2151" fmla="*/ 144349 w 1206042"/>
                <a:gd name="connsiteY13-2152" fmla="*/ 1560258 h 2498068"/>
                <a:gd name="connsiteX14-2153" fmla="*/ 224799 w 1206042"/>
                <a:gd name="connsiteY14-2154" fmla="*/ 1231105 h 2498068"/>
                <a:gd name="connsiteX15-2155" fmla="*/ 265253 w 1206042"/>
                <a:gd name="connsiteY15-2156" fmla="*/ 939649 h 2498068"/>
                <a:gd name="connsiteX16-2157" fmla="*/ 286400 w 1206042"/>
                <a:gd name="connsiteY16-2158" fmla="*/ 758063 h 2498068"/>
                <a:gd name="connsiteX17-2159" fmla="*/ 309385 w 1206042"/>
                <a:gd name="connsiteY17-2160" fmla="*/ 526828 h 2498068"/>
                <a:gd name="connsiteX18-2161" fmla="*/ 321338 w 1206042"/>
                <a:gd name="connsiteY18-2162" fmla="*/ 390754 h 2498068"/>
                <a:gd name="connsiteX19-2163" fmla="*/ 325016 w 1206042"/>
                <a:gd name="connsiteY19-2164" fmla="*/ 325935 h 2498068"/>
                <a:gd name="connsiteX20-2165" fmla="*/ 328693 w 1206042"/>
                <a:gd name="connsiteY20-2166" fmla="*/ 124122 h 2498068"/>
                <a:gd name="connsiteX21-2167" fmla="*/ 331911 w 1206042"/>
                <a:gd name="connsiteY21-2168" fmla="*/ 70336 h 2498068"/>
                <a:gd name="connsiteX22-2169" fmla="*/ 397650 w 1206042"/>
                <a:gd name="connsiteY22-2170" fmla="*/ 0 h 2498068"/>
                <a:gd name="connsiteX23-2171" fmla="*/ 415119 w 1206042"/>
                <a:gd name="connsiteY23-2172" fmla="*/ 255599 h 2498068"/>
                <a:gd name="connsiteX24-2173" fmla="*/ 424773 w 1206042"/>
                <a:gd name="connsiteY24-2174" fmla="*/ 664282 h 2498068"/>
                <a:gd name="connsiteX25-2175" fmla="*/ 442242 w 1206042"/>
                <a:gd name="connsiteY25-2176" fmla="*/ 683130 h 2498068"/>
                <a:gd name="connsiteX26-2177" fmla="*/ 1046761 w 1206042"/>
                <a:gd name="connsiteY26-2178" fmla="*/ 662443 h 2498068"/>
                <a:gd name="connsiteX27-2179" fmla="*/ 1062392 w 1206042"/>
                <a:gd name="connsiteY27-2180" fmla="*/ 638538 h 2498068"/>
                <a:gd name="connsiteX28-2181" fmla="*/ 883564 w 1206042"/>
                <a:gd name="connsiteY28-2182" fmla="*/ 35398 h 2498068"/>
                <a:gd name="connsiteX0-2183" fmla="*/ 883564 w 1206042"/>
                <a:gd name="connsiteY0-2184" fmla="*/ 35398 h 2498068"/>
                <a:gd name="connsiteX1-2185" fmla="*/ 933172 w 1206042"/>
                <a:gd name="connsiteY1-2186" fmla="*/ 46811 h 2498068"/>
                <a:gd name="connsiteX2-2187" fmla="*/ 1051818 w 1206042"/>
                <a:gd name="connsiteY2-2188" fmla="*/ 291457 h 2498068"/>
                <a:gd name="connsiteX3-2189" fmla="*/ 1185134 w 1206042"/>
                <a:gd name="connsiteY3-2190" fmla="*/ 746570 h 2498068"/>
                <a:gd name="connsiteX4-2191" fmla="*/ 1205361 w 1206042"/>
                <a:gd name="connsiteY4-2192" fmla="*/ 1137324 h 2498068"/>
                <a:gd name="connsiteX5-2193" fmla="*/ 1185594 w 1206042"/>
                <a:gd name="connsiteY5-2194" fmla="*/ 1582784 h 2498068"/>
                <a:gd name="connsiteX6-2195" fmla="*/ 1184675 w 1206042"/>
                <a:gd name="connsiteY6-2196" fmla="*/ 1724835 h 2498068"/>
                <a:gd name="connsiteX7-2197" fmla="*/ 1195708 w 1206042"/>
                <a:gd name="connsiteY7-2198" fmla="*/ 2498068 h 2498068"/>
                <a:gd name="connsiteX8-2199" fmla="*/ 0 w 1206042"/>
                <a:gd name="connsiteY8-2200" fmla="*/ 2498068 h 2498068"/>
                <a:gd name="connsiteX9-2201" fmla="*/ 19768 w 1206042"/>
                <a:gd name="connsiteY9-2202" fmla="*/ 2241090 h 2498068"/>
                <a:gd name="connsiteX10-2203" fmla="*/ 44592 w 1206042"/>
                <a:gd name="connsiteY10-2204" fmla="*/ 2024566 h 2498068"/>
                <a:gd name="connsiteX11-2205" fmla="*/ 68497 w 1206042"/>
                <a:gd name="connsiteY11-2206" fmla="*/ 1868264 h 2498068"/>
                <a:gd name="connsiteX12-2207" fmla="*/ 110790 w 1206042"/>
                <a:gd name="connsiteY12-2208" fmla="*/ 1660015 h 2498068"/>
                <a:gd name="connsiteX13-2209" fmla="*/ 144349 w 1206042"/>
                <a:gd name="connsiteY13-2210" fmla="*/ 1560258 h 2498068"/>
                <a:gd name="connsiteX14-2211" fmla="*/ 224799 w 1206042"/>
                <a:gd name="connsiteY14-2212" fmla="*/ 1231105 h 2498068"/>
                <a:gd name="connsiteX15-2213" fmla="*/ 265253 w 1206042"/>
                <a:gd name="connsiteY15-2214" fmla="*/ 939649 h 2498068"/>
                <a:gd name="connsiteX16-2215" fmla="*/ 286400 w 1206042"/>
                <a:gd name="connsiteY16-2216" fmla="*/ 758063 h 2498068"/>
                <a:gd name="connsiteX17-2217" fmla="*/ 309385 w 1206042"/>
                <a:gd name="connsiteY17-2218" fmla="*/ 526828 h 2498068"/>
                <a:gd name="connsiteX18-2219" fmla="*/ 321338 w 1206042"/>
                <a:gd name="connsiteY18-2220" fmla="*/ 390754 h 2498068"/>
                <a:gd name="connsiteX19-2221" fmla="*/ 328693 w 1206042"/>
                <a:gd name="connsiteY19-2222" fmla="*/ 124122 h 2498068"/>
                <a:gd name="connsiteX20-2223" fmla="*/ 331911 w 1206042"/>
                <a:gd name="connsiteY20-2224" fmla="*/ 70336 h 2498068"/>
                <a:gd name="connsiteX21-2225" fmla="*/ 397650 w 1206042"/>
                <a:gd name="connsiteY21-2226" fmla="*/ 0 h 2498068"/>
                <a:gd name="connsiteX22-2227" fmla="*/ 415119 w 1206042"/>
                <a:gd name="connsiteY22-2228" fmla="*/ 255599 h 2498068"/>
                <a:gd name="connsiteX23-2229" fmla="*/ 424773 w 1206042"/>
                <a:gd name="connsiteY23-2230" fmla="*/ 664282 h 2498068"/>
                <a:gd name="connsiteX24-2231" fmla="*/ 442242 w 1206042"/>
                <a:gd name="connsiteY24-2232" fmla="*/ 683130 h 2498068"/>
                <a:gd name="connsiteX25-2233" fmla="*/ 1046761 w 1206042"/>
                <a:gd name="connsiteY25-2234" fmla="*/ 662443 h 2498068"/>
                <a:gd name="connsiteX26-2235" fmla="*/ 1062392 w 1206042"/>
                <a:gd name="connsiteY26-2236" fmla="*/ 638538 h 2498068"/>
                <a:gd name="connsiteX27-2237" fmla="*/ 883564 w 1206042"/>
                <a:gd name="connsiteY27-2238" fmla="*/ 35398 h 2498068"/>
                <a:gd name="connsiteX0-2239" fmla="*/ 883564 w 1206042"/>
                <a:gd name="connsiteY0-2240" fmla="*/ 35398 h 2498068"/>
                <a:gd name="connsiteX1-2241" fmla="*/ 933172 w 1206042"/>
                <a:gd name="connsiteY1-2242" fmla="*/ 46811 h 2498068"/>
                <a:gd name="connsiteX2-2243" fmla="*/ 1051818 w 1206042"/>
                <a:gd name="connsiteY2-2244" fmla="*/ 291457 h 2498068"/>
                <a:gd name="connsiteX3-2245" fmla="*/ 1185134 w 1206042"/>
                <a:gd name="connsiteY3-2246" fmla="*/ 746570 h 2498068"/>
                <a:gd name="connsiteX4-2247" fmla="*/ 1205361 w 1206042"/>
                <a:gd name="connsiteY4-2248" fmla="*/ 1137324 h 2498068"/>
                <a:gd name="connsiteX5-2249" fmla="*/ 1185594 w 1206042"/>
                <a:gd name="connsiteY5-2250" fmla="*/ 1582784 h 2498068"/>
                <a:gd name="connsiteX6-2251" fmla="*/ 1184675 w 1206042"/>
                <a:gd name="connsiteY6-2252" fmla="*/ 1724835 h 2498068"/>
                <a:gd name="connsiteX7-2253" fmla="*/ 1195708 w 1206042"/>
                <a:gd name="connsiteY7-2254" fmla="*/ 2498068 h 2498068"/>
                <a:gd name="connsiteX8-2255" fmla="*/ 0 w 1206042"/>
                <a:gd name="connsiteY8-2256" fmla="*/ 2498068 h 2498068"/>
                <a:gd name="connsiteX9-2257" fmla="*/ 19768 w 1206042"/>
                <a:gd name="connsiteY9-2258" fmla="*/ 2241090 h 2498068"/>
                <a:gd name="connsiteX10-2259" fmla="*/ 44592 w 1206042"/>
                <a:gd name="connsiteY10-2260" fmla="*/ 2024566 h 2498068"/>
                <a:gd name="connsiteX11-2261" fmla="*/ 68497 w 1206042"/>
                <a:gd name="connsiteY11-2262" fmla="*/ 1868264 h 2498068"/>
                <a:gd name="connsiteX12-2263" fmla="*/ 110790 w 1206042"/>
                <a:gd name="connsiteY12-2264" fmla="*/ 1660015 h 2498068"/>
                <a:gd name="connsiteX13-2265" fmla="*/ 144349 w 1206042"/>
                <a:gd name="connsiteY13-2266" fmla="*/ 1560258 h 2498068"/>
                <a:gd name="connsiteX14-2267" fmla="*/ 224799 w 1206042"/>
                <a:gd name="connsiteY14-2268" fmla="*/ 1231105 h 2498068"/>
                <a:gd name="connsiteX15-2269" fmla="*/ 265253 w 1206042"/>
                <a:gd name="connsiteY15-2270" fmla="*/ 939649 h 2498068"/>
                <a:gd name="connsiteX16-2271" fmla="*/ 286400 w 1206042"/>
                <a:gd name="connsiteY16-2272" fmla="*/ 758063 h 2498068"/>
                <a:gd name="connsiteX17-2273" fmla="*/ 321338 w 1206042"/>
                <a:gd name="connsiteY17-2274" fmla="*/ 390754 h 2498068"/>
                <a:gd name="connsiteX18-2275" fmla="*/ 328693 w 1206042"/>
                <a:gd name="connsiteY18-2276" fmla="*/ 124122 h 2498068"/>
                <a:gd name="connsiteX19-2277" fmla="*/ 331911 w 1206042"/>
                <a:gd name="connsiteY19-2278" fmla="*/ 70336 h 2498068"/>
                <a:gd name="connsiteX20-2279" fmla="*/ 397650 w 1206042"/>
                <a:gd name="connsiteY20-2280" fmla="*/ 0 h 2498068"/>
                <a:gd name="connsiteX21-2281" fmla="*/ 415119 w 1206042"/>
                <a:gd name="connsiteY21-2282" fmla="*/ 255599 h 2498068"/>
                <a:gd name="connsiteX22-2283" fmla="*/ 424773 w 1206042"/>
                <a:gd name="connsiteY22-2284" fmla="*/ 664282 h 2498068"/>
                <a:gd name="connsiteX23-2285" fmla="*/ 442242 w 1206042"/>
                <a:gd name="connsiteY23-2286" fmla="*/ 683130 h 2498068"/>
                <a:gd name="connsiteX24-2287" fmla="*/ 1046761 w 1206042"/>
                <a:gd name="connsiteY24-2288" fmla="*/ 662443 h 2498068"/>
                <a:gd name="connsiteX25-2289" fmla="*/ 1062392 w 1206042"/>
                <a:gd name="connsiteY25-2290" fmla="*/ 638538 h 2498068"/>
                <a:gd name="connsiteX26-2291" fmla="*/ 883564 w 1206042"/>
                <a:gd name="connsiteY26-2292" fmla="*/ 35398 h 2498068"/>
                <a:gd name="connsiteX0-2293" fmla="*/ 883564 w 1206042"/>
                <a:gd name="connsiteY0-2294" fmla="*/ 35398 h 2498068"/>
                <a:gd name="connsiteX1-2295" fmla="*/ 933172 w 1206042"/>
                <a:gd name="connsiteY1-2296" fmla="*/ 46811 h 2498068"/>
                <a:gd name="connsiteX2-2297" fmla="*/ 1051818 w 1206042"/>
                <a:gd name="connsiteY2-2298" fmla="*/ 291457 h 2498068"/>
                <a:gd name="connsiteX3-2299" fmla="*/ 1185134 w 1206042"/>
                <a:gd name="connsiteY3-2300" fmla="*/ 746570 h 2498068"/>
                <a:gd name="connsiteX4-2301" fmla="*/ 1205361 w 1206042"/>
                <a:gd name="connsiteY4-2302" fmla="*/ 1137324 h 2498068"/>
                <a:gd name="connsiteX5-2303" fmla="*/ 1185594 w 1206042"/>
                <a:gd name="connsiteY5-2304" fmla="*/ 1582784 h 2498068"/>
                <a:gd name="connsiteX6-2305" fmla="*/ 1184675 w 1206042"/>
                <a:gd name="connsiteY6-2306" fmla="*/ 1724835 h 2498068"/>
                <a:gd name="connsiteX7-2307" fmla="*/ 1195708 w 1206042"/>
                <a:gd name="connsiteY7-2308" fmla="*/ 2498068 h 2498068"/>
                <a:gd name="connsiteX8-2309" fmla="*/ 0 w 1206042"/>
                <a:gd name="connsiteY8-2310" fmla="*/ 2498068 h 2498068"/>
                <a:gd name="connsiteX9-2311" fmla="*/ 19768 w 1206042"/>
                <a:gd name="connsiteY9-2312" fmla="*/ 2241090 h 2498068"/>
                <a:gd name="connsiteX10-2313" fmla="*/ 44592 w 1206042"/>
                <a:gd name="connsiteY10-2314" fmla="*/ 2024566 h 2498068"/>
                <a:gd name="connsiteX11-2315" fmla="*/ 68497 w 1206042"/>
                <a:gd name="connsiteY11-2316" fmla="*/ 1868264 h 2498068"/>
                <a:gd name="connsiteX12-2317" fmla="*/ 110790 w 1206042"/>
                <a:gd name="connsiteY12-2318" fmla="*/ 1660015 h 2498068"/>
                <a:gd name="connsiteX13-2319" fmla="*/ 144349 w 1206042"/>
                <a:gd name="connsiteY13-2320" fmla="*/ 1560258 h 2498068"/>
                <a:gd name="connsiteX14-2321" fmla="*/ 224799 w 1206042"/>
                <a:gd name="connsiteY14-2322" fmla="*/ 1231105 h 2498068"/>
                <a:gd name="connsiteX15-2323" fmla="*/ 286400 w 1206042"/>
                <a:gd name="connsiteY15-2324" fmla="*/ 758063 h 2498068"/>
                <a:gd name="connsiteX16-2325" fmla="*/ 321338 w 1206042"/>
                <a:gd name="connsiteY16-2326" fmla="*/ 390754 h 2498068"/>
                <a:gd name="connsiteX17-2327" fmla="*/ 328693 w 1206042"/>
                <a:gd name="connsiteY17-2328" fmla="*/ 124122 h 2498068"/>
                <a:gd name="connsiteX18-2329" fmla="*/ 331911 w 1206042"/>
                <a:gd name="connsiteY18-2330" fmla="*/ 70336 h 2498068"/>
                <a:gd name="connsiteX19-2331" fmla="*/ 397650 w 1206042"/>
                <a:gd name="connsiteY19-2332" fmla="*/ 0 h 2498068"/>
                <a:gd name="connsiteX20-2333" fmla="*/ 415119 w 1206042"/>
                <a:gd name="connsiteY20-2334" fmla="*/ 255599 h 2498068"/>
                <a:gd name="connsiteX21-2335" fmla="*/ 424773 w 1206042"/>
                <a:gd name="connsiteY21-2336" fmla="*/ 664282 h 2498068"/>
                <a:gd name="connsiteX22-2337" fmla="*/ 442242 w 1206042"/>
                <a:gd name="connsiteY22-2338" fmla="*/ 683130 h 2498068"/>
                <a:gd name="connsiteX23-2339" fmla="*/ 1046761 w 1206042"/>
                <a:gd name="connsiteY23-2340" fmla="*/ 662443 h 2498068"/>
                <a:gd name="connsiteX24-2341" fmla="*/ 1062392 w 1206042"/>
                <a:gd name="connsiteY24-2342" fmla="*/ 638538 h 2498068"/>
                <a:gd name="connsiteX25-2343" fmla="*/ 883564 w 1206042"/>
                <a:gd name="connsiteY25-2344" fmla="*/ 35398 h 2498068"/>
                <a:gd name="connsiteX0-2345" fmla="*/ 883564 w 1206042"/>
                <a:gd name="connsiteY0-2346" fmla="*/ 35398 h 2498068"/>
                <a:gd name="connsiteX1-2347" fmla="*/ 933172 w 1206042"/>
                <a:gd name="connsiteY1-2348" fmla="*/ 46811 h 2498068"/>
                <a:gd name="connsiteX2-2349" fmla="*/ 1051818 w 1206042"/>
                <a:gd name="connsiteY2-2350" fmla="*/ 291457 h 2498068"/>
                <a:gd name="connsiteX3-2351" fmla="*/ 1185134 w 1206042"/>
                <a:gd name="connsiteY3-2352" fmla="*/ 746570 h 2498068"/>
                <a:gd name="connsiteX4-2353" fmla="*/ 1205361 w 1206042"/>
                <a:gd name="connsiteY4-2354" fmla="*/ 1137324 h 2498068"/>
                <a:gd name="connsiteX5-2355" fmla="*/ 1185594 w 1206042"/>
                <a:gd name="connsiteY5-2356" fmla="*/ 1582784 h 2498068"/>
                <a:gd name="connsiteX6-2357" fmla="*/ 1184675 w 1206042"/>
                <a:gd name="connsiteY6-2358" fmla="*/ 1724835 h 2498068"/>
                <a:gd name="connsiteX7-2359" fmla="*/ 1195708 w 1206042"/>
                <a:gd name="connsiteY7-2360" fmla="*/ 2498068 h 2498068"/>
                <a:gd name="connsiteX8-2361" fmla="*/ 0 w 1206042"/>
                <a:gd name="connsiteY8-2362" fmla="*/ 2498068 h 2498068"/>
                <a:gd name="connsiteX9-2363" fmla="*/ 19768 w 1206042"/>
                <a:gd name="connsiteY9-2364" fmla="*/ 2241090 h 2498068"/>
                <a:gd name="connsiteX10-2365" fmla="*/ 44592 w 1206042"/>
                <a:gd name="connsiteY10-2366" fmla="*/ 2024566 h 2498068"/>
                <a:gd name="connsiteX11-2367" fmla="*/ 68497 w 1206042"/>
                <a:gd name="connsiteY11-2368" fmla="*/ 1868264 h 2498068"/>
                <a:gd name="connsiteX12-2369" fmla="*/ 110790 w 1206042"/>
                <a:gd name="connsiteY12-2370" fmla="*/ 1660015 h 2498068"/>
                <a:gd name="connsiteX13-2371" fmla="*/ 144349 w 1206042"/>
                <a:gd name="connsiteY13-2372" fmla="*/ 1560258 h 2498068"/>
                <a:gd name="connsiteX14-2373" fmla="*/ 224799 w 1206042"/>
                <a:gd name="connsiteY14-2374" fmla="*/ 1231105 h 2498068"/>
                <a:gd name="connsiteX15-2375" fmla="*/ 286400 w 1206042"/>
                <a:gd name="connsiteY15-2376" fmla="*/ 758063 h 2498068"/>
                <a:gd name="connsiteX16-2377" fmla="*/ 321338 w 1206042"/>
                <a:gd name="connsiteY16-2378" fmla="*/ 390754 h 2498068"/>
                <a:gd name="connsiteX17-2379" fmla="*/ 328693 w 1206042"/>
                <a:gd name="connsiteY17-2380" fmla="*/ 124122 h 2498068"/>
                <a:gd name="connsiteX18-2381" fmla="*/ 331911 w 1206042"/>
                <a:gd name="connsiteY18-2382" fmla="*/ 70336 h 2498068"/>
                <a:gd name="connsiteX19-2383" fmla="*/ 397650 w 1206042"/>
                <a:gd name="connsiteY19-2384" fmla="*/ 0 h 2498068"/>
                <a:gd name="connsiteX20-2385" fmla="*/ 415119 w 1206042"/>
                <a:gd name="connsiteY20-2386" fmla="*/ 255599 h 2498068"/>
                <a:gd name="connsiteX21-2387" fmla="*/ 424773 w 1206042"/>
                <a:gd name="connsiteY21-2388" fmla="*/ 664282 h 2498068"/>
                <a:gd name="connsiteX22-2389" fmla="*/ 442242 w 1206042"/>
                <a:gd name="connsiteY22-2390" fmla="*/ 683130 h 2498068"/>
                <a:gd name="connsiteX23-2391" fmla="*/ 1046761 w 1206042"/>
                <a:gd name="connsiteY23-2392" fmla="*/ 662443 h 2498068"/>
                <a:gd name="connsiteX24-2393" fmla="*/ 1062392 w 1206042"/>
                <a:gd name="connsiteY24-2394" fmla="*/ 638538 h 2498068"/>
                <a:gd name="connsiteX25-2395" fmla="*/ 883564 w 1206042"/>
                <a:gd name="connsiteY25-2396" fmla="*/ 35398 h 2498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-1" fmla="*/ 564782 w 621373"/>
                <a:gd name="connsiteY0-2" fmla="*/ 229578 h 950116"/>
                <a:gd name="connsiteX1-3" fmla="*/ 590526 w 621373"/>
                <a:gd name="connsiteY1-4" fmla="*/ 217166 h 950116"/>
                <a:gd name="connsiteX2-5" fmla="*/ 610294 w 621373"/>
                <a:gd name="connsiteY2-6" fmla="*/ 246127 h 950116"/>
                <a:gd name="connsiteX3-7" fmla="*/ 621326 w 621373"/>
                <a:gd name="connsiteY3-8" fmla="*/ 321980 h 950116"/>
                <a:gd name="connsiteX4-9" fmla="*/ 608914 w 621373"/>
                <a:gd name="connsiteY4-10" fmla="*/ 428173 h 950116"/>
                <a:gd name="connsiteX5-11" fmla="*/ 586388 w 621373"/>
                <a:gd name="connsiteY5-12" fmla="*/ 448400 h 950116"/>
                <a:gd name="connsiteX6-13" fmla="*/ 574896 w 621373"/>
                <a:gd name="connsiteY6-14" fmla="*/ 463111 h 950116"/>
                <a:gd name="connsiteX7-15" fmla="*/ 574896 w 621373"/>
                <a:gd name="connsiteY7-16" fmla="*/ 490234 h 950116"/>
                <a:gd name="connsiteX8-17" fmla="*/ 560645 w 621373"/>
                <a:gd name="connsiteY8-18" fmla="*/ 593209 h 950116"/>
                <a:gd name="connsiteX9-19" fmla="*/ 545015 w 621373"/>
                <a:gd name="connsiteY9-20" fmla="*/ 618953 h 950116"/>
                <a:gd name="connsiteX10-21" fmla="*/ 541796 w 621373"/>
                <a:gd name="connsiteY10-22" fmla="*/ 629986 h 950116"/>
                <a:gd name="connsiteX11-23" fmla="*/ 547773 w 621373"/>
                <a:gd name="connsiteY11-24" fmla="*/ 734340 h 950116"/>
                <a:gd name="connsiteX12-25" fmla="*/ 553749 w 621373"/>
                <a:gd name="connsiteY12-26" fmla="*/ 750430 h 950116"/>
                <a:gd name="connsiteX13-27" fmla="*/ 555128 w 621373"/>
                <a:gd name="connsiteY13-28" fmla="*/ 808354 h 950116"/>
                <a:gd name="connsiteX14-29" fmla="*/ 448935 w 621373"/>
                <a:gd name="connsiteY14-30" fmla="*/ 935693 h 950116"/>
                <a:gd name="connsiteX15-31" fmla="*/ 428708 w 621373"/>
                <a:gd name="connsiteY15-32" fmla="*/ 946727 h 950116"/>
                <a:gd name="connsiteX16-33" fmla="*/ 387334 w 621373"/>
                <a:gd name="connsiteY16-34" fmla="*/ 931556 h 950116"/>
                <a:gd name="connsiteX17-35" fmla="*/ 252638 w 621373"/>
                <a:gd name="connsiteY17-36" fmla="*/ 858002 h 950116"/>
                <a:gd name="connsiteX18-37" fmla="*/ 164374 w 621373"/>
                <a:gd name="connsiteY18-38" fmla="*/ 774795 h 950116"/>
                <a:gd name="connsiteX19-39" fmla="*/ 157019 w 621373"/>
                <a:gd name="connsiteY19-40" fmla="*/ 755947 h 950116"/>
                <a:gd name="connsiteX20-41" fmla="*/ 136332 w 621373"/>
                <a:gd name="connsiteY20-42" fmla="*/ 659867 h 950116"/>
                <a:gd name="connsiteX21-43" fmla="*/ 94958 w 621373"/>
                <a:gd name="connsiteY21-44" fmla="*/ 550916 h 950116"/>
                <a:gd name="connsiteX22-45" fmla="*/ 78408 w 621373"/>
                <a:gd name="connsiteY22-46" fmla="*/ 537124 h 950116"/>
                <a:gd name="connsiteX23-47" fmla="*/ 53124 w 621373"/>
                <a:gd name="connsiteY23-48" fmla="*/ 521494 h 950116"/>
                <a:gd name="connsiteX24-49" fmla="*/ 8992 w 621373"/>
                <a:gd name="connsiteY24-50" fmla="*/ 431391 h 950116"/>
                <a:gd name="connsiteX25-51" fmla="*/ 6693 w 621373"/>
                <a:gd name="connsiteY25-52" fmla="*/ 414841 h 950116"/>
                <a:gd name="connsiteX26-53" fmla="*/ 1636 w 621373"/>
                <a:gd name="connsiteY26-54" fmla="*/ 378064 h 950116"/>
                <a:gd name="connsiteX27-55" fmla="*/ 30138 w 621373"/>
                <a:gd name="connsiteY27-56" fmla="*/ 323819 h 950116"/>
                <a:gd name="connsiteX28-57" fmla="*/ 56802 w 621373"/>
                <a:gd name="connsiteY28-58" fmla="*/ 363813 h 950116"/>
                <a:gd name="connsiteX29-59" fmla="*/ 54043 w 621373"/>
                <a:gd name="connsiteY29-60" fmla="*/ 150967 h 950116"/>
                <a:gd name="connsiteX30-61" fmla="*/ 139550 w 621373"/>
                <a:gd name="connsiteY30-62" fmla="*/ 82470 h 950116"/>
                <a:gd name="connsiteX31-63" fmla="*/ 266430 w 621373"/>
                <a:gd name="connsiteY31-64" fmla="*/ 52130 h 950116"/>
                <a:gd name="connsiteX32-65" fmla="*/ 360670 w 621373"/>
                <a:gd name="connsiteY32-66" fmla="*/ 4320 h 950116"/>
                <a:gd name="connsiteX33-67" fmla="*/ 440201 w 621373"/>
                <a:gd name="connsiteY33-68" fmla="*/ 21329 h 950116"/>
                <a:gd name="connsiteX34-69" fmla="*/ 490309 w 621373"/>
                <a:gd name="connsiteY34-70" fmla="*/ 89826 h 950116"/>
                <a:gd name="connsiteX35-71" fmla="*/ 549612 w 621373"/>
                <a:gd name="connsiteY35-72" fmla="*/ 258540 h 950116"/>
                <a:gd name="connsiteX36-73" fmla="*/ 564782 w 621373"/>
                <a:gd name="connsiteY36-74" fmla="*/ 229578 h 950116"/>
                <a:gd name="connsiteX0-75" fmla="*/ 564782 w 621373"/>
                <a:gd name="connsiteY0-76" fmla="*/ 229578 h 950116"/>
                <a:gd name="connsiteX1-77" fmla="*/ 590526 w 621373"/>
                <a:gd name="connsiteY1-78" fmla="*/ 217166 h 950116"/>
                <a:gd name="connsiteX2-79" fmla="*/ 610294 w 621373"/>
                <a:gd name="connsiteY2-80" fmla="*/ 246127 h 950116"/>
                <a:gd name="connsiteX3-81" fmla="*/ 621326 w 621373"/>
                <a:gd name="connsiteY3-82" fmla="*/ 321980 h 950116"/>
                <a:gd name="connsiteX4-83" fmla="*/ 608914 w 621373"/>
                <a:gd name="connsiteY4-84" fmla="*/ 428173 h 950116"/>
                <a:gd name="connsiteX5-85" fmla="*/ 586388 w 621373"/>
                <a:gd name="connsiteY5-86" fmla="*/ 448400 h 950116"/>
                <a:gd name="connsiteX6-87" fmla="*/ 574896 w 621373"/>
                <a:gd name="connsiteY6-88" fmla="*/ 463111 h 950116"/>
                <a:gd name="connsiteX7-89" fmla="*/ 574896 w 621373"/>
                <a:gd name="connsiteY7-90" fmla="*/ 490234 h 950116"/>
                <a:gd name="connsiteX8-91" fmla="*/ 560645 w 621373"/>
                <a:gd name="connsiteY8-92" fmla="*/ 593209 h 950116"/>
                <a:gd name="connsiteX9-93" fmla="*/ 545015 w 621373"/>
                <a:gd name="connsiteY9-94" fmla="*/ 618953 h 950116"/>
                <a:gd name="connsiteX10-95" fmla="*/ 541796 w 621373"/>
                <a:gd name="connsiteY10-96" fmla="*/ 629986 h 950116"/>
                <a:gd name="connsiteX11-97" fmla="*/ 547773 w 621373"/>
                <a:gd name="connsiteY11-98" fmla="*/ 734340 h 950116"/>
                <a:gd name="connsiteX12-99" fmla="*/ 553749 w 621373"/>
                <a:gd name="connsiteY12-100" fmla="*/ 750430 h 950116"/>
                <a:gd name="connsiteX13-101" fmla="*/ 555128 w 621373"/>
                <a:gd name="connsiteY13-102" fmla="*/ 808354 h 950116"/>
                <a:gd name="connsiteX14-103" fmla="*/ 448935 w 621373"/>
                <a:gd name="connsiteY14-104" fmla="*/ 935693 h 950116"/>
                <a:gd name="connsiteX15-105" fmla="*/ 428708 w 621373"/>
                <a:gd name="connsiteY15-106" fmla="*/ 946727 h 950116"/>
                <a:gd name="connsiteX16-107" fmla="*/ 252638 w 621373"/>
                <a:gd name="connsiteY16-108" fmla="*/ 858002 h 950116"/>
                <a:gd name="connsiteX17-109" fmla="*/ 164374 w 621373"/>
                <a:gd name="connsiteY17-110" fmla="*/ 774795 h 950116"/>
                <a:gd name="connsiteX18-111" fmla="*/ 157019 w 621373"/>
                <a:gd name="connsiteY18-112" fmla="*/ 755947 h 950116"/>
                <a:gd name="connsiteX19-113" fmla="*/ 136332 w 621373"/>
                <a:gd name="connsiteY19-114" fmla="*/ 659867 h 950116"/>
                <a:gd name="connsiteX20-115" fmla="*/ 94958 w 621373"/>
                <a:gd name="connsiteY20-116" fmla="*/ 550916 h 950116"/>
                <a:gd name="connsiteX21-117" fmla="*/ 78408 w 621373"/>
                <a:gd name="connsiteY21-118" fmla="*/ 537124 h 950116"/>
                <a:gd name="connsiteX22-119" fmla="*/ 53124 w 621373"/>
                <a:gd name="connsiteY22-120" fmla="*/ 521494 h 950116"/>
                <a:gd name="connsiteX23-121" fmla="*/ 8992 w 621373"/>
                <a:gd name="connsiteY23-122" fmla="*/ 431391 h 950116"/>
                <a:gd name="connsiteX24-123" fmla="*/ 6693 w 621373"/>
                <a:gd name="connsiteY24-124" fmla="*/ 414841 h 950116"/>
                <a:gd name="connsiteX25-125" fmla="*/ 1636 w 621373"/>
                <a:gd name="connsiteY25-126" fmla="*/ 378064 h 950116"/>
                <a:gd name="connsiteX26-127" fmla="*/ 30138 w 621373"/>
                <a:gd name="connsiteY26-128" fmla="*/ 323819 h 950116"/>
                <a:gd name="connsiteX27-129" fmla="*/ 56802 w 621373"/>
                <a:gd name="connsiteY27-130" fmla="*/ 363813 h 950116"/>
                <a:gd name="connsiteX28-131" fmla="*/ 54043 w 621373"/>
                <a:gd name="connsiteY28-132" fmla="*/ 150967 h 950116"/>
                <a:gd name="connsiteX29-133" fmla="*/ 139550 w 621373"/>
                <a:gd name="connsiteY29-134" fmla="*/ 82470 h 950116"/>
                <a:gd name="connsiteX30-135" fmla="*/ 266430 w 621373"/>
                <a:gd name="connsiteY30-136" fmla="*/ 52130 h 950116"/>
                <a:gd name="connsiteX31-137" fmla="*/ 360670 w 621373"/>
                <a:gd name="connsiteY31-138" fmla="*/ 4320 h 950116"/>
                <a:gd name="connsiteX32-139" fmla="*/ 440201 w 621373"/>
                <a:gd name="connsiteY32-140" fmla="*/ 21329 h 950116"/>
                <a:gd name="connsiteX33-141" fmla="*/ 490309 w 621373"/>
                <a:gd name="connsiteY33-142" fmla="*/ 89826 h 950116"/>
                <a:gd name="connsiteX34-143" fmla="*/ 549612 w 621373"/>
                <a:gd name="connsiteY34-144" fmla="*/ 258540 h 950116"/>
                <a:gd name="connsiteX35-145" fmla="*/ 564782 w 621373"/>
                <a:gd name="connsiteY35-146" fmla="*/ 229578 h 950116"/>
                <a:gd name="connsiteX0-147" fmla="*/ 564782 w 621373"/>
                <a:gd name="connsiteY0-148" fmla="*/ 229578 h 950116"/>
                <a:gd name="connsiteX1-149" fmla="*/ 590526 w 621373"/>
                <a:gd name="connsiteY1-150" fmla="*/ 217166 h 950116"/>
                <a:gd name="connsiteX2-151" fmla="*/ 610294 w 621373"/>
                <a:gd name="connsiteY2-152" fmla="*/ 246127 h 950116"/>
                <a:gd name="connsiteX3-153" fmla="*/ 621326 w 621373"/>
                <a:gd name="connsiteY3-154" fmla="*/ 321980 h 950116"/>
                <a:gd name="connsiteX4-155" fmla="*/ 608914 w 621373"/>
                <a:gd name="connsiteY4-156" fmla="*/ 428173 h 950116"/>
                <a:gd name="connsiteX5-157" fmla="*/ 586388 w 621373"/>
                <a:gd name="connsiteY5-158" fmla="*/ 448400 h 950116"/>
                <a:gd name="connsiteX6-159" fmla="*/ 574896 w 621373"/>
                <a:gd name="connsiteY6-160" fmla="*/ 463111 h 950116"/>
                <a:gd name="connsiteX7-161" fmla="*/ 574896 w 621373"/>
                <a:gd name="connsiteY7-162" fmla="*/ 490234 h 950116"/>
                <a:gd name="connsiteX8-163" fmla="*/ 560645 w 621373"/>
                <a:gd name="connsiteY8-164" fmla="*/ 593209 h 950116"/>
                <a:gd name="connsiteX9-165" fmla="*/ 545015 w 621373"/>
                <a:gd name="connsiteY9-166" fmla="*/ 618953 h 950116"/>
                <a:gd name="connsiteX10-167" fmla="*/ 541796 w 621373"/>
                <a:gd name="connsiteY10-168" fmla="*/ 629986 h 950116"/>
                <a:gd name="connsiteX11-169" fmla="*/ 547773 w 621373"/>
                <a:gd name="connsiteY11-170" fmla="*/ 734340 h 950116"/>
                <a:gd name="connsiteX12-171" fmla="*/ 553749 w 621373"/>
                <a:gd name="connsiteY12-172" fmla="*/ 750430 h 950116"/>
                <a:gd name="connsiteX13-173" fmla="*/ 555128 w 621373"/>
                <a:gd name="connsiteY13-174" fmla="*/ 808354 h 950116"/>
                <a:gd name="connsiteX14-175" fmla="*/ 448935 w 621373"/>
                <a:gd name="connsiteY14-176" fmla="*/ 935693 h 950116"/>
                <a:gd name="connsiteX15-177" fmla="*/ 402514 w 621373"/>
                <a:gd name="connsiteY15-178" fmla="*/ 946727 h 950116"/>
                <a:gd name="connsiteX16-179" fmla="*/ 252638 w 621373"/>
                <a:gd name="connsiteY16-180" fmla="*/ 858002 h 950116"/>
                <a:gd name="connsiteX17-181" fmla="*/ 164374 w 621373"/>
                <a:gd name="connsiteY17-182" fmla="*/ 774795 h 950116"/>
                <a:gd name="connsiteX18-183" fmla="*/ 157019 w 621373"/>
                <a:gd name="connsiteY18-184" fmla="*/ 755947 h 950116"/>
                <a:gd name="connsiteX19-185" fmla="*/ 136332 w 621373"/>
                <a:gd name="connsiteY19-186" fmla="*/ 659867 h 950116"/>
                <a:gd name="connsiteX20-187" fmla="*/ 94958 w 621373"/>
                <a:gd name="connsiteY20-188" fmla="*/ 550916 h 950116"/>
                <a:gd name="connsiteX21-189" fmla="*/ 78408 w 621373"/>
                <a:gd name="connsiteY21-190" fmla="*/ 537124 h 950116"/>
                <a:gd name="connsiteX22-191" fmla="*/ 53124 w 621373"/>
                <a:gd name="connsiteY22-192" fmla="*/ 521494 h 950116"/>
                <a:gd name="connsiteX23-193" fmla="*/ 8992 w 621373"/>
                <a:gd name="connsiteY23-194" fmla="*/ 431391 h 950116"/>
                <a:gd name="connsiteX24-195" fmla="*/ 6693 w 621373"/>
                <a:gd name="connsiteY24-196" fmla="*/ 414841 h 950116"/>
                <a:gd name="connsiteX25-197" fmla="*/ 1636 w 621373"/>
                <a:gd name="connsiteY25-198" fmla="*/ 378064 h 950116"/>
                <a:gd name="connsiteX26-199" fmla="*/ 30138 w 621373"/>
                <a:gd name="connsiteY26-200" fmla="*/ 323819 h 950116"/>
                <a:gd name="connsiteX27-201" fmla="*/ 56802 w 621373"/>
                <a:gd name="connsiteY27-202" fmla="*/ 363813 h 950116"/>
                <a:gd name="connsiteX28-203" fmla="*/ 54043 w 621373"/>
                <a:gd name="connsiteY28-204" fmla="*/ 150967 h 950116"/>
                <a:gd name="connsiteX29-205" fmla="*/ 139550 w 621373"/>
                <a:gd name="connsiteY29-206" fmla="*/ 82470 h 950116"/>
                <a:gd name="connsiteX30-207" fmla="*/ 266430 w 621373"/>
                <a:gd name="connsiteY30-208" fmla="*/ 52130 h 950116"/>
                <a:gd name="connsiteX31-209" fmla="*/ 360670 w 621373"/>
                <a:gd name="connsiteY31-210" fmla="*/ 4320 h 950116"/>
                <a:gd name="connsiteX32-211" fmla="*/ 440201 w 621373"/>
                <a:gd name="connsiteY32-212" fmla="*/ 21329 h 950116"/>
                <a:gd name="connsiteX33-213" fmla="*/ 490309 w 621373"/>
                <a:gd name="connsiteY33-214" fmla="*/ 89826 h 950116"/>
                <a:gd name="connsiteX34-215" fmla="*/ 549612 w 621373"/>
                <a:gd name="connsiteY34-216" fmla="*/ 258540 h 950116"/>
                <a:gd name="connsiteX35-217" fmla="*/ 564782 w 621373"/>
                <a:gd name="connsiteY35-218" fmla="*/ 229578 h 950116"/>
                <a:gd name="connsiteX0-219" fmla="*/ 564782 w 621373"/>
                <a:gd name="connsiteY0-220" fmla="*/ 229578 h 950116"/>
                <a:gd name="connsiteX1-221" fmla="*/ 590526 w 621373"/>
                <a:gd name="connsiteY1-222" fmla="*/ 217166 h 950116"/>
                <a:gd name="connsiteX2-223" fmla="*/ 610294 w 621373"/>
                <a:gd name="connsiteY2-224" fmla="*/ 246127 h 950116"/>
                <a:gd name="connsiteX3-225" fmla="*/ 621326 w 621373"/>
                <a:gd name="connsiteY3-226" fmla="*/ 321980 h 950116"/>
                <a:gd name="connsiteX4-227" fmla="*/ 608914 w 621373"/>
                <a:gd name="connsiteY4-228" fmla="*/ 428173 h 950116"/>
                <a:gd name="connsiteX5-229" fmla="*/ 586388 w 621373"/>
                <a:gd name="connsiteY5-230" fmla="*/ 448400 h 950116"/>
                <a:gd name="connsiteX6-231" fmla="*/ 574896 w 621373"/>
                <a:gd name="connsiteY6-232" fmla="*/ 463111 h 950116"/>
                <a:gd name="connsiteX7-233" fmla="*/ 574896 w 621373"/>
                <a:gd name="connsiteY7-234" fmla="*/ 490234 h 950116"/>
                <a:gd name="connsiteX8-235" fmla="*/ 560645 w 621373"/>
                <a:gd name="connsiteY8-236" fmla="*/ 593209 h 950116"/>
                <a:gd name="connsiteX9-237" fmla="*/ 545015 w 621373"/>
                <a:gd name="connsiteY9-238" fmla="*/ 618953 h 950116"/>
                <a:gd name="connsiteX10-239" fmla="*/ 541796 w 621373"/>
                <a:gd name="connsiteY10-240" fmla="*/ 629986 h 950116"/>
                <a:gd name="connsiteX11-241" fmla="*/ 547773 w 621373"/>
                <a:gd name="connsiteY11-242" fmla="*/ 734340 h 950116"/>
                <a:gd name="connsiteX12-243" fmla="*/ 553749 w 621373"/>
                <a:gd name="connsiteY12-244" fmla="*/ 750430 h 950116"/>
                <a:gd name="connsiteX13-245" fmla="*/ 555128 w 621373"/>
                <a:gd name="connsiteY13-246" fmla="*/ 808354 h 950116"/>
                <a:gd name="connsiteX14-247" fmla="*/ 465603 w 621373"/>
                <a:gd name="connsiteY14-248" fmla="*/ 935693 h 950116"/>
                <a:gd name="connsiteX15-249" fmla="*/ 402514 w 621373"/>
                <a:gd name="connsiteY15-250" fmla="*/ 946727 h 950116"/>
                <a:gd name="connsiteX16-251" fmla="*/ 252638 w 621373"/>
                <a:gd name="connsiteY16-252" fmla="*/ 858002 h 950116"/>
                <a:gd name="connsiteX17-253" fmla="*/ 164374 w 621373"/>
                <a:gd name="connsiteY17-254" fmla="*/ 774795 h 950116"/>
                <a:gd name="connsiteX18-255" fmla="*/ 157019 w 621373"/>
                <a:gd name="connsiteY18-256" fmla="*/ 755947 h 950116"/>
                <a:gd name="connsiteX19-257" fmla="*/ 136332 w 621373"/>
                <a:gd name="connsiteY19-258" fmla="*/ 659867 h 950116"/>
                <a:gd name="connsiteX20-259" fmla="*/ 94958 w 621373"/>
                <a:gd name="connsiteY20-260" fmla="*/ 550916 h 950116"/>
                <a:gd name="connsiteX21-261" fmla="*/ 78408 w 621373"/>
                <a:gd name="connsiteY21-262" fmla="*/ 537124 h 950116"/>
                <a:gd name="connsiteX22-263" fmla="*/ 53124 w 621373"/>
                <a:gd name="connsiteY22-264" fmla="*/ 521494 h 950116"/>
                <a:gd name="connsiteX23-265" fmla="*/ 8992 w 621373"/>
                <a:gd name="connsiteY23-266" fmla="*/ 431391 h 950116"/>
                <a:gd name="connsiteX24-267" fmla="*/ 6693 w 621373"/>
                <a:gd name="connsiteY24-268" fmla="*/ 414841 h 950116"/>
                <a:gd name="connsiteX25-269" fmla="*/ 1636 w 621373"/>
                <a:gd name="connsiteY25-270" fmla="*/ 378064 h 950116"/>
                <a:gd name="connsiteX26-271" fmla="*/ 30138 w 621373"/>
                <a:gd name="connsiteY26-272" fmla="*/ 323819 h 950116"/>
                <a:gd name="connsiteX27-273" fmla="*/ 56802 w 621373"/>
                <a:gd name="connsiteY27-274" fmla="*/ 363813 h 950116"/>
                <a:gd name="connsiteX28-275" fmla="*/ 54043 w 621373"/>
                <a:gd name="connsiteY28-276" fmla="*/ 150967 h 950116"/>
                <a:gd name="connsiteX29-277" fmla="*/ 139550 w 621373"/>
                <a:gd name="connsiteY29-278" fmla="*/ 82470 h 950116"/>
                <a:gd name="connsiteX30-279" fmla="*/ 266430 w 621373"/>
                <a:gd name="connsiteY30-280" fmla="*/ 52130 h 950116"/>
                <a:gd name="connsiteX31-281" fmla="*/ 360670 w 621373"/>
                <a:gd name="connsiteY31-282" fmla="*/ 4320 h 950116"/>
                <a:gd name="connsiteX32-283" fmla="*/ 440201 w 621373"/>
                <a:gd name="connsiteY32-284" fmla="*/ 21329 h 950116"/>
                <a:gd name="connsiteX33-285" fmla="*/ 490309 w 621373"/>
                <a:gd name="connsiteY33-286" fmla="*/ 89826 h 950116"/>
                <a:gd name="connsiteX34-287" fmla="*/ 549612 w 621373"/>
                <a:gd name="connsiteY34-288" fmla="*/ 258540 h 950116"/>
                <a:gd name="connsiteX35-289" fmla="*/ 564782 w 621373"/>
                <a:gd name="connsiteY35-290" fmla="*/ 229578 h 950116"/>
                <a:gd name="connsiteX0-291" fmla="*/ 564782 w 621373"/>
                <a:gd name="connsiteY0-292" fmla="*/ 229578 h 950116"/>
                <a:gd name="connsiteX1-293" fmla="*/ 590526 w 621373"/>
                <a:gd name="connsiteY1-294" fmla="*/ 217166 h 950116"/>
                <a:gd name="connsiteX2-295" fmla="*/ 610294 w 621373"/>
                <a:gd name="connsiteY2-296" fmla="*/ 246127 h 950116"/>
                <a:gd name="connsiteX3-297" fmla="*/ 621326 w 621373"/>
                <a:gd name="connsiteY3-298" fmla="*/ 321980 h 950116"/>
                <a:gd name="connsiteX4-299" fmla="*/ 608914 w 621373"/>
                <a:gd name="connsiteY4-300" fmla="*/ 428173 h 950116"/>
                <a:gd name="connsiteX5-301" fmla="*/ 586388 w 621373"/>
                <a:gd name="connsiteY5-302" fmla="*/ 448400 h 950116"/>
                <a:gd name="connsiteX6-303" fmla="*/ 574896 w 621373"/>
                <a:gd name="connsiteY6-304" fmla="*/ 463111 h 950116"/>
                <a:gd name="connsiteX7-305" fmla="*/ 574896 w 621373"/>
                <a:gd name="connsiteY7-306" fmla="*/ 490234 h 950116"/>
                <a:gd name="connsiteX8-307" fmla="*/ 560645 w 621373"/>
                <a:gd name="connsiteY8-308" fmla="*/ 593209 h 950116"/>
                <a:gd name="connsiteX9-309" fmla="*/ 545015 w 621373"/>
                <a:gd name="connsiteY9-310" fmla="*/ 618953 h 950116"/>
                <a:gd name="connsiteX10-311" fmla="*/ 541796 w 621373"/>
                <a:gd name="connsiteY10-312" fmla="*/ 629986 h 950116"/>
                <a:gd name="connsiteX11-313" fmla="*/ 547773 w 621373"/>
                <a:gd name="connsiteY11-314" fmla="*/ 734340 h 950116"/>
                <a:gd name="connsiteX12-315" fmla="*/ 553749 w 621373"/>
                <a:gd name="connsiteY12-316" fmla="*/ 750430 h 950116"/>
                <a:gd name="connsiteX13-317" fmla="*/ 555128 w 621373"/>
                <a:gd name="connsiteY13-318" fmla="*/ 808354 h 950116"/>
                <a:gd name="connsiteX14-319" fmla="*/ 465603 w 621373"/>
                <a:gd name="connsiteY14-320" fmla="*/ 935693 h 950116"/>
                <a:gd name="connsiteX15-321" fmla="*/ 402514 w 621373"/>
                <a:gd name="connsiteY15-322" fmla="*/ 946727 h 950116"/>
                <a:gd name="connsiteX16-323" fmla="*/ 252638 w 621373"/>
                <a:gd name="connsiteY16-324" fmla="*/ 858002 h 950116"/>
                <a:gd name="connsiteX17-325" fmla="*/ 164374 w 621373"/>
                <a:gd name="connsiteY17-326" fmla="*/ 774795 h 950116"/>
                <a:gd name="connsiteX18-327" fmla="*/ 157019 w 621373"/>
                <a:gd name="connsiteY18-328" fmla="*/ 755947 h 950116"/>
                <a:gd name="connsiteX19-329" fmla="*/ 136332 w 621373"/>
                <a:gd name="connsiteY19-330" fmla="*/ 659867 h 950116"/>
                <a:gd name="connsiteX20-331" fmla="*/ 94958 w 621373"/>
                <a:gd name="connsiteY20-332" fmla="*/ 550916 h 950116"/>
                <a:gd name="connsiteX21-333" fmla="*/ 78408 w 621373"/>
                <a:gd name="connsiteY21-334" fmla="*/ 537124 h 950116"/>
                <a:gd name="connsiteX22-335" fmla="*/ 53124 w 621373"/>
                <a:gd name="connsiteY22-336" fmla="*/ 521494 h 950116"/>
                <a:gd name="connsiteX23-337" fmla="*/ 8992 w 621373"/>
                <a:gd name="connsiteY23-338" fmla="*/ 431391 h 950116"/>
                <a:gd name="connsiteX24-339" fmla="*/ 6693 w 621373"/>
                <a:gd name="connsiteY24-340" fmla="*/ 414841 h 950116"/>
                <a:gd name="connsiteX25-341" fmla="*/ 1636 w 621373"/>
                <a:gd name="connsiteY25-342" fmla="*/ 378064 h 950116"/>
                <a:gd name="connsiteX26-343" fmla="*/ 30138 w 621373"/>
                <a:gd name="connsiteY26-344" fmla="*/ 323819 h 950116"/>
                <a:gd name="connsiteX27-345" fmla="*/ 56802 w 621373"/>
                <a:gd name="connsiteY27-346" fmla="*/ 363813 h 950116"/>
                <a:gd name="connsiteX28-347" fmla="*/ 54043 w 621373"/>
                <a:gd name="connsiteY28-348" fmla="*/ 150967 h 950116"/>
                <a:gd name="connsiteX29-349" fmla="*/ 139550 w 621373"/>
                <a:gd name="connsiteY29-350" fmla="*/ 82470 h 950116"/>
                <a:gd name="connsiteX30-351" fmla="*/ 266430 w 621373"/>
                <a:gd name="connsiteY30-352" fmla="*/ 52130 h 950116"/>
                <a:gd name="connsiteX31-353" fmla="*/ 360670 w 621373"/>
                <a:gd name="connsiteY31-354" fmla="*/ 4320 h 950116"/>
                <a:gd name="connsiteX32-355" fmla="*/ 440201 w 621373"/>
                <a:gd name="connsiteY32-356" fmla="*/ 21329 h 950116"/>
                <a:gd name="connsiteX33-357" fmla="*/ 490309 w 621373"/>
                <a:gd name="connsiteY33-358" fmla="*/ 89826 h 950116"/>
                <a:gd name="connsiteX34-359" fmla="*/ 549612 w 621373"/>
                <a:gd name="connsiteY34-360" fmla="*/ 258540 h 950116"/>
                <a:gd name="connsiteX35-361" fmla="*/ 564782 w 621373"/>
                <a:gd name="connsiteY35-362" fmla="*/ 229578 h 950116"/>
                <a:gd name="connsiteX0-363" fmla="*/ 564782 w 621373"/>
                <a:gd name="connsiteY0-364" fmla="*/ 229578 h 950116"/>
                <a:gd name="connsiteX1-365" fmla="*/ 590526 w 621373"/>
                <a:gd name="connsiteY1-366" fmla="*/ 217166 h 950116"/>
                <a:gd name="connsiteX2-367" fmla="*/ 610294 w 621373"/>
                <a:gd name="connsiteY2-368" fmla="*/ 246127 h 950116"/>
                <a:gd name="connsiteX3-369" fmla="*/ 621326 w 621373"/>
                <a:gd name="connsiteY3-370" fmla="*/ 321980 h 950116"/>
                <a:gd name="connsiteX4-371" fmla="*/ 608914 w 621373"/>
                <a:gd name="connsiteY4-372" fmla="*/ 428173 h 950116"/>
                <a:gd name="connsiteX5-373" fmla="*/ 586388 w 621373"/>
                <a:gd name="connsiteY5-374" fmla="*/ 448400 h 950116"/>
                <a:gd name="connsiteX6-375" fmla="*/ 574896 w 621373"/>
                <a:gd name="connsiteY6-376" fmla="*/ 463111 h 950116"/>
                <a:gd name="connsiteX7-377" fmla="*/ 574896 w 621373"/>
                <a:gd name="connsiteY7-378" fmla="*/ 490234 h 950116"/>
                <a:gd name="connsiteX8-379" fmla="*/ 560645 w 621373"/>
                <a:gd name="connsiteY8-380" fmla="*/ 593209 h 950116"/>
                <a:gd name="connsiteX9-381" fmla="*/ 545015 w 621373"/>
                <a:gd name="connsiteY9-382" fmla="*/ 618953 h 950116"/>
                <a:gd name="connsiteX10-383" fmla="*/ 541796 w 621373"/>
                <a:gd name="connsiteY10-384" fmla="*/ 629986 h 950116"/>
                <a:gd name="connsiteX11-385" fmla="*/ 547773 w 621373"/>
                <a:gd name="connsiteY11-386" fmla="*/ 734340 h 950116"/>
                <a:gd name="connsiteX12-387" fmla="*/ 553749 w 621373"/>
                <a:gd name="connsiteY12-388" fmla="*/ 750430 h 950116"/>
                <a:gd name="connsiteX13-389" fmla="*/ 555128 w 621373"/>
                <a:gd name="connsiteY13-390" fmla="*/ 808354 h 950116"/>
                <a:gd name="connsiteX14-391" fmla="*/ 465603 w 621373"/>
                <a:gd name="connsiteY14-392" fmla="*/ 935693 h 950116"/>
                <a:gd name="connsiteX15-393" fmla="*/ 402514 w 621373"/>
                <a:gd name="connsiteY15-394" fmla="*/ 946727 h 950116"/>
                <a:gd name="connsiteX16-395" fmla="*/ 252638 w 621373"/>
                <a:gd name="connsiteY16-396" fmla="*/ 858002 h 950116"/>
                <a:gd name="connsiteX17-397" fmla="*/ 157019 w 621373"/>
                <a:gd name="connsiteY17-398" fmla="*/ 755947 h 950116"/>
                <a:gd name="connsiteX18-399" fmla="*/ 136332 w 621373"/>
                <a:gd name="connsiteY18-400" fmla="*/ 659867 h 950116"/>
                <a:gd name="connsiteX19-401" fmla="*/ 94958 w 621373"/>
                <a:gd name="connsiteY19-402" fmla="*/ 550916 h 950116"/>
                <a:gd name="connsiteX20-403" fmla="*/ 78408 w 621373"/>
                <a:gd name="connsiteY20-404" fmla="*/ 537124 h 950116"/>
                <a:gd name="connsiteX21-405" fmla="*/ 53124 w 621373"/>
                <a:gd name="connsiteY21-406" fmla="*/ 521494 h 950116"/>
                <a:gd name="connsiteX22-407" fmla="*/ 8992 w 621373"/>
                <a:gd name="connsiteY22-408" fmla="*/ 431391 h 950116"/>
                <a:gd name="connsiteX23-409" fmla="*/ 6693 w 621373"/>
                <a:gd name="connsiteY23-410" fmla="*/ 414841 h 950116"/>
                <a:gd name="connsiteX24-411" fmla="*/ 1636 w 621373"/>
                <a:gd name="connsiteY24-412" fmla="*/ 378064 h 950116"/>
                <a:gd name="connsiteX25-413" fmla="*/ 30138 w 621373"/>
                <a:gd name="connsiteY25-414" fmla="*/ 323819 h 950116"/>
                <a:gd name="connsiteX26-415" fmla="*/ 56802 w 621373"/>
                <a:gd name="connsiteY26-416" fmla="*/ 363813 h 950116"/>
                <a:gd name="connsiteX27-417" fmla="*/ 54043 w 621373"/>
                <a:gd name="connsiteY27-418" fmla="*/ 150967 h 950116"/>
                <a:gd name="connsiteX28-419" fmla="*/ 139550 w 621373"/>
                <a:gd name="connsiteY28-420" fmla="*/ 82470 h 950116"/>
                <a:gd name="connsiteX29-421" fmla="*/ 266430 w 621373"/>
                <a:gd name="connsiteY29-422" fmla="*/ 52130 h 950116"/>
                <a:gd name="connsiteX30-423" fmla="*/ 360670 w 621373"/>
                <a:gd name="connsiteY30-424" fmla="*/ 4320 h 950116"/>
                <a:gd name="connsiteX31-425" fmla="*/ 440201 w 621373"/>
                <a:gd name="connsiteY31-426" fmla="*/ 21329 h 950116"/>
                <a:gd name="connsiteX32-427" fmla="*/ 490309 w 621373"/>
                <a:gd name="connsiteY32-428" fmla="*/ 89826 h 950116"/>
                <a:gd name="connsiteX33-429" fmla="*/ 549612 w 621373"/>
                <a:gd name="connsiteY33-430" fmla="*/ 258540 h 950116"/>
                <a:gd name="connsiteX34-431" fmla="*/ 564782 w 621373"/>
                <a:gd name="connsiteY34-432" fmla="*/ 229578 h 950116"/>
                <a:gd name="connsiteX0-433" fmla="*/ 564782 w 621373"/>
                <a:gd name="connsiteY0-434" fmla="*/ 229578 h 950116"/>
                <a:gd name="connsiteX1-435" fmla="*/ 590526 w 621373"/>
                <a:gd name="connsiteY1-436" fmla="*/ 217166 h 950116"/>
                <a:gd name="connsiteX2-437" fmla="*/ 610294 w 621373"/>
                <a:gd name="connsiteY2-438" fmla="*/ 246127 h 950116"/>
                <a:gd name="connsiteX3-439" fmla="*/ 621326 w 621373"/>
                <a:gd name="connsiteY3-440" fmla="*/ 321980 h 950116"/>
                <a:gd name="connsiteX4-441" fmla="*/ 608914 w 621373"/>
                <a:gd name="connsiteY4-442" fmla="*/ 428173 h 950116"/>
                <a:gd name="connsiteX5-443" fmla="*/ 586388 w 621373"/>
                <a:gd name="connsiteY5-444" fmla="*/ 448400 h 950116"/>
                <a:gd name="connsiteX6-445" fmla="*/ 574896 w 621373"/>
                <a:gd name="connsiteY6-446" fmla="*/ 463111 h 950116"/>
                <a:gd name="connsiteX7-447" fmla="*/ 574896 w 621373"/>
                <a:gd name="connsiteY7-448" fmla="*/ 490234 h 950116"/>
                <a:gd name="connsiteX8-449" fmla="*/ 560645 w 621373"/>
                <a:gd name="connsiteY8-450" fmla="*/ 593209 h 950116"/>
                <a:gd name="connsiteX9-451" fmla="*/ 545015 w 621373"/>
                <a:gd name="connsiteY9-452" fmla="*/ 618953 h 950116"/>
                <a:gd name="connsiteX10-453" fmla="*/ 541796 w 621373"/>
                <a:gd name="connsiteY10-454" fmla="*/ 629986 h 950116"/>
                <a:gd name="connsiteX11-455" fmla="*/ 553749 w 621373"/>
                <a:gd name="connsiteY11-456" fmla="*/ 750430 h 950116"/>
                <a:gd name="connsiteX12-457" fmla="*/ 555128 w 621373"/>
                <a:gd name="connsiteY12-458" fmla="*/ 808354 h 950116"/>
                <a:gd name="connsiteX13-459" fmla="*/ 465603 w 621373"/>
                <a:gd name="connsiteY13-460" fmla="*/ 935693 h 950116"/>
                <a:gd name="connsiteX14-461" fmla="*/ 402514 w 621373"/>
                <a:gd name="connsiteY14-462" fmla="*/ 946727 h 950116"/>
                <a:gd name="connsiteX15-463" fmla="*/ 252638 w 621373"/>
                <a:gd name="connsiteY15-464" fmla="*/ 858002 h 950116"/>
                <a:gd name="connsiteX16-465" fmla="*/ 157019 w 621373"/>
                <a:gd name="connsiteY16-466" fmla="*/ 755947 h 950116"/>
                <a:gd name="connsiteX17-467" fmla="*/ 136332 w 621373"/>
                <a:gd name="connsiteY17-468" fmla="*/ 659867 h 950116"/>
                <a:gd name="connsiteX18-469" fmla="*/ 94958 w 621373"/>
                <a:gd name="connsiteY18-470" fmla="*/ 550916 h 950116"/>
                <a:gd name="connsiteX19-471" fmla="*/ 78408 w 621373"/>
                <a:gd name="connsiteY19-472" fmla="*/ 537124 h 950116"/>
                <a:gd name="connsiteX20-473" fmla="*/ 53124 w 621373"/>
                <a:gd name="connsiteY20-474" fmla="*/ 521494 h 950116"/>
                <a:gd name="connsiteX21-475" fmla="*/ 8992 w 621373"/>
                <a:gd name="connsiteY21-476" fmla="*/ 431391 h 950116"/>
                <a:gd name="connsiteX22-477" fmla="*/ 6693 w 621373"/>
                <a:gd name="connsiteY22-478" fmla="*/ 414841 h 950116"/>
                <a:gd name="connsiteX23-479" fmla="*/ 1636 w 621373"/>
                <a:gd name="connsiteY23-480" fmla="*/ 378064 h 950116"/>
                <a:gd name="connsiteX24-481" fmla="*/ 30138 w 621373"/>
                <a:gd name="connsiteY24-482" fmla="*/ 323819 h 950116"/>
                <a:gd name="connsiteX25-483" fmla="*/ 56802 w 621373"/>
                <a:gd name="connsiteY25-484" fmla="*/ 363813 h 950116"/>
                <a:gd name="connsiteX26-485" fmla="*/ 54043 w 621373"/>
                <a:gd name="connsiteY26-486" fmla="*/ 150967 h 950116"/>
                <a:gd name="connsiteX27-487" fmla="*/ 139550 w 621373"/>
                <a:gd name="connsiteY27-488" fmla="*/ 82470 h 950116"/>
                <a:gd name="connsiteX28-489" fmla="*/ 266430 w 621373"/>
                <a:gd name="connsiteY28-490" fmla="*/ 52130 h 950116"/>
                <a:gd name="connsiteX29-491" fmla="*/ 360670 w 621373"/>
                <a:gd name="connsiteY29-492" fmla="*/ 4320 h 950116"/>
                <a:gd name="connsiteX30-493" fmla="*/ 440201 w 621373"/>
                <a:gd name="connsiteY30-494" fmla="*/ 21329 h 950116"/>
                <a:gd name="connsiteX31-495" fmla="*/ 490309 w 621373"/>
                <a:gd name="connsiteY31-496" fmla="*/ 89826 h 950116"/>
                <a:gd name="connsiteX32-497" fmla="*/ 549612 w 621373"/>
                <a:gd name="connsiteY32-498" fmla="*/ 258540 h 950116"/>
                <a:gd name="connsiteX33-499" fmla="*/ 564782 w 621373"/>
                <a:gd name="connsiteY33-500" fmla="*/ 229578 h 950116"/>
                <a:gd name="connsiteX0-501" fmla="*/ 564782 w 621373"/>
                <a:gd name="connsiteY0-502" fmla="*/ 229578 h 950116"/>
                <a:gd name="connsiteX1-503" fmla="*/ 590526 w 621373"/>
                <a:gd name="connsiteY1-504" fmla="*/ 217166 h 950116"/>
                <a:gd name="connsiteX2-505" fmla="*/ 610294 w 621373"/>
                <a:gd name="connsiteY2-506" fmla="*/ 246127 h 950116"/>
                <a:gd name="connsiteX3-507" fmla="*/ 621326 w 621373"/>
                <a:gd name="connsiteY3-508" fmla="*/ 321980 h 950116"/>
                <a:gd name="connsiteX4-509" fmla="*/ 608914 w 621373"/>
                <a:gd name="connsiteY4-510" fmla="*/ 428173 h 950116"/>
                <a:gd name="connsiteX5-511" fmla="*/ 586388 w 621373"/>
                <a:gd name="connsiteY5-512" fmla="*/ 448400 h 950116"/>
                <a:gd name="connsiteX6-513" fmla="*/ 574896 w 621373"/>
                <a:gd name="connsiteY6-514" fmla="*/ 463111 h 950116"/>
                <a:gd name="connsiteX7-515" fmla="*/ 574896 w 621373"/>
                <a:gd name="connsiteY7-516" fmla="*/ 490234 h 950116"/>
                <a:gd name="connsiteX8-517" fmla="*/ 560645 w 621373"/>
                <a:gd name="connsiteY8-518" fmla="*/ 593209 h 950116"/>
                <a:gd name="connsiteX9-519" fmla="*/ 545015 w 621373"/>
                <a:gd name="connsiteY9-520" fmla="*/ 618953 h 950116"/>
                <a:gd name="connsiteX10-521" fmla="*/ 541796 w 621373"/>
                <a:gd name="connsiteY10-522" fmla="*/ 629986 h 950116"/>
                <a:gd name="connsiteX11-523" fmla="*/ 556130 w 621373"/>
                <a:gd name="connsiteY11-524" fmla="*/ 728999 h 950116"/>
                <a:gd name="connsiteX12-525" fmla="*/ 555128 w 621373"/>
                <a:gd name="connsiteY12-526" fmla="*/ 808354 h 950116"/>
                <a:gd name="connsiteX13-527" fmla="*/ 465603 w 621373"/>
                <a:gd name="connsiteY13-528" fmla="*/ 935693 h 950116"/>
                <a:gd name="connsiteX14-529" fmla="*/ 402514 w 621373"/>
                <a:gd name="connsiteY14-530" fmla="*/ 946727 h 950116"/>
                <a:gd name="connsiteX15-531" fmla="*/ 252638 w 621373"/>
                <a:gd name="connsiteY15-532" fmla="*/ 858002 h 950116"/>
                <a:gd name="connsiteX16-533" fmla="*/ 157019 w 621373"/>
                <a:gd name="connsiteY16-534" fmla="*/ 755947 h 950116"/>
                <a:gd name="connsiteX17-535" fmla="*/ 136332 w 621373"/>
                <a:gd name="connsiteY17-536" fmla="*/ 659867 h 950116"/>
                <a:gd name="connsiteX18-537" fmla="*/ 94958 w 621373"/>
                <a:gd name="connsiteY18-538" fmla="*/ 550916 h 950116"/>
                <a:gd name="connsiteX19-539" fmla="*/ 78408 w 621373"/>
                <a:gd name="connsiteY19-540" fmla="*/ 537124 h 950116"/>
                <a:gd name="connsiteX20-541" fmla="*/ 53124 w 621373"/>
                <a:gd name="connsiteY20-542" fmla="*/ 521494 h 950116"/>
                <a:gd name="connsiteX21-543" fmla="*/ 8992 w 621373"/>
                <a:gd name="connsiteY21-544" fmla="*/ 431391 h 950116"/>
                <a:gd name="connsiteX22-545" fmla="*/ 6693 w 621373"/>
                <a:gd name="connsiteY22-546" fmla="*/ 414841 h 950116"/>
                <a:gd name="connsiteX23-547" fmla="*/ 1636 w 621373"/>
                <a:gd name="connsiteY23-548" fmla="*/ 378064 h 950116"/>
                <a:gd name="connsiteX24-549" fmla="*/ 30138 w 621373"/>
                <a:gd name="connsiteY24-550" fmla="*/ 323819 h 950116"/>
                <a:gd name="connsiteX25-551" fmla="*/ 56802 w 621373"/>
                <a:gd name="connsiteY25-552" fmla="*/ 363813 h 950116"/>
                <a:gd name="connsiteX26-553" fmla="*/ 54043 w 621373"/>
                <a:gd name="connsiteY26-554" fmla="*/ 150967 h 950116"/>
                <a:gd name="connsiteX27-555" fmla="*/ 139550 w 621373"/>
                <a:gd name="connsiteY27-556" fmla="*/ 82470 h 950116"/>
                <a:gd name="connsiteX28-557" fmla="*/ 266430 w 621373"/>
                <a:gd name="connsiteY28-558" fmla="*/ 52130 h 950116"/>
                <a:gd name="connsiteX29-559" fmla="*/ 360670 w 621373"/>
                <a:gd name="connsiteY29-560" fmla="*/ 4320 h 950116"/>
                <a:gd name="connsiteX30-561" fmla="*/ 440201 w 621373"/>
                <a:gd name="connsiteY30-562" fmla="*/ 21329 h 950116"/>
                <a:gd name="connsiteX31-563" fmla="*/ 490309 w 621373"/>
                <a:gd name="connsiteY31-564" fmla="*/ 89826 h 950116"/>
                <a:gd name="connsiteX32-565" fmla="*/ 549612 w 621373"/>
                <a:gd name="connsiteY32-566" fmla="*/ 258540 h 950116"/>
                <a:gd name="connsiteX33-567" fmla="*/ 564782 w 621373"/>
                <a:gd name="connsiteY33-568" fmla="*/ 229578 h 950116"/>
                <a:gd name="connsiteX0-569" fmla="*/ 564782 w 621373"/>
                <a:gd name="connsiteY0-570" fmla="*/ 229578 h 950116"/>
                <a:gd name="connsiteX1-571" fmla="*/ 590526 w 621373"/>
                <a:gd name="connsiteY1-572" fmla="*/ 217166 h 950116"/>
                <a:gd name="connsiteX2-573" fmla="*/ 610294 w 621373"/>
                <a:gd name="connsiteY2-574" fmla="*/ 246127 h 950116"/>
                <a:gd name="connsiteX3-575" fmla="*/ 621326 w 621373"/>
                <a:gd name="connsiteY3-576" fmla="*/ 321980 h 950116"/>
                <a:gd name="connsiteX4-577" fmla="*/ 608914 w 621373"/>
                <a:gd name="connsiteY4-578" fmla="*/ 428173 h 950116"/>
                <a:gd name="connsiteX5-579" fmla="*/ 586388 w 621373"/>
                <a:gd name="connsiteY5-580" fmla="*/ 448400 h 950116"/>
                <a:gd name="connsiteX6-581" fmla="*/ 574896 w 621373"/>
                <a:gd name="connsiteY6-582" fmla="*/ 463111 h 950116"/>
                <a:gd name="connsiteX7-583" fmla="*/ 574896 w 621373"/>
                <a:gd name="connsiteY7-584" fmla="*/ 490234 h 950116"/>
                <a:gd name="connsiteX8-585" fmla="*/ 560645 w 621373"/>
                <a:gd name="connsiteY8-586" fmla="*/ 593209 h 950116"/>
                <a:gd name="connsiteX9-587" fmla="*/ 545015 w 621373"/>
                <a:gd name="connsiteY9-588" fmla="*/ 618953 h 950116"/>
                <a:gd name="connsiteX10-589" fmla="*/ 556130 w 621373"/>
                <a:gd name="connsiteY10-590" fmla="*/ 728999 h 950116"/>
                <a:gd name="connsiteX11-591" fmla="*/ 555128 w 621373"/>
                <a:gd name="connsiteY11-592" fmla="*/ 808354 h 950116"/>
                <a:gd name="connsiteX12-593" fmla="*/ 465603 w 621373"/>
                <a:gd name="connsiteY12-594" fmla="*/ 935693 h 950116"/>
                <a:gd name="connsiteX13-595" fmla="*/ 402514 w 621373"/>
                <a:gd name="connsiteY13-596" fmla="*/ 946727 h 950116"/>
                <a:gd name="connsiteX14-597" fmla="*/ 252638 w 621373"/>
                <a:gd name="connsiteY14-598" fmla="*/ 858002 h 950116"/>
                <a:gd name="connsiteX15-599" fmla="*/ 157019 w 621373"/>
                <a:gd name="connsiteY15-600" fmla="*/ 755947 h 950116"/>
                <a:gd name="connsiteX16-601" fmla="*/ 136332 w 621373"/>
                <a:gd name="connsiteY16-602" fmla="*/ 659867 h 950116"/>
                <a:gd name="connsiteX17-603" fmla="*/ 94958 w 621373"/>
                <a:gd name="connsiteY17-604" fmla="*/ 550916 h 950116"/>
                <a:gd name="connsiteX18-605" fmla="*/ 78408 w 621373"/>
                <a:gd name="connsiteY18-606" fmla="*/ 537124 h 950116"/>
                <a:gd name="connsiteX19-607" fmla="*/ 53124 w 621373"/>
                <a:gd name="connsiteY19-608" fmla="*/ 521494 h 950116"/>
                <a:gd name="connsiteX20-609" fmla="*/ 8992 w 621373"/>
                <a:gd name="connsiteY20-610" fmla="*/ 431391 h 950116"/>
                <a:gd name="connsiteX21-611" fmla="*/ 6693 w 621373"/>
                <a:gd name="connsiteY21-612" fmla="*/ 414841 h 950116"/>
                <a:gd name="connsiteX22-613" fmla="*/ 1636 w 621373"/>
                <a:gd name="connsiteY22-614" fmla="*/ 378064 h 950116"/>
                <a:gd name="connsiteX23-615" fmla="*/ 30138 w 621373"/>
                <a:gd name="connsiteY23-616" fmla="*/ 323819 h 950116"/>
                <a:gd name="connsiteX24-617" fmla="*/ 56802 w 621373"/>
                <a:gd name="connsiteY24-618" fmla="*/ 363813 h 950116"/>
                <a:gd name="connsiteX25-619" fmla="*/ 54043 w 621373"/>
                <a:gd name="connsiteY25-620" fmla="*/ 150967 h 950116"/>
                <a:gd name="connsiteX26-621" fmla="*/ 139550 w 621373"/>
                <a:gd name="connsiteY26-622" fmla="*/ 82470 h 950116"/>
                <a:gd name="connsiteX27-623" fmla="*/ 266430 w 621373"/>
                <a:gd name="connsiteY27-624" fmla="*/ 52130 h 950116"/>
                <a:gd name="connsiteX28-625" fmla="*/ 360670 w 621373"/>
                <a:gd name="connsiteY28-626" fmla="*/ 4320 h 950116"/>
                <a:gd name="connsiteX29-627" fmla="*/ 440201 w 621373"/>
                <a:gd name="connsiteY29-628" fmla="*/ 21329 h 950116"/>
                <a:gd name="connsiteX30-629" fmla="*/ 490309 w 621373"/>
                <a:gd name="connsiteY30-630" fmla="*/ 89826 h 950116"/>
                <a:gd name="connsiteX31-631" fmla="*/ 549612 w 621373"/>
                <a:gd name="connsiteY31-632" fmla="*/ 258540 h 950116"/>
                <a:gd name="connsiteX32-633" fmla="*/ 564782 w 621373"/>
                <a:gd name="connsiteY32-634" fmla="*/ 229578 h 950116"/>
                <a:gd name="connsiteX0-635" fmla="*/ 564782 w 621373"/>
                <a:gd name="connsiteY0-636" fmla="*/ 229578 h 950116"/>
                <a:gd name="connsiteX1-637" fmla="*/ 590526 w 621373"/>
                <a:gd name="connsiteY1-638" fmla="*/ 217166 h 950116"/>
                <a:gd name="connsiteX2-639" fmla="*/ 610294 w 621373"/>
                <a:gd name="connsiteY2-640" fmla="*/ 246127 h 950116"/>
                <a:gd name="connsiteX3-641" fmla="*/ 621326 w 621373"/>
                <a:gd name="connsiteY3-642" fmla="*/ 321980 h 950116"/>
                <a:gd name="connsiteX4-643" fmla="*/ 608914 w 621373"/>
                <a:gd name="connsiteY4-644" fmla="*/ 428173 h 950116"/>
                <a:gd name="connsiteX5-645" fmla="*/ 586388 w 621373"/>
                <a:gd name="connsiteY5-646" fmla="*/ 448400 h 950116"/>
                <a:gd name="connsiteX6-647" fmla="*/ 574896 w 621373"/>
                <a:gd name="connsiteY6-648" fmla="*/ 463111 h 950116"/>
                <a:gd name="connsiteX7-649" fmla="*/ 574896 w 621373"/>
                <a:gd name="connsiteY7-650" fmla="*/ 490234 h 950116"/>
                <a:gd name="connsiteX8-651" fmla="*/ 560645 w 621373"/>
                <a:gd name="connsiteY8-652" fmla="*/ 593209 h 950116"/>
                <a:gd name="connsiteX9-653" fmla="*/ 545015 w 621373"/>
                <a:gd name="connsiteY9-654" fmla="*/ 618953 h 950116"/>
                <a:gd name="connsiteX10-655" fmla="*/ 556130 w 621373"/>
                <a:gd name="connsiteY10-656" fmla="*/ 728999 h 950116"/>
                <a:gd name="connsiteX11-657" fmla="*/ 555128 w 621373"/>
                <a:gd name="connsiteY11-658" fmla="*/ 808354 h 950116"/>
                <a:gd name="connsiteX12-659" fmla="*/ 465603 w 621373"/>
                <a:gd name="connsiteY12-660" fmla="*/ 935693 h 950116"/>
                <a:gd name="connsiteX13-661" fmla="*/ 402514 w 621373"/>
                <a:gd name="connsiteY13-662" fmla="*/ 946727 h 950116"/>
                <a:gd name="connsiteX14-663" fmla="*/ 252638 w 621373"/>
                <a:gd name="connsiteY14-664" fmla="*/ 858002 h 950116"/>
                <a:gd name="connsiteX15-665" fmla="*/ 157019 w 621373"/>
                <a:gd name="connsiteY15-666" fmla="*/ 755947 h 950116"/>
                <a:gd name="connsiteX16-667" fmla="*/ 136332 w 621373"/>
                <a:gd name="connsiteY16-668" fmla="*/ 659867 h 950116"/>
                <a:gd name="connsiteX17-669" fmla="*/ 94958 w 621373"/>
                <a:gd name="connsiteY17-670" fmla="*/ 550916 h 950116"/>
                <a:gd name="connsiteX18-671" fmla="*/ 78408 w 621373"/>
                <a:gd name="connsiteY18-672" fmla="*/ 537124 h 950116"/>
                <a:gd name="connsiteX19-673" fmla="*/ 53124 w 621373"/>
                <a:gd name="connsiteY19-674" fmla="*/ 521494 h 950116"/>
                <a:gd name="connsiteX20-675" fmla="*/ 8992 w 621373"/>
                <a:gd name="connsiteY20-676" fmla="*/ 431391 h 950116"/>
                <a:gd name="connsiteX21-677" fmla="*/ 6693 w 621373"/>
                <a:gd name="connsiteY21-678" fmla="*/ 414841 h 950116"/>
                <a:gd name="connsiteX22-679" fmla="*/ 1636 w 621373"/>
                <a:gd name="connsiteY22-680" fmla="*/ 378064 h 950116"/>
                <a:gd name="connsiteX23-681" fmla="*/ 30138 w 621373"/>
                <a:gd name="connsiteY23-682" fmla="*/ 323819 h 950116"/>
                <a:gd name="connsiteX24-683" fmla="*/ 56802 w 621373"/>
                <a:gd name="connsiteY24-684" fmla="*/ 363813 h 950116"/>
                <a:gd name="connsiteX25-685" fmla="*/ 54043 w 621373"/>
                <a:gd name="connsiteY25-686" fmla="*/ 150967 h 950116"/>
                <a:gd name="connsiteX26-687" fmla="*/ 139550 w 621373"/>
                <a:gd name="connsiteY26-688" fmla="*/ 82470 h 950116"/>
                <a:gd name="connsiteX27-689" fmla="*/ 266430 w 621373"/>
                <a:gd name="connsiteY27-690" fmla="*/ 52130 h 950116"/>
                <a:gd name="connsiteX28-691" fmla="*/ 360670 w 621373"/>
                <a:gd name="connsiteY28-692" fmla="*/ 4320 h 950116"/>
                <a:gd name="connsiteX29-693" fmla="*/ 440201 w 621373"/>
                <a:gd name="connsiteY29-694" fmla="*/ 21329 h 950116"/>
                <a:gd name="connsiteX30-695" fmla="*/ 490309 w 621373"/>
                <a:gd name="connsiteY30-696" fmla="*/ 89826 h 950116"/>
                <a:gd name="connsiteX31-697" fmla="*/ 549612 w 621373"/>
                <a:gd name="connsiteY31-698" fmla="*/ 258540 h 950116"/>
                <a:gd name="connsiteX32-699" fmla="*/ 564782 w 621373"/>
                <a:gd name="connsiteY32-700" fmla="*/ 229578 h 950116"/>
                <a:gd name="connsiteX0-701" fmla="*/ 564782 w 621373"/>
                <a:gd name="connsiteY0-702" fmla="*/ 229578 h 950116"/>
                <a:gd name="connsiteX1-703" fmla="*/ 590526 w 621373"/>
                <a:gd name="connsiteY1-704" fmla="*/ 217166 h 950116"/>
                <a:gd name="connsiteX2-705" fmla="*/ 610294 w 621373"/>
                <a:gd name="connsiteY2-706" fmla="*/ 246127 h 950116"/>
                <a:gd name="connsiteX3-707" fmla="*/ 621326 w 621373"/>
                <a:gd name="connsiteY3-708" fmla="*/ 321980 h 950116"/>
                <a:gd name="connsiteX4-709" fmla="*/ 608914 w 621373"/>
                <a:gd name="connsiteY4-710" fmla="*/ 428173 h 950116"/>
                <a:gd name="connsiteX5-711" fmla="*/ 586388 w 621373"/>
                <a:gd name="connsiteY5-712" fmla="*/ 448400 h 950116"/>
                <a:gd name="connsiteX6-713" fmla="*/ 574896 w 621373"/>
                <a:gd name="connsiteY6-714" fmla="*/ 463111 h 950116"/>
                <a:gd name="connsiteX7-715" fmla="*/ 574896 w 621373"/>
                <a:gd name="connsiteY7-716" fmla="*/ 490234 h 950116"/>
                <a:gd name="connsiteX8-717" fmla="*/ 560645 w 621373"/>
                <a:gd name="connsiteY8-718" fmla="*/ 593209 h 950116"/>
                <a:gd name="connsiteX9-719" fmla="*/ 545015 w 621373"/>
                <a:gd name="connsiteY9-720" fmla="*/ 618953 h 950116"/>
                <a:gd name="connsiteX10-721" fmla="*/ 556130 w 621373"/>
                <a:gd name="connsiteY10-722" fmla="*/ 728999 h 950116"/>
                <a:gd name="connsiteX11-723" fmla="*/ 555128 w 621373"/>
                <a:gd name="connsiteY11-724" fmla="*/ 808354 h 950116"/>
                <a:gd name="connsiteX12-725" fmla="*/ 465603 w 621373"/>
                <a:gd name="connsiteY12-726" fmla="*/ 935693 h 950116"/>
                <a:gd name="connsiteX13-727" fmla="*/ 402514 w 621373"/>
                <a:gd name="connsiteY13-728" fmla="*/ 946727 h 950116"/>
                <a:gd name="connsiteX14-729" fmla="*/ 252638 w 621373"/>
                <a:gd name="connsiteY14-730" fmla="*/ 858002 h 950116"/>
                <a:gd name="connsiteX15-731" fmla="*/ 157019 w 621373"/>
                <a:gd name="connsiteY15-732" fmla="*/ 755947 h 950116"/>
                <a:gd name="connsiteX16-733" fmla="*/ 136332 w 621373"/>
                <a:gd name="connsiteY16-734" fmla="*/ 659867 h 950116"/>
                <a:gd name="connsiteX17-735" fmla="*/ 94958 w 621373"/>
                <a:gd name="connsiteY17-736" fmla="*/ 550916 h 950116"/>
                <a:gd name="connsiteX18-737" fmla="*/ 78408 w 621373"/>
                <a:gd name="connsiteY18-738" fmla="*/ 537124 h 950116"/>
                <a:gd name="connsiteX19-739" fmla="*/ 53124 w 621373"/>
                <a:gd name="connsiteY19-740" fmla="*/ 521494 h 950116"/>
                <a:gd name="connsiteX20-741" fmla="*/ 8992 w 621373"/>
                <a:gd name="connsiteY20-742" fmla="*/ 431391 h 950116"/>
                <a:gd name="connsiteX21-743" fmla="*/ 1636 w 621373"/>
                <a:gd name="connsiteY21-744" fmla="*/ 378064 h 950116"/>
                <a:gd name="connsiteX22-745" fmla="*/ 30138 w 621373"/>
                <a:gd name="connsiteY22-746" fmla="*/ 323819 h 950116"/>
                <a:gd name="connsiteX23-747" fmla="*/ 56802 w 621373"/>
                <a:gd name="connsiteY23-748" fmla="*/ 363813 h 950116"/>
                <a:gd name="connsiteX24-749" fmla="*/ 54043 w 621373"/>
                <a:gd name="connsiteY24-750" fmla="*/ 150967 h 950116"/>
                <a:gd name="connsiteX25-751" fmla="*/ 139550 w 621373"/>
                <a:gd name="connsiteY25-752" fmla="*/ 82470 h 950116"/>
                <a:gd name="connsiteX26-753" fmla="*/ 266430 w 621373"/>
                <a:gd name="connsiteY26-754" fmla="*/ 52130 h 950116"/>
                <a:gd name="connsiteX27-755" fmla="*/ 360670 w 621373"/>
                <a:gd name="connsiteY27-756" fmla="*/ 4320 h 950116"/>
                <a:gd name="connsiteX28-757" fmla="*/ 440201 w 621373"/>
                <a:gd name="connsiteY28-758" fmla="*/ 21329 h 950116"/>
                <a:gd name="connsiteX29-759" fmla="*/ 490309 w 621373"/>
                <a:gd name="connsiteY29-760" fmla="*/ 89826 h 950116"/>
                <a:gd name="connsiteX30-761" fmla="*/ 549612 w 621373"/>
                <a:gd name="connsiteY30-762" fmla="*/ 258540 h 950116"/>
                <a:gd name="connsiteX31-763" fmla="*/ 564782 w 621373"/>
                <a:gd name="connsiteY31-764" fmla="*/ 229578 h 950116"/>
                <a:gd name="connsiteX0-765" fmla="*/ 564782 w 621373"/>
                <a:gd name="connsiteY0-766" fmla="*/ 229578 h 950116"/>
                <a:gd name="connsiteX1-767" fmla="*/ 590526 w 621373"/>
                <a:gd name="connsiteY1-768" fmla="*/ 217166 h 950116"/>
                <a:gd name="connsiteX2-769" fmla="*/ 610294 w 621373"/>
                <a:gd name="connsiteY2-770" fmla="*/ 246127 h 950116"/>
                <a:gd name="connsiteX3-771" fmla="*/ 621326 w 621373"/>
                <a:gd name="connsiteY3-772" fmla="*/ 321980 h 950116"/>
                <a:gd name="connsiteX4-773" fmla="*/ 608914 w 621373"/>
                <a:gd name="connsiteY4-774" fmla="*/ 428173 h 950116"/>
                <a:gd name="connsiteX5-775" fmla="*/ 586388 w 621373"/>
                <a:gd name="connsiteY5-776" fmla="*/ 448400 h 950116"/>
                <a:gd name="connsiteX6-777" fmla="*/ 574896 w 621373"/>
                <a:gd name="connsiteY6-778" fmla="*/ 490234 h 950116"/>
                <a:gd name="connsiteX7-779" fmla="*/ 560645 w 621373"/>
                <a:gd name="connsiteY7-780" fmla="*/ 593209 h 950116"/>
                <a:gd name="connsiteX8-781" fmla="*/ 545015 w 621373"/>
                <a:gd name="connsiteY8-782" fmla="*/ 618953 h 950116"/>
                <a:gd name="connsiteX9-783" fmla="*/ 556130 w 621373"/>
                <a:gd name="connsiteY9-784" fmla="*/ 728999 h 950116"/>
                <a:gd name="connsiteX10-785" fmla="*/ 555128 w 621373"/>
                <a:gd name="connsiteY10-786" fmla="*/ 808354 h 950116"/>
                <a:gd name="connsiteX11-787" fmla="*/ 465603 w 621373"/>
                <a:gd name="connsiteY11-788" fmla="*/ 935693 h 950116"/>
                <a:gd name="connsiteX12-789" fmla="*/ 402514 w 621373"/>
                <a:gd name="connsiteY12-790" fmla="*/ 946727 h 950116"/>
                <a:gd name="connsiteX13-791" fmla="*/ 252638 w 621373"/>
                <a:gd name="connsiteY13-792" fmla="*/ 858002 h 950116"/>
                <a:gd name="connsiteX14-793" fmla="*/ 157019 w 621373"/>
                <a:gd name="connsiteY14-794" fmla="*/ 755947 h 950116"/>
                <a:gd name="connsiteX15-795" fmla="*/ 136332 w 621373"/>
                <a:gd name="connsiteY15-796" fmla="*/ 659867 h 950116"/>
                <a:gd name="connsiteX16-797" fmla="*/ 94958 w 621373"/>
                <a:gd name="connsiteY16-798" fmla="*/ 550916 h 950116"/>
                <a:gd name="connsiteX17-799" fmla="*/ 78408 w 621373"/>
                <a:gd name="connsiteY17-800" fmla="*/ 537124 h 950116"/>
                <a:gd name="connsiteX18-801" fmla="*/ 53124 w 621373"/>
                <a:gd name="connsiteY18-802" fmla="*/ 521494 h 950116"/>
                <a:gd name="connsiteX19-803" fmla="*/ 8992 w 621373"/>
                <a:gd name="connsiteY19-804" fmla="*/ 431391 h 950116"/>
                <a:gd name="connsiteX20-805" fmla="*/ 1636 w 621373"/>
                <a:gd name="connsiteY20-806" fmla="*/ 378064 h 950116"/>
                <a:gd name="connsiteX21-807" fmla="*/ 30138 w 621373"/>
                <a:gd name="connsiteY21-808" fmla="*/ 323819 h 950116"/>
                <a:gd name="connsiteX22-809" fmla="*/ 56802 w 621373"/>
                <a:gd name="connsiteY22-810" fmla="*/ 363813 h 950116"/>
                <a:gd name="connsiteX23-811" fmla="*/ 54043 w 621373"/>
                <a:gd name="connsiteY23-812" fmla="*/ 150967 h 950116"/>
                <a:gd name="connsiteX24-813" fmla="*/ 139550 w 621373"/>
                <a:gd name="connsiteY24-814" fmla="*/ 82470 h 950116"/>
                <a:gd name="connsiteX25-815" fmla="*/ 266430 w 621373"/>
                <a:gd name="connsiteY25-816" fmla="*/ 52130 h 950116"/>
                <a:gd name="connsiteX26-817" fmla="*/ 360670 w 621373"/>
                <a:gd name="connsiteY26-818" fmla="*/ 4320 h 950116"/>
                <a:gd name="connsiteX27-819" fmla="*/ 440201 w 621373"/>
                <a:gd name="connsiteY27-820" fmla="*/ 21329 h 950116"/>
                <a:gd name="connsiteX28-821" fmla="*/ 490309 w 621373"/>
                <a:gd name="connsiteY28-822" fmla="*/ 89826 h 950116"/>
                <a:gd name="connsiteX29-823" fmla="*/ 549612 w 621373"/>
                <a:gd name="connsiteY29-824" fmla="*/ 258540 h 950116"/>
                <a:gd name="connsiteX30-825" fmla="*/ 564782 w 621373"/>
                <a:gd name="connsiteY30-826" fmla="*/ 229578 h 950116"/>
                <a:gd name="connsiteX0-827" fmla="*/ 564782 w 621373"/>
                <a:gd name="connsiteY0-828" fmla="*/ 229578 h 950116"/>
                <a:gd name="connsiteX1-829" fmla="*/ 590526 w 621373"/>
                <a:gd name="connsiteY1-830" fmla="*/ 217166 h 950116"/>
                <a:gd name="connsiteX2-831" fmla="*/ 610294 w 621373"/>
                <a:gd name="connsiteY2-832" fmla="*/ 246127 h 950116"/>
                <a:gd name="connsiteX3-833" fmla="*/ 621326 w 621373"/>
                <a:gd name="connsiteY3-834" fmla="*/ 321980 h 950116"/>
                <a:gd name="connsiteX4-835" fmla="*/ 608914 w 621373"/>
                <a:gd name="connsiteY4-836" fmla="*/ 428173 h 950116"/>
                <a:gd name="connsiteX5-837" fmla="*/ 586388 w 621373"/>
                <a:gd name="connsiteY5-838" fmla="*/ 448400 h 950116"/>
                <a:gd name="connsiteX6-839" fmla="*/ 574896 w 621373"/>
                <a:gd name="connsiteY6-840" fmla="*/ 490234 h 950116"/>
                <a:gd name="connsiteX7-841" fmla="*/ 560645 w 621373"/>
                <a:gd name="connsiteY7-842" fmla="*/ 593209 h 950116"/>
                <a:gd name="connsiteX8-843" fmla="*/ 545015 w 621373"/>
                <a:gd name="connsiteY8-844" fmla="*/ 618953 h 950116"/>
                <a:gd name="connsiteX9-845" fmla="*/ 556130 w 621373"/>
                <a:gd name="connsiteY9-846" fmla="*/ 728999 h 950116"/>
                <a:gd name="connsiteX10-847" fmla="*/ 555128 w 621373"/>
                <a:gd name="connsiteY10-848" fmla="*/ 808354 h 950116"/>
                <a:gd name="connsiteX11-849" fmla="*/ 465603 w 621373"/>
                <a:gd name="connsiteY11-850" fmla="*/ 935693 h 950116"/>
                <a:gd name="connsiteX12-851" fmla="*/ 402514 w 621373"/>
                <a:gd name="connsiteY12-852" fmla="*/ 946727 h 950116"/>
                <a:gd name="connsiteX13-853" fmla="*/ 252638 w 621373"/>
                <a:gd name="connsiteY13-854" fmla="*/ 858002 h 950116"/>
                <a:gd name="connsiteX14-855" fmla="*/ 157019 w 621373"/>
                <a:gd name="connsiteY14-856" fmla="*/ 755947 h 950116"/>
                <a:gd name="connsiteX15-857" fmla="*/ 136332 w 621373"/>
                <a:gd name="connsiteY15-858" fmla="*/ 659867 h 950116"/>
                <a:gd name="connsiteX16-859" fmla="*/ 94958 w 621373"/>
                <a:gd name="connsiteY16-860" fmla="*/ 550916 h 950116"/>
                <a:gd name="connsiteX17-861" fmla="*/ 78408 w 621373"/>
                <a:gd name="connsiteY17-862" fmla="*/ 537124 h 950116"/>
                <a:gd name="connsiteX18-863" fmla="*/ 53124 w 621373"/>
                <a:gd name="connsiteY18-864" fmla="*/ 521494 h 950116"/>
                <a:gd name="connsiteX19-865" fmla="*/ 8992 w 621373"/>
                <a:gd name="connsiteY19-866" fmla="*/ 431391 h 950116"/>
                <a:gd name="connsiteX20-867" fmla="*/ 1636 w 621373"/>
                <a:gd name="connsiteY20-868" fmla="*/ 378064 h 950116"/>
                <a:gd name="connsiteX21-869" fmla="*/ 30138 w 621373"/>
                <a:gd name="connsiteY21-870" fmla="*/ 323819 h 950116"/>
                <a:gd name="connsiteX22-871" fmla="*/ 56802 w 621373"/>
                <a:gd name="connsiteY22-872" fmla="*/ 363813 h 950116"/>
                <a:gd name="connsiteX23-873" fmla="*/ 54043 w 621373"/>
                <a:gd name="connsiteY23-874" fmla="*/ 150967 h 950116"/>
                <a:gd name="connsiteX24-875" fmla="*/ 139550 w 621373"/>
                <a:gd name="connsiteY24-876" fmla="*/ 82470 h 950116"/>
                <a:gd name="connsiteX25-877" fmla="*/ 266430 w 621373"/>
                <a:gd name="connsiteY25-878" fmla="*/ 52130 h 950116"/>
                <a:gd name="connsiteX26-879" fmla="*/ 360670 w 621373"/>
                <a:gd name="connsiteY26-880" fmla="*/ 4320 h 950116"/>
                <a:gd name="connsiteX27-881" fmla="*/ 440201 w 621373"/>
                <a:gd name="connsiteY27-882" fmla="*/ 21329 h 950116"/>
                <a:gd name="connsiteX28-883" fmla="*/ 490309 w 621373"/>
                <a:gd name="connsiteY28-884" fmla="*/ 89826 h 950116"/>
                <a:gd name="connsiteX29-885" fmla="*/ 549612 w 621373"/>
                <a:gd name="connsiteY29-886" fmla="*/ 258540 h 950116"/>
                <a:gd name="connsiteX30-887" fmla="*/ 564782 w 621373"/>
                <a:gd name="connsiteY30-888" fmla="*/ 229578 h 950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-1" fmla="*/ 633141 w 708887"/>
                <a:gd name="connsiteY0-2" fmla="*/ 62528 h 322803"/>
                <a:gd name="connsiteX1-3" fmla="*/ 672676 w 708887"/>
                <a:gd name="connsiteY1-4" fmla="*/ 155849 h 322803"/>
                <a:gd name="connsiteX2-5" fmla="*/ 707614 w 708887"/>
                <a:gd name="connsiteY2-6" fmla="*/ 245493 h 322803"/>
                <a:gd name="connsiteX3-7" fmla="*/ 694283 w 708887"/>
                <a:gd name="connsiteY3-8" fmla="*/ 261123 h 322803"/>
                <a:gd name="connsiteX4-9" fmla="*/ 629464 w 708887"/>
                <a:gd name="connsiteY4-10" fmla="*/ 261583 h 322803"/>
                <a:gd name="connsiteX5-11" fmla="*/ 550393 w 708887"/>
                <a:gd name="connsiteY5-12" fmla="*/ 285947 h 322803"/>
                <a:gd name="connsiteX6-13" fmla="*/ 430409 w 708887"/>
                <a:gd name="connsiteY6-14" fmla="*/ 317208 h 322803"/>
                <a:gd name="connsiteX7-15" fmla="*/ 296173 w 708887"/>
                <a:gd name="connsiteY7-16" fmla="*/ 322724 h 322803"/>
                <a:gd name="connsiteX8-17" fmla="*/ 210207 w 708887"/>
                <a:gd name="connsiteY8-18" fmla="*/ 313990 h 322803"/>
                <a:gd name="connsiteX9-19" fmla="*/ 63560 w 708887"/>
                <a:gd name="connsiteY9-20" fmla="*/ 280431 h 322803"/>
                <a:gd name="connsiteX10-21" fmla="*/ 7935 w 708887"/>
                <a:gd name="connsiteY10-22" fmla="*/ 248711 h 322803"/>
                <a:gd name="connsiteX11-23" fmla="*/ 1499 w 708887"/>
                <a:gd name="connsiteY11-24" fmla="*/ 222507 h 322803"/>
                <a:gd name="connsiteX12-25" fmla="*/ 18508 w 708887"/>
                <a:gd name="connsiteY12-26" fmla="*/ 212853 h 322803"/>
                <a:gd name="connsiteX13-27" fmla="*/ 178028 w 708887"/>
                <a:gd name="connsiteY13-28" fmla="*/ 191707 h 322803"/>
                <a:gd name="connsiteX14-29" fmla="*/ 276865 w 708887"/>
                <a:gd name="connsiteY14-30" fmla="*/ 152171 h 322803"/>
                <a:gd name="connsiteX15-31" fmla="*/ 374784 w 708887"/>
                <a:gd name="connsiteY15-32" fmla="*/ 95627 h 322803"/>
                <a:gd name="connsiteX16-33" fmla="*/ 383518 w 708887"/>
                <a:gd name="connsiteY16-34" fmla="*/ 82755 h 322803"/>
                <a:gd name="connsiteX17-35" fmla="*/ 348580 w 708887"/>
                <a:gd name="connsiteY17-36" fmla="*/ 82296 h 322803"/>
                <a:gd name="connsiteX18-37" fmla="*/ 256638 w 708887"/>
                <a:gd name="connsiteY18-38" fmla="*/ 62988 h 322803"/>
                <a:gd name="connsiteX19-39" fmla="*/ 231354 w 708887"/>
                <a:gd name="connsiteY19-40" fmla="*/ 43680 h 322803"/>
                <a:gd name="connsiteX20-41" fmla="*/ 246065 w 708887"/>
                <a:gd name="connsiteY20-42" fmla="*/ 2306 h 322803"/>
                <a:gd name="connsiteX21-43" fmla="*/ 310424 w 708887"/>
                <a:gd name="connsiteY21-44" fmla="*/ 5983 h 322803"/>
                <a:gd name="connsiteX22-45" fmla="*/ 320538 w 708887"/>
                <a:gd name="connsiteY22-46" fmla="*/ 7822 h 322803"/>
                <a:gd name="connsiteX23-47" fmla="*/ 483735 w 708887"/>
                <a:gd name="connsiteY23-48" fmla="*/ 14258 h 322803"/>
                <a:gd name="connsiteX24-49" fmla="*/ 587170 w 708887"/>
                <a:gd name="connsiteY24-50" fmla="*/ 48736 h 322803"/>
                <a:gd name="connsiteX25-51" fmla="*/ 633141 w 708887"/>
                <a:gd name="connsiteY25-52" fmla="*/ 62528 h 322803"/>
                <a:gd name="connsiteX0-53" fmla="*/ 633141 w 707614"/>
                <a:gd name="connsiteY0-54" fmla="*/ 62528 h 322803"/>
                <a:gd name="connsiteX1-55" fmla="*/ 672676 w 707614"/>
                <a:gd name="connsiteY1-56" fmla="*/ 155849 h 322803"/>
                <a:gd name="connsiteX2-57" fmla="*/ 707614 w 707614"/>
                <a:gd name="connsiteY2-58" fmla="*/ 245493 h 322803"/>
                <a:gd name="connsiteX3-59" fmla="*/ 629464 w 707614"/>
                <a:gd name="connsiteY3-60" fmla="*/ 261583 h 322803"/>
                <a:gd name="connsiteX4-61" fmla="*/ 550393 w 707614"/>
                <a:gd name="connsiteY4-62" fmla="*/ 285947 h 322803"/>
                <a:gd name="connsiteX5-63" fmla="*/ 430409 w 707614"/>
                <a:gd name="connsiteY5-64" fmla="*/ 317208 h 322803"/>
                <a:gd name="connsiteX6-65" fmla="*/ 296173 w 707614"/>
                <a:gd name="connsiteY6-66" fmla="*/ 322724 h 322803"/>
                <a:gd name="connsiteX7-67" fmla="*/ 210207 w 707614"/>
                <a:gd name="connsiteY7-68" fmla="*/ 313990 h 322803"/>
                <a:gd name="connsiteX8-69" fmla="*/ 63560 w 707614"/>
                <a:gd name="connsiteY8-70" fmla="*/ 280431 h 322803"/>
                <a:gd name="connsiteX9-71" fmla="*/ 7935 w 707614"/>
                <a:gd name="connsiteY9-72" fmla="*/ 248711 h 322803"/>
                <a:gd name="connsiteX10-73" fmla="*/ 1499 w 707614"/>
                <a:gd name="connsiteY10-74" fmla="*/ 222507 h 322803"/>
                <a:gd name="connsiteX11-75" fmla="*/ 18508 w 707614"/>
                <a:gd name="connsiteY11-76" fmla="*/ 212853 h 322803"/>
                <a:gd name="connsiteX12-77" fmla="*/ 178028 w 707614"/>
                <a:gd name="connsiteY12-78" fmla="*/ 191707 h 322803"/>
                <a:gd name="connsiteX13-79" fmla="*/ 276865 w 707614"/>
                <a:gd name="connsiteY13-80" fmla="*/ 152171 h 322803"/>
                <a:gd name="connsiteX14-81" fmla="*/ 374784 w 707614"/>
                <a:gd name="connsiteY14-82" fmla="*/ 95627 h 322803"/>
                <a:gd name="connsiteX15-83" fmla="*/ 383518 w 707614"/>
                <a:gd name="connsiteY15-84" fmla="*/ 82755 h 322803"/>
                <a:gd name="connsiteX16-85" fmla="*/ 348580 w 707614"/>
                <a:gd name="connsiteY16-86" fmla="*/ 82296 h 322803"/>
                <a:gd name="connsiteX17-87" fmla="*/ 256638 w 707614"/>
                <a:gd name="connsiteY17-88" fmla="*/ 62988 h 322803"/>
                <a:gd name="connsiteX18-89" fmla="*/ 231354 w 707614"/>
                <a:gd name="connsiteY18-90" fmla="*/ 43680 h 322803"/>
                <a:gd name="connsiteX19-91" fmla="*/ 246065 w 707614"/>
                <a:gd name="connsiteY19-92" fmla="*/ 2306 h 322803"/>
                <a:gd name="connsiteX20-93" fmla="*/ 310424 w 707614"/>
                <a:gd name="connsiteY20-94" fmla="*/ 5983 h 322803"/>
                <a:gd name="connsiteX21-95" fmla="*/ 320538 w 707614"/>
                <a:gd name="connsiteY21-96" fmla="*/ 7822 h 322803"/>
                <a:gd name="connsiteX22-97" fmla="*/ 483735 w 707614"/>
                <a:gd name="connsiteY22-98" fmla="*/ 14258 h 322803"/>
                <a:gd name="connsiteX23-99" fmla="*/ 587170 w 707614"/>
                <a:gd name="connsiteY23-100" fmla="*/ 48736 h 322803"/>
                <a:gd name="connsiteX24-101" fmla="*/ 633141 w 707614"/>
                <a:gd name="connsiteY24-102" fmla="*/ 62528 h 322803"/>
                <a:gd name="connsiteX0-103" fmla="*/ 633141 w 707619"/>
                <a:gd name="connsiteY0-104" fmla="*/ 62528 h 322803"/>
                <a:gd name="connsiteX1-105" fmla="*/ 707614 w 707619"/>
                <a:gd name="connsiteY1-106" fmla="*/ 245493 h 322803"/>
                <a:gd name="connsiteX2-107" fmla="*/ 629464 w 707619"/>
                <a:gd name="connsiteY2-108" fmla="*/ 261583 h 322803"/>
                <a:gd name="connsiteX3-109" fmla="*/ 550393 w 707619"/>
                <a:gd name="connsiteY3-110" fmla="*/ 285947 h 322803"/>
                <a:gd name="connsiteX4-111" fmla="*/ 430409 w 707619"/>
                <a:gd name="connsiteY4-112" fmla="*/ 317208 h 322803"/>
                <a:gd name="connsiteX5-113" fmla="*/ 296173 w 707619"/>
                <a:gd name="connsiteY5-114" fmla="*/ 322724 h 322803"/>
                <a:gd name="connsiteX6-115" fmla="*/ 210207 w 707619"/>
                <a:gd name="connsiteY6-116" fmla="*/ 313990 h 322803"/>
                <a:gd name="connsiteX7-117" fmla="*/ 63560 w 707619"/>
                <a:gd name="connsiteY7-118" fmla="*/ 280431 h 322803"/>
                <a:gd name="connsiteX8-119" fmla="*/ 7935 w 707619"/>
                <a:gd name="connsiteY8-120" fmla="*/ 248711 h 322803"/>
                <a:gd name="connsiteX9-121" fmla="*/ 1499 w 707619"/>
                <a:gd name="connsiteY9-122" fmla="*/ 222507 h 322803"/>
                <a:gd name="connsiteX10-123" fmla="*/ 18508 w 707619"/>
                <a:gd name="connsiteY10-124" fmla="*/ 212853 h 322803"/>
                <a:gd name="connsiteX11-125" fmla="*/ 178028 w 707619"/>
                <a:gd name="connsiteY11-126" fmla="*/ 191707 h 322803"/>
                <a:gd name="connsiteX12-127" fmla="*/ 276865 w 707619"/>
                <a:gd name="connsiteY12-128" fmla="*/ 152171 h 322803"/>
                <a:gd name="connsiteX13-129" fmla="*/ 374784 w 707619"/>
                <a:gd name="connsiteY13-130" fmla="*/ 95627 h 322803"/>
                <a:gd name="connsiteX14-131" fmla="*/ 383518 w 707619"/>
                <a:gd name="connsiteY14-132" fmla="*/ 82755 h 322803"/>
                <a:gd name="connsiteX15-133" fmla="*/ 348580 w 707619"/>
                <a:gd name="connsiteY15-134" fmla="*/ 82296 h 322803"/>
                <a:gd name="connsiteX16-135" fmla="*/ 256638 w 707619"/>
                <a:gd name="connsiteY16-136" fmla="*/ 62988 h 322803"/>
                <a:gd name="connsiteX17-137" fmla="*/ 231354 w 707619"/>
                <a:gd name="connsiteY17-138" fmla="*/ 43680 h 322803"/>
                <a:gd name="connsiteX18-139" fmla="*/ 246065 w 707619"/>
                <a:gd name="connsiteY18-140" fmla="*/ 2306 h 322803"/>
                <a:gd name="connsiteX19-141" fmla="*/ 310424 w 707619"/>
                <a:gd name="connsiteY19-142" fmla="*/ 5983 h 322803"/>
                <a:gd name="connsiteX20-143" fmla="*/ 320538 w 707619"/>
                <a:gd name="connsiteY20-144" fmla="*/ 7822 h 322803"/>
                <a:gd name="connsiteX21-145" fmla="*/ 483735 w 707619"/>
                <a:gd name="connsiteY21-146" fmla="*/ 14258 h 322803"/>
                <a:gd name="connsiteX22-147" fmla="*/ 587170 w 707619"/>
                <a:gd name="connsiteY22-148" fmla="*/ 48736 h 322803"/>
                <a:gd name="connsiteX23-149" fmla="*/ 633141 w 707619"/>
                <a:gd name="connsiteY23-150" fmla="*/ 62528 h 3228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-1" fmla="*/ 562182 w 562182"/>
                <a:gd name="connsiteY0-2" fmla="*/ 401387 h 563665"/>
                <a:gd name="connsiteX1-3" fmla="*/ 549769 w 562182"/>
                <a:gd name="connsiteY1-4" fmla="*/ 454713 h 563665"/>
                <a:gd name="connsiteX2-5" fmla="*/ 535058 w 562182"/>
                <a:gd name="connsiteY2-6" fmla="*/ 409662 h 563665"/>
                <a:gd name="connsiteX3-7" fmla="*/ 460126 w 562182"/>
                <a:gd name="connsiteY3-8" fmla="*/ 229455 h 563665"/>
                <a:gd name="connsiteX4-9" fmla="*/ 325430 w 562182"/>
                <a:gd name="connsiteY4-10" fmla="*/ 197735 h 563665"/>
                <a:gd name="connsiteX5-11" fmla="*/ 257393 w 562182"/>
                <a:gd name="connsiteY5-12" fmla="*/ 236810 h 563665"/>
                <a:gd name="connsiteX6-13" fmla="*/ 142925 w 562182"/>
                <a:gd name="connsiteY6-14" fmla="*/ 262554 h 563665"/>
                <a:gd name="connsiteX7-15" fmla="*/ 108907 w 562182"/>
                <a:gd name="connsiteY7-16" fmla="*/ 260256 h 563665"/>
                <a:gd name="connsiteX8-17" fmla="*/ 65234 w 562182"/>
                <a:gd name="connsiteY8-18" fmla="*/ 291516 h 563665"/>
                <a:gd name="connsiteX9-19" fmla="*/ 53741 w 562182"/>
                <a:gd name="connsiteY9-20" fmla="*/ 373804 h 563665"/>
                <a:gd name="connsiteX10-21" fmla="*/ 61097 w 562182"/>
                <a:gd name="connsiteY10-22" fmla="*/ 551253 h 563665"/>
                <a:gd name="connsiteX11-23" fmla="*/ 59258 w 562182"/>
                <a:gd name="connsiteY11-24" fmla="*/ 563665 h 563665"/>
                <a:gd name="connsiteX12-25" fmla="*/ 27538 w 562182"/>
                <a:gd name="connsiteY12-26" fmla="*/ 497926 h 563665"/>
                <a:gd name="connsiteX13-27" fmla="*/ 415 w 562182"/>
                <a:gd name="connsiteY13-28" fmla="*/ 371965 h 563665"/>
                <a:gd name="connsiteX14-29" fmla="*/ 15126 w 562182"/>
                <a:gd name="connsiteY14-30" fmla="*/ 292435 h 563665"/>
                <a:gd name="connsiteX15-31" fmla="*/ 8690 w 562182"/>
                <a:gd name="connsiteY15-32" fmla="*/ 202332 h 563665"/>
                <a:gd name="connsiteX16-33" fmla="*/ 43168 w 562182"/>
                <a:gd name="connsiteY16-34" fmla="*/ 142570 h 563665"/>
                <a:gd name="connsiteX17-35" fmla="*/ 166830 w 562182"/>
                <a:gd name="connsiteY17-36" fmla="*/ 34538 h 563665"/>
                <a:gd name="connsiteX18-37" fmla="*/ 367724 w 562182"/>
                <a:gd name="connsiteY18-38" fmla="*/ 35457 h 563665"/>
                <a:gd name="connsiteX19-39" fmla="*/ 411396 w 562182"/>
                <a:gd name="connsiteY19-40" fmla="*/ 104873 h 563665"/>
                <a:gd name="connsiteX20-41" fmla="*/ 421050 w 562182"/>
                <a:gd name="connsiteY20-42" fmla="*/ 115447 h 563665"/>
                <a:gd name="connsiteX21-43" fmla="*/ 526324 w 562182"/>
                <a:gd name="connsiteY21-44" fmla="*/ 200953 h 563665"/>
                <a:gd name="connsiteX22-45" fmla="*/ 558044 w 562182"/>
                <a:gd name="connsiteY22-46" fmla="*/ 382079 h 563665"/>
                <a:gd name="connsiteX23-47" fmla="*/ 562182 w 562182"/>
                <a:gd name="connsiteY23-48" fmla="*/ 401387 h 56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 Placeholder 10"/>
          <p:cNvSpPr txBox="1"/>
          <p:nvPr/>
        </p:nvSpPr>
        <p:spPr>
          <a:xfrm>
            <a:off x="3754215" y="3696880"/>
            <a:ext cx="4076411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ko-KR" sz="2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54215" y="4170036"/>
            <a:ext cx="407641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7" name="Picture 6" descr="Screenshot 2025-04-22 180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945" y="635"/>
            <a:ext cx="6536055" cy="69716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flipH="1">
            <a:off x="348624" y="1898482"/>
            <a:ext cx="5071100" cy="4959518"/>
            <a:chOff x="7602888" y="3079795"/>
            <a:chExt cx="3520981" cy="3443508"/>
          </a:xfrm>
        </p:grpSpPr>
        <p:sp>
          <p:nvSpPr>
            <p:cNvPr id="16" name="Freeform: Shape 15"/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-1" fmla="*/ 2502386 w 2887263"/>
                <a:gd name="connsiteY0-2" fmla="*/ 1111120 h 2567484"/>
                <a:gd name="connsiteX1-3" fmla="*/ 2493192 w 2887263"/>
                <a:gd name="connsiteY1-4" fmla="*/ 1191110 h 2567484"/>
                <a:gd name="connsiteX2-5" fmla="*/ 2465609 w 2887263"/>
                <a:gd name="connsiteY2-6" fmla="*/ 1303739 h 2567484"/>
                <a:gd name="connsiteX3-7" fmla="*/ 2453657 w 2887263"/>
                <a:gd name="connsiteY3-8" fmla="*/ 1324886 h 2567484"/>
                <a:gd name="connsiteX4-9" fmla="*/ 2454117 w 2887263"/>
                <a:gd name="connsiteY4-10" fmla="*/ 1328564 h 2567484"/>
                <a:gd name="connsiteX5-11" fmla="*/ 2453197 w 2887263"/>
                <a:gd name="connsiteY5-12" fmla="*/ 1345573 h 2567484"/>
                <a:gd name="connsiteX6-13" fmla="*/ 2487675 w 2887263"/>
                <a:gd name="connsiteY6-14" fmla="*/ 1308796 h 2567484"/>
                <a:gd name="connsiteX7-15" fmla="*/ 2519396 w 2887263"/>
                <a:gd name="connsiteY7-16" fmla="*/ 1277536 h 2567484"/>
                <a:gd name="connsiteX8-17" fmla="*/ 2527210 w 2887263"/>
                <a:gd name="connsiteY8-18" fmla="*/ 1254091 h 2567484"/>
                <a:gd name="connsiteX9-19" fmla="*/ 2506983 w 2887263"/>
                <a:gd name="connsiteY9-20" fmla="*/ 1139623 h 2567484"/>
                <a:gd name="connsiteX10-21" fmla="*/ 2502386 w 2887263"/>
                <a:gd name="connsiteY10-22" fmla="*/ 1111120 h 2567484"/>
                <a:gd name="connsiteX11-23" fmla="*/ 2084510 w 2887263"/>
                <a:gd name="connsiteY11-24" fmla="*/ 0 h 2567484"/>
                <a:gd name="connsiteX12-25" fmla="*/ 2147031 w 2887263"/>
                <a:gd name="connsiteY12-26" fmla="*/ 103435 h 2567484"/>
                <a:gd name="connsiteX13-27" fmla="*/ 2146811 w 2887263"/>
                <a:gd name="connsiteY13-28" fmla="*/ 106364 h 2567484"/>
                <a:gd name="connsiteX14-29" fmla="*/ 2155764 w 2887263"/>
                <a:gd name="connsiteY14-30" fmla="*/ 114927 h 2567484"/>
                <a:gd name="connsiteX15-31" fmla="*/ 2185645 w 2887263"/>
                <a:gd name="connsiteY15-32" fmla="*/ 115387 h 2567484"/>
                <a:gd name="connsiteX16-33" fmla="*/ 2343326 w 2887263"/>
                <a:gd name="connsiteY16-34" fmla="*/ 156761 h 2567484"/>
                <a:gd name="connsiteX17-35" fmla="*/ 2510201 w 2887263"/>
                <a:gd name="connsiteY17-36" fmla="*/ 225258 h 2567484"/>
                <a:gd name="connsiteX18-37" fmla="*/ 2626968 w 2887263"/>
                <a:gd name="connsiteY18-38" fmla="*/ 307086 h 2567484"/>
                <a:gd name="connsiteX19-39" fmla="*/ 2693166 w 2887263"/>
                <a:gd name="connsiteY19-40" fmla="*/ 393052 h 2567484"/>
                <a:gd name="connsiteX20-41" fmla="*/ 2731322 w 2887263"/>
                <a:gd name="connsiteY20-42" fmla="*/ 470284 h 2567484"/>
                <a:gd name="connsiteX21-43" fmla="*/ 2762123 w 2887263"/>
                <a:gd name="connsiteY21-44" fmla="*/ 572339 h 2567484"/>
                <a:gd name="connsiteX22-45" fmla="*/ 2785108 w 2887263"/>
                <a:gd name="connsiteY22-46" fmla="*/ 676694 h 2567484"/>
                <a:gd name="connsiteX23-47" fmla="*/ 2804876 w 2887263"/>
                <a:gd name="connsiteY23-48" fmla="*/ 790242 h 2567484"/>
                <a:gd name="connsiteX24-49" fmla="*/ 2823264 w 2887263"/>
                <a:gd name="connsiteY24-50" fmla="*/ 893218 h 2567484"/>
                <a:gd name="connsiteX25-51" fmla="*/ 2830160 w 2887263"/>
                <a:gd name="connsiteY25-52" fmla="*/ 948843 h 2567484"/>
                <a:gd name="connsiteX26-53" fmla="*/ 2853145 w 2887263"/>
                <a:gd name="connsiteY26-54" fmla="*/ 1132727 h 2567484"/>
                <a:gd name="connsiteX27-55" fmla="*/ 2870614 w 2887263"/>
                <a:gd name="connsiteY27-56" fmla="*/ 1276157 h 2567484"/>
                <a:gd name="connsiteX28-57" fmla="*/ 2880728 w 2887263"/>
                <a:gd name="connsiteY28-58" fmla="*/ 1365800 h 2567484"/>
                <a:gd name="connsiteX29-59" fmla="*/ 2887164 w 2887263"/>
                <a:gd name="connsiteY29-60" fmla="*/ 1435217 h 2567484"/>
                <a:gd name="connsiteX30-61" fmla="*/ 2873373 w 2887263"/>
                <a:gd name="connsiteY30-62" fmla="*/ 1455444 h 2567484"/>
                <a:gd name="connsiteX31-63" fmla="*/ 2661446 w 2887263"/>
                <a:gd name="connsiteY31-64" fmla="*/ 1554282 h 2567484"/>
                <a:gd name="connsiteX32-65" fmla="*/ 2448600 w 2887263"/>
                <a:gd name="connsiteY32-66" fmla="*/ 1652200 h 2567484"/>
                <a:gd name="connsiteX33-67" fmla="*/ 2447681 w 2887263"/>
                <a:gd name="connsiteY33-68" fmla="*/ 1794251 h 2567484"/>
                <a:gd name="connsiteX34-69" fmla="*/ 2452278 w 2887263"/>
                <a:gd name="connsiteY34-70" fmla="*/ 2138114 h 2567484"/>
                <a:gd name="connsiteX35-71" fmla="*/ 2458714 w 2887263"/>
                <a:gd name="connsiteY35-72" fmla="*/ 2567484 h 2567484"/>
                <a:gd name="connsiteX36-73" fmla="*/ 1263006 w 2887263"/>
                <a:gd name="connsiteY36-74" fmla="*/ 2567484 h 2567484"/>
                <a:gd name="connsiteX37-75" fmla="*/ 1282774 w 2887263"/>
                <a:gd name="connsiteY37-76" fmla="*/ 2310506 h 2567484"/>
                <a:gd name="connsiteX38-77" fmla="*/ 1307598 w 2887263"/>
                <a:gd name="connsiteY38-78" fmla="*/ 2093982 h 2567484"/>
                <a:gd name="connsiteX39-79" fmla="*/ 1331503 w 2887263"/>
                <a:gd name="connsiteY39-80" fmla="*/ 1937680 h 2567484"/>
                <a:gd name="connsiteX40-81" fmla="*/ 1373796 w 2887263"/>
                <a:gd name="connsiteY40-82" fmla="*/ 1729431 h 2567484"/>
                <a:gd name="connsiteX41-83" fmla="*/ 1407355 w 2887263"/>
                <a:gd name="connsiteY41-84" fmla="*/ 1629674 h 2567484"/>
                <a:gd name="connsiteX42-85" fmla="*/ 1414711 w 2887263"/>
                <a:gd name="connsiteY42-86" fmla="*/ 1601632 h 2567484"/>
                <a:gd name="connsiteX43-87" fmla="*/ 1407355 w 2887263"/>
                <a:gd name="connsiteY43-88" fmla="*/ 1593817 h 2567484"/>
                <a:gd name="connsiteX44-89" fmla="*/ 1380692 w 2887263"/>
                <a:gd name="connsiteY44-90" fmla="*/ 1481188 h 2567484"/>
                <a:gd name="connsiteX45-91" fmla="*/ 1359086 w 2887263"/>
                <a:gd name="connsiteY45-92" fmla="*/ 1385108 h 2567484"/>
                <a:gd name="connsiteX46-93" fmla="*/ 1320470 w 2887263"/>
                <a:gd name="connsiteY46-94" fmla="*/ 1223290 h 2567484"/>
                <a:gd name="connsiteX47-95" fmla="*/ 1297484 w 2887263"/>
                <a:gd name="connsiteY47-96" fmla="*/ 1117556 h 2567484"/>
                <a:gd name="connsiteX48-97" fmla="*/ 1288750 w 2887263"/>
                <a:gd name="connsiteY48-98" fmla="*/ 1097329 h 2567484"/>
                <a:gd name="connsiteX49-99" fmla="*/ 1247836 w 2887263"/>
                <a:gd name="connsiteY49-100" fmla="*/ 1174561 h 2567484"/>
                <a:gd name="connsiteX50-101" fmla="*/ 1186694 w 2887263"/>
                <a:gd name="connsiteY50-102" fmla="*/ 1272479 h 2567484"/>
                <a:gd name="connsiteX51-103" fmla="*/ 1127391 w 2887263"/>
                <a:gd name="connsiteY51-104" fmla="*/ 1352928 h 2567484"/>
                <a:gd name="connsiteX52-105" fmla="*/ 962355 w 2887263"/>
                <a:gd name="connsiteY52-106" fmla="*/ 1517045 h 2567484"/>
                <a:gd name="connsiteX53-107" fmla="*/ 851105 w 2887263"/>
                <a:gd name="connsiteY53-108" fmla="*/ 1597954 h 2567484"/>
                <a:gd name="connsiteX54-109" fmla="*/ 766059 w 2887263"/>
                <a:gd name="connsiteY54-110" fmla="*/ 1646683 h 2567484"/>
                <a:gd name="connsiteX55-111" fmla="*/ 494829 w 2887263"/>
                <a:gd name="connsiteY55-112" fmla="*/ 1763910 h 2567484"/>
                <a:gd name="connsiteX56-113" fmla="*/ 387717 w 2887263"/>
                <a:gd name="connsiteY56-114" fmla="*/ 1787815 h 2567484"/>
                <a:gd name="connsiteX57-115" fmla="*/ 272789 w 2887263"/>
                <a:gd name="connsiteY57-116" fmla="*/ 1802066 h 2567484"/>
                <a:gd name="connsiteX58-117" fmla="*/ 104995 w 2887263"/>
                <a:gd name="connsiteY58-118" fmla="*/ 1814937 h 2567484"/>
                <a:gd name="connsiteX59-119" fmla="*/ 82929 w 2887263"/>
                <a:gd name="connsiteY59-120" fmla="*/ 1797928 h 2567484"/>
                <a:gd name="connsiteX60-121" fmla="*/ 77872 w 2887263"/>
                <a:gd name="connsiteY60-122" fmla="*/ 1793791 h 2567484"/>
                <a:gd name="connsiteX61-123" fmla="*/ 61322 w 2887263"/>
                <a:gd name="connsiteY61-124" fmla="*/ 1768966 h 2567484"/>
                <a:gd name="connsiteX62-125" fmla="*/ 15811 w 2887263"/>
                <a:gd name="connsiteY62-126" fmla="*/ 1648063 h 2567484"/>
                <a:gd name="connsiteX63-127" fmla="*/ 5237 w 2887263"/>
                <a:gd name="connsiteY63-128" fmla="*/ 1623238 h 2567484"/>
                <a:gd name="connsiteX64-129" fmla="*/ 1100 w 2887263"/>
                <a:gd name="connsiteY64-130" fmla="*/ 1602091 h 2567484"/>
                <a:gd name="connsiteX65-131" fmla="*/ 48450 w 2887263"/>
                <a:gd name="connsiteY65-132" fmla="*/ 1582784 h 2567484"/>
                <a:gd name="connsiteX66-133" fmla="*/ 308187 w 2887263"/>
                <a:gd name="connsiteY66-134" fmla="*/ 1494979 h 2567484"/>
                <a:gd name="connsiteX67-135" fmla="*/ 378063 w 2887263"/>
                <a:gd name="connsiteY67-136" fmla="*/ 1465098 h 2567484"/>
                <a:gd name="connsiteX68-137" fmla="*/ 418058 w 2887263"/>
                <a:gd name="connsiteY68-138" fmla="*/ 1449008 h 2567484"/>
                <a:gd name="connsiteX69-139" fmla="*/ 576658 w 2887263"/>
                <a:gd name="connsiteY69-140" fmla="*/ 1360284 h 2567484"/>
                <a:gd name="connsiteX70-141" fmla="*/ 783528 w 2887263"/>
                <a:gd name="connsiteY70-142" fmla="*/ 1223290 h 2567484"/>
                <a:gd name="connsiteX71-143" fmla="*/ 835935 w 2887263"/>
                <a:gd name="connsiteY71-144" fmla="*/ 1160310 h 2567484"/>
                <a:gd name="connsiteX72-145" fmla="*/ 888342 w 2887263"/>
                <a:gd name="connsiteY72-146" fmla="*/ 1061472 h 2567484"/>
                <a:gd name="connsiteX73-147" fmla="*/ 1003729 w 2887263"/>
                <a:gd name="connsiteY73-148" fmla="*/ 840351 h 2567484"/>
                <a:gd name="connsiteX74-149" fmla="*/ 1096131 w 2887263"/>
                <a:gd name="connsiteY74-150" fmla="*/ 633021 h 2567484"/>
                <a:gd name="connsiteX75-151" fmla="*/ 1145780 w 2887263"/>
                <a:gd name="connsiteY75-152" fmla="*/ 473042 h 2567484"/>
                <a:gd name="connsiteX76-153" fmla="*/ 1238182 w 2887263"/>
                <a:gd name="connsiteY76-154" fmla="*/ 338347 h 2567484"/>
                <a:gd name="connsiteX77-155" fmla="*/ 1398621 w 2887263"/>
                <a:gd name="connsiteY77-156" fmla="*/ 254220 h 2567484"/>
                <a:gd name="connsiteX78-157" fmla="*/ 1538832 w 2887263"/>
                <a:gd name="connsiteY78-158" fmla="*/ 180666 h 2567484"/>
                <a:gd name="connsiteX79-159" fmla="*/ 1593998 w 2887263"/>
                <a:gd name="connsiteY79-160" fmla="*/ 139752 h 2567484"/>
                <a:gd name="connsiteX80-161" fmla="*/ 1659736 w 2887263"/>
                <a:gd name="connsiteY80-162" fmla="*/ 69416 h 2567484"/>
                <a:gd name="connsiteX81-163" fmla="*/ 1666345 w 2887263"/>
                <a:gd name="connsiteY81-164" fmla="*/ 75594 h 2567484"/>
                <a:gd name="connsiteX82-165" fmla="*/ 1666461 w 2887263"/>
                <a:gd name="connsiteY82-166" fmla="*/ 72635 h 2567484"/>
                <a:gd name="connsiteX83-167" fmla="*/ 1661576 w 2887263"/>
                <a:gd name="connsiteY83-168" fmla="*/ 66658 h 2567484"/>
                <a:gd name="connsiteX84-169" fmla="*/ 1686860 w 2887263"/>
                <a:gd name="connsiteY84-170" fmla="*/ 58843 h 2567484"/>
                <a:gd name="connsiteX85-171" fmla="*/ 1778802 w 2887263"/>
                <a:gd name="connsiteY85-172" fmla="*/ 149866 h 2567484"/>
                <a:gd name="connsiteX86-173" fmla="*/ 1913038 w 2887263"/>
                <a:gd name="connsiteY86-174" fmla="*/ 225718 h 2567484"/>
                <a:gd name="connsiteX87-175" fmla="*/ 1956806 w 2887263"/>
                <a:gd name="connsiteY87-176" fmla="*/ 244411 h 2567484"/>
                <a:gd name="connsiteX88-177" fmla="*/ 1967743 w 2887263"/>
                <a:gd name="connsiteY88-178" fmla="*/ 241348 h 2567484"/>
                <a:gd name="connsiteX89-179" fmla="*/ 1970387 w 2887263"/>
                <a:gd name="connsiteY89-180" fmla="*/ 240645 h 2567484"/>
                <a:gd name="connsiteX90-181" fmla="*/ 2020150 w 2887263"/>
                <a:gd name="connsiteY90-182" fmla="*/ 197216 h 2567484"/>
                <a:gd name="connsiteX91-183" fmla="*/ 2083131 w 2887263"/>
                <a:gd name="connsiteY91-184" fmla="*/ 104354 h 2567484"/>
                <a:gd name="connsiteX92-185" fmla="*/ 2084510 w 2887263"/>
                <a:gd name="connsiteY92-186" fmla="*/ 0 h 2567484"/>
                <a:gd name="connsiteX0-187" fmla="*/ 2502386 w 2887263"/>
                <a:gd name="connsiteY0-188" fmla="*/ 1100528 h 2556892"/>
                <a:gd name="connsiteX1-189" fmla="*/ 2493192 w 2887263"/>
                <a:gd name="connsiteY1-190" fmla="*/ 1180518 h 2556892"/>
                <a:gd name="connsiteX2-191" fmla="*/ 2465609 w 2887263"/>
                <a:gd name="connsiteY2-192" fmla="*/ 1293147 h 2556892"/>
                <a:gd name="connsiteX3-193" fmla="*/ 2453657 w 2887263"/>
                <a:gd name="connsiteY3-194" fmla="*/ 1314294 h 2556892"/>
                <a:gd name="connsiteX4-195" fmla="*/ 2454117 w 2887263"/>
                <a:gd name="connsiteY4-196" fmla="*/ 1317972 h 2556892"/>
                <a:gd name="connsiteX5-197" fmla="*/ 2453197 w 2887263"/>
                <a:gd name="connsiteY5-198" fmla="*/ 1334981 h 2556892"/>
                <a:gd name="connsiteX6-199" fmla="*/ 2487675 w 2887263"/>
                <a:gd name="connsiteY6-200" fmla="*/ 1298204 h 2556892"/>
                <a:gd name="connsiteX7-201" fmla="*/ 2519396 w 2887263"/>
                <a:gd name="connsiteY7-202" fmla="*/ 1266944 h 2556892"/>
                <a:gd name="connsiteX8-203" fmla="*/ 2527210 w 2887263"/>
                <a:gd name="connsiteY8-204" fmla="*/ 1243499 h 2556892"/>
                <a:gd name="connsiteX9-205" fmla="*/ 2506983 w 2887263"/>
                <a:gd name="connsiteY9-206" fmla="*/ 1129031 h 2556892"/>
                <a:gd name="connsiteX10-207" fmla="*/ 2502386 w 2887263"/>
                <a:gd name="connsiteY10-208" fmla="*/ 1100528 h 2556892"/>
                <a:gd name="connsiteX11-209" fmla="*/ 2088041 w 2887263"/>
                <a:gd name="connsiteY11-210" fmla="*/ 0 h 2556892"/>
                <a:gd name="connsiteX12-211" fmla="*/ 2147031 w 2887263"/>
                <a:gd name="connsiteY12-212" fmla="*/ 92843 h 2556892"/>
                <a:gd name="connsiteX13-213" fmla="*/ 2146811 w 2887263"/>
                <a:gd name="connsiteY13-214" fmla="*/ 95772 h 2556892"/>
                <a:gd name="connsiteX14-215" fmla="*/ 2155764 w 2887263"/>
                <a:gd name="connsiteY14-216" fmla="*/ 104335 h 2556892"/>
                <a:gd name="connsiteX15-217" fmla="*/ 2185645 w 2887263"/>
                <a:gd name="connsiteY15-218" fmla="*/ 104795 h 2556892"/>
                <a:gd name="connsiteX16-219" fmla="*/ 2343326 w 2887263"/>
                <a:gd name="connsiteY16-220" fmla="*/ 146169 h 2556892"/>
                <a:gd name="connsiteX17-221" fmla="*/ 2510201 w 2887263"/>
                <a:gd name="connsiteY17-222" fmla="*/ 214666 h 2556892"/>
                <a:gd name="connsiteX18-223" fmla="*/ 2626968 w 2887263"/>
                <a:gd name="connsiteY18-224" fmla="*/ 296494 h 2556892"/>
                <a:gd name="connsiteX19-225" fmla="*/ 2693166 w 2887263"/>
                <a:gd name="connsiteY19-226" fmla="*/ 382460 h 2556892"/>
                <a:gd name="connsiteX20-227" fmla="*/ 2731322 w 2887263"/>
                <a:gd name="connsiteY20-228" fmla="*/ 459692 h 2556892"/>
                <a:gd name="connsiteX21-229" fmla="*/ 2762123 w 2887263"/>
                <a:gd name="connsiteY21-230" fmla="*/ 561747 h 2556892"/>
                <a:gd name="connsiteX22-231" fmla="*/ 2785108 w 2887263"/>
                <a:gd name="connsiteY22-232" fmla="*/ 666102 h 2556892"/>
                <a:gd name="connsiteX23-233" fmla="*/ 2804876 w 2887263"/>
                <a:gd name="connsiteY23-234" fmla="*/ 779650 h 2556892"/>
                <a:gd name="connsiteX24-235" fmla="*/ 2823264 w 2887263"/>
                <a:gd name="connsiteY24-236" fmla="*/ 882626 h 2556892"/>
                <a:gd name="connsiteX25-237" fmla="*/ 2830160 w 2887263"/>
                <a:gd name="connsiteY25-238" fmla="*/ 938251 h 2556892"/>
                <a:gd name="connsiteX26-239" fmla="*/ 2853145 w 2887263"/>
                <a:gd name="connsiteY26-240" fmla="*/ 1122135 h 2556892"/>
                <a:gd name="connsiteX27-241" fmla="*/ 2870614 w 2887263"/>
                <a:gd name="connsiteY27-242" fmla="*/ 1265565 h 2556892"/>
                <a:gd name="connsiteX28-243" fmla="*/ 2880728 w 2887263"/>
                <a:gd name="connsiteY28-244" fmla="*/ 1355208 h 2556892"/>
                <a:gd name="connsiteX29-245" fmla="*/ 2887164 w 2887263"/>
                <a:gd name="connsiteY29-246" fmla="*/ 1424625 h 2556892"/>
                <a:gd name="connsiteX30-247" fmla="*/ 2873373 w 2887263"/>
                <a:gd name="connsiteY30-248" fmla="*/ 1444852 h 2556892"/>
                <a:gd name="connsiteX31-249" fmla="*/ 2661446 w 2887263"/>
                <a:gd name="connsiteY31-250" fmla="*/ 1543690 h 2556892"/>
                <a:gd name="connsiteX32-251" fmla="*/ 2448600 w 2887263"/>
                <a:gd name="connsiteY32-252" fmla="*/ 1641608 h 2556892"/>
                <a:gd name="connsiteX33-253" fmla="*/ 2447681 w 2887263"/>
                <a:gd name="connsiteY33-254" fmla="*/ 1783659 h 2556892"/>
                <a:gd name="connsiteX34-255" fmla="*/ 2452278 w 2887263"/>
                <a:gd name="connsiteY34-256" fmla="*/ 2127522 h 2556892"/>
                <a:gd name="connsiteX35-257" fmla="*/ 2458714 w 2887263"/>
                <a:gd name="connsiteY35-258" fmla="*/ 2556892 h 2556892"/>
                <a:gd name="connsiteX36-259" fmla="*/ 1263006 w 2887263"/>
                <a:gd name="connsiteY36-260" fmla="*/ 2556892 h 2556892"/>
                <a:gd name="connsiteX37-261" fmla="*/ 1282774 w 2887263"/>
                <a:gd name="connsiteY37-262" fmla="*/ 2299914 h 2556892"/>
                <a:gd name="connsiteX38-263" fmla="*/ 1307598 w 2887263"/>
                <a:gd name="connsiteY38-264" fmla="*/ 2083390 h 2556892"/>
                <a:gd name="connsiteX39-265" fmla="*/ 1331503 w 2887263"/>
                <a:gd name="connsiteY39-266" fmla="*/ 1927088 h 2556892"/>
                <a:gd name="connsiteX40-267" fmla="*/ 1373796 w 2887263"/>
                <a:gd name="connsiteY40-268" fmla="*/ 1718839 h 2556892"/>
                <a:gd name="connsiteX41-269" fmla="*/ 1407355 w 2887263"/>
                <a:gd name="connsiteY41-270" fmla="*/ 1619082 h 2556892"/>
                <a:gd name="connsiteX42-271" fmla="*/ 1414711 w 2887263"/>
                <a:gd name="connsiteY42-272" fmla="*/ 1591040 h 2556892"/>
                <a:gd name="connsiteX43-273" fmla="*/ 1407355 w 2887263"/>
                <a:gd name="connsiteY43-274" fmla="*/ 1583225 h 2556892"/>
                <a:gd name="connsiteX44-275" fmla="*/ 1380692 w 2887263"/>
                <a:gd name="connsiteY44-276" fmla="*/ 1470596 h 2556892"/>
                <a:gd name="connsiteX45-277" fmla="*/ 1359086 w 2887263"/>
                <a:gd name="connsiteY45-278" fmla="*/ 1374516 h 2556892"/>
                <a:gd name="connsiteX46-279" fmla="*/ 1320470 w 2887263"/>
                <a:gd name="connsiteY46-280" fmla="*/ 1212698 h 2556892"/>
                <a:gd name="connsiteX47-281" fmla="*/ 1297484 w 2887263"/>
                <a:gd name="connsiteY47-282" fmla="*/ 1106964 h 2556892"/>
                <a:gd name="connsiteX48-283" fmla="*/ 1288750 w 2887263"/>
                <a:gd name="connsiteY48-284" fmla="*/ 1086737 h 2556892"/>
                <a:gd name="connsiteX49-285" fmla="*/ 1247836 w 2887263"/>
                <a:gd name="connsiteY49-286" fmla="*/ 1163969 h 2556892"/>
                <a:gd name="connsiteX50-287" fmla="*/ 1186694 w 2887263"/>
                <a:gd name="connsiteY50-288" fmla="*/ 1261887 h 2556892"/>
                <a:gd name="connsiteX51-289" fmla="*/ 1127391 w 2887263"/>
                <a:gd name="connsiteY51-290" fmla="*/ 1342336 h 2556892"/>
                <a:gd name="connsiteX52-291" fmla="*/ 962355 w 2887263"/>
                <a:gd name="connsiteY52-292" fmla="*/ 1506453 h 2556892"/>
                <a:gd name="connsiteX53-293" fmla="*/ 851105 w 2887263"/>
                <a:gd name="connsiteY53-294" fmla="*/ 1587362 h 2556892"/>
                <a:gd name="connsiteX54-295" fmla="*/ 766059 w 2887263"/>
                <a:gd name="connsiteY54-296" fmla="*/ 1636091 h 2556892"/>
                <a:gd name="connsiteX55-297" fmla="*/ 494829 w 2887263"/>
                <a:gd name="connsiteY55-298" fmla="*/ 1753318 h 2556892"/>
                <a:gd name="connsiteX56-299" fmla="*/ 387717 w 2887263"/>
                <a:gd name="connsiteY56-300" fmla="*/ 1777223 h 2556892"/>
                <a:gd name="connsiteX57-301" fmla="*/ 272789 w 2887263"/>
                <a:gd name="connsiteY57-302" fmla="*/ 1791474 h 2556892"/>
                <a:gd name="connsiteX58-303" fmla="*/ 104995 w 2887263"/>
                <a:gd name="connsiteY58-304" fmla="*/ 1804345 h 2556892"/>
                <a:gd name="connsiteX59-305" fmla="*/ 82929 w 2887263"/>
                <a:gd name="connsiteY59-306" fmla="*/ 1787336 h 2556892"/>
                <a:gd name="connsiteX60-307" fmla="*/ 77872 w 2887263"/>
                <a:gd name="connsiteY60-308" fmla="*/ 1783199 h 2556892"/>
                <a:gd name="connsiteX61-309" fmla="*/ 61322 w 2887263"/>
                <a:gd name="connsiteY61-310" fmla="*/ 1758374 h 2556892"/>
                <a:gd name="connsiteX62-311" fmla="*/ 15811 w 2887263"/>
                <a:gd name="connsiteY62-312" fmla="*/ 1637471 h 2556892"/>
                <a:gd name="connsiteX63-313" fmla="*/ 5237 w 2887263"/>
                <a:gd name="connsiteY63-314" fmla="*/ 1612646 h 2556892"/>
                <a:gd name="connsiteX64-315" fmla="*/ 1100 w 2887263"/>
                <a:gd name="connsiteY64-316" fmla="*/ 1591499 h 2556892"/>
                <a:gd name="connsiteX65-317" fmla="*/ 48450 w 2887263"/>
                <a:gd name="connsiteY65-318" fmla="*/ 1572192 h 2556892"/>
                <a:gd name="connsiteX66-319" fmla="*/ 308187 w 2887263"/>
                <a:gd name="connsiteY66-320" fmla="*/ 1484387 h 2556892"/>
                <a:gd name="connsiteX67-321" fmla="*/ 378063 w 2887263"/>
                <a:gd name="connsiteY67-322" fmla="*/ 1454506 h 2556892"/>
                <a:gd name="connsiteX68-323" fmla="*/ 418058 w 2887263"/>
                <a:gd name="connsiteY68-324" fmla="*/ 1438416 h 2556892"/>
                <a:gd name="connsiteX69-325" fmla="*/ 576658 w 2887263"/>
                <a:gd name="connsiteY69-326" fmla="*/ 1349692 h 2556892"/>
                <a:gd name="connsiteX70-327" fmla="*/ 783528 w 2887263"/>
                <a:gd name="connsiteY70-328" fmla="*/ 1212698 h 2556892"/>
                <a:gd name="connsiteX71-329" fmla="*/ 835935 w 2887263"/>
                <a:gd name="connsiteY71-330" fmla="*/ 1149718 h 2556892"/>
                <a:gd name="connsiteX72-331" fmla="*/ 888342 w 2887263"/>
                <a:gd name="connsiteY72-332" fmla="*/ 1050880 h 2556892"/>
                <a:gd name="connsiteX73-333" fmla="*/ 1003729 w 2887263"/>
                <a:gd name="connsiteY73-334" fmla="*/ 829759 h 2556892"/>
                <a:gd name="connsiteX74-335" fmla="*/ 1096131 w 2887263"/>
                <a:gd name="connsiteY74-336" fmla="*/ 622429 h 2556892"/>
                <a:gd name="connsiteX75-337" fmla="*/ 1145780 w 2887263"/>
                <a:gd name="connsiteY75-338" fmla="*/ 462450 h 2556892"/>
                <a:gd name="connsiteX76-339" fmla="*/ 1238182 w 2887263"/>
                <a:gd name="connsiteY76-340" fmla="*/ 327755 h 2556892"/>
                <a:gd name="connsiteX77-341" fmla="*/ 1398621 w 2887263"/>
                <a:gd name="connsiteY77-342" fmla="*/ 243628 h 2556892"/>
                <a:gd name="connsiteX78-343" fmla="*/ 1538832 w 2887263"/>
                <a:gd name="connsiteY78-344" fmla="*/ 170074 h 2556892"/>
                <a:gd name="connsiteX79-345" fmla="*/ 1593998 w 2887263"/>
                <a:gd name="connsiteY79-346" fmla="*/ 129160 h 2556892"/>
                <a:gd name="connsiteX80-347" fmla="*/ 1659736 w 2887263"/>
                <a:gd name="connsiteY80-348" fmla="*/ 58824 h 2556892"/>
                <a:gd name="connsiteX81-349" fmla="*/ 1666345 w 2887263"/>
                <a:gd name="connsiteY81-350" fmla="*/ 65002 h 2556892"/>
                <a:gd name="connsiteX82-351" fmla="*/ 1666461 w 2887263"/>
                <a:gd name="connsiteY82-352" fmla="*/ 62043 h 2556892"/>
                <a:gd name="connsiteX83-353" fmla="*/ 1661576 w 2887263"/>
                <a:gd name="connsiteY83-354" fmla="*/ 56066 h 2556892"/>
                <a:gd name="connsiteX84-355" fmla="*/ 1686860 w 2887263"/>
                <a:gd name="connsiteY84-356" fmla="*/ 48251 h 2556892"/>
                <a:gd name="connsiteX85-357" fmla="*/ 1778802 w 2887263"/>
                <a:gd name="connsiteY85-358" fmla="*/ 139274 h 2556892"/>
                <a:gd name="connsiteX86-359" fmla="*/ 1913038 w 2887263"/>
                <a:gd name="connsiteY86-360" fmla="*/ 215126 h 2556892"/>
                <a:gd name="connsiteX87-361" fmla="*/ 1956806 w 2887263"/>
                <a:gd name="connsiteY87-362" fmla="*/ 233819 h 2556892"/>
                <a:gd name="connsiteX88-363" fmla="*/ 1967743 w 2887263"/>
                <a:gd name="connsiteY88-364" fmla="*/ 230756 h 2556892"/>
                <a:gd name="connsiteX89-365" fmla="*/ 1970387 w 2887263"/>
                <a:gd name="connsiteY89-366" fmla="*/ 230053 h 2556892"/>
                <a:gd name="connsiteX90-367" fmla="*/ 2020150 w 2887263"/>
                <a:gd name="connsiteY90-368" fmla="*/ 186624 h 2556892"/>
                <a:gd name="connsiteX91-369" fmla="*/ 2083131 w 2887263"/>
                <a:gd name="connsiteY91-370" fmla="*/ 93762 h 2556892"/>
                <a:gd name="connsiteX92-371" fmla="*/ 2088041 w 2887263"/>
                <a:gd name="connsiteY92-372" fmla="*/ 0 h 2556892"/>
                <a:gd name="connsiteX0-373" fmla="*/ 2502386 w 2887263"/>
                <a:gd name="connsiteY0-374" fmla="*/ 1100528 h 2556892"/>
                <a:gd name="connsiteX1-375" fmla="*/ 2493192 w 2887263"/>
                <a:gd name="connsiteY1-376" fmla="*/ 1180518 h 2556892"/>
                <a:gd name="connsiteX2-377" fmla="*/ 2465609 w 2887263"/>
                <a:gd name="connsiteY2-378" fmla="*/ 1293147 h 2556892"/>
                <a:gd name="connsiteX3-379" fmla="*/ 2453657 w 2887263"/>
                <a:gd name="connsiteY3-380" fmla="*/ 1314294 h 2556892"/>
                <a:gd name="connsiteX4-381" fmla="*/ 2454117 w 2887263"/>
                <a:gd name="connsiteY4-382" fmla="*/ 1317972 h 2556892"/>
                <a:gd name="connsiteX5-383" fmla="*/ 2453197 w 2887263"/>
                <a:gd name="connsiteY5-384" fmla="*/ 1334981 h 2556892"/>
                <a:gd name="connsiteX6-385" fmla="*/ 2487675 w 2887263"/>
                <a:gd name="connsiteY6-386" fmla="*/ 1298204 h 2556892"/>
                <a:gd name="connsiteX7-387" fmla="*/ 2519396 w 2887263"/>
                <a:gd name="connsiteY7-388" fmla="*/ 1266944 h 2556892"/>
                <a:gd name="connsiteX8-389" fmla="*/ 2527210 w 2887263"/>
                <a:gd name="connsiteY8-390" fmla="*/ 1243499 h 2556892"/>
                <a:gd name="connsiteX9-391" fmla="*/ 2506983 w 2887263"/>
                <a:gd name="connsiteY9-392" fmla="*/ 1129031 h 2556892"/>
                <a:gd name="connsiteX10-393" fmla="*/ 2502386 w 2887263"/>
                <a:gd name="connsiteY10-394" fmla="*/ 1100528 h 2556892"/>
                <a:gd name="connsiteX11-395" fmla="*/ 2088041 w 2887263"/>
                <a:gd name="connsiteY11-396" fmla="*/ 0 h 2556892"/>
                <a:gd name="connsiteX12-397" fmla="*/ 2147031 w 2887263"/>
                <a:gd name="connsiteY12-398" fmla="*/ 92843 h 2556892"/>
                <a:gd name="connsiteX13-399" fmla="*/ 2146811 w 2887263"/>
                <a:gd name="connsiteY13-400" fmla="*/ 95772 h 2556892"/>
                <a:gd name="connsiteX14-401" fmla="*/ 2155764 w 2887263"/>
                <a:gd name="connsiteY14-402" fmla="*/ 104335 h 2556892"/>
                <a:gd name="connsiteX15-403" fmla="*/ 2343326 w 2887263"/>
                <a:gd name="connsiteY15-404" fmla="*/ 146169 h 2556892"/>
                <a:gd name="connsiteX16-405" fmla="*/ 2510201 w 2887263"/>
                <a:gd name="connsiteY16-406" fmla="*/ 214666 h 2556892"/>
                <a:gd name="connsiteX17-407" fmla="*/ 2626968 w 2887263"/>
                <a:gd name="connsiteY17-408" fmla="*/ 296494 h 2556892"/>
                <a:gd name="connsiteX18-409" fmla="*/ 2693166 w 2887263"/>
                <a:gd name="connsiteY18-410" fmla="*/ 382460 h 2556892"/>
                <a:gd name="connsiteX19-411" fmla="*/ 2731322 w 2887263"/>
                <a:gd name="connsiteY19-412" fmla="*/ 459692 h 2556892"/>
                <a:gd name="connsiteX20-413" fmla="*/ 2762123 w 2887263"/>
                <a:gd name="connsiteY20-414" fmla="*/ 561747 h 2556892"/>
                <a:gd name="connsiteX21-415" fmla="*/ 2785108 w 2887263"/>
                <a:gd name="connsiteY21-416" fmla="*/ 666102 h 2556892"/>
                <a:gd name="connsiteX22-417" fmla="*/ 2804876 w 2887263"/>
                <a:gd name="connsiteY22-418" fmla="*/ 779650 h 2556892"/>
                <a:gd name="connsiteX23-419" fmla="*/ 2823264 w 2887263"/>
                <a:gd name="connsiteY23-420" fmla="*/ 882626 h 2556892"/>
                <a:gd name="connsiteX24-421" fmla="*/ 2830160 w 2887263"/>
                <a:gd name="connsiteY24-422" fmla="*/ 938251 h 2556892"/>
                <a:gd name="connsiteX25-423" fmla="*/ 2853145 w 2887263"/>
                <a:gd name="connsiteY25-424" fmla="*/ 1122135 h 2556892"/>
                <a:gd name="connsiteX26-425" fmla="*/ 2870614 w 2887263"/>
                <a:gd name="connsiteY26-426" fmla="*/ 1265565 h 2556892"/>
                <a:gd name="connsiteX27-427" fmla="*/ 2880728 w 2887263"/>
                <a:gd name="connsiteY27-428" fmla="*/ 1355208 h 2556892"/>
                <a:gd name="connsiteX28-429" fmla="*/ 2887164 w 2887263"/>
                <a:gd name="connsiteY28-430" fmla="*/ 1424625 h 2556892"/>
                <a:gd name="connsiteX29-431" fmla="*/ 2873373 w 2887263"/>
                <a:gd name="connsiteY29-432" fmla="*/ 1444852 h 2556892"/>
                <a:gd name="connsiteX30-433" fmla="*/ 2661446 w 2887263"/>
                <a:gd name="connsiteY30-434" fmla="*/ 1543690 h 2556892"/>
                <a:gd name="connsiteX31-435" fmla="*/ 2448600 w 2887263"/>
                <a:gd name="connsiteY31-436" fmla="*/ 1641608 h 2556892"/>
                <a:gd name="connsiteX32-437" fmla="*/ 2447681 w 2887263"/>
                <a:gd name="connsiteY32-438" fmla="*/ 1783659 h 2556892"/>
                <a:gd name="connsiteX33-439" fmla="*/ 2452278 w 2887263"/>
                <a:gd name="connsiteY33-440" fmla="*/ 2127522 h 2556892"/>
                <a:gd name="connsiteX34-441" fmla="*/ 2458714 w 2887263"/>
                <a:gd name="connsiteY34-442" fmla="*/ 2556892 h 2556892"/>
                <a:gd name="connsiteX35-443" fmla="*/ 1263006 w 2887263"/>
                <a:gd name="connsiteY35-444" fmla="*/ 2556892 h 2556892"/>
                <a:gd name="connsiteX36-445" fmla="*/ 1282774 w 2887263"/>
                <a:gd name="connsiteY36-446" fmla="*/ 2299914 h 2556892"/>
                <a:gd name="connsiteX37-447" fmla="*/ 1307598 w 2887263"/>
                <a:gd name="connsiteY37-448" fmla="*/ 2083390 h 2556892"/>
                <a:gd name="connsiteX38-449" fmla="*/ 1331503 w 2887263"/>
                <a:gd name="connsiteY38-450" fmla="*/ 1927088 h 2556892"/>
                <a:gd name="connsiteX39-451" fmla="*/ 1373796 w 2887263"/>
                <a:gd name="connsiteY39-452" fmla="*/ 1718839 h 2556892"/>
                <a:gd name="connsiteX40-453" fmla="*/ 1407355 w 2887263"/>
                <a:gd name="connsiteY40-454" fmla="*/ 1619082 h 2556892"/>
                <a:gd name="connsiteX41-455" fmla="*/ 1414711 w 2887263"/>
                <a:gd name="connsiteY41-456" fmla="*/ 1591040 h 2556892"/>
                <a:gd name="connsiteX42-457" fmla="*/ 1407355 w 2887263"/>
                <a:gd name="connsiteY42-458" fmla="*/ 1583225 h 2556892"/>
                <a:gd name="connsiteX43-459" fmla="*/ 1380692 w 2887263"/>
                <a:gd name="connsiteY43-460" fmla="*/ 1470596 h 2556892"/>
                <a:gd name="connsiteX44-461" fmla="*/ 1359086 w 2887263"/>
                <a:gd name="connsiteY44-462" fmla="*/ 1374516 h 2556892"/>
                <a:gd name="connsiteX45-463" fmla="*/ 1320470 w 2887263"/>
                <a:gd name="connsiteY45-464" fmla="*/ 1212698 h 2556892"/>
                <a:gd name="connsiteX46-465" fmla="*/ 1297484 w 2887263"/>
                <a:gd name="connsiteY46-466" fmla="*/ 1106964 h 2556892"/>
                <a:gd name="connsiteX47-467" fmla="*/ 1288750 w 2887263"/>
                <a:gd name="connsiteY47-468" fmla="*/ 1086737 h 2556892"/>
                <a:gd name="connsiteX48-469" fmla="*/ 1247836 w 2887263"/>
                <a:gd name="connsiteY48-470" fmla="*/ 1163969 h 2556892"/>
                <a:gd name="connsiteX49-471" fmla="*/ 1186694 w 2887263"/>
                <a:gd name="connsiteY49-472" fmla="*/ 1261887 h 2556892"/>
                <a:gd name="connsiteX50-473" fmla="*/ 1127391 w 2887263"/>
                <a:gd name="connsiteY50-474" fmla="*/ 1342336 h 2556892"/>
                <a:gd name="connsiteX51-475" fmla="*/ 962355 w 2887263"/>
                <a:gd name="connsiteY51-476" fmla="*/ 1506453 h 2556892"/>
                <a:gd name="connsiteX52-477" fmla="*/ 851105 w 2887263"/>
                <a:gd name="connsiteY52-478" fmla="*/ 1587362 h 2556892"/>
                <a:gd name="connsiteX53-479" fmla="*/ 766059 w 2887263"/>
                <a:gd name="connsiteY53-480" fmla="*/ 1636091 h 2556892"/>
                <a:gd name="connsiteX54-481" fmla="*/ 494829 w 2887263"/>
                <a:gd name="connsiteY54-482" fmla="*/ 1753318 h 2556892"/>
                <a:gd name="connsiteX55-483" fmla="*/ 387717 w 2887263"/>
                <a:gd name="connsiteY55-484" fmla="*/ 1777223 h 2556892"/>
                <a:gd name="connsiteX56-485" fmla="*/ 272789 w 2887263"/>
                <a:gd name="connsiteY56-486" fmla="*/ 1791474 h 2556892"/>
                <a:gd name="connsiteX57-487" fmla="*/ 104995 w 2887263"/>
                <a:gd name="connsiteY57-488" fmla="*/ 1804345 h 2556892"/>
                <a:gd name="connsiteX58-489" fmla="*/ 82929 w 2887263"/>
                <a:gd name="connsiteY58-490" fmla="*/ 1787336 h 2556892"/>
                <a:gd name="connsiteX59-491" fmla="*/ 77872 w 2887263"/>
                <a:gd name="connsiteY59-492" fmla="*/ 1783199 h 2556892"/>
                <a:gd name="connsiteX60-493" fmla="*/ 61322 w 2887263"/>
                <a:gd name="connsiteY60-494" fmla="*/ 1758374 h 2556892"/>
                <a:gd name="connsiteX61-495" fmla="*/ 15811 w 2887263"/>
                <a:gd name="connsiteY61-496" fmla="*/ 1637471 h 2556892"/>
                <a:gd name="connsiteX62-497" fmla="*/ 5237 w 2887263"/>
                <a:gd name="connsiteY62-498" fmla="*/ 1612646 h 2556892"/>
                <a:gd name="connsiteX63-499" fmla="*/ 1100 w 2887263"/>
                <a:gd name="connsiteY63-500" fmla="*/ 1591499 h 2556892"/>
                <a:gd name="connsiteX64-501" fmla="*/ 48450 w 2887263"/>
                <a:gd name="connsiteY64-502" fmla="*/ 1572192 h 2556892"/>
                <a:gd name="connsiteX65-503" fmla="*/ 308187 w 2887263"/>
                <a:gd name="connsiteY65-504" fmla="*/ 1484387 h 2556892"/>
                <a:gd name="connsiteX66-505" fmla="*/ 378063 w 2887263"/>
                <a:gd name="connsiteY66-506" fmla="*/ 1454506 h 2556892"/>
                <a:gd name="connsiteX67-507" fmla="*/ 418058 w 2887263"/>
                <a:gd name="connsiteY67-508" fmla="*/ 1438416 h 2556892"/>
                <a:gd name="connsiteX68-509" fmla="*/ 576658 w 2887263"/>
                <a:gd name="connsiteY68-510" fmla="*/ 1349692 h 2556892"/>
                <a:gd name="connsiteX69-511" fmla="*/ 783528 w 2887263"/>
                <a:gd name="connsiteY69-512" fmla="*/ 1212698 h 2556892"/>
                <a:gd name="connsiteX70-513" fmla="*/ 835935 w 2887263"/>
                <a:gd name="connsiteY70-514" fmla="*/ 1149718 h 2556892"/>
                <a:gd name="connsiteX71-515" fmla="*/ 888342 w 2887263"/>
                <a:gd name="connsiteY71-516" fmla="*/ 1050880 h 2556892"/>
                <a:gd name="connsiteX72-517" fmla="*/ 1003729 w 2887263"/>
                <a:gd name="connsiteY72-518" fmla="*/ 829759 h 2556892"/>
                <a:gd name="connsiteX73-519" fmla="*/ 1096131 w 2887263"/>
                <a:gd name="connsiteY73-520" fmla="*/ 622429 h 2556892"/>
                <a:gd name="connsiteX74-521" fmla="*/ 1145780 w 2887263"/>
                <a:gd name="connsiteY74-522" fmla="*/ 462450 h 2556892"/>
                <a:gd name="connsiteX75-523" fmla="*/ 1238182 w 2887263"/>
                <a:gd name="connsiteY75-524" fmla="*/ 327755 h 2556892"/>
                <a:gd name="connsiteX76-525" fmla="*/ 1398621 w 2887263"/>
                <a:gd name="connsiteY76-526" fmla="*/ 243628 h 2556892"/>
                <a:gd name="connsiteX77-527" fmla="*/ 1538832 w 2887263"/>
                <a:gd name="connsiteY77-528" fmla="*/ 170074 h 2556892"/>
                <a:gd name="connsiteX78-529" fmla="*/ 1593998 w 2887263"/>
                <a:gd name="connsiteY78-530" fmla="*/ 129160 h 2556892"/>
                <a:gd name="connsiteX79-531" fmla="*/ 1659736 w 2887263"/>
                <a:gd name="connsiteY79-532" fmla="*/ 58824 h 2556892"/>
                <a:gd name="connsiteX80-533" fmla="*/ 1666345 w 2887263"/>
                <a:gd name="connsiteY80-534" fmla="*/ 65002 h 2556892"/>
                <a:gd name="connsiteX81-535" fmla="*/ 1666461 w 2887263"/>
                <a:gd name="connsiteY81-536" fmla="*/ 62043 h 2556892"/>
                <a:gd name="connsiteX82-537" fmla="*/ 1661576 w 2887263"/>
                <a:gd name="connsiteY82-538" fmla="*/ 56066 h 2556892"/>
                <a:gd name="connsiteX83-539" fmla="*/ 1686860 w 2887263"/>
                <a:gd name="connsiteY83-540" fmla="*/ 48251 h 2556892"/>
                <a:gd name="connsiteX84-541" fmla="*/ 1778802 w 2887263"/>
                <a:gd name="connsiteY84-542" fmla="*/ 139274 h 2556892"/>
                <a:gd name="connsiteX85-543" fmla="*/ 1913038 w 2887263"/>
                <a:gd name="connsiteY85-544" fmla="*/ 215126 h 2556892"/>
                <a:gd name="connsiteX86-545" fmla="*/ 1956806 w 2887263"/>
                <a:gd name="connsiteY86-546" fmla="*/ 233819 h 2556892"/>
                <a:gd name="connsiteX87-547" fmla="*/ 1967743 w 2887263"/>
                <a:gd name="connsiteY87-548" fmla="*/ 230756 h 2556892"/>
                <a:gd name="connsiteX88-549" fmla="*/ 1970387 w 2887263"/>
                <a:gd name="connsiteY88-550" fmla="*/ 230053 h 2556892"/>
                <a:gd name="connsiteX89-551" fmla="*/ 2020150 w 2887263"/>
                <a:gd name="connsiteY89-552" fmla="*/ 186624 h 2556892"/>
                <a:gd name="connsiteX90-553" fmla="*/ 2083131 w 2887263"/>
                <a:gd name="connsiteY90-554" fmla="*/ 93762 h 2556892"/>
                <a:gd name="connsiteX91-555" fmla="*/ 2088041 w 2887263"/>
                <a:gd name="connsiteY91-556" fmla="*/ 0 h 2556892"/>
                <a:gd name="connsiteX0-557" fmla="*/ 2502386 w 2887263"/>
                <a:gd name="connsiteY0-558" fmla="*/ 1100528 h 2556892"/>
                <a:gd name="connsiteX1-559" fmla="*/ 2493192 w 2887263"/>
                <a:gd name="connsiteY1-560" fmla="*/ 1180518 h 2556892"/>
                <a:gd name="connsiteX2-561" fmla="*/ 2465609 w 2887263"/>
                <a:gd name="connsiteY2-562" fmla="*/ 1293147 h 2556892"/>
                <a:gd name="connsiteX3-563" fmla="*/ 2453657 w 2887263"/>
                <a:gd name="connsiteY3-564" fmla="*/ 1314294 h 2556892"/>
                <a:gd name="connsiteX4-565" fmla="*/ 2454117 w 2887263"/>
                <a:gd name="connsiteY4-566" fmla="*/ 1317972 h 2556892"/>
                <a:gd name="connsiteX5-567" fmla="*/ 2453197 w 2887263"/>
                <a:gd name="connsiteY5-568" fmla="*/ 1334981 h 2556892"/>
                <a:gd name="connsiteX6-569" fmla="*/ 2487675 w 2887263"/>
                <a:gd name="connsiteY6-570" fmla="*/ 1298204 h 2556892"/>
                <a:gd name="connsiteX7-571" fmla="*/ 2519396 w 2887263"/>
                <a:gd name="connsiteY7-572" fmla="*/ 1266944 h 2556892"/>
                <a:gd name="connsiteX8-573" fmla="*/ 2527210 w 2887263"/>
                <a:gd name="connsiteY8-574" fmla="*/ 1243499 h 2556892"/>
                <a:gd name="connsiteX9-575" fmla="*/ 2506983 w 2887263"/>
                <a:gd name="connsiteY9-576" fmla="*/ 1129031 h 2556892"/>
                <a:gd name="connsiteX10-577" fmla="*/ 2502386 w 2887263"/>
                <a:gd name="connsiteY10-578" fmla="*/ 1100528 h 2556892"/>
                <a:gd name="connsiteX11-579" fmla="*/ 2088041 w 2887263"/>
                <a:gd name="connsiteY11-580" fmla="*/ 0 h 2556892"/>
                <a:gd name="connsiteX12-581" fmla="*/ 2147031 w 2887263"/>
                <a:gd name="connsiteY12-582" fmla="*/ 92843 h 2556892"/>
                <a:gd name="connsiteX13-583" fmla="*/ 2146811 w 2887263"/>
                <a:gd name="connsiteY13-584" fmla="*/ 95772 h 2556892"/>
                <a:gd name="connsiteX14-585" fmla="*/ 2343326 w 2887263"/>
                <a:gd name="connsiteY14-586" fmla="*/ 146169 h 2556892"/>
                <a:gd name="connsiteX15-587" fmla="*/ 2510201 w 2887263"/>
                <a:gd name="connsiteY15-588" fmla="*/ 214666 h 2556892"/>
                <a:gd name="connsiteX16-589" fmla="*/ 2626968 w 2887263"/>
                <a:gd name="connsiteY16-590" fmla="*/ 296494 h 2556892"/>
                <a:gd name="connsiteX17-591" fmla="*/ 2693166 w 2887263"/>
                <a:gd name="connsiteY17-592" fmla="*/ 382460 h 2556892"/>
                <a:gd name="connsiteX18-593" fmla="*/ 2731322 w 2887263"/>
                <a:gd name="connsiteY18-594" fmla="*/ 459692 h 2556892"/>
                <a:gd name="connsiteX19-595" fmla="*/ 2762123 w 2887263"/>
                <a:gd name="connsiteY19-596" fmla="*/ 561747 h 2556892"/>
                <a:gd name="connsiteX20-597" fmla="*/ 2785108 w 2887263"/>
                <a:gd name="connsiteY20-598" fmla="*/ 666102 h 2556892"/>
                <a:gd name="connsiteX21-599" fmla="*/ 2804876 w 2887263"/>
                <a:gd name="connsiteY21-600" fmla="*/ 779650 h 2556892"/>
                <a:gd name="connsiteX22-601" fmla="*/ 2823264 w 2887263"/>
                <a:gd name="connsiteY22-602" fmla="*/ 882626 h 2556892"/>
                <a:gd name="connsiteX23-603" fmla="*/ 2830160 w 2887263"/>
                <a:gd name="connsiteY23-604" fmla="*/ 938251 h 2556892"/>
                <a:gd name="connsiteX24-605" fmla="*/ 2853145 w 2887263"/>
                <a:gd name="connsiteY24-606" fmla="*/ 1122135 h 2556892"/>
                <a:gd name="connsiteX25-607" fmla="*/ 2870614 w 2887263"/>
                <a:gd name="connsiteY25-608" fmla="*/ 1265565 h 2556892"/>
                <a:gd name="connsiteX26-609" fmla="*/ 2880728 w 2887263"/>
                <a:gd name="connsiteY26-610" fmla="*/ 1355208 h 2556892"/>
                <a:gd name="connsiteX27-611" fmla="*/ 2887164 w 2887263"/>
                <a:gd name="connsiteY27-612" fmla="*/ 1424625 h 2556892"/>
                <a:gd name="connsiteX28-613" fmla="*/ 2873373 w 2887263"/>
                <a:gd name="connsiteY28-614" fmla="*/ 1444852 h 2556892"/>
                <a:gd name="connsiteX29-615" fmla="*/ 2661446 w 2887263"/>
                <a:gd name="connsiteY29-616" fmla="*/ 1543690 h 2556892"/>
                <a:gd name="connsiteX30-617" fmla="*/ 2448600 w 2887263"/>
                <a:gd name="connsiteY30-618" fmla="*/ 1641608 h 2556892"/>
                <a:gd name="connsiteX31-619" fmla="*/ 2447681 w 2887263"/>
                <a:gd name="connsiteY31-620" fmla="*/ 1783659 h 2556892"/>
                <a:gd name="connsiteX32-621" fmla="*/ 2452278 w 2887263"/>
                <a:gd name="connsiteY32-622" fmla="*/ 2127522 h 2556892"/>
                <a:gd name="connsiteX33-623" fmla="*/ 2458714 w 2887263"/>
                <a:gd name="connsiteY33-624" fmla="*/ 2556892 h 2556892"/>
                <a:gd name="connsiteX34-625" fmla="*/ 1263006 w 2887263"/>
                <a:gd name="connsiteY34-626" fmla="*/ 2556892 h 2556892"/>
                <a:gd name="connsiteX35-627" fmla="*/ 1282774 w 2887263"/>
                <a:gd name="connsiteY35-628" fmla="*/ 2299914 h 2556892"/>
                <a:gd name="connsiteX36-629" fmla="*/ 1307598 w 2887263"/>
                <a:gd name="connsiteY36-630" fmla="*/ 2083390 h 2556892"/>
                <a:gd name="connsiteX37-631" fmla="*/ 1331503 w 2887263"/>
                <a:gd name="connsiteY37-632" fmla="*/ 1927088 h 2556892"/>
                <a:gd name="connsiteX38-633" fmla="*/ 1373796 w 2887263"/>
                <a:gd name="connsiteY38-634" fmla="*/ 1718839 h 2556892"/>
                <a:gd name="connsiteX39-635" fmla="*/ 1407355 w 2887263"/>
                <a:gd name="connsiteY39-636" fmla="*/ 1619082 h 2556892"/>
                <a:gd name="connsiteX40-637" fmla="*/ 1414711 w 2887263"/>
                <a:gd name="connsiteY40-638" fmla="*/ 1591040 h 2556892"/>
                <a:gd name="connsiteX41-639" fmla="*/ 1407355 w 2887263"/>
                <a:gd name="connsiteY41-640" fmla="*/ 1583225 h 2556892"/>
                <a:gd name="connsiteX42-641" fmla="*/ 1380692 w 2887263"/>
                <a:gd name="connsiteY42-642" fmla="*/ 1470596 h 2556892"/>
                <a:gd name="connsiteX43-643" fmla="*/ 1359086 w 2887263"/>
                <a:gd name="connsiteY43-644" fmla="*/ 1374516 h 2556892"/>
                <a:gd name="connsiteX44-645" fmla="*/ 1320470 w 2887263"/>
                <a:gd name="connsiteY44-646" fmla="*/ 1212698 h 2556892"/>
                <a:gd name="connsiteX45-647" fmla="*/ 1297484 w 2887263"/>
                <a:gd name="connsiteY45-648" fmla="*/ 1106964 h 2556892"/>
                <a:gd name="connsiteX46-649" fmla="*/ 1288750 w 2887263"/>
                <a:gd name="connsiteY46-650" fmla="*/ 1086737 h 2556892"/>
                <a:gd name="connsiteX47-651" fmla="*/ 1247836 w 2887263"/>
                <a:gd name="connsiteY47-652" fmla="*/ 1163969 h 2556892"/>
                <a:gd name="connsiteX48-653" fmla="*/ 1186694 w 2887263"/>
                <a:gd name="connsiteY48-654" fmla="*/ 1261887 h 2556892"/>
                <a:gd name="connsiteX49-655" fmla="*/ 1127391 w 2887263"/>
                <a:gd name="connsiteY49-656" fmla="*/ 1342336 h 2556892"/>
                <a:gd name="connsiteX50-657" fmla="*/ 962355 w 2887263"/>
                <a:gd name="connsiteY50-658" fmla="*/ 1506453 h 2556892"/>
                <a:gd name="connsiteX51-659" fmla="*/ 851105 w 2887263"/>
                <a:gd name="connsiteY51-660" fmla="*/ 1587362 h 2556892"/>
                <a:gd name="connsiteX52-661" fmla="*/ 766059 w 2887263"/>
                <a:gd name="connsiteY52-662" fmla="*/ 1636091 h 2556892"/>
                <a:gd name="connsiteX53-663" fmla="*/ 494829 w 2887263"/>
                <a:gd name="connsiteY53-664" fmla="*/ 1753318 h 2556892"/>
                <a:gd name="connsiteX54-665" fmla="*/ 387717 w 2887263"/>
                <a:gd name="connsiteY54-666" fmla="*/ 1777223 h 2556892"/>
                <a:gd name="connsiteX55-667" fmla="*/ 272789 w 2887263"/>
                <a:gd name="connsiteY55-668" fmla="*/ 1791474 h 2556892"/>
                <a:gd name="connsiteX56-669" fmla="*/ 104995 w 2887263"/>
                <a:gd name="connsiteY56-670" fmla="*/ 1804345 h 2556892"/>
                <a:gd name="connsiteX57-671" fmla="*/ 82929 w 2887263"/>
                <a:gd name="connsiteY57-672" fmla="*/ 1787336 h 2556892"/>
                <a:gd name="connsiteX58-673" fmla="*/ 77872 w 2887263"/>
                <a:gd name="connsiteY58-674" fmla="*/ 1783199 h 2556892"/>
                <a:gd name="connsiteX59-675" fmla="*/ 61322 w 2887263"/>
                <a:gd name="connsiteY59-676" fmla="*/ 1758374 h 2556892"/>
                <a:gd name="connsiteX60-677" fmla="*/ 15811 w 2887263"/>
                <a:gd name="connsiteY60-678" fmla="*/ 1637471 h 2556892"/>
                <a:gd name="connsiteX61-679" fmla="*/ 5237 w 2887263"/>
                <a:gd name="connsiteY61-680" fmla="*/ 1612646 h 2556892"/>
                <a:gd name="connsiteX62-681" fmla="*/ 1100 w 2887263"/>
                <a:gd name="connsiteY62-682" fmla="*/ 1591499 h 2556892"/>
                <a:gd name="connsiteX63-683" fmla="*/ 48450 w 2887263"/>
                <a:gd name="connsiteY63-684" fmla="*/ 1572192 h 2556892"/>
                <a:gd name="connsiteX64-685" fmla="*/ 308187 w 2887263"/>
                <a:gd name="connsiteY64-686" fmla="*/ 1484387 h 2556892"/>
                <a:gd name="connsiteX65-687" fmla="*/ 378063 w 2887263"/>
                <a:gd name="connsiteY65-688" fmla="*/ 1454506 h 2556892"/>
                <a:gd name="connsiteX66-689" fmla="*/ 418058 w 2887263"/>
                <a:gd name="connsiteY66-690" fmla="*/ 1438416 h 2556892"/>
                <a:gd name="connsiteX67-691" fmla="*/ 576658 w 2887263"/>
                <a:gd name="connsiteY67-692" fmla="*/ 1349692 h 2556892"/>
                <a:gd name="connsiteX68-693" fmla="*/ 783528 w 2887263"/>
                <a:gd name="connsiteY68-694" fmla="*/ 1212698 h 2556892"/>
                <a:gd name="connsiteX69-695" fmla="*/ 835935 w 2887263"/>
                <a:gd name="connsiteY69-696" fmla="*/ 1149718 h 2556892"/>
                <a:gd name="connsiteX70-697" fmla="*/ 888342 w 2887263"/>
                <a:gd name="connsiteY70-698" fmla="*/ 1050880 h 2556892"/>
                <a:gd name="connsiteX71-699" fmla="*/ 1003729 w 2887263"/>
                <a:gd name="connsiteY71-700" fmla="*/ 829759 h 2556892"/>
                <a:gd name="connsiteX72-701" fmla="*/ 1096131 w 2887263"/>
                <a:gd name="connsiteY72-702" fmla="*/ 622429 h 2556892"/>
                <a:gd name="connsiteX73-703" fmla="*/ 1145780 w 2887263"/>
                <a:gd name="connsiteY73-704" fmla="*/ 462450 h 2556892"/>
                <a:gd name="connsiteX74-705" fmla="*/ 1238182 w 2887263"/>
                <a:gd name="connsiteY74-706" fmla="*/ 327755 h 2556892"/>
                <a:gd name="connsiteX75-707" fmla="*/ 1398621 w 2887263"/>
                <a:gd name="connsiteY75-708" fmla="*/ 243628 h 2556892"/>
                <a:gd name="connsiteX76-709" fmla="*/ 1538832 w 2887263"/>
                <a:gd name="connsiteY76-710" fmla="*/ 170074 h 2556892"/>
                <a:gd name="connsiteX77-711" fmla="*/ 1593998 w 2887263"/>
                <a:gd name="connsiteY77-712" fmla="*/ 129160 h 2556892"/>
                <a:gd name="connsiteX78-713" fmla="*/ 1659736 w 2887263"/>
                <a:gd name="connsiteY78-714" fmla="*/ 58824 h 2556892"/>
                <a:gd name="connsiteX79-715" fmla="*/ 1666345 w 2887263"/>
                <a:gd name="connsiteY79-716" fmla="*/ 65002 h 2556892"/>
                <a:gd name="connsiteX80-717" fmla="*/ 1666461 w 2887263"/>
                <a:gd name="connsiteY80-718" fmla="*/ 62043 h 2556892"/>
                <a:gd name="connsiteX81-719" fmla="*/ 1661576 w 2887263"/>
                <a:gd name="connsiteY81-720" fmla="*/ 56066 h 2556892"/>
                <a:gd name="connsiteX82-721" fmla="*/ 1686860 w 2887263"/>
                <a:gd name="connsiteY82-722" fmla="*/ 48251 h 2556892"/>
                <a:gd name="connsiteX83-723" fmla="*/ 1778802 w 2887263"/>
                <a:gd name="connsiteY83-724" fmla="*/ 139274 h 2556892"/>
                <a:gd name="connsiteX84-725" fmla="*/ 1913038 w 2887263"/>
                <a:gd name="connsiteY84-726" fmla="*/ 215126 h 2556892"/>
                <a:gd name="connsiteX85-727" fmla="*/ 1956806 w 2887263"/>
                <a:gd name="connsiteY85-728" fmla="*/ 233819 h 2556892"/>
                <a:gd name="connsiteX86-729" fmla="*/ 1967743 w 2887263"/>
                <a:gd name="connsiteY86-730" fmla="*/ 230756 h 2556892"/>
                <a:gd name="connsiteX87-731" fmla="*/ 1970387 w 2887263"/>
                <a:gd name="connsiteY87-732" fmla="*/ 230053 h 2556892"/>
                <a:gd name="connsiteX88-733" fmla="*/ 2020150 w 2887263"/>
                <a:gd name="connsiteY88-734" fmla="*/ 186624 h 2556892"/>
                <a:gd name="connsiteX89-735" fmla="*/ 2083131 w 2887263"/>
                <a:gd name="connsiteY89-736" fmla="*/ 93762 h 2556892"/>
                <a:gd name="connsiteX90-737" fmla="*/ 2088041 w 2887263"/>
                <a:gd name="connsiteY90-738" fmla="*/ 0 h 2556892"/>
                <a:gd name="connsiteX0-739" fmla="*/ 2502386 w 2887263"/>
                <a:gd name="connsiteY0-740" fmla="*/ 1100528 h 2556892"/>
                <a:gd name="connsiteX1-741" fmla="*/ 2493192 w 2887263"/>
                <a:gd name="connsiteY1-742" fmla="*/ 1180518 h 2556892"/>
                <a:gd name="connsiteX2-743" fmla="*/ 2465609 w 2887263"/>
                <a:gd name="connsiteY2-744" fmla="*/ 1293147 h 2556892"/>
                <a:gd name="connsiteX3-745" fmla="*/ 2453657 w 2887263"/>
                <a:gd name="connsiteY3-746" fmla="*/ 1314294 h 2556892"/>
                <a:gd name="connsiteX4-747" fmla="*/ 2454117 w 2887263"/>
                <a:gd name="connsiteY4-748" fmla="*/ 1317972 h 2556892"/>
                <a:gd name="connsiteX5-749" fmla="*/ 2453197 w 2887263"/>
                <a:gd name="connsiteY5-750" fmla="*/ 1334981 h 2556892"/>
                <a:gd name="connsiteX6-751" fmla="*/ 2487675 w 2887263"/>
                <a:gd name="connsiteY6-752" fmla="*/ 1298204 h 2556892"/>
                <a:gd name="connsiteX7-753" fmla="*/ 2519396 w 2887263"/>
                <a:gd name="connsiteY7-754" fmla="*/ 1266944 h 2556892"/>
                <a:gd name="connsiteX8-755" fmla="*/ 2527210 w 2887263"/>
                <a:gd name="connsiteY8-756" fmla="*/ 1243499 h 2556892"/>
                <a:gd name="connsiteX9-757" fmla="*/ 2506983 w 2887263"/>
                <a:gd name="connsiteY9-758" fmla="*/ 1129031 h 2556892"/>
                <a:gd name="connsiteX10-759" fmla="*/ 2502386 w 2887263"/>
                <a:gd name="connsiteY10-760" fmla="*/ 1100528 h 2556892"/>
                <a:gd name="connsiteX11-761" fmla="*/ 2088041 w 2887263"/>
                <a:gd name="connsiteY11-762" fmla="*/ 0 h 2556892"/>
                <a:gd name="connsiteX12-763" fmla="*/ 2147031 w 2887263"/>
                <a:gd name="connsiteY12-764" fmla="*/ 92843 h 2556892"/>
                <a:gd name="connsiteX13-765" fmla="*/ 2146811 w 2887263"/>
                <a:gd name="connsiteY13-766" fmla="*/ 95772 h 2556892"/>
                <a:gd name="connsiteX14-767" fmla="*/ 2343326 w 2887263"/>
                <a:gd name="connsiteY14-768" fmla="*/ 146169 h 2556892"/>
                <a:gd name="connsiteX15-769" fmla="*/ 2510201 w 2887263"/>
                <a:gd name="connsiteY15-770" fmla="*/ 214666 h 2556892"/>
                <a:gd name="connsiteX16-771" fmla="*/ 2626968 w 2887263"/>
                <a:gd name="connsiteY16-772" fmla="*/ 296494 h 2556892"/>
                <a:gd name="connsiteX17-773" fmla="*/ 2693166 w 2887263"/>
                <a:gd name="connsiteY17-774" fmla="*/ 382460 h 2556892"/>
                <a:gd name="connsiteX18-775" fmla="*/ 2731322 w 2887263"/>
                <a:gd name="connsiteY18-776" fmla="*/ 459692 h 2556892"/>
                <a:gd name="connsiteX19-777" fmla="*/ 2762123 w 2887263"/>
                <a:gd name="connsiteY19-778" fmla="*/ 561747 h 2556892"/>
                <a:gd name="connsiteX20-779" fmla="*/ 2785108 w 2887263"/>
                <a:gd name="connsiteY20-780" fmla="*/ 666102 h 2556892"/>
                <a:gd name="connsiteX21-781" fmla="*/ 2804876 w 2887263"/>
                <a:gd name="connsiteY21-782" fmla="*/ 779650 h 2556892"/>
                <a:gd name="connsiteX22-783" fmla="*/ 2823264 w 2887263"/>
                <a:gd name="connsiteY22-784" fmla="*/ 882626 h 2556892"/>
                <a:gd name="connsiteX23-785" fmla="*/ 2830160 w 2887263"/>
                <a:gd name="connsiteY23-786" fmla="*/ 938251 h 2556892"/>
                <a:gd name="connsiteX24-787" fmla="*/ 2853145 w 2887263"/>
                <a:gd name="connsiteY24-788" fmla="*/ 1122135 h 2556892"/>
                <a:gd name="connsiteX25-789" fmla="*/ 2870614 w 2887263"/>
                <a:gd name="connsiteY25-790" fmla="*/ 1265565 h 2556892"/>
                <a:gd name="connsiteX26-791" fmla="*/ 2880728 w 2887263"/>
                <a:gd name="connsiteY26-792" fmla="*/ 1355208 h 2556892"/>
                <a:gd name="connsiteX27-793" fmla="*/ 2887164 w 2887263"/>
                <a:gd name="connsiteY27-794" fmla="*/ 1424625 h 2556892"/>
                <a:gd name="connsiteX28-795" fmla="*/ 2873373 w 2887263"/>
                <a:gd name="connsiteY28-796" fmla="*/ 1444852 h 2556892"/>
                <a:gd name="connsiteX29-797" fmla="*/ 2661446 w 2887263"/>
                <a:gd name="connsiteY29-798" fmla="*/ 1543690 h 2556892"/>
                <a:gd name="connsiteX30-799" fmla="*/ 2448600 w 2887263"/>
                <a:gd name="connsiteY30-800" fmla="*/ 1641608 h 2556892"/>
                <a:gd name="connsiteX31-801" fmla="*/ 2447681 w 2887263"/>
                <a:gd name="connsiteY31-802" fmla="*/ 1783659 h 2556892"/>
                <a:gd name="connsiteX32-803" fmla="*/ 2452278 w 2887263"/>
                <a:gd name="connsiteY32-804" fmla="*/ 2127522 h 2556892"/>
                <a:gd name="connsiteX33-805" fmla="*/ 2458714 w 2887263"/>
                <a:gd name="connsiteY33-806" fmla="*/ 2556892 h 2556892"/>
                <a:gd name="connsiteX34-807" fmla="*/ 1263006 w 2887263"/>
                <a:gd name="connsiteY34-808" fmla="*/ 2556892 h 2556892"/>
                <a:gd name="connsiteX35-809" fmla="*/ 1282774 w 2887263"/>
                <a:gd name="connsiteY35-810" fmla="*/ 2299914 h 2556892"/>
                <a:gd name="connsiteX36-811" fmla="*/ 1307598 w 2887263"/>
                <a:gd name="connsiteY36-812" fmla="*/ 2083390 h 2556892"/>
                <a:gd name="connsiteX37-813" fmla="*/ 1331503 w 2887263"/>
                <a:gd name="connsiteY37-814" fmla="*/ 1927088 h 2556892"/>
                <a:gd name="connsiteX38-815" fmla="*/ 1373796 w 2887263"/>
                <a:gd name="connsiteY38-816" fmla="*/ 1718839 h 2556892"/>
                <a:gd name="connsiteX39-817" fmla="*/ 1407355 w 2887263"/>
                <a:gd name="connsiteY39-818" fmla="*/ 1619082 h 2556892"/>
                <a:gd name="connsiteX40-819" fmla="*/ 1414711 w 2887263"/>
                <a:gd name="connsiteY40-820" fmla="*/ 1591040 h 2556892"/>
                <a:gd name="connsiteX41-821" fmla="*/ 1407355 w 2887263"/>
                <a:gd name="connsiteY41-822" fmla="*/ 1583225 h 2556892"/>
                <a:gd name="connsiteX42-823" fmla="*/ 1380692 w 2887263"/>
                <a:gd name="connsiteY42-824" fmla="*/ 1470596 h 2556892"/>
                <a:gd name="connsiteX43-825" fmla="*/ 1359086 w 2887263"/>
                <a:gd name="connsiteY43-826" fmla="*/ 1374516 h 2556892"/>
                <a:gd name="connsiteX44-827" fmla="*/ 1320470 w 2887263"/>
                <a:gd name="connsiteY44-828" fmla="*/ 1212698 h 2556892"/>
                <a:gd name="connsiteX45-829" fmla="*/ 1297484 w 2887263"/>
                <a:gd name="connsiteY45-830" fmla="*/ 1106964 h 2556892"/>
                <a:gd name="connsiteX46-831" fmla="*/ 1288750 w 2887263"/>
                <a:gd name="connsiteY46-832" fmla="*/ 1086737 h 2556892"/>
                <a:gd name="connsiteX47-833" fmla="*/ 1247836 w 2887263"/>
                <a:gd name="connsiteY47-834" fmla="*/ 1163969 h 2556892"/>
                <a:gd name="connsiteX48-835" fmla="*/ 1186694 w 2887263"/>
                <a:gd name="connsiteY48-836" fmla="*/ 1261887 h 2556892"/>
                <a:gd name="connsiteX49-837" fmla="*/ 1127391 w 2887263"/>
                <a:gd name="connsiteY49-838" fmla="*/ 1342336 h 2556892"/>
                <a:gd name="connsiteX50-839" fmla="*/ 962355 w 2887263"/>
                <a:gd name="connsiteY50-840" fmla="*/ 1506453 h 2556892"/>
                <a:gd name="connsiteX51-841" fmla="*/ 851105 w 2887263"/>
                <a:gd name="connsiteY51-842" fmla="*/ 1587362 h 2556892"/>
                <a:gd name="connsiteX52-843" fmla="*/ 766059 w 2887263"/>
                <a:gd name="connsiteY52-844" fmla="*/ 1636091 h 2556892"/>
                <a:gd name="connsiteX53-845" fmla="*/ 494829 w 2887263"/>
                <a:gd name="connsiteY53-846" fmla="*/ 1753318 h 2556892"/>
                <a:gd name="connsiteX54-847" fmla="*/ 387717 w 2887263"/>
                <a:gd name="connsiteY54-848" fmla="*/ 1777223 h 2556892"/>
                <a:gd name="connsiteX55-849" fmla="*/ 272789 w 2887263"/>
                <a:gd name="connsiteY55-850" fmla="*/ 1791474 h 2556892"/>
                <a:gd name="connsiteX56-851" fmla="*/ 104995 w 2887263"/>
                <a:gd name="connsiteY56-852" fmla="*/ 1804345 h 2556892"/>
                <a:gd name="connsiteX57-853" fmla="*/ 82929 w 2887263"/>
                <a:gd name="connsiteY57-854" fmla="*/ 1787336 h 2556892"/>
                <a:gd name="connsiteX58-855" fmla="*/ 77872 w 2887263"/>
                <a:gd name="connsiteY58-856" fmla="*/ 1783199 h 2556892"/>
                <a:gd name="connsiteX59-857" fmla="*/ 61322 w 2887263"/>
                <a:gd name="connsiteY59-858" fmla="*/ 1758374 h 2556892"/>
                <a:gd name="connsiteX60-859" fmla="*/ 15811 w 2887263"/>
                <a:gd name="connsiteY60-860" fmla="*/ 1637471 h 2556892"/>
                <a:gd name="connsiteX61-861" fmla="*/ 5237 w 2887263"/>
                <a:gd name="connsiteY61-862" fmla="*/ 1612646 h 2556892"/>
                <a:gd name="connsiteX62-863" fmla="*/ 1100 w 2887263"/>
                <a:gd name="connsiteY62-864" fmla="*/ 1591499 h 2556892"/>
                <a:gd name="connsiteX63-865" fmla="*/ 48450 w 2887263"/>
                <a:gd name="connsiteY63-866" fmla="*/ 1572192 h 2556892"/>
                <a:gd name="connsiteX64-867" fmla="*/ 308187 w 2887263"/>
                <a:gd name="connsiteY64-868" fmla="*/ 1484387 h 2556892"/>
                <a:gd name="connsiteX65-869" fmla="*/ 378063 w 2887263"/>
                <a:gd name="connsiteY65-870" fmla="*/ 1454506 h 2556892"/>
                <a:gd name="connsiteX66-871" fmla="*/ 418058 w 2887263"/>
                <a:gd name="connsiteY66-872" fmla="*/ 1438416 h 2556892"/>
                <a:gd name="connsiteX67-873" fmla="*/ 576658 w 2887263"/>
                <a:gd name="connsiteY67-874" fmla="*/ 1349692 h 2556892"/>
                <a:gd name="connsiteX68-875" fmla="*/ 783528 w 2887263"/>
                <a:gd name="connsiteY68-876" fmla="*/ 1212698 h 2556892"/>
                <a:gd name="connsiteX69-877" fmla="*/ 835935 w 2887263"/>
                <a:gd name="connsiteY69-878" fmla="*/ 1149718 h 2556892"/>
                <a:gd name="connsiteX70-879" fmla="*/ 888342 w 2887263"/>
                <a:gd name="connsiteY70-880" fmla="*/ 1050880 h 2556892"/>
                <a:gd name="connsiteX71-881" fmla="*/ 1003729 w 2887263"/>
                <a:gd name="connsiteY71-882" fmla="*/ 829759 h 2556892"/>
                <a:gd name="connsiteX72-883" fmla="*/ 1096131 w 2887263"/>
                <a:gd name="connsiteY72-884" fmla="*/ 622429 h 2556892"/>
                <a:gd name="connsiteX73-885" fmla="*/ 1145780 w 2887263"/>
                <a:gd name="connsiteY73-886" fmla="*/ 462450 h 2556892"/>
                <a:gd name="connsiteX74-887" fmla="*/ 1238182 w 2887263"/>
                <a:gd name="connsiteY74-888" fmla="*/ 327755 h 2556892"/>
                <a:gd name="connsiteX75-889" fmla="*/ 1398621 w 2887263"/>
                <a:gd name="connsiteY75-890" fmla="*/ 243628 h 2556892"/>
                <a:gd name="connsiteX76-891" fmla="*/ 1538832 w 2887263"/>
                <a:gd name="connsiteY76-892" fmla="*/ 170074 h 2556892"/>
                <a:gd name="connsiteX77-893" fmla="*/ 1593998 w 2887263"/>
                <a:gd name="connsiteY77-894" fmla="*/ 129160 h 2556892"/>
                <a:gd name="connsiteX78-895" fmla="*/ 1659736 w 2887263"/>
                <a:gd name="connsiteY78-896" fmla="*/ 58824 h 2556892"/>
                <a:gd name="connsiteX79-897" fmla="*/ 1666345 w 2887263"/>
                <a:gd name="connsiteY79-898" fmla="*/ 65002 h 2556892"/>
                <a:gd name="connsiteX80-899" fmla="*/ 1666461 w 2887263"/>
                <a:gd name="connsiteY80-900" fmla="*/ 62043 h 2556892"/>
                <a:gd name="connsiteX81-901" fmla="*/ 1686860 w 2887263"/>
                <a:gd name="connsiteY81-902" fmla="*/ 48251 h 2556892"/>
                <a:gd name="connsiteX82-903" fmla="*/ 1778802 w 2887263"/>
                <a:gd name="connsiteY82-904" fmla="*/ 139274 h 2556892"/>
                <a:gd name="connsiteX83-905" fmla="*/ 1913038 w 2887263"/>
                <a:gd name="connsiteY83-906" fmla="*/ 215126 h 2556892"/>
                <a:gd name="connsiteX84-907" fmla="*/ 1956806 w 2887263"/>
                <a:gd name="connsiteY84-908" fmla="*/ 233819 h 2556892"/>
                <a:gd name="connsiteX85-909" fmla="*/ 1967743 w 2887263"/>
                <a:gd name="connsiteY85-910" fmla="*/ 230756 h 2556892"/>
                <a:gd name="connsiteX86-911" fmla="*/ 1970387 w 2887263"/>
                <a:gd name="connsiteY86-912" fmla="*/ 230053 h 2556892"/>
                <a:gd name="connsiteX87-913" fmla="*/ 2020150 w 2887263"/>
                <a:gd name="connsiteY87-914" fmla="*/ 186624 h 2556892"/>
                <a:gd name="connsiteX88-915" fmla="*/ 2083131 w 2887263"/>
                <a:gd name="connsiteY88-916" fmla="*/ 93762 h 2556892"/>
                <a:gd name="connsiteX89-917" fmla="*/ 2088041 w 2887263"/>
                <a:gd name="connsiteY89-918" fmla="*/ 0 h 2556892"/>
                <a:gd name="connsiteX0-919" fmla="*/ 2502386 w 2887263"/>
                <a:gd name="connsiteY0-920" fmla="*/ 1100528 h 2556892"/>
                <a:gd name="connsiteX1-921" fmla="*/ 2493192 w 2887263"/>
                <a:gd name="connsiteY1-922" fmla="*/ 1180518 h 2556892"/>
                <a:gd name="connsiteX2-923" fmla="*/ 2465609 w 2887263"/>
                <a:gd name="connsiteY2-924" fmla="*/ 1293147 h 2556892"/>
                <a:gd name="connsiteX3-925" fmla="*/ 2453657 w 2887263"/>
                <a:gd name="connsiteY3-926" fmla="*/ 1314294 h 2556892"/>
                <a:gd name="connsiteX4-927" fmla="*/ 2454117 w 2887263"/>
                <a:gd name="connsiteY4-928" fmla="*/ 1317972 h 2556892"/>
                <a:gd name="connsiteX5-929" fmla="*/ 2453197 w 2887263"/>
                <a:gd name="connsiteY5-930" fmla="*/ 1334981 h 2556892"/>
                <a:gd name="connsiteX6-931" fmla="*/ 2487675 w 2887263"/>
                <a:gd name="connsiteY6-932" fmla="*/ 1298204 h 2556892"/>
                <a:gd name="connsiteX7-933" fmla="*/ 2519396 w 2887263"/>
                <a:gd name="connsiteY7-934" fmla="*/ 1266944 h 2556892"/>
                <a:gd name="connsiteX8-935" fmla="*/ 2527210 w 2887263"/>
                <a:gd name="connsiteY8-936" fmla="*/ 1243499 h 2556892"/>
                <a:gd name="connsiteX9-937" fmla="*/ 2506983 w 2887263"/>
                <a:gd name="connsiteY9-938" fmla="*/ 1129031 h 2556892"/>
                <a:gd name="connsiteX10-939" fmla="*/ 2502386 w 2887263"/>
                <a:gd name="connsiteY10-940" fmla="*/ 1100528 h 2556892"/>
                <a:gd name="connsiteX11-941" fmla="*/ 2088041 w 2887263"/>
                <a:gd name="connsiteY11-942" fmla="*/ 0 h 2556892"/>
                <a:gd name="connsiteX12-943" fmla="*/ 2147031 w 2887263"/>
                <a:gd name="connsiteY12-944" fmla="*/ 92843 h 2556892"/>
                <a:gd name="connsiteX13-945" fmla="*/ 2146811 w 2887263"/>
                <a:gd name="connsiteY13-946" fmla="*/ 95772 h 2556892"/>
                <a:gd name="connsiteX14-947" fmla="*/ 2343326 w 2887263"/>
                <a:gd name="connsiteY14-948" fmla="*/ 146169 h 2556892"/>
                <a:gd name="connsiteX15-949" fmla="*/ 2510201 w 2887263"/>
                <a:gd name="connsiteY15-950" fmla="*/ 214666 h 2556892"/>
                <a:gd name="connsiteX16-951" fmla="*/ 2626968 w 2887263"/>
                <a:gd name="connsiteY16-952" fmla="*/ 296494 h 2556892"/>
                <a:gd name="connsiteX17-953" fmla="*/ 2693166 w 2887263"/>
                <a:gd name="connsiteY17-954" fmla="*/ 382460 h 2556892"/>
                <a:gd name="connsiteX18-955" fmla="*/ 2731322 w 2887263"/>
                <a:gd name="connsiteY18-956" fmla="*/ 459692 h 2556892"/>
                <a:gd name="connsiteX19-957" fmla="*/ 2762123 w 2887263"/>
                <a:gd name="connsiteY19-958" fmla="*/ 561747 h 2556892"/>
                <a:gd name="connsiteX20-959" fmla="*/ 2785108 w 2887263"/>
                <a:gd name="connsiteY20-960" fmla="*/ 666102 h 2556892"/>
                <a:gd name="connsiteX21-961" fmla="*/ 2804876 w 2887263"/>
                <a:gd name="connsiteY21-962" fmla="*/ 779650 h 2556892"/>
                <a:gd name="connsiteX22-963" fmla="*/ 2823264 w 2887263"/>
                <a:gd name="connsiteY22-964" fmla="*/ 882626 h 2556892"/>
                <a:gd name="connsiteX23-965" fmla="*/ 2830160 w 2887263"/>
                <a:gd name="connsiteY23-966" fmla="*/ 938251 h 2556892"/>
                <a:gd name="connsiteX24-967" fmla="*/ 2853145 w 2887263"/>
                <a:gd name="connsiteY24-968" fmla="*/ 1122135 h 2556892"/>
                <a:gd name="connsiteX25-969" fmla="*/ 2870614 w 2887263"/>
                <a:gd name="connsiteY25-970" fmla="*/ 1265565 h 2556892"/>
                <a:gd name="connsiteX26-971" fmla="*/ 2880728 w 2887263"/>
                <a:gd name="connsiteY26-972" fmla="*/ 1355208 h 2556892"/>
                <a:gd name="connsiteX27-973" fmla="*/ 2887164 w 2887263"/>
                <a:gd name="connsiteY27-974" fmla="*/ 1424625 h 2556892"/>
                <a:gd name="connsiteX28-975" fmla="*/ 2873373 w 2887263"/>
                <a:gd name="connsiteY28-976" fmla="*/ 1444852 h 2556892"/>
                <a:gd name="connsiteX29-977" fmla="*/ 2661446 w 2887263"/>
                <a:gd name="connsiteY29-978" fmla="*/ 1543690 h 2556892"/>
                <a:gd name="connsiteX30-979" fmla="*/ 2448600 w 2887263"/>
                <a:gd name="connsiteY30-980" fmla="*/ 1641608 h 2556892"/>
                <a:gd name="connsiteX31-981" fmla="*/ 2447681 w 2887263"/>
                <a:gd name="connsiteY31-982" fmla="*/ 1783659 h 2556892"/>
                <a:gd name="connsiteX32-983" fmla="*/ 2452278 w 2887263"/>
                <a:gd name="connsiteY32-984" fmla="*/ 2127522 h 2556892"/>
                <a:gd name="connsiteX33-985" fmla="*/ 2458714 w 2887263"/>
                <a:gd name="connsiteY33-986" fmla="*/ 2556892 h 2556892"/>
                <a:gd name="connsiteX34-987" fmla="*/ 1263006 w 2887263"/>
                <a:gd name="connsiteY34-988" fmla="*/ 2556892 h 2556892"/>
                <a:gd name="connsiteX35-989" fmla="*/ 1282774 w 2887263"/>
                <a:gd name="connsiteY35-990" fmla="*/ 2299914 h 2556892"/>
                <a:gd name="connsiteX36-991" fmla="*/ 1307598 w 2887263"/>
                <a:gd name="connsiteY36-992" fmla="*/ 2083390 h 2556892"/>
                <a:gd name="connsiteX37-993" fmla="*/ 1331503 w 2887263"/>
                <a:gd name="connsiteY37-994" fmla="*/ 1927088 h 2556892"/>
                <a:gd name="connsiteX38-995" fmla="*/ 1373796 w 2887263"/>
                <a:gd name="connsiteY38-996" fmla="*/ 1718839 h 2556892"/>
                <a:gd name="connsiteX39-997" fmla="*/ 1407355 w 2887263"/>
                <a:gd name="connsiteY39-998" fmla="*/ 1619082 h 2556892"/>
                <a:gd name="connsiteX40-999" fmla="*/ 1414711 w 2887263"/>
                <a:gd name="connsiteY40-1000" fmla="*/ 1591040 h 2556892"/>
                <a:gd name="connsiteX41-1001" fmla="*/ 1407355 w 2887263"/>
                <a:gd name="connsiteY41-1002" fmla="*/ 1583225 h 2556892"/>
                <a:gd name="connsiteX42-1003" fmla="*/ 1380692 w 2887263"/>
                <a:gd name="connsiteY42-1004" fmla="*/ 1470596 h 2556892"/>
                <a:gd name="connsiteX43-1005" fmla="*/ 1359086 w 2887263"/>
                <a:gd name="connsiteY43-1006" fmla="*/ 1374516 h 2556892"/>
                <a:gd name="connsiteX44-1007" fmla="*/ 1320470 w 2887263"/>
                <a:gd name="connsiteY44-1008" fmla="*/ 1212698 h 2556892"/>
                <a:gd name="connsiteX45-1009" fmla="*/ 1297484 w 2887263"/>
                <a:gd name="connsiteY45-1010" fmla="*/ 1106964 h 2556892"/>
                <a:gd name="connsiteX46-1011" fmla="*/ 1288750 w 2887263"/>
                <a:gd name="connsiteY46-1012" fmla="*/ 1086737 h 2556892"/>
                <a:gd name="connsiteX47-1013" fmla="*/ 1247836 w 2887263"/>
                <a:gd name="connsiteY47-1014" fmla="*/ 1163969 h 2556892"/>
                <a:gd name="connsiteX48-1015" fmla="*/ 1186694 w 2887263"/>
                <a:gd name="connsiteY48-1016" fmla="*/ 1261887 h 2556892"/>
                <a:gd name="connsiteX49-1017" fmla="*/ 1127391 w 2887263"/>
                <a:gd name="connsiteY49-1018" fmla="*/ 1342336 h 2556892"/>
                <a:gd name="connsiteX50-1019" fmla="*/ 962355 w 2887263"/>
                <a:gd name="connsiteY50-1020" fmla="*/ 1506453 h 2556892"/>
                <a:gd name="connsiteX51-1021" fmla="*/ 851105 w 2887263"/>
                <a:gd name="connsiteY51-1022" fmla="*/ 1587362 h 2556892"/>
                <a:gd name="connsiteX52-1023" fmla="*/ 766059 w 2887263"/>
                <a:gd name="connsiteY52-1024" fmla="*/ 1636091 h 2556892"/>
                <a:gd name="connsiteX53-1025" fmla="*/ 494829 w 2887263"/>
                <a:gd name="connsiteY53-1026" fmla="*/ 1753318 h 2556892"/>
                <a:gd name="connsiteX54-1027" fmla="*/ 387717 w 2887263"/>
                <a:gd name="connsiteY54-1028" fmla="*/ 1777223 h 2556892"/>
                <a:gd name="connsiteX55-1029" fmla="*/ 272789 w 2887263"/>
                <a:gd name="connsiteY55-1030" fmla="*/ 1791474 h 2556892"/>
                <a:gd name="connsiteX56-1031" fmla="*/ 104995 w 2887263"/>
                <a:gd name="connsiteY56-1032" fmla="*/ 1804345 h 2556892"/>
                <a:gd name="connsiteX57-1033" fmla="*/ 82929 w 2887263"/>
                <a:gd name="connsiteY57-1034" fmla="*/ 1787336 h 2556892"/>
                <a:gd name="connsiteX58-1035" fmla="*/ 77872 w 2887263"/>
                <a:gd name="connsiteY58-1036" fmla="*/ 1783199 h 2556892"/>
                <a:gd name="connsiteX59-1037" fmla="*/ 61322 w 2887263"/>
                <a:gd name="connsiteY59-1038" fmla="*/ 1758374 h 2556892"/>
                <a:gd name="connsiteX60-1039" fmla="*/ 15811 w 2887263"/>
                <a:gd name="connsiteY60-1040" fmla="*/ 1637471 h 2556892"/>
                <a:gd name="connsiteX61-1041" fmla="*/ 5237 w 2887263"/>
                <a:gd name="connsiteY61-1042" fmla="*/ 1612646 h 2556892"/>
                <a:gd name="connsiteX62-1043" fmla="*/ 1100 w 2887263"/>
                <a:gd name="connsiteY62-1044" fmla="*/ 1591499 h 2556892"/>
                <a:gd name="connsiteX63-1045" fmla="*/ 48450 w 2887263"/>
                <a:gd name="connsiteY63-1046" fmla="*/ 1572192 h 2556892"/>
                <a:gd name="connsiteX64-1047" fmla="*/ 308187 w 2887263"/>
                <a:gd name="connsiteY64-1048" fmla="*/ 1484387 h 2556892"/>
                <a:gd name="connsiteX65-1049" fmla="*/ 378063 w 2887263"/>
                <a:gd name="connsiteY65-1050" fmla="*/ 1454506 h 2556892"/>
                <a:gd name="connsiteX66-1051" fmla="*/ 418058 w 2887263"/>
                <a:gd name="connsiteY66-1052" fmla="*/ 1438416 h 2556892"/>
                <a:gd name="connsiteX67-1053" fmla="*/ 576658 w 2887263"/>
                <a:gd name="connsiteY67-1054" fmla="*/ 1349692 h 2556892"/>
                <a:gd name="connsiteX68-1055" fmla="*/ 783528 w 2887263"/>
                <a:gd name="connsiteY68-1056" fmla="*/ 1212698 h 2556892"/>
                <a:gd name="connsiteX69-1057" fmla="*/ 835935 w 2887263"/>
                <a:gd name="connsiteY69-1058" fmla="*/ 1149718 h 2556892"/>
                <a:gd name="connsiteX70-1059" fmla="*/ 888342 w 2887263"/>
                <a:gd name="connsiteY70-1060" fmla="*/ 1050880 h 2556892"/>
                <a:gd name="connsiteX71-1061" fmla="*/ 1003729 w 2887263"/>
                <a:gd name="connsiteY71-1062" fmla="*/ 829759 h 2556892"/>
                <a:gd name="connsiteX72-1063" fmla="*/ 1096131 w 2887263"/>
                <a:gd name="connsiteY72-1064" fmla="*/ 622429 h 2556892"/>
                <a:gd name="connsiteX73-1065" fmla="*/ 1145780 w 2887263"/>
                <a:gd name="connsiteY73-1066" fmla="*/ 462450 h 2556892"/>
                <a:gd name="connsiteX74-1067" fmla="*/ 1238182 w 2887263"/>
                <a:gd name="connsiteY74-1068" fmla="*/ 327755 h 2556892"/>
                <a:gd name="connsiteX75-1069" fmla="*/ 1398621 w 2887263"/>
                <a:gd name="connsiteY75-1070" fmla="*/ 243628 h 2556892"/>
                <a:gd name="connsiteX76-1071" fmla="*/ 1538832 w 2887263"/>
                <a:gd name="connsiteY76-1072" fmla="*/ 170074 h 2556892"/>
                <a:gd name="connsiteX77-1073" fmla="*/ 1593998 w 2887263"/>
                <a:gd name="connsiteY77-1074" fmla="*/ 129160 h 2556892"/>
                <a:gd name="connsiteX78-1075" fmla="*/ 1659736 w 2887263"/>
                <a:gd name="connsiteY78-1076" fmla="*/ 58824 h 2556892"/>
                <a:gd name="connsiteX79-1077" fmla="*/ 1666345 w 2887263"/>
                <a:gd name="connsiteY79-1078" fmla="*/ 65002 h 2556892"/>
                <a:gd name="connsiteX80-1079" fmla="*/ 1686860 w 2887263"/>
                <a:gd name="connsiteY80-1080" fmla="*/ 48251 h 2556892"/>
                <a:gd name="connsiteX81-1081" fmla="*/ 1778802 w 2887263"/>
                <a:gd name="connsiteY81-1082" fmla="*/ 139274 h 2556892"/>
                <a:gd name="connsiteX82-1083" fmla="*/ 1913038 w 2887263"/>
                <a:gd name="connsiteY82-1084" fmla="*/ 215126 h 2556892"/>
                <a:gd name="connsiteX83-1085" fmla="*/ 1956806 w 2887263"/>
                <a:gd name="connsiteY83-1086" fmla="*/ 233819 h 2556892"/>
                <a:gd name="connsiteX84-1087" fmla="*/ 1967743 w 2887263"/>
                <a:gd name="connsiteY84-1088" fmla="*/ 230756 h 2556892"/>
                <a:gd name="connsiteX85-1089" fmla="*/ 1970387 w 2887263"/>
                <a:gd name="connsiteY85-1090" fmla="*/ 230053 h 2556892"/>
                <a:gd name="connsiteX86-1091" fmla="*/ 2020150 w 2887263"/>
                <a:gd name="connsiteY86-1092" fmla="*/ 186624 h 2556892"/>
                <a:gd name="connsiteX87-1093" fmla="*/ 2083131 w 2887263"/>
                <a:gd name="connsiteY87-1094" fmla="*/ 93762 h 2556892"/>
                <a:gd name="connsiteX88-1095" fmla="*/ 2088041 w 2887263"/>
                <a:gd name="connsiteY88-1096" fmla="*/ 0 h 2556892"/>
                <a:gd name="connsiteX0-1097" fmla="*/ 2502386 w 2887263"/>
                <a:gd name="connsiteY0-1098" fmla="*/ 1100528 h 2556892"/>
                <a:gd name="connsiteX1-1099" fmla="*/ 2493192 w 2887263"/>
                <a:gd name="connsiteY1-1100" fmla="*/ 1180518 h 2556892"/>
                <a:gd name="connsiteX2-1101" fmla="*/ 2465609 w 2887263"/>
                <a:gd name="connsiteY2-1102" fmla="*/ 1293147 h 2556892"/>
                <a:gd name="connsiteX3-1103" fmla="*/ 2453657 w 2887263"/>
                <a:gd name="connsiteY3-1104" fmla="*/ 1314294 h 2556892"/>
                <a:gd name="connsiteX4-1105" fmla="*/ 2454117 w 2887263"/>
                <a:gd name="connsiteY4-1106" fmla="*/ 1317972 h 2556892"/>
                <a:gd name="connsiteX5-1107" fmla="*/ 2453197 w 2887263"/>
                <a:gd name="connsiteY5-1108" fmla="*/ 1334981 h 2556892"/>
                <a:gd name="connsiteX6-1109" fmla="*/ 2487675 w 2887263"/>
                <a:gd name="connsiteY6-1110" fmla="*/ 1298204 h 2556892"/>
                <a:gd name="connsiteX7-1111" fmla="*/ 2519396 w 2887263"/>
                <a:gd name="connsiteY7-1112" fmla="*/ 1266944 h 2556892"/>
                <a:gd name="connsiteX8-1113" fmla="*/ 2527210 w 2887263"/>
                <a:gd name="connsiteY8-1114" fmla="*/ 1243499 h 2556892"/>
                <a:gd name="connsiteX9-1115" fmla="*/ 2506983 w 2887263"/>
                <a:gd name="connsiteY9-1116" fmla="*/ 1129031 h 2556892"/>
                <a:gd name="connsiteX10-1117" fmla="*/ 2502386 w 2887263"/>
                <a:gd name="connsiteY10-1118" fmla="*/ 1100528 h 2556892"/>
                <a:gd name="connsiteX11-1119" fmla="*/ 2088041 w 2887263"/>
                <a:gd name="connsiteY11-1120" fmla="*/ 0 h 2556892"/>
                <a:gd name="connsiteX12-1121" fmla="*/ 2147031 w 2887263"/>
                <a:gd name="connsiteY12-1122" fmla="*/ 92843 h 2556892"/>
                <a:gd name="connsiteX13-1123" fmla="*/ 2146811 w 2887263"/>
                <a:gd name="connsiteY13-1124" fmla="*/ 95772 h 2556892"/>
                <a:gd name="connsiteX14-1125" fmla="*/ 2343326 w 2887263"/>
                <a:gd name="connsiteY14-1126" fmla="*/ 146169 h 2556892"/>
                <a:gd name="connsiteX15-1127" fmla="*/ 2510201 w 2887263"/>
                <a:gd name="connsiteY15-1128" fmla="*/ 214666 h 2556892"/>
                <a:gd name="connsiteX16-1129" fmla="*/ 2626968 w 2887263"/>
                <a:gd name="connsiteY16-1130" fmla="*/ 296494 h 2556892"/>
                <a:gd name="connsiteX17-1131" fmla="*/ 2693166 w 2887263"/>
                <a:gd name="connsiteY17-1132" fmla="*/ 382460 h 2556892"/>
                <a:gd name="connsiteX18-1133" fmla="*/ 2731322 w 2887263"/>
                <a:gd name="connsiteY18-1134" fmla="*/ 459692 h 2556892"/>
                <a:gd name="connsiteX19-1135" fmla="*/ 2762123 w 2887263"/>
                <a:gd name="connsiteY19-1136" fmla="*/ 561747 h 2556892"/>
                <a:gd name="connsiteX20-1137" fmla="*/ 2785108 w 2887263"/>
                <a:gd name="connsiteY20-1138" fmla="*/ 666102 h 2556892"/>
                <a:gd name="connsiteX21-1139" fmla="*/ 2804876 w 2887263"/>
                <a:gd name="connsiteY21-1140" fmla="*/ 779650 h 2556892"/>
                <a:gd name="connsiteX22-1141" fmla="*/ 2823264 w 2887263"/>
                <a:gd name="connsiteY22-1142" fmla="*/ 882626 h 2556892"/>
                <a:gd name="connsiteX23-1143" fmla="*/ 2830160 w 2887263"/>
                <a:gd name="connsiteY23-1144" fmla="*/ 938251 h 2556892"/>
                <a:gd name="connsiteX24-1145" fmla="*/ 2853145 w 2887263"/>
                <a:gd name="connsiteY24-1146" fmla="*/ 1122135 h 2556892"/>
                <a:gd name="connsiteX25-1147" fmla="*/ 2870614 w 2887263"/>
                <a:gd name="connsiteY25-1148" fmla="*/ 1265565 h 2556892"/>
                <a:gd name="connsiteX26-1149" fmla="*/ 2880728 w 2887263"/>
                <a:gd name="connsiteY26-1150" fmla="*/ 1355208 h 2556892"/>
                <a:gd name="connsiteX27-1151" fmla="*/ 2887164 w 2887263"/>
                <a:gd name="connsiteY27-1152" fmla="*/ 1424625 h 2556892"/>
                <a:gd name="connsiteX28-1153" fmla="*/ 2873373 w 2887263"/>
                <a:gd name="connsiteY28-1154" fmla="*/ 1444852 h 2556892"/>
                <a:gd name="connsiteX29-1155" fmla="*/ 2661446 w 2887263"/>
                <a:gd name="connsiteY29-1156" fmla="*/ 1543690 h 2556892"/>
                <a:gd name="connsiteX30-1157" fmla="*/ 2448600 w 2887263"/>
                <a:gd name="connsiteY30-1158" fmla="*/ 1641608 h 2556892"/>
                <a:gd name="connsiteX31-1159" fmla="*/ 2447681 w 2887263"/>
                <a:gd name="connsiteY31-1160" fmla="*/ 1783659 h 2556892"/>
                <a:gd name="connsiteX32-1161" fmla="*/ 2452278 w 2887263"/>
                <a:gd name="connsiteY32-1162" fmla="*/ 2127522 h 2556892"/>
                <a:gd name="connsiteX33-1163" fmla="*/ 2458714 w 2887263"/>
                <a:gd name="connsiteY33-1164" fmla="*/ 2556892 h 2556892"/>
                <a:gd name="connsiteX34-1165" fmla="*/ 1263006 w 2887263"/>
                <a:gd name="connsiteY34-1166" fmla="*/ 2556892 h 2556892"/>
                <a:gd name="connsiteX35-1167" fmla="*/ 1282774 w 2887263"/>
                <a:gd name="connsiteY35-1168" fmla="*/ 2299914 h 2556892"/>
                <a:gd name="connsiteX36-1169" fmla="*/ 1307598 w 2887263"/>
                <a:gd name="connsiteY36-1170" fmla="*/ 2083390 h 2556892"/>
                <a:gd name="connsiteX37-1171" fmla="*/ 1331503 w 2887263"/>
                <a:gd name="connsiteY37-1172" fmla="*/ 1927088 h 2556892"/>
                <a:gd name="connsiteX38-1173" fmla="*/ 1373796 w 2887263"/>
                <a:gd name="connsiteY38-1174" fmla="*/ 1718839 h 2556892"/>
                <a:gd name="connsiteX39-1175" fmla="*/ 1407355 w 2887263"/>
                <a:gd name="connsiteY39-1176" fmla="*/ 1619082 h 2556892"/>
                <a:gd name="connsiteX40-1177" fmla="*/ 1414711 w 2887263"/>
                <a:gd name="connsiteY40-1178" fmla="*/ 1591040 h 2556892"/>
                <a:gd name="connsiteX41-1179" fmla="*/ 1407355 w 2887263"/>
                <a:gd name="connsiteY41-1180" fmla="*/ 1583225 h 2556892"/>
                <a:gd name="connsiteX42-1181" fmla="*/ 1380692 w 2887263"/>
                <a:gd name="connsiteY42-1182" fmla="*/ 1470596 h 2556892"/>
                <a:gd name="connsiteX43-1183" fmla="*/ 1359086 w 2887263"/>
                <a:gd name="connsiteY43-1184" fmla="*/ 1374516 h 2556892"/>
                <a:gd name="connsiteX44-1185" fmla="*/ 1320470 w 2887263"/>
                <a:gd name="connsiteY44-1186" fmla="*/ 1212698 h 2556892"/>
                <a:gd name="connsiteX45-1187" fmla="*/ 1297484 w 2887263"/>
                <a:gd name="connsiteY45-1188" fmla="*/ 1106964 h 2556892"/>
                <a:gd name="connsiteX46-1189" fmla="*/ 1288750 w 2887263"/>
                <a:gd name="connsiteY46-1190" fmla="*/ 1086737 h 2556892"/>
                <a:gd name="connsiteX47-1191" fmla="*/ 1247836 w 2887263"/>
                <a:gd name="connsiteY47-1192" fmla="*/ 1163969 h 2556892"/>
                <a:gd name="connsiteX48-1193" fmla="*/ 1186694 w 2887263"/>
                <a:gd name="connsiteY48-1194" fmla="*/ 1261887 h 2556892"/>
                <a:gd name="connsiteX49-1195" fmla="*/ 1127391 w 2887263"/>
                <a:gd name="connsiteY49-1196" fmla="*/ 1342336 h 2556892"/>
                <a:gd name="connsiteX50-1197" fmla="*/ 962355 w 2887263"/>
                <a:gd name="connsiteY50-1198" fmla="*/ 1506453 h 2556892"/>
                <a:gd name="connsiteX51-1199" fmla="*/ 851105 w 2887263"/>
                <a:gd name="connsiteY51-1200" fmla="*/ 1587362 h 2556892"/>
                <a:gd name="connsiteX52-1201" fmla="*/ 766059 w 2887263"/>
                <a:gd name="connsiteY52-1202" fmla="*/ 1636091 h 2556892"/>
                <a:gd name="connsiteX53-1203" fmla="*/ 494829 w 2887263"/>
                <a:gd name="connsiteY53-1204" fmla="*/ 1753318 h 2556892"/>
                <a:gd name="connsiteX54-1205" fmla="*/ 387717 w 2887263"/>
                <a:gd name="connsiteY54-1206" fmla="*/ 1777223 h 2556892"/>
                <a:gd name="connsiteX55-1207" fmla="*/ 272789 w 2887263"/>
                <a:gd name="connsiteY55-1208" fmla="*/ 1791474 h 2556892"/>
                <a:gd name="connsiteX56-1209" fmla="*/ 104995 w 2887263"/>
                <a:gd name="connsiteY56-1210" fmla="*/ 1804345 h 2556892"/>
                <a:gd name="connsiteX57-1211" fmla="*/ 82929 w 2887263"/>
                <a:gd name="connsiteY57-1212" fmla="*/ 1787336 h 2556892"/>
                <a:gd name="connsiteX58-1213" fmla="*/ 77872 w 2887263"/>
                <a:gd name="connsiteY58-1214" fmla="*/ 1783199 h 2556892"/>
                <a:gd name="connsiteX59-1215" fmla="*/ 61322 w 2887263"/>
                <a:gd name="connsiteY59-1216" fmla="*/ 1758374 h 2556892"/>
                <a:gd name="connsiteX60-1217" fmla="*/ 15811 w 2887263"/>
                <a:gd name="connsiteY60-1218" fmla="*/ 1637471 h 2556892"/>
                <a:gd name="connsiteX61-1219" fmla="*/ 5237 w 2887263"/>
                <a:gd name="connsiteY61-1220" fmla="*/ 1612646 h 2556892"/>
                <a:gd name="connsiteX62-1221" fmla="*/ 1100 w 2887263"/>
                <a:gd name="connsiteY62-1222" fmla="*/ 1591499 h 2556892"/>
                <a:gd name="connsiteX63-1223" fmla="*/ 48450 w 2887263"/>
                <a:gd name="connsiteY63-1224" fmla="*/ 1572192 h 2556892"/>
                <a:gd name="connsiteX64-1225" fmla="*/ 308187 w 2887263"/>
                <a:gd name="connsiteY64-1226" fmla="*/ 1484387 h 2556892"/>
                <a:gd name="connsiteX65-1227" fmla="*/ 378063 w 2887263"/>
                <a:gd name="connsiteY65-1228" fmla="*/ 1454506 h 2556892"/>
                <a:gd name="connsiteX66-1229" fmla="*/ 418058 w 2887263"/>
                <a:gd name="connsiteY66-1230" fmla="*/ 1438416 h 2556892"/>
                <a:gd name="connsiteX67-1231" fmla="*/ 576658 w 2887263"/>
                <a:gd name="connsiteY67-1232" fmla="*/ 1349692 h 2556892"/>
                <a:gd name="connsiteX68-1233" fmla="*/ 783528 w 2887263"/>
                <a:gd name="connsiteY68-1234" fmla="*/ 1212698 h 2556892"/>
                <a:gd name="connsiteX69-1235" fmla="*/ 835935 w 2887263"/>
                <a:gd name="connsiteY69-1236" fmla="*/ 1149718 h 2556892"/>
                <a:gd name="connsiteX70-1237" fmla="*/ 888342 w 2887263"/>
                <a:gd name="connsiteY70-1238" fmla="*/ 1050880 h 2556892"/>
                <a:gd name="connsiteX71-1239" fmla="*/ 1003729 w 2887263"/>
                <a:gd name="connsiteY71-1240" fmla="*/ 829759 h 2556892"/>
                <a:gd name="connsiteX72-1241" fmla="*/ 1096131 w 2887263"/>
                <a:gd name="connsiteY72-1242" fmla="*/ 622429 h 2556892"/>
                <a:gd name="connsiteX73-1243" fmla="*/ 1145780 w 2887263"/>
                <a:gd name="connsiteY73-1244" fmla="*/ 462450 h 2556892"/>
                <a:gd name="connsiteX74-1245" fmla="*/ 1238182 w 2887263"/>
                <a:gd name="connsiteY74-1246" fmla="*/ 327755 h 2556892"/>
                <a:gd name="connsiteX75-1247" fmla="*/ 1398621 w 2887263"/>
                <a:gd name="connsiteY75-1248" fmla="*/ 243628 h 2556892"/>
                <a:gd name="connsiteX76-1249" fmla="*/ 1538832 w 2887263"/>
                <a:gd name="connsiteY76-1250" fmla="*/ 170074 h 2556892"/>
                <a:gd name="connsiteX77-1251" fmla="*/ 1593998 w 2887263"/>
                <a:gd name="connsiteY77-1252" fmla="*/ 129160 h 2556892"/>
                <a:gd name="connsiteX78-1253" fmla="*/ 1659736 w 2887263"/>
                <a:gd name="connsiteY78-1254" fmla="*/ 58824 h 2556892"/>
                <a:gd name="connsiteX79-1255" fmla="*/ 1686860 w 2887263"/>
                <a:gd name="connsiteY79-1256" fmla="*/ 48251 h 2556892"/>
                <a:gd name="connsiteX80-1257" fmla="*/ 1778802 w 2887263"/>
                <a:gd name="connsiteY80-1258" fmla="*/ 139274 h 2556892"/>
                <a:gd name="connsiteX81-1259" fmla="*/ 1913038 w 2887263"/>
                <a:gd name="connsiteY81-1260" fmla="*/ 215126 h 2556892"/>
                <a:gd name="connsiteX82-1261" fmla="*/ 1956806 w 2887263"/>
                <a:gd name="connsiteY82-1262" fmla="*/ 233819 h 2556892"/>
                <a:gd name="connsiteX83-1263" fmla="*/ 1967743 w 2887263"/>
                <a:gd name="connsiteY83-1264" fmla="*/ 230756 h 2556892"/>
                <a:gd name="connsiteX84-1265" fmla="*/ 1970387 w 2887263"/>
                <a:gd name="connsiteY84-1266" fmla="*/ 230053 h 2556892"/>
                <a:gd name="connsiteX85-1267" fmla="*/ 2020150 w 2887263"/>
                <a:gd name="connsiteY85-1268" fmla="*/ 186624 h 2556892"/>
                <a:gd name="connsiteX86-1269" fmla="*/ 2083131 w 2887263"/>
                <a:gd name="connsiteY86-1270" fmla="*/ 93762 h 2556892"/>
                <a:gd name="connsiteX87-1271" fmla="*/ 2088041 w 2887263"/>
                <a:gd name="connsiteY87-1272" fmla="*/ 0 h 2556892"/>
                <a:gd name="connsiteX0-1273" fmla="*/ 2502386 w 2887263"/>
                <a:gd name="connsiteY0-1274" fmla="*/ 1100528 h 2556892"/>
                <a:gd name="connsiteX1-1275" fmla="*/ 2493192 w 2887263"/>
                <a:gd name="connsiteY1-1276" fmla="*/ 1180518 h 2556892"/>
                <a:gd name="connsiteX2-1277" fmla="*/ 2465609 w 2887263"/>
                <a:gd name="connsiteY2-1278" fmla="*/ 1293147 h 2556892"/>
                <a:gd name="connsiteX3-1279" fmla="*/ 2453657 w 2887263"/>
                <a:gd name="connsiteY3-1280" fmla="*/ 1314294 h 2556892"/>
                <a:gd name="connsiteX4-1281" fmla="*/ 2454117 w 2887263"/>
                <a:gd name="connsiteY4-1282" fmla="*/ 1317972 h 2556892"/>
                <a:gd name="connsiteX5-1283" fmla="*/ 2453197 w 2887263"/>
                <a:gd name="connsiteY5-1284" fmla="*/ 1334981 h 2556892"/>
                <a:gd name="connsiteX6-1285" fmla="*/ 2487675 w 2887263"/>
                <a:gd name="connsiteY6-1286" fmla="*/ 1298204 h 2556892"/>
                <a:gd name="connsiteX7-1287" fmla="*/ 2519396 w 2887263"/>
                <a:gd name="connsiteY7-1288" fmla="*/ 1266944 h 2556892"/>
                <a:gd name="connsiteX8-1289" fmla="*/ 2527210 w 2887263"/>
                <a:gd name="connsiteY8-1290" fmla="*/ 1243499 h 2556892"/>
                <a:gd name="connsiteX9-1291" fmla="*/ 2506983 w 2887263"/>
                <a:gd name="connsiteY9-1292" fmla="*/ 1129031 h 2556892"/>
                <a:gd name="connsiteX10-1293" fmla="*/ 2502386 w 2887263"/>
                <a:gd name="connsiteY10-1294" fmla="*/ 1100528 h 2556892"/>
                <a:gd name="connsiteX11-1295" fmla="*/ 2088041 w 2887263"/>
                <a:gd name="connsiteY11-1296" fmla="*/ 0 h 2556892"/>
                <a:gd name="connsiteX12-1297" fmla="*/ 2147031 w 2887263"/>
                <a:gd name="connsiteY12-1298" fmla="*/ 92843 h 2556892"/>
                <a:gd name="connsiteX13-1299" fmla="*/ 2146811 w 2887263"/>
                <a:gd name="connsiteY13-1300" fmla="*/ 95772 h 2556892"/>
                <a:gd name="connsiteX14-1301" fmla="*/ 2343326 w 2887263"/>
                <a:gd name="connsiteY14-1302" fmla="*/ 146169 h 2556892"/>
                <a:gd name="connsiteX15-1303" fmla="*/ 2510201 w 2887263"/>
                <a:gd name="connsiteY15-1304" fmla="*/ 214666 h 2556892"/>
                <a:gd name="connsiteX16-1305" fmla="*/ 2626968 w 2887263"/>
                <a:gd name="connsiteY16-1306" fmla="*/ 296494 h 2556892"/>
                <a:gd name="connsiteX17-1307" fmla="*/ 2693166 w 2887263"/>
                <a:gd name="connsiteY17-1308" fmla="*/ 382460 h 2556892"/>
                <a:gd name="connsiteX18-1309" fmla="*/ 2731322 w 2887263"/>
                <a:gd name="connsiteY18-1310" fmla="*/ 459692 h 2556892"/>
                <a:gd name="connsiteX19-1311" fmla="*/ 2762123 w 2887263"/>
                <a:gd name="connsiteY19-1312" fmla="*/ 561747 h 2556892"/>
                <a:gd name="connsiteX20-1313" fmla="*/ 2785108 w 2887263"/>
                <a:gd name="connsiteY20-1314" fmla="*/ 666102 h 2556892"/>
                <a:gd name="connsiteX21-1315" fmla="*/ 2804876 w 2887263"/>
                <a:gd name="connsiteY21-1316" fmla="*/ 779650 h 2556892"/>
                <a:gd name="connsiteX22-1317" fmla="*/ 2823264 w 2887263"/>
                <a:gd name="connsiteY22-1318" fmla="*/ 882626 h 2556892"/>
                <a:gd name="connsiteX23-1319" fmla="*/ 2830160 w 2887263"/>
                <a:gd name="connsiteY23-1320" fmla="*/ 938251 h 2556892"/>
                <a:gd name="connsiteX24-1321" fmla="*/ 2853145 w 2887263"/>
                <a:gd name="connsiteY24-1322" fmla="*/ 1122135 h 2556892"/>
                <a:gd name="connsiteX25-1323" fmla="*/ 2870614 w 2887263"/>
                <a:gd name="connsiteY25-1324" fmla="*/ 1265565 h 2556892"/>
                <a:gd name="connsiteX26-1325" fmla="*/ 2880728 w 2887263"/>
                <a:gd name="connsiteY26-1326" fmla="*/ 1355208 h 2556892"/>
                <a:gd name="connsiteX27-1327" fmla="*/ 2887164 w 2887263"/>
                <a:gd name="connsiteY27-1328" fmla="*/ 1424625 h 2556892"/>
                <a:gd name="connsiteX28-1329" fmla="*/ 2873373 w 2887263"/>
                <a:gd name="connsiteY28-1330" fmla="*/ 1444852 h 2556892"/>
                <a:gd name="connsiteX29-1331" fmla="*/ 2661446 w 2887263"/>
                <a:gd name="connsiteY29-1332" fmla="*/ 1543690 h 2556892"/>
                <a:gd name="connsiteX30-1333" fmla="*/ 2448600 w 2887263"/>
                <a:gd name="connsiteY30-1334" fmla="*/ 1641608 h 2556892"/>
                <a:gd name="connsiteX31-1335" fmla="*/ 2447681 w 2887263"/>
                <a:gd name="connsiteY31-1336" fmla="*/ 1783659 h 2556892"/>
                <a:gd name="connsiteX32-1337" fmla="*/ 2452278 w 2887263"/>
                <a:gd name="connsiteY32-1338" fmla="*/ 2127522 h 2556892"/>
                <a:gd name="connsiteX33-1339" fmla="*/ 2458714 w 2887263"/>
                <a:gd name="connsiteY33-1340" fmla="*/ 2556892 h 2556892"/>
                <a:gd name="connsiteX34-1341" fmla="*/ 1263006 w 2887263"/>
                <a:gd name="connsiteY34-1342" fmla="*/ 2556892 h 2556892"/>
                <a:gd name="connsiteX35-1343" fmla="*/ 1282774 w 2887263"/>
                <a:gd name="connsiteY35-1344" fmla="*/ 2299914 h 2556892"/>
                <a:gd name="connsiteX36-1345" fmla="*/ 1307598 w 2887263"/>
                <a:gd name="connsiteY36-1346" fmla="*/ 2083390 h 2556892"/>
                <a:gd name="connsiteX37-1347" fmla="*/ 1331503 w 2887263"/>
                <a:gd name="connsiteY37-1348" fmla="*/ 1927088 h 2556892"/>
                <a:gd name="connsiteX38-1349" fmla="*/ 1373796 w 2887263"/>
                <a:gd name="connsiteY38-1350" fmla="*/ 1718839 h 2556892"/>
                <a:gd name="connsiteX39-1351" fmla="*/ 1407355 w 2887263"/>
                <a:gd name="connsiteY39-1352" fmla="*/ 1619082 h 2556892"/>
                <a:gd name="connsiteX40-1353" fmla="*/ 1414711 w 2887263"/>
                <a:gd name="connsiteY40-1354" fmla="*/ 1591040 h 2556892"/>
                <a:gd name="connsiteX41-1355" fmla="*/ 1407355 w 2887263"/>
                <a:gd name="connsiteY41-1356" fmla="*/ 1583225 h 2556892"/>
                <a:gd name="connsiteX42-1357" fmla="*/ 1380692 w 2887263"/>
                <a:gd name="connsiteY42-1358" fmla="*/ 1470596 h 2556892"/>
                <a:gd name="connsiteX43-1359" fmla="*/ 1359086 w 2887263"/>
                <a:gd name="connsiteY43-1360" fmla="*/ 1374516 h 2556892"/>
                <a:gd name="connsiteX44-1361" fmla="*/ 1320470 w 2887263"/>
                <a:gd name="connsiteY44-1362" fmla="*/ 1212698 h 2556892"/>
                <a:gd name="connsiteX45-1363" fmla="*/ 1297484 w 2887263"/>
                <a:gd name="connsiteY45-1364" fmla="*/ 1106964 h 2556892"/>
                <a:gd name="connsiteX46-1365" fmla="*/ 1288750 w 2887263"/>
                <a:gd name="connsiteY46-1366" fmla="*/ 1086737 h 2556892"/>
                <a:gd name="connsiteX47-1367" fmla="*/ 1247836 w 2887263"/>
                <a:gd name="connsiteY47-1368" fmla="*/ 1163969 h 2556892"/>
                <a:gd name="connsiteX48-1369" fmla="*/ 1186694 w 2887263"/>
                <a:gd name="connsiteY48-1370" fmla="*/ 1261887 h 2556892"/>
                <a:gd name="connsiteX49-1371" fmla="*/ 1127391 w 2887263"/>
                <a:gd name="connsiteY49-1372" fmla="*/ 1342336 h 2556892"/>
                <a:gd name="connsiteX50-1373" fmla="*/ 962355 w 2887263"/>
                <a:gd name="connsiteY50-1374" fmla="*/ 1506453 h 2556892"/>
                <a:gd name="connsiteX51-1375" fmla="*/ 851105 w 2887263"/>
                <a:gd name="connsiteY51-1376" fmla="*/ 1587362 h 2556892"/>
                <a:gd name="connsiteX52-1377" fmla="*/ 766059 w 2887263"/>
                <a:gd name="connsiteY52-1378" fmla="*/ 1636091 h 2556892"/>
                <a:gd name="connsiteX53-1379" fmla="*/ 494829 w 2887263"/>
                <a:gd name="connsiteY53-1380" fmla="*/ 1753318 h 2556892"/>
                <a:gd name="connsiteX54-1381" fmla="*/ 387717 w 2887263"/>
                <a:gd name="connsiteY54-1382" fmla="*/ 1777223 h 2556892"/>
                <a:gd name="connsiteX55-1383" fmla="*/ 272789 w 2887263"/>
                <a:gd name="connsiteY55-1384" fmla="*/ 1791474 h 2556892"/>
                <a:gd name="connsiteX56-1385" fmla="*/ 104995 w 2887263"/>
                <a:gd name="connsiteY56-1386" fmla="*/ 1804345 h 2556892"/>
                <a:gd name="connsiteX57-1387" fmla="*/ 82929 w 2887263"/>
                <a:gd name="connsiteY57-1388" fmla="*/ 1787336 h 2556892"/>
                <a:gd name="connsiteX58-1389" fmla="*/ 77872 w 2887263"/>
                <a:gd name="connsiteY58-1390" fmla="*/ 1783199 h 2556892"/>
                <a:gd name="connsiteX59-1391" fmla="*/ 61322 w 2887263"/>
                <a:gd name="connsiteY59-1392" fmla="*/ 1758374 h 2556892"/>
                <a:gd name="connsiteX60-1393" fmla="*/ 15811 w 2887263"/>
                <a:gd name="connsiteY60-1394" fmla="*/ 1637471 h 2556892"/>
                <a:gd name="connsiteX61-1395" fmla="*/ 5237 w 2887263"/>
                <a:gd name="connsiteY61-1396" fmla="*/ 1612646 h 2556892"/>
                <a:gd name="connsiteX62-1397" fmla="*/ 1100 w 2887263"/>
                <a:gd name="connsiteY62-1398" fmla="*/ 1591499 h 2556892"/>
                <a:gd name="connsiteX63-1399" fmla="*/ 48450 w 2887263"/>
                <a:gd name="connsiteY63-1400" fmla="*/ 1572192 h 2556892"/>
                <a:gd name="connsiteX64-1401" fmla="*/ 308187 w 2887263"/>
                <a:gd name="connsiteY64-1402" fmla="*/ 1484387 h 2556892"/>
                <a:gd name="connsiteX65-1403" fmla="*/ 378063 w 2887263"/>
                <a:gd name="connsiteY65-1404" fmla="*/ 1454506 h 2556892"/>
                <a:gd name="connsiteX66-1405" fmla="*/ 418058 w 2887263"/>
                <a:gd name="connsiteY66-1406" fmla="*/ 1438416 h 2556892"/>
                <a:gd name="connsiteX67-1407" fmla="*/ 576658 w 2887263"/>
                <a:gd name="connsiteY67-1408" fmla="*/ 1349692 h 2556892"/>
                <a:gd name="connsiteX68-1409" fmla="*/ 783528 w 2887263"/>
                <a:gd name="connsiteY68-1410" fmla="*/ 1212698 h 2556892"/>
                <a:gd name="connsiteX69-1411" fmla="*/ 835935 w 2887263"/>
                <a:gd name="connsiteY69-1412" fmla="*/ 1149718 h 2556892"/>
                <a:gd name="connsiteX70-1413" fmla="*/ 888342 w 2887263"/>
                <a:gd name="connsiteY70-1414" fmla="*/ 1050880 h 2556892"/>
                <a:gd name="connsiteX71-1415" fmla="*/ 1003729 w 2887263"/>
                <a:gd name="connsiteY71-1416" fmla="*/ 829759 h 2556892"/>
                <a:gd name="connsiteX72-1417" fmla="*/ 1096131 w 2887263"/>
                <a:gd name="connsiteY72-1418" fmla="*/ 622429 h 2556892"/>
                <a:gd name="connsiteX73-1419" fmla="*/ 1145780 w 2887263"/>
                <a:gd name="connsiteY73-1420" fmla="*/ 462450 h 2556892"/>
                <a:gd name="connsiteX74-1421" fmla="*/ 1238182 w 2887263"/>
                <a:gd name="connsiteY74-1422" fmla="*/ 327755 h 2556892"/>
                <a:gd name="connsiteX75-1423" fmla="*/ 1398621 w 2887263"/>
                <a:gd name="connsiteY75-1424" fmla="*/ 243628 h 2556892"/>
                <a:gd name="connsiteX76-1425" fmla="*/ 1538832 w 2887263"/>
                <a:gd name="connsiteY76-1426" fmla="*/ 170074 h 2556892"/>
                <a:gd name="connsiteX77-1427" fmla="*/ 1593998 w 2887263"/>
                <a:gd name="connsiteY77-1428" fmla="*/ 129160 h 2556892"/>
                <a:gd name="connsiteX78-1429" fmla="*/ 1659736 w 2887263"/>
                <a:gd name="connsiteY78-1430" fmla="*/ 58824 h 2556892"/>
                <a:gd name="connsiteX79-1431" fmla="*/ 1684362 w 2887263"/>
                <a:gd name="connsiteY79-1432" fmla="*/ 35759 h 2556892"/>
                <a:gd name="connsiteX80-1433" fmla="*/ 1778802 w 2887263"/>
                <a:gd name="connsiteY80-1434" fmla="*/ 139274 h 2556892"/>
                <a:gd name="connsiteX81-1435" fmla="*/ 1913038 w 2887263"/>
                <a:gd name="connsiteY81-1436" fmla="*/ 215126 h 2556892"/>
                <a:gd name="connsiteX82-1437" fmla="*/ 1956806 w 2887263"/>
                <a:gd name="connsiteY82-1438" fmla="*/ 233819 h 2556892"/>
                <a:gd name="connsiteX83-1439" fmla="*/ 1967743 w 2887263"/>
                <a:gd name="connsiteY83-1440" fmla="*/ 230756 h 2556892"/>
                <a:gd name="connsiteX84-1441" fmla="*/ 1970387 w 2887263"/>
                <a:gd name="connsiteY84-1442" fmla="*/ 230053 h 2556892"/>
                <a:gd name="connsiteX85-1443" fmla="*/ 2020150 w 2887263"/>
                <a:gd name="connsiteY85-1444" fmla="*/ 186624 h 2556892"/>
                <a:gd name="connsiteX86-1445" fmla="*/ 2083131 w 2887263"/>
                <a:gd name="connsiteY86-1446" fmla="*/ 93762 h 2556892"/>
                <a:gd name="connsiteX87-1447" fmla="*/ 2088041 w 2887263"/>
                <a:gd name="connsiteY87-1448" fmla="*/ 0 h 2556892"/>
                <a:gd name="connsiteX0-1449" fmla="*/ 2502386 w 2887263"/>
                <a:gd name="connsiteY0-1450" fmla="*/ 1100528 h 2556892"/>
                <a:gd name="connsiteX1-1451" fmla="*/ 2493192 w 2887263"/>
                <a:gd name="connsiteY1-1452" fmla="*/ 1180518 h 2556892"/>
                <a:gd name="connsiteX2-1453" fmla="*/ 2465609 w 2887263"/>
                <a:gd name="connsiteY2-1454" fmla="*/ 1293147 h 2556892"/>
                <a:gd name="connsiteX3-1455" fmla="*/ 2453657 w 2887263"/>
                <a:gd name="connsiteY3-1456" fmla="*/ 1314294 h 2556892"/>
                <a:gd name="connsiteX4-1457" fmla="*/ 2454117 w 2887263"/>
                <a:gd name="connsiteY4-1458" fmla="*/ 1317972 h 2556892"/>
                <a:gd name="connsiteX5-1459" fmla="*/ 2453197 w 2887263"/>
                <a:gd name="connsiteY5-1460" fmla="*/ 1334981 h 2556892"/>
                <a:gd name="connsiteX6-1461" fmla="*/ 2487675 w 2887263"/>
                <a:gd name="connsiteY6-1462" fmla="*/ 1298204 h 2556892"/>
                <a:gd name="connsiteX7-1463" fmla="*/ 2519396 w 2887263"/>
                <a:gd name="connsiteY7-1464" fmla="*/ 1266944 h 2556892"/>
                <a:gd name="connsiteX8-1465" fmla="*/ 2527210 w 2887263"/>
                <a:gd name="connsiteY8-1466" fmla="*/ 1243499 h 2556892"/>
                <a:gd name="connsiteX9-1467" fmla="*/ 2506983 w 2887263"/>
                <a:gd name="connsiteY9-1468" fmla="*/ 1129031 h 2556892"/>
                <a:gd name="connsiteX10-1469" fmla="*/ 2502386 w 2887263"/>
                <a:gd name="connsiteY10-1470" fmla="*/ 1100528 h 2556892"/>
                <a:gd name="connsiteX11-1471" fmla="*/ 2088041 w 2887263"/>
                <a:gd name="connsiteY11-1472" fmla="*/ 0 h 2556892"/>
                <a:gd name="connsiteX12-1473" fmla="*/ 2147031 w 2887263"/>
                <a:gd name="connsiteY12-1474" fmla="*/ 92843 h 2556892"/>
                <a:gd name="connsiteX13-1475" fmla="*/ 2146811 w 2887263"/>
                <a:gd name="connsiteY13-1476" fmla="*/ 95772 h 2556892"/>
                <a:gd name="connsiteX14-1477" fmla="*/ 2343326 w 2887263"/>
                <a:gd name="connsiteY14-1478" fmla="*/ 146169 h 2556892"/>
                <a:gd name="connsiteX15-1479" fmla="*/ 2510201 w 2887263"/>
                <a:gd name="connsiteY15-1480" fmla="*/ 214666 h 2556892"/>
                <a:gd name="connsiteX16-1481" fmla="*/ 2626968 w 2887263"/>
                <a:gd name="connsiteY16-1482" fmla="*/ 296494 h 2556892"/>
                <a:gd name="connsiteX17-1483" fmla="*/ 2693166 w 2887263"/>
                <a:gd name="connsiteY17-1484" fmla="*/ 382460 h 2556892"/>
                <a:gd name="connsiteX18-1485" fmla="*/ 2731322 w 2887263"/>
                <a:gd name="connsiteY18-1486" fmla="*/ 459692 h 2556892"/>
                <a:gd name="connsiteX19-1487" fmla="*/ 2762123 w 2887263"/>
                <a:gd name="connsiteY19-1488" fmla="*/ 561747 h 2556892"/>
                <a:gd name="connsiteX20-1489" fmla="*/ 2785108 w 2887263"/>
                <a:gd name="connsiteY20-1490" fmla="*/ 666102 h 2556892"/>
                <a:gd name="connsiteX21-1491" fmla="*/ 2804876 w 2887263"/>
                <a:gd name="connsiteY21-1492" fmla="*/ 779650 h 2556892"/>
                <a:gd name="connsiteX22-1493" fmla="*/ 2823264 w 2887263"/>
                <a:gd name="connsiteY22-1494" fmla="*/ 882626 h 2556892"/>
                <a:gd name="connsiteX23-1495" fmla="*/ 2830160 w 2887263"/>
                <a:gd name="connsiteY23-1496" fmla="*/ 938251 h 2556892"/>
                <a:gd name="connsiteX24-1497" fmla="*/ 2853145 w 2887263"/>
                <a:gd name="connsiteY24-1498" fmla="*/ 1122135 h 2556892"/>
                <a:gd name="connsiteX25-1499" fmla="*/ 2870614 w 2887263"/>
                <a:gd name="connsiteY25-1500" fmla="*/ 1265565 h 2556892"/>
                <a:gd name="connsiteX26-1501" fmla="*/ 2880728 w 2887263"/>
                <a:gd name="connsiteY26-1502" fmla="*/ 1355208 h 2556892"/>
                <a:gd name="connsiteX27-1503" fmla="*/ 2887164 w 2887263"/>
                <a:gd name="connsiteY27-1504" fmla="*/ 1424625 h 2556892"/>
                <a:gd name="connsiteX28-1505" fmla="*/ 2873373 w 2887263"/>
                <a:gd name="connsiteY28-1506" fmla="*/ 1444852 h 2556892"/>
                <a:gd name="connsiteX29-1507" fmla="*/ 2661446 w 2887263"/>
                <a:gd name="connsiteY29-1508" fmla="*/ 1543690 h 2556892"/>
                <a:gd name="connsiteX30-1509" fmla="*/ 2448600 w 2887263"/>
                <a:gd name="connsiteY30-1510" fmla="*/ 1641608 h 2556892"/>
                <a:gd name="connsiteX31-1511" fmla="*/ 2447681 w 2887263"/>
                <a:gd name="connsiteY31-1512" fmla="*/ 1783659 h 2556892"/>
                <a:gd name="connsiteX32-1513" fmla="*/ 2452278 w 2887263"/>
                <a:gd name="connsiteY32-1514" fmla="*/ 2127522 h 2556892"/>
                <a:gd name="connsiteX33-1515" fmla="*/ 2458714 w 2887263"/>
                <a:gd name="connsiteY33-1516" fmla="*/ 2556892 h 2556892"/>
                <a:gd name="connsiteX34-1517" fmla="*/ 1263006 w 2887263"/>
                <a:gd name="connsiteY34-1518" fmla="*/ 2556892 h 2556892"/>
                <a:gd name="connsiteX35-1519" fmla="*/ 1282774 w 2887263"/>
                <a:gd name="connsiteY35-1520" fmla="*/ 2299914 h 2556892"/>
                <a:gd name="connsiteX36-1521" fmla="*/ 1307598 w 2887263"/>
                <a:gd name="connsiteY36-1522" fmla="*/ 2083390 h 2556892"/>
                <a:gd name="connsiteX37-1523" fmla="*/ 1331503 w 2887263"/>
                <a:gd name="connsiteY37-1524" fmla="*/ 1927088 h 2556892"/>
                <a:gd name="connsiteX38-1525" fmla="*/ 1373796 w 2887263"/>
                <a:gd name="connsiteY38-1526" fmla="*/ 1718839 h 2556892"/>
                <a:gd name="connsiteX39-1527" fmla="*/ 1407355 w 2887263"/>
                <a:gd name="connsiteY39-1528" fmla="*/ 1619082 h 2556892"/>
                <a:gd name="connsiteX40-1529" fmla="*/ 1414711 w 2887263"/>
                <a:gd name="connsiteY40-1530" fmla="*/ 1591040 h 2556892"/>
                <a:gd name="connsiteX41-1531" fmla="*/ 1407355 w 2887263"/>
                <a:gd name="connsiteY41-1532" fmla="*/ 1583225 h 2556892"/>
                <a:gd name="connsiteX42-1533" fmla="*/ 1380692 w 2887263"/>
                <a:gd name="connsiteY42-1534" fmla="*/ 1470596 h 2556892"/>
                <a:gd name="connsiteX43-1535" fmla="*/ 1359086 w 2887263"/>
                <a:gd name="connsiteY43-1536" fmla="*/ 1374516 h 2556892"/>
                <a:gd name="connsiteX44-1537" fmla="*/ 1320470 w 2887263"/>
                <a:gd name="connsiteY44-1538" fmla="*/ 1212698 h 2556892"/>
                <a:gd name="connsiteX45-1539" fmla="*/ 1297484 w 2887263"/>
                <a:gd name="connsiteY45-1540" fmla="*/ 1106964 h 2556892"/>
                <a:gd name="connsiteX46-1541" fmla="*/ 1288750 w 2887263"/>
                <a:gd name="connsiteY46-1542" fmla="*/ 1086737 h 2556892"/>
                <a:gd name="connsiteX47-1543" fmla="*/ 1247836 w 2887263"/>
                <a:gd name="connsiteY47-1544" fmla="*/ 1163969 h 2556892"/>
                <a:gd name="connsiteX48-1545" fmla="*/ 1186694 w 2887263"/>
                <a:gd name="connsiteY48-1546" fmla="*/ 1261887 h 2556892"/>
                <a:gd name="connsiteX49-1547" fmla="*/ 1127391 w 2887263"/>
                <a:gd name="connsiteY49-1548" fmla="*/ 1342336 h 2556892"/>
                <a:gd name="connsiteX50-1549" fmla="*/ 962355 w 2887263"/>
                <a:gd name="connsiteY50-1550" fmla="*/ 1506453 h 2556892"/>
                <a:gd name="connsiteX51-1551" fmla="*/ 851105 w 2887263"/>
                <a:gd name="connsiteY51-1552" fmla="*/ 1587362 h 2556892"/>
                <a:gd name="connsiteX52-1553" fmla="*/ 766059 w 2887263"/>
                <a:gd name="connsiteY52-1554" fmla="*/ 1636091 h 2556892"/>
                <a:gd name="connsiteX53-1555" fmla="*/ 494829 w 2887263"/>
                <a:gd name="connsiteY53-1556" fmla="*/ 1753318 h 2556892"/>
                <a:gd name="connsiteX54-1557" fmla="*/ 387717 w 2887263"/>
                <a:gd name="connsiteY54-1558" fmla="*/ 1777223 h 2556892"/>
                <a:gd name="connsiteX55-1559" fmla="*/ 272789 w 2887263"/>
                <a:gd name="connsiteY55-1560" fmla="*/ 1791474 h 2556892"/>
                <a:gd name="connsiteX56-1561" fmla="*/ 104995 w 2887263"/>
                <a:gd name="connsiteY56-1562" fmla="*/ 1804345 h 2556892"/>
                <a:gd name="connsiteX57-1563" fmla="*/ 82929 w 2887263"/>
                <a:gd name="connsiteY57-1564" fmla="*/ 1787336 h 2556892"/>
                <a:gd name="connsiteX58-1565" fmla="*/ 77872 w 2887263"/>
                <a:gd name="connsiteY58-1566" fmla="*/ 1783199 h 2556892"/>
                <a:gd name="connsiteX59-1567" fmla="*/ 61322 w 2887263"/>
                <a:gd name="connsiteY59-1568" fmla="*/ 1758374 h 2556892"/>
                <a:gd name="connsiteX60-1569" fmla="*/ 15811 w 2887263"/>
                <a:gd name="connsiteY60-1570" fmla="*/ 1637471 h 2556892"/>
                <a:gd name="connsiteX61-1571" fmla="*/ 5237 w 2887263"/>
                <a:gd name="connsiteY61-1572" fmla="*/ 1612646 h 2556892"/>
                <a:gd name="connsiteX62-1573" fmla="*/ 1100 w 2887263"/>
                <a:gd name="connsiteY62-1574" fmla="*/ 1591499 h 2556892"/>
                <a:gd name="connsiteX63-1575" fmla="*/ 48450 w 2887263"/>
                <a:gd name="connsiteY63-1576" fmla="*/ 1572192 h 2556892"/>
                <a:gd name="connsiteX64-1577" fmla="*/ 308187 w 2887263"/>
                <a:gd name="connsiteY64-1578" fmla="*/ 1484387 h 2556892"/>
                <a:gd name="connsiteX65-1579" fmla="*/ 378063 w 2887263"/>
                <a:gd name="connsiteY65-1580" fmla="*/ 1454506 h 2556892"/>
                <a:gd name="connsiteX66-1581" fmla="*/ 418058 w 2887263"/>
                <a:gd name="connsiteY66-1582" fmla="*/ 1438416 h 2556892"/>
                <a:gd name="connsiteX67-1583" fmla="*/ 576658 w 2887263"/>
                <a:gd name="connsiteY67-1584" fmla="*/ 1349692 h 2556892"/>
                <a:gd name="connsiteX68-1585" fmla="*/ 783528 w 2887263"/>
                <a:gd name="connsiteY68-1586" fmla="*/ 1212698 h 2556892"/>
                <a:gd name="connsiteX69-1587" fmla="*/ 835935 w 2887263"/>
                <a:gd name="connsiteY69-1588" fmla="*/ 1149718 h 2556892"/>
                <a:gd name="connsiteX70-1589" fmla="*/ 888342 w 2887263"/>
                <a:gd name="connsiteY70-1590" fmla="*/ 1050880 h 2556892"/>
                <a:gd name="connsiteX71-1591" fmla="*/ 1003729 w 2887263"/>
                <a:gd name="connsiteY71-1592" fmla="*/ 829759 h 2556892"/>
                <a:gd name="connsiteX72-1593" fmla="*/ 1096131 w 2887263"/>
                <a:gd name="connsiteY72-1594" fmla="*/ 622429 h 2556892"/>
                <a:gd name="connsiteX73-1595" fmla="*/ 1145780 w 2887263"/>
                <a:gd name="connsiteY73-1596" fmla="*/ 462450 h 2556892"/>
                <a:gd name="connsiteX74-1597" fmla="*/ 1238182 w 2887263"/>
                <a:gd name="connsiteY74-1598" fmla="*/ 327755 h 2556892"/>
                <a:gd name="connsiteX75-1599" fmla="*/ 1398621 w 2887263"/>
                <a:gd name="connsiteY75-1600" fmla="*/ 243628 h 2556892"/>
                <a:gd name="connsiteX76-1601" fmla="*/ 1538832 w 2887263"/>
                <a:gd name="connsiteY76-1602" fmla="*/ 170074 h 2556892"/>
                <a:gd name="connsiteX77-1603" fmla="*/ 1593998 w 2887263"/>
                <a:gd name="connsiteY77-1604" fmla="*/ 129160 h 2556892"/>
                <a:gd name="connsiteX78-1605" fmla="*/ 1684362 w 2887263"/>
                <a:gd name="connsiteY78-1606" fmla="*/ 35759 h 2556892"/>
                <a:gd name="connsiteX79-1607" fmla="*/ 1778802 w 2887263"/>
                <a:gd name="connsiteY79-1608" fmla="*/ 139274 h 2556892"/>
                <a:gd name="connsiteX80-1609" fmla="*/ 1913038 w 2887263"/>
                <a:gd name="connsiteY80-1610" fmla="*/ 215126 h 2556892"/>
                <a:gd name="connsiteX81-1611" fmla="*/ 1956806 w 2887263"/>
                <a:gd name="connsiteY81-1612" fmla="*/ 233819 h 2556892"/>
                <a:gd name="connsiteX82-1613" fmla="*/ 1967743 w 2887263"/>
                <a:gd name="connsiteY82-1614" fmla="*/ 230756 h 2556892"/>
                <a:gd name="connsiteX83-1615" fmla="*/ 1970387 w 2887263"/>
                <a:gd name="connsiteY83-1616" fmla="*/ 230053 h 2556892"/>
                <a:gd name="connsiteX84-1617" fmla="*/ 2020150 w 2887263"/>
                <a:gd name="connsiteY84-1618" fmla="*/ 186624 h 2556892"/>
                <a:gd name="connsiteX85-1619" fmla="*/ 2083131 w 2887263"/>
                <a:gd name="connsiteY85-1620" fmla="*/ 93762 h 2556892"/>
                <a:gd name="connsiteX86-1621" fmla="*/ 2088041 w 2887263"/>
                <a:gd name="connsiteY86-1622" fmla="*/ 0 h 2556892"/>
                <a:gd name="connsiteX0-1623" fmla="*/ 2502386 w 2887263"/>
                <a:gd name="connsiteY0-1624" fmla="*/ 1100528 h 2556892"/>
                <a:gd name="connsiteX1-1625" fmla="*/ 2493192 w 2887263"/>
                <a:gd name="connsiteY1-1626" fmla="*/ 1180518 h 2556892"/>
                <a:gd name="connsiteX2-1627" fmla="*/ 2465609 w 2887263"/>
                <a:gd name="connsiteY2-1628" fmla="*/ 1293147 h 2556892"/>
                <a:gd name="connsiteX3-1629" fmla="*/ 2453657 w 2887263"/>
                <a:gd name="connsiteY3-1630" fmla="*/ 1314294 h 2556892"/>
                <a:gd name="connsiteX4-1631" fmla="*/ 2454117 w 2887263"/>
                <a:gd name="connsiteY4-1632" fmla="*/ 1317972 h 2556892"/>
                <a:gd name="connsiteX5-1633" fmla="*/ 2453197 w 2887263"/>
                <a:gd name="connsiteY5-1634" fmla="*/ 1334981 h 2556892"/>
                <a:gd name="connsiteX6-1635" fmla="*/ 2487675 w 2887263"/>
                <a:gd name="connsiteY6-1636" fmla="*/ 1298204 h 2556892"/>
                <a:gd name="connsiteX7-1637" fmla="*/ 2519396 w 2887263"/>
                <a:gd name="connsiteY7-1638" fmla="*/ 1266944 h 2556892"/>
                <a:gd name="connsiteX8-1639" fmla="*/ 2527210 w 2887263"/>
                <a:gd name="connsiteY8-1640" fmla="*/ 1243499 h 2556892"/>
                <a:gd name="connsiteX9-1641" fmla="*/ 2506983 w 2887263"/>
                <a:gd name="connsiteY9-1642" fmla="*/ 1129031 h 2556892"/>
                <a:gd name="connsiteX10-1643" fmla="*/ 2502386 w 2887263"/>
                <a:gd name="connsiteY10-1644" fmla="*/ 1100528 h 2556892"/>
                <a:gd name="connsiteX11-1645" fmla="*/ 2088041 w 2887263"/>
                <a:gd name="connsiteY11-1646" fmla="*/ 0 h 2556892"/>
                <a:gd name="connsiteX12-1647" fmla="*/ 2147031 w 2887263"/>
                <a:gd name="connsiteY12-1648" fmla="*/ 92843 h 2556892"/>
                <a:gd name="connsiteX13-1649" fmla="*/ 2146811 w 2887263"/>
                <a:gd name="connsiteY13-1650" fmla="*/ 95772 h 2556892"/>
                <a:gd name="connsiteX14-1651" fmla="*/ 2343326 w 2887263"/>
                <a:gd name="connsiteY14-1652" fmla="*/ 146169 h 2556892"/>
                <a:gd name="connsiteX15-1653" fmla="*/ 2510201 w 2887263"/>
                <a:gd name="connsiteY15-1654" fmla="*/ 214666 h 2556892"/>
                <a:gd name="connsiteX16-1655" fmla="*/ 2626968 w 2887263"/>
                <a:gd name="connsiteY16-1656" fmla="*/ 296494 h 2556892"/>
                <a:gd name="connsiteX17-1657" fmla="*/ 2693166 w 2887263"/>
                <a:gd name="connsiteY17-1658" fmla="*/ 382460 h 2556892"/>
                <a:gd name="connsiteX18-1659" fmla="*/ 2731322 w 2887263"/>
                <a:gd name="connsiteY18-1660" fmla="*/ 459692 h 2556892"/>
                <a:gd name="connsiteX19-1661" fmla="*/ 2762123 w 2887263"/>
                <a:gd name="connsiteY19-1662" fmla="*/ 561747 h 2556892"/>
                <a:gd name="connsiteX20-1663" fmla="*/ 2785108 w 2887263"/>
                <a:gd name="connsiteY20-1664" fmla="*/ 666102 h 2556892"/>
                <a:gd name="connsiteX21-1665" fmla="*/ 2804876 w 2887263"/>
                <a:gd name="connsiteY21-1666" fmla="*/ 779650 h 2556892"/>
                <a:gd name="connsiteX22-1667" fmla="*/ 2823264 w 2887263"/>
                <a:gd name="connsiteY22-1668" fmla="*/ 882626 h 2556892"/>
                <a:gd name="connsiteX23-1669" fmla="*/ 2830160 w 2887263"/>
                <a:gd name="connsiteY23-1670" fmla="*/ 938251 h 2556892"/>
                <a:gd name="connsiteX24-1671" fmla="*/ 2853145 w 2887263"/>
                <a:gd name="connsiteY24-1672" fmla="*/ 1122135 h 2556892"/>
                <a:gd name="connsiteX25-1673" fmla="*/ 2870614 w 2887263"/>
                <a:gd name="connsiteY25-1674" fmla="*/ 1265565 h 2556892"/>
                <a:gd name="connsiteX26-1675" fmla="*/ 2880728 w 2887263"/>
                <a:gd name="connsiteY26-1676" fmla="*/ 1355208 h 2556892"/>
                <a:gd name="connsiteX27-1677" fmla="*/ 2887164 w 2887263"/>
                <a:gd name="connsiteY27-1678" fmla="*/ 1424625 h 2556892"/>
                <a:gd name="connsiteX28-1679" fmla="*/ 2873373 w 2887263"/>
                <a:gd name="connsiteY28-1680" fmla="*/ 1444852 h 2556892"/>
                <a:gd name="connsiteX29-1681" fmla="*/ 2661446 w 2887263"/>
                <a:gd name="connsiteY29-1682" fmla="*/ 1543690 h 2556892"/>
                <a:gd name="connsiteX30-1683" fmla="*/ 2448600 w 2887263"/>
                <a:gd name="connsiteY30-1684" fmla="*/ 1641608 h 2556892"/>
                <a:gd name="connsiteX31-1685" fmla="*/ 2447681 w 2887263"/>
                <a:gd name="connsiteY31-1686" fmla="*/ 1783659 h 2556892"/>
                <a:gd name="connsiteX32-1687" fmla="*/ 2452278 w 2887263"/>
                <a:gd name="connsiteY32-1688" fmla="*/ 2127522 h 2556892"/>
                <a:gd name="connsiteX33-1689" fmla="*/ 2458714 w 2887263"/>
                <a:gd name="connsiteY33-1690" fmla="*/ 2556892 h 2556892"/>
                <a:gd name="connsiteX34-1691" fmla="*/ 1263006 w 2887263"/>
                <a:gd name="connsiteY34-1692" fmla="*/ 2556892 h 2556892"/>
                <a:gd name="connsiteX35-1693" fmla="*/ 1282774 w 2887263"/>
                <a:gd name="connsiteY35-1694" fmla="*/ 2299914 h 2556892"/>
                <a:gd name="connsiteX36-1695" fmla="*/ 1307598 w 2887263"/>
                <a:gd name="connsiteY36-1696" fmla="*/ 2083390 h 2556892"/>
                <a:gd name="connsiteX37-1697" fmla="*/ 1331503 w 2887263"/>
                <a:gd name="connsiteY37-1698" fmla="*/ 1927088 h 2556892"/>
                <a:gd name="connsiteX38-1699" fmla="*/ 1373796 w 2887263"/>
                <a:gd name="connsiteY38-1700" fmla="*/ 1718839 h 2556892"/>
                <a:gd name="connsiteX39-1701" fmla="*/ 1407355 w 2887263"/>
                <a:gd name="connsiteY39-1702" fmla="*/ 1619082 h 2556892"/>
                <a:gd name="connsiteX40-1703" fmla="*/ 1414711 w 2887263"/>
                <a:gd name="connsiteY40-1704" fmla="*/ 1591040 h 2556892"/>
                <a:gd name="connsiteX41-1705" fmla="*/ 1407355 w 2887263"/>
                <a:gd name="connsiteY41-1706" fmla="*/ 1583225 h 2556892"/>
                <a:gd name="connsiteX42-1707" fmla="*/ 1380692 w 2887263"/>
                <a:gd name="connsiteY42-1708" fmla="*/ 1470596 h 2556892"/>
                <a:gd name="connsiteX43-1709" fmla="*/ 1359086 w 2887263"/>
                <a:gd name="connsiteY43-1710" fmla="*/ 1374516 h 2556892"/>
                <a:gd name="connsiteX44-1711" fmla="*/ 1320470 w 2887263"/>
                <a:gd name="connsiteY44-1712" fmla="*/ 1212698 h 2556892"/>
                <a:gd name="connsiteX45-1713" fmla="*/ 1297484 w 2887263"/>
                <a:gd name="connsiteY45-1714" fmla="*/ 1106964 h 2556892"/>
                <a:gd name="connsiteX46-1715" fmla="*/ 1288750 w 2887263"/>
                <a:gd name="connsiteY46-1716" fmla="*/ 1086737 h 2556892"/>
                <a:gd name="connsiteX47-1717" fmla="*/ 1247836 w 2887263"/>
                <a:gd name="connsiteY47-1718" fmla="*/ 1163969 h 2556892"/>
                <a:gd name="connsiteX48-1719" fmla="*/ 1186694 w 2887263"/>
                <a:gd name="connsiteY48-1720" fmla="*/ 1261887 h 2556892"/>
                <a:gd name="connsiteX49-1721" fmla="*/ 1127391 w 2887263"/>
                <a:gd name="connsiteY49-1722" fmla="*/ 1342336 h 2556892"/>
                <a:gd name="connsiteX50-1723" fmla="*/ 962355 w 2887263"/>
                <a:gd name="connsiteY50-1724" fmla="*/ 1506453 h 2556892"/>
                <a:gd name="connsiteX51-1725" fmla="*/ 851105 w 2887263"/>
                <a:gd name="connsiteY51-1726" fmla="*/ 1587362 h 2556892"/>
                <a:gd name="connsiteX52-1727" fmla="*/ 766059 w 2887263"/>
                <a:gd name="connsiteY52-1728" fmla="*/ 1636091 h 2556892"/>
                <a:gd name="connsiteX53-1729" fmla="*/ 494829 w 2887263"/>
                <a:gd name="connsiteY53-1730" fmla="*/ 1753318 h 2556892"/>
                <a:gd name="connsiteX54-1731" fmla="*/ 387717 w 2887263"/>
                <a:gd name="connsiteY54-1732" fmla="*/ 1777223 h 2556892"/>
                <a:gd name="connsiteX55-1733" fmla="*/ 272789 w 2887263"/>
                <a:gd name="connsiteY55-1734" fmla="*/ 1791474 h 2556892"/>
                <a:gd name="connsiteX56-1735" fmla="*/ 104995 w 2887263"/>
                <a:gd name="connsiteY56-1736" fmla="*/ 1804345 h 2556892"/>
                <a:gd name="connsiteX57-1737" fmla="*/ 82929 w 2887263"/>
                <a:gd name="connsiteY57-1738" fmla="*/ 1787336 h 2556892"/>
                <a:gd name="connsiteX58-1739" fmla="*/ 77872 w 2887263"/>
                <a:gd name="connsiteY58-1740" fmla="*/ 1783199 h 2556892"/>
                <a:gd name="connsiteX59-1741" fmla="*/ 61322 w 2887263"/>
                <a:gd name="connsiteY59-1742" fmla="*/ 1758374 h 2556892"/>
                <a:gd name="connsiteX60-1743" fmla="*/ 15811 w 2887263"/>
                <a:gd name="connsiteY60-1744" fmla="*/ 1637471 h 2556892"/>
                <a:gd name="connsiteX61-1745" fmla="*/ 5237 w 2887263"/>
                <a:gd name="connsiteY61-1746" fmla="*/ 1612646 h 2556892"/>
                <a:gd name="connsiteX62-1747" fmla="*/ 1100 w 2887263"/>
                <a:gd name="connsiteY62-1748" fmla="*/ 1591499 h 2556892"/>
                <a:gd name="connsiteX63-1749" fmla="*/ 48450 w 2887263"/>
                <a:gd name="connsiteY63-1750" fmla="*/ 1572192 h 2556892"/>
                <a:gd name="connsiteX64-1751" fmla="*/ 308187 w 2887263"/>
                <a:gd name="connsiteY64-1752" fmla="*/ 1484387 h 2556892"/>
                <a:gd name="connsiteX65-1753" fmla="*/ 378063 w 2887263"/>
                <a:gd name="connsiteY65-1754" fmla="*/ 1454506 h 2556892"/>
                <a:gd name="connsiteX66-1755" fmla="*/ 418058 w 2887263"/>
                <a:gd name="connsiteY66-1756" fmla="*/ 1438416 h 2556892"/>
                <a:gd name="connsiteX67-1757" fmla="*/ 576658 w 2887263"/>
                <a:gd name="connsiteY67-1758" fmla="*/ 1349692 h 2556892"/>
                <a:gd name="connsiteX68-1759" fmla="*/ 783528 w 2887263"/>
                <a:gd name="connsiteY68-1760" fmla="*/ 1212698 h 2556892"/>
                <a:gd name="connsiteX69-1761" fmla="*/ 835935 w 2887263"/>
                <a:gd name="connsiteY69-1762" fmla="*/ 1149718 h 2556892"/>
                <a:gd name="connsiteX70-1763" fmla="*/ 888342 w 2887263"/>
                <a:gd name="connsiteY70-1764" fmla="*/ 1050880 h 2556892"/>
                <a:gd name="connsiteX71-1765" fmla="*/ 1003729 w 2887263"/>
                <a:gd name="connsiteY71-1766" fmla="*/ 829759 h 2556892"/>
                <a:gd name="connsiteX72-1767" fmla="*/ 1096131 w 2887263"/>
                <a:gd name="connsiteY72-1768" fmla="*/ 622429 h 2556892"/>
                <a:gd name="connsiteX73-1769" fmla="*/ 1145780 w 2887263"/>
                <a:gd name="connsiteY73-1770" fmla="*/ 462450 h 2556892"/>
                <a:gd name="connsiteX74-1771" fmla="*/ 1238182 w 2887263"/>
                <a:gd name="connsiteY74-1772" fmla="*/ 327755 h 2556892"/>
                <a:gd name="connsiteX75-1773" fmla="*/ 1398621 w 2887263"/>
                <a:gd name="connsiteY75-1774" fmla="*/ 243628 h 2556892"/>
                <a:gd name="connsiteX76-1775" fmla="*/ 1538832 w 2887263"/>
                <a:gd name="connsiteY76-1776" fmla="*/ 170074 h 2556892"/>
                <a:gd name="connsiteX77-1777" fmla="*/ 1593998 w 2887263"/>
                <a:gd name="connsiteY77-1778" fmla="*/ 129160 h 2556892"/>
                <a:gd name="connsiteX78-1779" fmla="*/ 1684362 w 2887263"/>
                <a:gd name="connsiteY78-1780" fmla="*/ 35759 h 2556892"/>
                <a:gd name="connsiteX79-1781" fmla="*/ 1778802 w 2887263"/>
                <a:gd name="connsiteY79-1782" fmla="*/ 139274 h 2556892"/>
                <a:gd name="connsiteX80-1783" fmla="*/ 1913038 w 2887263"/>
                <a:gd name="connsiteY80-1784" fmla="*/ 215126 h 2556892"/>
                <a:gd name="connsiteX81-1785" fmla="*/ 1956806 w 2887263"/>
                <a:gd name="connsiteY81-1786" fmla="*/ 233819 h 2556892"/>
                <a:gd name="connsiteX82-1787" fmla="*/ 1967743 w 2887263"/>
                <a:gd name="connsiteY82-1788" fmla="*/ 230756 h 2556892"/>
                <a:gd name="connsiteX83-1789" fmla="*/ 1970387 w 2887263"/>
                <a:gd name="connsiteY83-1790" fmla="*/ 230053 h 2556892"/>
                <a:gd name="connsiteX84-1791" fmla="*/ 2020150 w 2887263"/>
                <a:gd name="connsiteY84-1792" fmla="*/ 186624 h 2556892"/>
                <a:gd name="connsiteX85-1793" fmla="*/ 2083131 w 2887263"/>
                <a:gd name="connsiteY85-1794" fmla="*/ 93762 h 2556892"/>
                <a:gd name="connsiteX86-1795" fmla="*/ 2088041 w 2887263"/>
                <a:gd name="connsiteY86-1796" fmla="*/ 0 h 2556892"/>
                <a:gd name="connsiteX0-1797" fmla="*/ 2502386 w 2887263"/>
                <a:gd name="connsiteY0-1798" fmla="*/ 1100528 h 2556892"/>
                <a:gd name="connsiteX1-1799" fmla="*/ 2493192 w 2887263"/>
                <a:gd name="connsiteY1-1800" fmla="*/ 1180518 h 2556892"/>
                <a:gd name="connsiteX2-1801" fmla="*/ 2465609 w 2887263"/>
                <a:gd name="connsiteY2-1802" fmla="*/ 1293147 h 2556892"/>
                <a:gd name="connsiteX3-1803" fmla="*/ 2453657 w 2887263"/>
                <a:gd name="connsiteY3-1804" fmla="*/ 1314294 h 2556892"/>
                <a:gd name="connsiteX4-1805" fmla="*/ 2454117 w 2887263"/>
                <a:gd name="connsiteY4-1806" fmla="*/ 1317972 h 2556892"/>
                <a:gd name="connsiteX5-1807" fmla="*/ 2453197 w 2887263"/>
                <a:gd name="connsiteY5-1808" fmla="*/ 1334981 h 2556892"/>
                <a:gd name="connsiteX6-1809" fmla="*/ 2487675 w 2887263"/>
                <a:gd name="connsiteY6-1810" fmla="*/ 1298204 h 2556892"/>
                <a:gd name="connsiteX7-1811" fmla="*/ 2519396 w 2887263"/>
                <a:gd name="connsiteY7-1812" fmla="*/ 1266944 h 2556892"/>
                <a:gd name="connsiteX8-1813" fmla="*/ 2527210 w 2887263"/>
                <a:gd name="connsiteY8-1814" fmla="*/ 1243499 h 2556892"/>
                <a:gd name="connsiteX9-1815" fmla="*/ 2506983 w 2887263"/>
                <a:gd name="connsiteY9-1816" fmla="*/ 1129031 h 2556892"/>
                <a:gd name="connsiteX10-1817" fmla="*/ 2502386 w 2887263"/>
                <a:gd name="connsiteY10-1818" fmla="*/ 1100528 h 2556892"/>
                <a:gd name="connsiteX11-1819" fmla="*/ 2088041 w 2887263"/>
                <a:gd name="connsiteY11-1820" fmla="*/ 0 h 2556892"/>
                <a:gd name="connsiteX12-1821" fmla="*/ 2147031 w 2887263"/>
                <a:gd name="connsiteY12-1822" fmla="*/ 92843 h 2556892"/>
                <a:gd name="connsiteX13-1823" fmla="*/ 2146811 w 2887263"/>
                <a:gd name="connsiteY13-1824" fmla="*/ 95772 h 2556892"/>
                <a:gd name="connsiteX14-1825" fmla="*/ 2343326 w 2887263"/>
                <a:gd name="connsiteY14-1826" fmla="*/ 146169 h 2556892"/>
                <a:gd name="connsiteX15-1827" fmla="*/ 2510201 w 2887263"/>
                <a:gd name="connsiteY15-1828" fmla="*/ 214666 h 2556892"/>
                <a:gd name="connsiteX16-1829" fmla="*/ 2626968 w 2887263"/>
                <a:gd name="connsiteY16-1830" fmla="*/ 296494 h 2556892"/>
                <a:gd name="connsiteX17-1831" fmla="*/ 2693166 w 2887263"/>
                <a:gd name="connsiteY17-1832" fmla="*/ 382460 h 2556892"/>
                <a:gd name="connsiteX18-1833" fmla="*/ 2731322 w 2887263"/>
                <a:gd name="connsiteY18-1834" fmla="*/ 459692 h 2556892"/>
                <a:gd name="connsiteX19-1835" fmla="*/ 2762123 w 2887263"/>
                <a:gd name="connsiteY19-1836" fmla="*/ 561747 h 2556892"/>
                <a:gd name="connsiteX20-1837" fmla="*/ 2785108 w 2887263"/>
                <a:gd name="connsiteY20-1838" fmla="*/ 666102 h 2556892"/>
                <a:gd name="connsiteX21-1839" fmla="*/ 2804876 w 2887263"/>
                <a:gd name="connsiteY21-1840" fmla="*/ 779650 h 2556892"/>
                <a:gd name="connsiteX22-1841" fmla="*/ 2823264 w 2887263"/>
                <a:gd name="connsiteY22-1842" fmla="*/ 882626 h 2556892"/>
                <a:gd name="connsiteX23-1843" fmla="*/ 2830160 w 2887263"/>
                <a:gd name="connsiteY23-1844" fmla="*/ 938251 h 2556892"/>
                <a:gd name="connsiteX24-1845" fmla="*/ 2853145 w 2887263"/>
                <a:gd name="connsiteY24-1846" fmla="*/ 1122135 h 2556892"/>
                <a:gd name="connsiteX25-1847" fmla="*/ 2870614 w 2887263"/>
                <a:gd name="connsiteY25-1848" fmla="*/ 1265565 h 2556892"/>
                <a:gd name="connsiteX26-1849" fmla="*/ 2880728 w 2887263"/>
                <a:gd name="connsiteY26-1850" fmla="*/ 1355208 h 2556892"/>
                <a:gd name="connsiteX27-1851" fmla="*/ 2887164 w 2887263"/>
                <a:gd name="connsiteY27-1852" fmla="*/ 1424625 h 2556892"/>
                <a:gd name="connsiteX28-1853" fmla="*/ 2873373 w 2887263"/>
                <a:gd name="connsiteY28-1854" fmla="*/ 1444852 h 2556892"/>
                <a:gd name="connsiteX29-1855" fmla="*/ 2661446 w 2887263"/>
                <a:gd name="connsiteY29-1856" fmla="*/ 1543690 h 2556892"/>
                <a:gd name="connsiteX30-1857" fmla="*/ 2448600 w 2887263"/>
                <a:gd name="connsiteY30-1858" fmla="*/ 1641608 h 2556892"/>
                <a:gd name="connsiteX31-1859" fmla="*/ 2447681 w 2887263"/>
                <a:gd name="connsiteY31-1860" fmla="*/ 1783659 h 2556892"/>
                <a:gd name="connsiteX32-1861" fmla="*/ 2452278 w 2887263"/>
                <a:gd name="connsiteY32-1862" fmla="*/ 2127522 h 2556892"/>
                <a:gd name="connsiteX33-1863" fmla="*/ 2458714 w 2887263"/>
                <a:gd name="connsiteY33-1864" fmla="*/ 2556892 h 2556892"/>
                <a:gd name="connsiteX34-1865" fmla="*/ 1263006 w 2887263"/>
                <a:gd name="connsiteY34-1866" fmla="*/ 2556892 h 2556892"/>
                <a:gd name="connsiteX35-1867" fmla="*/ 1282774 w 2887263"/>
                <a:gd name="connsiteY35-1868" fmla="*/ 2299914 h 2556892"/>
                <a:gd name="connsiteX36-1869" fmla="*/ 1307598 w 2887263"/>
                <a:gd name="connsiteY36-1870" fmla="*/ 2083390 h 2556892"/>
                <a:gd name="connsiteX37-1871" fmla="*/ 1331503 w 2887263"/>
                <a:gd name="connsiteY37-1872" fmla="*/ 1927088 h 2556892"/>
                <a:gd name="connsiteX38-1873" fmla="*/ 1373796 w 2887263"/>
                <a:gd name="connsiteY38-1874" fmla="*/ 1718839 h 2556892"/>
                <a:gd name="connsiteX39-1875" fmla="*/ 1407355 w 2887263"/>
                <a:gd name="connsiteY39-1876" fmla="*/ 1619082 h 2556892"/>
                <a:gd name="connsiteX40-1877" fmla="*/ 1414711 w 2887263"/>
                <a:gd name="connsiteY40-1878" fmla="*/ 1591040 h 2556892"/>
                <a:gd name="connsiteX41-1879" fmla="*/ 1407355 w 2887263"/>
                <a:gd name="connsiteY41-1880" fmla="*/ 1583225 h 2556892"/>
                <a:gd name="connsiteX42-1881" fmla="*/ 1380692 w 2887263"/>
                <a:gd name="connsiteY42-1882" fmla="*/ 1470596 h 2556892"/>
                <a:gd name="connsiteX43-1883" fmla="*/ 1359086 w 2887263"/>
                <a:gd name="connsiteY43-1884" fmla="*/ 1374516 h 2556892"/>
                <a:gd name="connsiteX44-1885" fmla="*/ 1320470 w 2887263"/>
                <a:gd name="connsiteY44-1886" fmla="*/ 1212698 h 2556892"/>
                <a:gd name="connsiteX45-1887" fmla="*/ 1297484 w 2887263"/>
                <a:gd name="connsiteY45-1888" fmla="*/ 1106964 h 2556892"/>
                <a:gd name="connsiteX46-1889" fmla="*/ 1288750 w 2887263"/>
                <a:gd name="connsiteY46-1890" fmla="*/ 1086737 h 2556892"/>
                <a:gd name="connsiteX47-1891" fmla="*/ 1247836 w 2887263"/>
                <a:gd name="connsiteY47-1892" fmla="*/ 1163969 h 2556892"/>
                <a:gd name="connsiteX48-1893" fmla="*/ 1186694 w 2887263"/>
                <a:gd name="connsiteY48-1894" fmla="*/ 1261887 h 2556892"/>
                <a:gd name="connsiteX49-1895" fmla="*/ 1127391 w 2887263"/>
                <a:gd name="connsiteY49-1896" fmla="*/ 1342336 h 2556892"/>
                <a:gd name="connsiteX50-1897" fmla="*/ 962355 w 2887263"/>
                <a:gd name="connsiteY50-1898" fmla="*/ 1506453 h 2556892"/>
                <a:gd name="connsiteX51-1899" fmla="*/ 851105 w 2887263"/>
                <a:gd name="connsiteY51-1900" fmla="*/ 1587362 h 2556892"/>
                <a:gd name="connsiteX52-1901" fmla="*/ 766059 w 2887263"/>
                <a:gd name="connsiteY52-1902" fmla="*/ 1636091 h 2556892"/>
                <a:gd name="connsiteX53-1903" fmla="*/ 494829 w 2887263"/>
                <a:gd name="connsiteY53-1904" fmla="*/ 1753318 h 2556892"/>
                <a:gd name="connsiteX54-1905" fmla="*/ 387717 w 2887263"/>
                <a:gd name="connsiteY54-1906" fmla="*/ 1777223 h 2556892"/>
                <a:gd name="connsiteX55-1907" fmla="*/ 272789 w 2887263"/>
                <a:gd name="connsiteY55-1908" fmla="*/ 1791474 h 2556892"/>
                <a:gd name="connsiteX56-1909" fmla="*/ 104995 w 2887263"/>
                <a:gd name="connsiteY56-1910" fmla="*/ 1804345 h 2556892"/>
                <a:gd name="connsiteX57-1911" fmla="*/ 82929 w 2887263"/>
                <a:gd name="connsiteY57-1912" fmla="*/ 1787336 h 2556892"/>
                <a:gd name="connsiteX58-1913" fmla="*/ 77872 w 2887263"/>
                <a:gd name="connsiteY58-1914" fmla="*/ 1783199 h 2556892"/>
                <a:gd name="connsiteX59-1915" fmla="*/ 61322 w 2887263"/>
                <a:gd name="connsiteY59-1916" fmla="*/ 1758374 h 2556892"/>
                <a:gd name="connsiteX60-1917" fmla="*/ 15811 w 2887263"/>
                <a:gd name="connsiteY60-1918" fmla="*/ 1637471 h 2556892"/>
                <a:gd name="connsiteX61-1919" fmla="*/ 5237 w 2887263"/>
                <a:gd name="connsiteY61-1920" fmla="*/ 1612646 h 2556892"/>
                <a:gd name="connsiteX62-1921" fmla="*/ 1100 w 2887263"/>
                <a:gd name="connsiteY62-1922" fmla="*/ 1591499 h 2556892"/>
                <a:gd name="connsiteX63-1923" fmla="*/ 48450 w 2887263"/>
                <a:gd name="connsiteY63-1924" fmla="*/ 1572192 h 2556892"/>
                <a:gd name="connsiteX64-1925" fmla="*/ 308187 w 2887263"/>
                <a:gd name="connsiteY64-1926" fmla="*/ 1484387 h 2556892"/>
                <a:gd name="connsiteX65-1927" fmla="*/ 378063 w 2887263"/>
                <a:gd name="connsiteY65-1928" fmla="*/ 1454506 h 2556892"/>
                <a:gd name="connsiteX66-1929" fmla="*/ 418058 w 2887263"/>
                <a:gd name="connsiteY66-1930" fmla="*/ 1438416 h 2556892"/>
                <a:gd name="connsiteX67-1931" fmla="*/ 576658 w 2887263"/>
                <a:gd name="connsiteY67-1932" fmla="*/ 1349692 h 2556892"/>
                <a:gd name="connsiteX68-1933" fmla="*/ 783528 w 2887263"/>
                <a:gd name="connsiteY68-1934" fmla="*/ 1212698 h 2556892"/>
                <a:gd name="connsiteX69-1935" fmla="*/ 835935 w 2887263"/>
                <a:gd name="connsiteY69-1936" fmla="*/ 1149718 h 2556892"/>
                <a:gd name="connsiteX70-1937" fmla="*/ 888342 w 2887263"/>
                <a:gd name="connsiteY70-1938" fmla="*/ 1050880 h 2556892"/>
                <a:gd name="connsiteX71-1939" fmla="*/ 1003729 w 2887263"/>
                <a:gd name="connsiteY71-1940" fmla="*/ 829759 h 2556892"/>
                <a:gd name="connsiteX72-1941" fmla="*/ 1096131 w 2887263"/>
                <a:gd name="connsiteY72-1942" fmla="*/ 622429 h 2556892"/>
                <a:gd name="connsiteX73-1943" fmla="*/ 1145780 w 2887263"/>
                <a:gd name="connsiteY73-1944" fmla="*/ 462450 h 2556892"/>
                <a:gd name="connsiteX74-1945" fmla="*/ 1238182 w 2887263"/>
                <a:gd name="connsiteY74-1946" fmla="*/ 327755 h 2556892"/>
                <a:gd name="connsiteX75-1947" fmla="*/ 1398621 w 2887263"/>
                <a:gd name="connsiteY75-1948" fmla="*/ 243628 h 2556892"/>
                <a:gd name="connsiteX76-1949" fmla="*/ 1538832 w 2887263"/>
                <a:gd name="connsiteY76-1950" fmla="*/ 170074 h 2556892"/>
                <a:gd name="connsiteX77-1951" fmla="*/ 1593998 w 2887263"/>
                <a:gd name="connsiteY77-1952" fmla="*/ 129160 h 2556892"/>
                <a:gd name="connsiteX78-1953" fmla="*/ 1684362 w 2887263"/>
                <a:gd name="connsiteY78-1954" fmla="*/ 35759 h 2556892"/>
                <a:gd name="connsiteX79-1955" fmla="*/ 1778802 w 2887263"/>
                <a:gd name="connsiteY79-1956" fmla="*/ 139274 h 2556892"/>
                <a:gd name="connsiteX80-1957" fmla="*/ 1913038 w 2887263"/>
                <a:gd name="connsiteY80-1958" fmla="*/ 215126 h 2556892"/>
                <a:gd name="connsiteX81-1959" fmla="*/ 1956806 w 2887263"/>
                <a:gd name="connsiteY81-1960" fmla="*/ 233819 h 2556892"/>
                <a:gd name="connsiteX82-1961" fmla="*/ 1967743 w 2887263"/>
                <a:gd name="connsiteY82-1962" fmla="*/ 230756 h 2556892"/>
                <a:gd name="connsiteX83-1963" fmla="*/ 1970387 w 2887263"/>
                <a:gd name="connsiteY83-1964" fmla="*/ 230053 h 2556892"/>
                <a:gd name="connsiteX84-1965" fmla="*/ 2020150 w 2887263"/>
                <a:gd name="connsiteY84-1966" fmla="*/ 186624 h 2556892"/>
                <a:gd name="connsiteX85-1967" fmla="*/ 2083131 w 2887263"/>
                <a:gd name="connsiteY85-1968" fmla="*/ 93762 h 2556892"/>
                <a:gd name="connsiteX86-1969" fmla="*/ 2088041 w 2887263"/>
                <a:gd name="connsiteY86-1970" fmla="*/ 0 h 2556892"/>
                <a:gd name="connsiteX0-1971" fmla="*/ 2502386 w 2887263"/>
                <a:gd name="connsiteY0-1972" fmla="*/ 1100528 h 2556892"/>
                <a:gd name="connsiteX1-1973" fmla="*/ 2493192 w 2887263"/>
                <a:gd name="connsiteY1-1974" fmla="*/ 1180518 h 2556892"/>
                <a:gd name="connsiteX2-1975" fmla="*/ 2465609 w 2887263"/>
                <a:gd name="connsiteY2-1976" fmla="*/ 1293147 h 2556892"/>
                <a:gd name="connsiteX3-1977" fmla="*/ 2453657 w 2887263"/>
                <a:gd name="connsiteY3-1978" fmla="*/ 1314294 h 2556892"/>
                <a:gd name="connsiteX4-1979" fmla="*/ 2454117 w 2887263"/>
                <a:gd name="connsiteY4-1980" fmla="*/ 1317972 h 2556892"/>
                <a:gd name="connsiteX5-1981" fmla="*/ 2453197 w 2887263"/>
                <a:gd name="connsiteY5-1982" fmla="*/ 1334981 h 2556892"/>
                <a:gd name="connsiteX6-1983" fmla="*/ 2487675 w 2887263"/>
                <a:gd name="connsiteY6-1984" fmla="*/ 1298204 h 2556892"/>
                <a:gd name="connsiteX7-1985" fmla="*/ 2519396 w 2887263"/>
                <a:gd name="connsiteY7-1986" fmla="*/ 1266944 h 2556892"/>
                <a:gd name="connsiteX8-1987" fmla="*/ 2527210 w 2887263"/>
                <a:gd name="connsiteY8-1988" fmla="*/ 1243499 h 2556892"/>
                <a:gd name="connsiteX9-1989" fmla="*/ 2506983 w 2887263"/>
                <a:gd name="connsiteY9-1990" fmla="*/ 1129031 h 2556892"/>
                <a:gd name="connsiteX10-1991" fmla="*/ 2502386 w 2887263"/>
                <a:gd name="connsiteY10-1992" fmla="*/ 1100528 h 2556892"/>
                <a:gd name="connsiteX11-1993" fmla="*/ 2088041 w 2887263"/>
                <a:gd name="connsiteY11-1994" fmla="*/ 0 h 2556892"/>
                <a:gd name="connsiteX12-1995" fmla="*/ 2147031 w 2887263"/>
                <a:gd name="connsiteY12-1996" fmla="*/ 92843 h 2556892"/>
                <a:gd name="connsiteX13-1997" fmla="*/ 2146811 w 2887263"/>
                <a:gd name="connsiteY13-1998" fmla="*/ 95772 h 2556892"/>
                <a:gd name="connsiteX14-1999" fmla="*/ 2343326 w 2887263"/>
                <a:gd name="connsiteY14-2000" fmla="*/ 146169 h 2556892"/>
                <a:gd name="connsiteX15-2001" fmla="*/ 2510201 w 2887263"/>
                <a:gd name="connsiteY15-2002" fmla="*/ 214666 h 2556892"/>
                <a:gd name="connsiteX16-2003" fmla="*/ 2626968 w 2887263"/>
                <a:gd name="connsiteY16-2004" fmla="*/ 296494 h 2556892"/>
                <a:gd name="connsiteX17-2005" fmla="*/ 2693166 w 2887263"/>
                <a:gd name="connsiteY17-2006" fmla="*/ 382460 h 2556892"/>
                <a:gd name="connsiteX18-2007" fmla="*/ 2731322 w 2887263"/>
                <a:gd name="connsiteY18-2008" fmla="*/ 459692 h 2556892"/>
                <a:gd name="connsiteX19-2009" fmla="*/ 2762123 w 2887263"/>
                <a:gd name="connsiteY19-2010" fmla="*/ 561747 h 2556892"/>
                <a:gd name="connsiteX20-2011" fmla="*/ 2785108 w 2887263"/>
                <a:gd name="connsiteY20-2012" fmla="*/ 666102 h 2556892"/>
                <a:gd name="connsiteX21-2013" fmla="*/ 2804876 w 2887263"/>
                <a:gd name="connsiteY21-2014" fmla="*/ 779650 h 2556892"/>
                <a:gd name="connsiteX22-2015" fmla="*/ 2823264 w 2887263"/>
                <a:gd name="connsiteY22-2016" fmla="*/ 882626 h 2556892"/>
                <a:gd name="connsiteX23-2017" fmla="*/ 2830160 w 2887263"/>
                <a:gd name="connsiteY23-2018" fmla="*/ 938251 h 2556892"/>
                <a:gd name="connsiteX24-2019" fmla="*/ 2853145 w 2887263"/>
                <a:gd name="connsiteY24-2020" fmla="*/ 1122135 h 2556892"/>
                <a:gd name="connsiteX25-2021" fmla="*/ 2870614 w 2887263"/>
                <a:gd name="connsiteY25-2022" fmla="*/ 1265565 h 2556892"/>
                <a:gd name="connsiteX26-2023" fmla="*/ 2880728 w 2887263"/>
                <a:gd name="connsiteY26-2024" fmla="*/ 1355208 h 2556892"/>
                <a:gd name="connsiteX27-2025" fmla="*/ 2887164 w 2887263"/>
                <a:gd name="connsiteY27-2026" fmla="*/ 1424625 h 2556892"/>
                <a:gd name="connsiteX28-2027" fmla="*/ 2873373 w 2887263"/>
                <a:gd name="connsiteY28-2028" fmla="*/ 1444852 h 2556892"/>
                <a:gd name="connsiteX29-2029" fmla="*/ 2661446 w 2887263"/>
                <a:gd name="connsiteY29-2030" fmla="*/ 1543690 h 2556892"/>
                <a:gd name="connsiteX30-2031" fmla="*/ 2448600 w 2887263"/>
                <a:gd name="connsiteY30-2032" fmla="*/ 1641608 h 2556892"/>
                <a:gd name="connsiteX31-2033" fmla="*/ 2447681 w 2887263"/>
                <a:gd name="connsiteY31-2034" fmla="*/ 1783659 h 2556892"/>
                <a:gd name="connsiteX32-2035" fmla="*/ 2452278 w 2887263"/>
                <a:gd name="connsiteY32-2036" fmla="*/ 2127522 h 2556892"/>
                <a:gd name="connsiteX33-2037" fmla="*/ 2458714 w 2887263"/>
                <a:gd name="connsiteY33-2038" fmla="*/ 2556892 h 2556892"/>
                <a:gd name="connsiteX34-2039" fmla="*/ 1263006 w 2887263"/>
                <a:gd name="connsiteY34-2040" fmla="*/ 2556892 h 2556892"/>
                <a:gd name="connsiteX35-2041" fmla="*/ 1282774 w 2887263"/>
                <a:gd name="connsiteY35-2042" fmla="*/ 2299914 h 2556892"/>
                <a:gd name="connsiteX36-2043" fmla="*/ 1307598 w 2887263"/>
                <a:gd name="connsiteY36-2044" fmla="*/ 2083390 h 2556892"/>
                <a:gd name="connsiteX37-2045" fmla="*/ 1331503 w 2887263"/>
                <a:gd name="connsiteY37-2046" fmla="*/ 1927088 h 2556892"/>
                <a:gd name="connsiteX38-2047" fmla="*/ 1373796 w 2887263"/>
                <a:gd name="connsiteY38-2048" fmla="*/ 1718839 h 2556892"/>
                <a:gd name="connsiteX39-2049" fmla="*/ 1407355 w 2887263"/>
                <a:gd name="connsiteY39-2050" fmla="*/ 1619082 h 2556892"/>
                <a:gd name="connsiteX40-2051" fmla="*/ 1414711 w 2887263"/>
                <a:gd name="connsiteY40-2052" fmla="*/ 1591040 h 2556892"/>
                <a:gd name="connsiteX41-2053" fmla="*/ 1407355 w 2887263"/>
                <a:gd name="connsiteY41-2054" fmla="*/ 1583225 h 2556892"/>
                <a:gd name="connsiteX42-2055" fmla="*/ 1380692 w 2887263"/>
                <a:gd name="connsiteY42-2056" fmla="*/ 1470596 h 2556892"/>
                <a:gd name="connsiteX43-2057" fmla="*/ 1359086 w 2887263"/>
                <a:gd name="connsiteY43-2058" fmla="*/ 1374516 h 2556892"/>
                <a:gd name="connsiteX44-2059" fmla="*/ 1320470 w 2887263"/>
                <a:gd name="connsiteY44-2060" fmla="*/ 1212698 h 2556892"/>
                <a:gd name="connsiteX45-2061" fmla="*/ 1297484 w 2887263"/>
                <a:gd name="connsiteY45-2062" fmla="*/ 1106964 h 2556892"/>
                <a:gd name="connsiteX46-2063" fmla="*/ 1288750 w 2887263"/>
                <a:gd name="connsiteY46-2064" fmla="*/ 1086737 h 2556892"/>
                <a:gd name="connsiteX47-2065" fmla="*/ 1247836 w 2887263"/>
                <a:gd name="connsiteY47-2066" fmla="*/ 1163969 h 2556892"/>
                <a:gd name="connsiteX48-2067" fmla="*/ 1186694 w 2887263"/>
                <a:gd name="connsiteY48-2068" fmla="*/ 1261887 h 2556892"/>
                <a:gd name="connsiteX49-2069" fmla="*/ 1127391 w 2887263"/>
                <a:gd name="connsiteY49-2070" fmla="*/ 1342336 h 2556892"/>
                <a:gd name="connsiteX50-2071" fmla="*/ 962355 w 2887263"/>
                <a:gd name="connsiteY50-2072" fmla="*/ 1506453 h 2556892"/>
                <a:gd name="connsiteX51-2073" fmla="*/ 851105 w 2887263"/>
                <a:gd name="connsiteY51-2074" fmla="*/ 1587362 h 2556892"/>
                <a:gd name="connsiteX52-2075" fmla="*/ 766059 w 2887263"/>
                <a:gd name="connsiteY52-2076" fmla="*/ 1636091 h 2556892"/>
                <a:gd name="connsiteX53-2077" fmla="*/ 494829 w 2887263"/>
                <a:gd name="connsiteY53-2078" fmla="*/ 1753318 h 2556892"/>
                <a:gd name="connsiteX54-2079" fmla="*/ 387717 w 2887263"/>
                <a:gd name="connsiteY54-2080" fmla="*/ 1777223 h 2556892"/>
                <a:gd name="connsiteX55-2081" fmla="*/ 272789 w 2887263"/>
                <a:gd name="connsiteY55-2082" fmla="*/ 1791474 h 2556892"/>
                <a:gd name="connsiteX56-2083" fmla="*/ 104995 w 2887263"/>
                <a:gd name="connsiteY56-2084" fmla="*/ 1804345 h 2556892"/>
                <a:gd name="connsiteX57-2085" fmla="*/ 82929 w 2887263"/>
                <a:gd name="connsiteY57-2086" fmla="*/ 1787336 h 2556892"/>
                <a:gd name="connsiteX58-2087" fmla="*/ 77872 w 2887263"/>
                <a:gd name="connsiteY58-2088" fmla="*/ 1783199 h 2556892"/>
                <a:gd name="connsiteX59-2089" fmla="*/ 61322 w 2887263"/>
                <a:gd name="connsiteY59-2090" fmla="*/ 1758374 h 2556892"/>
                <a:gd name="connsiteX60-2091" fmla="*/ 15811 w 2887263"/>
                <a:gd name="connsiteY60-2092" fmla="*/ 1637471 h 2556892"/>
                <a:gd name="connsiteX61-2093" fmla="*/ 5237 w 2887263"/>
                <a:gd name="connsiteY61-2094" fmla="*/ 1612646 h 2556892"/>
                <a:gd name="connsiteX62-2095" fmla="*/ 1100 w 2887263"/>
                <a:gd name="connsiteY62-2096" fmla="*/ 1591499 h 2556892"/>
                <a:gd name="connsiteX63-2097" fmla="*/ 48450 w 2887263"/>
                <a:gd name="connsiteY63-2098" fmla="*/ 1572192 h 2556892"/>
                <a:gd name="connsiteX64-2099" fmla="*/ 308187 w 2887263"/>
                <a:gd name="connsiteY64-2100" fmla="*/ 1484387 h 2556892"/>
                <a:gd name="connsiteX65-2101" fmla="*/ 418058 w 2887263"/>
                <a:gd name="connsiteY65-2102" fmla="*/ 1438416 h 2556892"/>
                <a:gd name="connsiteX66-2103" fmla="*/ 576658 w 2887263"/>
                <a:gd name="connsiteY66-2104" fmla="*/ 1349692 h 2556892"/>
                <a:gd name="connsiteX67-2105" fmla="*/ 783528 w 2887263"/>
                <a:gd name="connsiteY67-2106" fmla="*/ 1212698 h 2556892"/>
                <a:gd name="connsiteX68-2107" fmla="*/ 835935 w 2887263"/>
                <a:gd name="connsiteY68-2108" fmla="*/ 1149718 h 2556892"/>
                <a:gd name="connsiteX69-2109" fmla="*/ 888342 w 2887263"/>
                <a:gd name="connsiteY69-2110" fmla="*/ 1050880 h 2556892"/>
                <a:gd name="connsiteX70-2111" fmla="*/ 1003729 w 2887263"/>
                <a:gd name="connsiteY70-2112" fmla="*/ 829759 h 2556892"/>
                <a:gd name="connsiteX71-2113" fmla="*/ 1096131 w 2887263"/>
                <a:gd name="connsiteY71-2114" fmla="*/ 622429 h 2556892"/>
                <a:gd name="connsiteX72-2115" fmla="*/ 1145780 w 2887263"/>
                <a:gd name="connsiteY72-2116" fmla="*/ 462450 h 2556892"/>
                <a:gd name="connsiteX73-2117" fmla="*/ 1238182 w 2887263"/>
                <a:gd name="connsiteY73-2118" fmla="*/ 327755 h 2556892"/>
                <a:gd name="connsiteX74-2119" fmla="*/ 1398621 w 2887263"/>
                <a:gd name="connsiteY74-2120" fmla="*/ 243628 h 2556892"/>
                <a:gd name="connsiteX75-2121" fmla="*/ 1538832 w 2887263"/>
                <a:gd name="connsiteY75-2122" fmla="*/ 170074 h 2556892"/>
                <a:gd name="connsiteX76-2123" fmla="*/ 1593998 w 2887263"/>
                <a:gd name="connsiteY76-2124" fmla="*/ 129160 h 2556892"/>
                <a:gd name="connsiteX77-2125" fmla="*/ 1684362 w 2887263"/>
                <a:gd name="connsiteY77-2126" fmla="*/ 35759 h 2556892"/>
                <a:gd name="connsiteX78-2127" fmla="*/ 1778802 w 2887263"/>
                <a:gd name="connsiteY78-2128" fmla="*/ 139274 h 2556892"/>
                <a:gd name="connsiteX79-2129" fmla="*/ 1913038 w 2887263"/>
                <a:gd name="connsiteY79-2130" fmla="*/ 215126 h 2556892"/>
                <a:gd name="connsiteX80-2131" fmla="*/ 1956806 w 2887263"/>
                <a:gd name="connsiteY80-2132" fmla="*/ 233819 h 2556892"/>
                <a:gd name="connsiteX81-2133" fmla="*/ 1967743 w 2887263"/>
                <a:gd name="connsiteY81-2134" fmla="*/ 230756 h 2556892"/>
                <a:gd name="connsiteX82-2135" fmla="*/ 1970387 w 2887263"/>
                <a:gd name="connsiteY82-2136" fmla="*/ 230053 h 2556892"/>
                <a:gd name="connsiteX83-2137" fmla="*/ 2020150 w 2887263"/>
                <a:gd name="connsiteY83-2138" fmla="*/ 186624 h 2556892"/>
                <a:gd name="connsiteX84-2139" fmla="*/ 2083131 w 2887263"/>
                <a:gd name="connsiteY84-2140" fmla="*/ 93762 h 2556892"/>
                <a:gd name="connsiteX85-2141" fmla="*/ 2088041 w 2887263"/>
                <a:gd name="connsiteY85-2142" fmla="*/ 0 h 2556892"/>
                <a:gd name="connsiteX0-2143" fmla="*/ 2502386 w 2887263"/>
                <a:gd name="connsiteY0-2144" fmla="*/ 1100528 h 2556892"/>
                <a:gd name="connsiteX1-2145" fmla="*/ 2493192 w 2887263"/>
                <a:gd name="connsiteY1-2146" fmla="*/ 1180518 h 2556892"/>
                <a:gd name="connsiteX2-2147" fmla="*/ 2465609 w 2887263"/>
                <a:gd name="connsiteY2-2148" fmla="*/ 1293147 h 2556892"/>
                <a:gd name="connsiteX3-2149" fmla="*/ 2453657 w 2887263"/>
                <a:gd name="connsiteY3-2150" fmla="*/ 1314294 h 2556892"/>
                <a:gd name="connsiteX4-2151" fmla="*/ 2454117 w 2887263"/>
                <a:gd name="connsiteY4-2152" fmla="*/ 1317972 h 2556892"/>
                <a:gd name="connsiteX5-2153" fmla="*/ 2453197 w 2887263"/>
                <a:gd name="connsiteY5-2154" fmla="*/ 1334981 h 2556892"/>
                <a:gd name="connsiteX6-2155" fmla="*/ 2487675 w 2887263"/>
                <a:gd name="connsiteY6-2156" fmla="*/ 1298204 h 2556892"/>
                <a:gd name="connsiteX7-2157" fmla="*/ 2519396 w 2887263"/>
                <a:gd name="connsiteY7-2158" fmla="*/ 1266944 h 2556892"/>
                <a:gd name="connsiteX8-2159" fmla="*/ 2527210 w 2887263"/>
                <a:gd name="connsiteY8-2160" fmla="*/ 1243499 h 2556892"/>
                <a:gd name="connsiteX9-2161" fmla="*/ 2506983 w 2887263"/>
                <a:gd name="connsiteY9-2162" fmla="*/ 1129031 h 2556892"/>
                <a:gd name="connsiteX10-2163" fmla="*/ 2502386 w 2887263"/>
                <a:gd name="connsiteY10-2164" fmla="*/ 1100528 h 2556892"/>
                <a:gd name="connsiteX11-2165" fmla="*/ 2088041 w 2887263"/>
                <a:gd name="connsiteY11-2166" fmla="*/ 0 h 2556892"/>
                <a:gd name="connsiteX12-2167" fmla="*/ 2147031 w 2887263"/>
                <a:gd name="connsiteY12-2168" fmla="*/ 92843 h 2556892"/>
                <a:gd name="connsiteX13-2169" fmla="*/ 2146811 w 2887263"/>
                <a:gd name="connsiteY13-2170" fmla="*/ 95772 h 2556892"/>
                <a:gd name="connsiteX14-2171" fmla="*/ 2343326 w 2887263"/>
                <a:gd name="connsiteY14-2172" fmla="*/ 146169 h 2556892"/>
                <a:gd name="connsiteX15-2173" fmla="*/ 2510201 w 2887263"/>
                <a:gd name="connsiteY15-2174" fmla="*/ 214666 h 2556892"/>
                <a:gd name="connsiteX16-2175" fmla="*/ 2626968 w 2887263"/>
                <a:gd name="connsiteY16-2176" fmla="*/ 296494 h 2556892"/>
                <a:gd name="connsiteX17-2177" fmla="*/ 2693166 w 2887263"/>
                <a:gd name="connsiteY17-2178" fmla="*/ 382460 h 2556892"/>
                <a:gd name="connsiteX18-2179" fmla="*/ 2731322 w 2887263"/>
                <a:gd name="connsiteY18-2180" fmla="*/ 459692 h 2556892"/>
                <a:gd name="connsiteX19-2181" fmla="*/ 2762123 w 2887263"/>
                <a:gd name="connsiteY19-2182" fmla="*/ 561747 h 2556892"/>
                <a:gd name="connsiteX20-2183" fmla="*/ 2785108 w 2887263"/>
                <a:gd name="connsiteY20-2184" fmla="*/ 666102 h 2556892"/>
                <a:gd name="connsiteX21-2185" fmla="*/ 2804876 w 2887263"/>
                <a:gd name="connsiteY21-2186" fmla="*/ 779650 h 2556892"/>
                <a:gd name="connsiteX22-2187" fmla="*/ 2823264 w 2887263"/>
                <a:gd name="connsiteY22-2188" fmla="*/ 882626 h 2556892"/>
                <a:gd name="connsiteX23-2189" fmla="*/ 2830160 w 2887263"/>
                <a:gd name="connsiteY23-2190" fmla="*/ 938251 h 2556892"/>
                <a:gd name="connsiteX24-2191" fmla="*/ 2853145 w 2887263"/>
                <a:gd name="connsiteY24-2192" fmla="*/ 1122135 h 2556892"/>
                <a:gd name="connsiteX25-2193" fmla="*/ 2870614 w 2887263"/>
                <a:gd name="connsiteY25-2194" fmla="*/ 1265565 h 2556892"/>
                <a:gd name="connsiteX26-2195" fmla="*/ 2880728 w 2887263"/>
                <a:gd name="connsiteY26-2196" fmla="*/ 1355208 h 2556892"/>
                <a:gd name="connsiteX27-2197" fmla="*/ 2887164 w 2887263"/>
                <a:gd name="connsiteY27-2198" fmla="*/ 1424625 h 2556892"/>
                <a:gd name="connsiteX28-2199" fmla="*/ 2873373 w 2887263"/>
                <a:gd name="connsiteY28-2200" fmla="*/ 1444852 h 2556892"/>
                <a:gd name="connsiteX29-2201" fmla="*/ 2661446 w 2887263"/>
                <a:gd name="connsiteY29-2202" fmla="*/ 1543690 h 2556892"/>
                <a:gd name="connsiteX30-2203" fmla="*/ 2448600 w 2887263"/>
                <a:gd name="connsiteY30-2204" fmla="*/ 1641608 h 2556892"/>
                <a:gd name="connsiteX31-2205" fmla="*/ 2447681 w 2887263"/>
                <a:gd name="connsiteY31-2206" fmla="*/ 1783659 h 2556892"/>
                <a:gd name="connsiteX32-2207" fmla="*/ 2452278 w 2887263"/>
                <a:gd name="connsiteY32-2208" fmla="*/ 2127522 h 2556892"/>
                <a:gd name="connsiteX33-2209" fmla="*/ 2458714 w 2887263"/>
                <a:gd name="connsiteY33-2210" fmla="*/ 2556892 h 2556892"/>
                <a:gd name="connsiteX34-2211" fmla="*/ 1263006 w 2887263"/>
                <a:gd name="connsiteY34-2212" fmla="*/ 2556892 h 2556892"/>
                <a:gd name="connsiteX35-2213" fmla="*/ 1282774 w 2887263"/>
                <a:gd name="connsiteY35-2214" fmla="*/ 2299914 h 2556892"/>
                <a:gd name="connsiteX36-2215" fmla="*/ 1307598 w 2887263"/>
                <a:gd name="connsiteY36-2216" fmla="*/ 2083390 h 2556892"/>
                <a:gd name="connsiteX37-2217" fmla="*/ 1331503 w 2887263"/>
                <a:gd name="connsiteY37-2218" fmla="*/ 1927088 h 2556892"/>
                <a:gd name="connsiteX38-2219" fmla="*/ 1373796 w 2887263"/>
                <a:gd name="connsiteY38-2220" fmla="*/ 1718839 h 2556892"/>
                <a:gd name="connsiteX39-2221" fmla="*/ 1407355 w 2887263"/>
                <a:gd name="connsiteY39-2222" fmla="*/ 1619082 h 2556892"/>
                <a:gd name="connsiteX40-2223" fmla="*/ 1414711 w 2887263"/>
                <a:gd name="connsiteY40-2224" fmla="*/ 1591040 h 2556892"/>
                <a:gd name="connsiteX41-2225" fmla="*/ 1407355 w 2887263"/>
                <a:gd name="connsiteY41-2226" fmla="*/ 1583225 h 2556892"/>
                <a:gd name="connsiteX42-2227" fmla="*/ 1380692 w 2887263"/>
                <a:gd name="connsiteY42-2228" fmla="*/ 1470596 h 2556892"/>
                <a:gd name="connsiteX43-2229" fmla="*/ 1359086 w 2887263"/>
                <a:gd name="connsiteY43-2230" fmla="*/ 1374516 h 2556892"/>
                <a:gd name="connsiteX44-2231" fmla="*/ 1320470 w 2887263"/>
                <a:gd name="connsiteY44-2232" fmla="*/ 1212698 h 2556892"/>
                <a:gd name="connsiteX45-2233" fmla="*/ 1297484 w 2887263"/>
                <a:gd name="connsiteY45-2234" fmla="*/ 1106964 h 2556892"/>
                <a:gd name="connsiteX46-2235" fmla="*/ 1288750 w 2887263"/>
                <a:gd name="connsiteY46-2236" fmla="*/ 1086737 h 2556892"/>
                <a:gd name="connsiteX47-2237" fmla="*/ 1247836 w 2887263"/>
                <a:gd name="connsiteY47-2238" fmla="*/ 1163969 h 2556892"/>
                <a:gd name="connsiteX48-2239" fmla="*/ 1186694 w 2887263"/>
                <a:gd name="connsiteY48-2240" fmla="*/ 1261887 h 2556892"/>
                <a:gd name="connsiteX49-2241" fmla="*/ 1127391 w 2887263"/>
                <a:gd name="connsiteY49-2242" fmla="*/ 1342336 h 2556892"/>
                <a:gd name="connsiteX50-2243" fmla="*/ 962355 w 2887263"/>
                <a:gd name="connsiteY50-2244" fmla="*/ 1506453 h 2556892"/>
                <a:gd name="connsiteX51-2245" fmla="*/ 851105 w 2887263"/>
                <a:gd name="connsiteY51-2246" fmla="*/ 1587362 h 2556892"/>
                <a:gd name="connsiteX52-2247" fmla="*/ 766059 w 2887263"/>
                <a:gd name="connsiteY52-2248" fmla="*/ 1636091 h 2556892"/>
                <a:gd name="connsiteX53-2249" fmla="*/ 494829 w 2887263"/>
                <a:gd name="connsiteY53-2250" fmla="*/ 1753318 h 2556892"/>
                <a:gd name="connsiteX54-2251" fmla="*/ 387717 w 2887263"/>
                <a:gd name="connsiteY54-2252" fmla="*/ 1777223 h 2556892"/>
                <a:gd name="connsiteX55-2253" fmla="*/ 272789 w 2887263"/>
                <a:gd name="connsiteY55-2254" fmla="*/ 1791474 h 2556892"/>
                <a:gd name="connsiteX56-2255" fmla="*/ 104995 w 2887263"/>
                <a:gd name="connsiteY56-2256" fmla="*/ 1804345 h 2556892"/>
                <a:gd name="connsiteX57-2257" fmla="*/ 82929 w 2887263"/>
                <a:gd name="connsiteY57-2258" fmla="*/ 1787336 h 2556892"/>
                <a:gd name="connsiteX58-2259" fmla="*/ 77872 w 2887263"/>
                <a:gd name="connsiteY58-2260" fmla="*/ 1783199 h 2556892"/>
                <a:gd name="connsiteX59-2261" fmla="*/ 61322 w 2887263"/>
                <a:gd name="connsiteY59-2262" fmla="*/ 1758374 h 2556892"/>
                <a:gd name="connsiteX60-2263" fmla="*/ 15811 w 2887263"/>
                <a:gd name="connsiteY60-2264" fmla="*/ 1637471 h 2556892"/>
                <a:gd name="connsiteX61-2265" fmla="*/ 5237 w 2887263"/>
                <a:gd name="connsiteY61-2266" fmla="*/ 1612646 h 2556892"/>
                <a:gd name="connsiteX62-2267" fmla="*/ 1100 w 2887263"/>
                <a:gd name="connsiteY62-2268" fmla="*/ 1591499 h 2556892"/>
                <a:gd name="connsiteX63-2269" fmla="*/ 48450 w 2887263"/>
                <a:gd name="connsiteY63-2270" fmla="*/ 1572192 h 2556892"/>
                <a:gd name="connsiteX64-2271" fmla="*/ 308187 w 2887263"/>
                <a:gd name="connsiteY64-2272" fmla="*/ 1484387 h 2556892"/>
                <a:gd name="connsiteX65-2273" fmla="*/ 418058 w 2887263"/>
                <a:gd name="connsiteY65-2274" fmla="*/ 1438416 h 2556892"/>
                <a:gd name="connsiteX66-2275" fmla="*/ 576658 w 2887263"/>
                <a:gd name="connsiteY66-2276" fmla="*/ 1349692 h 2556892"/>
                <a:gd name="connsiteX67-2277" fmla="*/ 783528 w 2887263"/>
                <a:gd name="connsiteY67-2278" fmla="*/ 1212698 h 2556892"/>
                <a:gd name="connsiteX68-2279" fmla="*/ 835935 w 2887263"/>
                <a:gd name="connsiteY68-2280" fmla="*/ 1149718 h 2556892"/>
                <a:gd name="connsiteX69-2281" fmla="*/ 1003729 w 2887263"/>
                <a:gd name="connsiteY69-2282" fmla="*/ 829759 h 2556892"/>
                <a:gd name="connsiteX70-2283" fmla="*/ 1096131 w 2887263"/>
                <a:gd name="connsiteY70-2284" fmla="*/ 622429 h 2556892"/>
                <a:gd name="connsiteX71-2285" fmla="*/ 1145780 w 2887263"/>
                <a:gd name="connsiteY71-2286" fmla="*/ 462450 h 2556892"/>
                <a:gd name="connsiteX72-2287" fmla="*/ 1238182 w 2887263"/>
                <a:gd name="connsiteY72-2288" fmla="*/ 327755 h 2556892"/>
                <a:gd name="connsiteX73-2289" fmla="*/ 1398621 w 2887263"/>
                <a:gd name="connsiteY73-2290" fmla="*/ 243628 h 2556892"/>
                <a:gd name="connsiteX74-2291" fmla="*/ 1538832 w 2887263"/>
                <a:gd name="connsiteY74-2292" fmla="*/ 170074 h 2556892"/>
                <a:gd name="connsiteX75-2293" fmla="*/ 1593998 w 2887263"/>
                <a:gd name="connsiteY75-2294" fmla="*/ 129160 h 2556892"/>
                <a:gd name="connsiteX76-2295" fmla="*/ 1684362 w 2887263"/>
                <a:gd name="connsiteY76-2296" fmla="*/ 35759 h 2556892"/>
                <a:gd name="connsiteX77-2297" fmla="*/ 1778802 w 2887263"/>
                <a:gd name="connsiteY77-2298" fmla="*/ 139274 h 2556892"/>
                <a:gd name="connsiteX78-2299" fmla="*/ 1913038 w 2887263"/>
                <a:gd name="connsiteY78-2300" fmla="*/ 215126 h 2556892"/>
                <a:gd name="connsiteX79-2301" fmla="*/ 1956806 w 2887263"/>
                <a:gd name="connsiteY79-2302" fmla="*/ 233819 h 2556892"/>
                <a:gd name="connsiteX80-2303" fmla="*/ 1967743 w 2887263"/>
                <a:gd name="connsiteY80-2304" fmla="*/ 230756 h 2556892"/>
                <a:gd name="connsiteX81-2305" fmla="*/ 1970387 w 2887263"/>
                <a:gd name="connsiteY81-2306" fmla="*/ 230053 h 2556892"/>
                <a:gd name="connsiteX82-2307" fmla="*/ 2020150 w 2887263"/>
                <a:gd name="connsiteY82-2308" fmla="*/ 186624 h 2556892"/>
                <a:gd name="connsiteX83-2309" fmla="*/ 2083131 w 2887263"/>
                <a:gd name="connsiteY83-2310" fmla="*/ 93762 h 2556892"/>
                <a:gd name="connsiteX84-2311" fmla="*/ 2088041 w 2887263"/>
                <a:gd name="connsiteY84-2312" fmla="*/ 0 h 2556892"/>
                <a:gd name="connsiteX0-2313" fmla="*/ 2502386 w 2887263"/>
                <a:gd name="connsiteY0-2314" fmla="*/ 1100528 h 2556892"/>
                <a:gd name="connsiteX1-2315" fmla="*/ 2493192 w 2887263"/>
                <a:gd name="connsiteY1-2316" fmla="*/ 1180518 h 2556892"/>
                <a:gd name="connsiteX2-2317" fmla="*/ 2465609 w 2887263"/>
                <a:gd name="connsiteY2-2318" fmla="*/ 1293147 h 2556892"/>
                <a:gd name="connsiteX3-2319" fmla="*/ 2453657 w 2887263"/>
                <a:gd name="connsiteY3-2320" fmla="*/ 1314294 h 2556892"/>
                <a:gd name="connsiteX4-2321" fmla="*/ 2454117 w 2887263"/>
                <a:gd name="connsiteY4-2322" fmla="*/ 1317972 h 2556892"/>
                <a:gd name="connsiteX5-2323" fmla="*/ 2453197 w 2887263"/>
                <a:gd name="connsiteY5-2324" fmla="*/ 1334981 h 2556892"/>
                <a:gd name="connsiteX6-2325" fmla="*/ 2487675 w 2887263"/>
                <a:gd name="connsiteY6-2326" fmla="*/ 1298204 h 2556892"/>
                <a:gd name="connsiteX7-2327" fmla="*/ 2519396 w 2887263"/>
                <a:gd name="connsiteY7-2328" fmla="*/ 1266944 h 2556892"/>
                <a:gd name="connsiteX8-2329" fmla="*/ 2527210 w 2887263"/>
                <a:gd name="connsiteY8-2330" fmla="*/ 1243499 h 2556892"/>
                <a:gd name="connsiteX9-2331" fmla="*/ 2506983 w 2887263"/>
                <a:gd name="connsiteY9-2332" fmla="*/ 1129031 h 2556892"/>
                <a:gd name="connsiteX10-2333" fmla="*/ 2502386 w 2887263"/>
                <a:gd name="connsiteY10-2334" fmla="*/ 1100528 h 2556892"/>
                <a:gd name="connsiteX11-2335" fmla="*/ 2088041 w 2887263"/>
                <a:gd name="connsiteY11-2336" fmla="*/ 0 h 2556892"/>
                <a:gd name="connsiteX12-2337" fmla="*/ 2147031 w 2887263"/>
                <a:gd name="connsiteY12-2338" fmla="*/ 92843 h 2556892"/>
                <a:gd name="connsiteX13-2339" fmla="*/ 2146811 w 2887263"/>
                <a:gd name="connsiteY13-2340" fmla="*/ 95772 h 2556892"/>
                <a:gd name="connsiteX14-2341" fmla="*/ 2343326 w 2887263"/>
                <a:gd name="connsiteY14-2342" fmla="*/ 146169 h 2556892"/>
                <a:gd name="connsiteX15-2343" fmla="*/ 2510201 w 2887263"/>
                <a:gd name="connsiteY15-2344" fmla="*/ 214666 h 2556892"/>
                <a:gd name="connsiteX16-2345" fmla="*/ 2626968 w 2887263"/>
                <a:gd name="connsiteY16-2346" fmla="*/ 296494 h 2556892"/>
                <a:gd name="connsiteX17-2347" fmla="*/ 2693166 w 2887263"/>
                <a:gd name="connsiteY17-2348" fmla="*/ 382460 h 2556892"/>
                <a:gd name="connsiteX18-2349" fmla="*/ 2731322 w 2887263"/>
                <a:gd name="connsiteY18-2350" fmla="*/ 459692 h 2556892"/>
                <a:gd name="connsiteX19-2351" fmla="*/ 2762123 w 2887263"/>
                <a:gd name="connsiteY19-2352" fmla="*/ 561747 h 2556892"/>
                <a:gd name="connsiteX20-2353" fmla="*/ 2785108 w 2887263"/>
                <a:gd name="connsiteY20-2354" fmla="*/ 666102 h 2556892"/>
                <a:gd name="connsiteX21-2355" fmla="*/ 2804876 w 2887263"/>
                <a:gd name="connsiteY21-2356" fmla="*/ 779650 h 2556892"/>
                <a:gd name="connsiteX22-2357" fmla="*/ 2823264 w 2887263"/>
                <a:gd name="connsiteY22-2358" fmla="*/ 882626 h 2556892"/>
                <a:gd name="connsiteX23-2359" fmla="*/ 2830160 w 2887263"/>
                <a:gd name="connsiteY23-2360" fmla="*/ 938251 h 2556892"/>
                <a:gd name="connsiteX24-2361" fmla="*/ 2853145 w 2887263"/>
                <a:gd name="connsiteY24-2362" fmla="*/ 1122135 h 2556892"/>
                <a:gd name="connsiteX25-2363" fmla="*/ 2870614 w 2887263"/>
                <a:gd name="connsiteY25-2364" fmla="*/ 1265565 h 2556892"/>
                <a:gd name="connsiteX26-2365" fmla="*/ 2880728 w 2887263"/>
                <a:gd name="connsiteY26-2366" fmla="*/ 1355208 h 2556892"/>
                <a:gd name="connsiteX27-2367" fmla="*/ 2887164 w 2887263"/>
                <a:gd name="connsiteY27-2368" fmla="*/ 1424625 h 2556892"/>
                <a:gd name="connsiteX28-2369" fmla="*/ 2873373 w 2887263"/>
                <a:gd name="connsiteY28-2370" fmla="*/ 1444852 h 2556892"/>
                <a:gd name="connsiteX29-2371" fmla="*/ 2661446 w 2887263"/>
                <a:gd name="connsiteY29-2372" fmla="*/ 1543690 h 2556892"/>
                <a:gd name="connsiteX30-2373" fmla="*/ 2448600 w 2887263"/>
                <a:gd name="connsiteY30-2374" fmla="*/ 1641608 h 2556892"/>
                <a:gd name="connsiteX31-2375" fmla="*/ 2447681 w 2887263"/>
                <a:gd name="connsiteY31-2376" fmla="*/ 1783659 h 2556892"/>
                <a:gd name="connsiteX32-2377" fmla="*/ 2452278 w 2887263"/>
                <a:gd name="connsiteY32-2378" fmla="*/ 2127522 h 2556892"/>
                <a:gd name="connsiteX33-2379" fmla="*/ 2458714 w 2887263"/>
                <a:gd name="connsiteY33-2380" fmla="*/ 2556892 h 2556892"/>
                <a:gd name="connsiteX34-2381" fmla="*/ 1263006 w 2887263"/>
                <a:gd name="connsiteY34-2382" fmla="*/ 2556892 h 2556892"/>
                <a:gd name="connsiteX35-2383" fmla="*/ 1282774 w 2887263"/>
                <a:gd name="connsiteY35-2384" fmla="*/ 2299914 h 2556892"/>
                <a:gd name="connsiteX36-2385" fmla="*/ 1307598 w 2887263"/>
                <a:gd name="connsiteY36-2386" fmla="*/ 2083390 h 2556892"/>
                <a:gd name="connsiteX37-2387" fmla="*/ 1331503 w 2887263"/>
                <a:gd name="connsiteY37-2388" fmla="*/ 1927088 h 2556892"/>
                <a:gd name="connsiteX38-2389" fmla="*/ 1373796 w 2887263"/>
                <a:gd name="connsiteY38-2390" fmla="*/ 1718839 h 2556892"/>
                <a:gd name="connsiteX39-2391" fmla="*/ 1407355 w 2887263"/>
                <a:gd name="connsiteY39-2392" fmla="*/ 1619082 h 2556892"/>
                <a:gd name="connsiteX40-2393" fmla="*/ 1414711 w 2887263"/>
                <a:gd name="connsiteY40-2394" fmla="*/ 1591040 h 2556892"/>
                <a:gd name="connsiteX41-2395" fmla="*/ 1407355 w 2887263"/>
                <a:gd name="connsiteY41-2396" fmla="*/ 1583225 h 2556892"/>
                <a:gd name="connsiteX42-2397" fmla="*/ 1380692 w 2887263"/>
                <a:gd name="connsiteY42-2398" fmla="*/ 1470596 h 2556892"/>
                <a:gd name="connsiteX43-2399" fmla="*/ 1359086 w 2887263"/>
                <a:gd name="connsiteY43-2400" fmla="*/ 1374516 h 2556892"/>
                <a:gd name="connsiteX44-2401" fmla="*/ 1320470 w 2887263"/>
                <a:gd name="connsiteY44-2402" fmla="*/ 1212698 h 2556892"/>
                <a:gd name="connsiteX45-2403" fmla="*/ 1297484 w 2887263"/>
                <a:gd name="connsiteY45-2404" fmla="*/ 1106964 h 2556892"/>
                <a:gd name="connsiteX46-2405" fmla="*/ 1288750 w 2887263"/>
                <a:gd name="connsiteY46-2406" fmla="*/ 1086737 h 2556892"/>
                <a:gd name="connsiteX47-2407" fmla="*/ 1247836 w 2887263"/>
                <a:gd name="connsiteY47-2408" fmla="*/ 1163969 h 2556892"/>
                <a:gd name="connsiteX48-2409" fmla="*/ 1186694 w 2887263"/>
                <a:gd name="connsiteY48-2410" fmla="*/ 1261887 h 2556892"/>
                <a:gd name="connsiteX49-2411" fmla="*/ 1127391 w 2887263"/>
                <a:gd name="connsiteY49-2412" fmla="*/ 1342336 h 2556892"/>
                <a:gd name="connsiteX50-2413" fmla="*/ 962355 w 2887263"/>
                <a:gd name="connsiteY50-2414" fmla="*/ 1506453 h 2556892"/>
                <a:gd name="connsiteX51-2415" fmla="*/ 851105 w 2887263"/>
                <a:gd name="connsiteY51-2416" fmla="*/ 1587362 h 2556892"/>
                <a:gd name="connsiteX52-2417" fmla="*/ 766059 w 2887263"/>
                <a:gd name="connsiteY52-2418" fmla="*/ 1636091 h 2556892"/>
                <a:gd name="connsiteX53-2419" fmla="*/ 494829 w 2887263"/>
                <a:gd name="connsiteY53-2420" fmla="*/ 1753318 h 2556892"/>
                <a:gd name="connsiteX54-2421" fmla="*/ 387717 w 2887263"/>
                <a:gd name="connsiteY54-2422" fmla="*/ 1777223 h 2556892"/>
                <a:gd name="connsiteX55-2423" fmla="*/ 272789 w 2887263"/>
                <a:gd name="connsiteY55-2424" fmla="*/ 1791474 h 2556892"/>
                <a:gd name="connsiteX56-2425" fmla="*/ 104995 w 2887263"/>
                <a:gd name="connsiteY56-2426" fmla="*/ 1804345 h 2556892"/>
                <a:gd name="connsiteX57-2427" fmla="*/ 82929 w 2887263"/>
                <a:gd name="connsiteY57-2428" fmla="*/ 1787336 h 2556892"/>
                <a:gd name="connsiteX58-2429" fmla="*/ 77872 w 2887263"/>
                <a:gd name="connsiteY58-2430" fmla="*/ 1783199 h 2556892"/>
                <a:gd name="connsiteX59-2431" fmla="*/ 61322 w 2887263"/>
                <a:gd name="connsiteY59-2432" fmla="*/ 1758374 h 2556892"/>
                <a:gd name="connsiteX60-2433" fmla="*/ 15811 w 2887263"/>
                <a:gd name="connsiteY60-2434" fmla="*/ 1637471 h 2556892"/>
                <a:gd name="connsiteX61-2435" fmla="*/ 5237 w 2887263"/>
                <a:gd name="connsiteY61-2436" fmla="*/ 1612646 h 2556892"/>
                <a:gd name="connsiteX62-2437" fmla="*/ 1100 w 2887263"/>
                <a:gd name="connsiteY62-2438" fmla="*/ 1591499 h 2556892"/>
                <a:gd name="connsiteX63-2439" fmla="*/ 48450 w 2887263"/>
                <a:gd name="connsiteY63-2440" fmla="*/ 1572192 h 2556892"/>
                <a:gd name="connsiteX64-2441" fmla="*/ 308187 w 2887263"/>
                <a:gd name="connsiteY64-2442" fmla="*/ 1484387 h 2556892"/>
                <a:gd name="connsiteX65-2443" fmla="*/ 418058 w 2887263"/>
                <a:gd name="connsiteY65-2444" fmla="*/ 1438416 h 2556892"/>
                <a:gd name="connsiteX66-2445" fmla="*/ 576658 w 2887263"/>
                <a:gd name="connsiteY66-2446" fmla="*/ 1349692 h 2556892"/>
                <a:gd name="connsiteX67-2447" fmla="*/ 783528 w 2887263"/>
                <a:gd name="connsiteY67-2448" fmla="*/ 1212698 h 2556892"/>
                <a:gd name="connsiteX68-2449" fmla="*/ 835935 w 2887263"/>
                <a:gd name="connsiteY68-2450" fmla="*/ 1149718 h 2556892"/>
                <a:gd name="connsiteX69-2451" fmla="*/ 1003729 w 2887263"/>
                <a:gd name="connsiteY69-2452" fmla="*/ 829759 h 2556892"/>
                <a:gd name="connsiteX70-2453" fmla="*/ 1145780 w 2887263"/>
                <a:gd name="connsiteY70-2454" fmla="*/ 462450 h 2556892"/>
                <a:gd name="connsiteX71-2455" fmla="*/ 1238182 w 2887263"/>
                <a:gd name="connsiteY71-2456" fmla="*/ 327755 h 2556892"/>
                <a:gd name="connsiteX72-2457" fmla="*/ 1398621 w 2887263"/>
                <a:gd name="connsiteY72-2458" fmla="*/ 243628 h 2556892"/>
                <a:gd name="connsiteX73-2459" fmla="*/ 1538832 w 2887263"/>
                <a:gd name="connsiteY73-2460" fmla="*/ 170074 h 2556892"/>
                <a:gd name="connsiteX74-2461" fmla="*/ 1593998 w 2887263"/>
                <a:gd name="connsiteY74-2462" fmla="*/ 129160 h 2556892"/>
                <a:gd name="connsiteX75-2463" fmla="*/ 1684362 w 2887263"/>
                <a:gd name="connsiteY75-2464" fmla="*/ 35759 h 2556892"/>
                <a:gd name="connsiteX76-2465" fmla="*/ 1778802 w 2887263"/>
                <a:gd name="connsiteY76-2466" fmla="*/ 139274 h 2556892"/>
                <a:gd name="connsiteX77-2467" fmla="*/ 1913038 w 2887263"/>
                <a:gd name="connsiteY77-2468" fmla="*/ 215126 h 2556892"/>
                <a:gd name="connsiteX78-2469" fmla="*/ 1956806 w 2887263"/>
                <a:gd name="connsiteY78-2470" fmla="*/ 233819 h 2556892"/>
                <a:gd name="connsiteX79-2471" fmla="*/ 1967743 w 2887263"/>
                <a:gd name="connsiteY79-2472" fmla="*/ 230756 h 2556892"/>
                <a:gd name="connsiteX80-2473" fmla="*/ 1970387 w 2887263"/>
                <a:gd name="connsiteY80-2474" fmla="*/ 230053 h 2556892"/>
                <a:gd name="connsiteX81-2475" fmla="*/ 2020150 w 2887263"/>
                <a:gd name="connsiteY81-2476" fmla="*/ 186624 h 2556892"/>
                <a:gd name="connsiteX82-2477" fmla="*/ 2083131 w 2887263"/>
                <a:gd name="connsiteY82-2478" fmla="*/ 93762 h 2556892"/>
                <a:gd name="connsiteX83-2479" fmla="*/ 2088041 w 2887263"/>
                <a:gd name="connsiteY83-2480" fmla="*/ 0 h 2556892"/>
                <a:gd name="connsiteX0-2481" fmla="*/ 2502386 w 2887263"/>
                <a:gd name="connsiteY0-2482" fmla="*/ 1100528 h 2556892"/>
                <a:gd name="connsiteX1-2483" fmla="*/ 2493192 w 2887263"/>
                <a:gd name="connsiteY1-2484" fmla="*/ 1180518 h 2556892"/>
                <a:gd name="connsiteX2-2485" fmla="*/ 2465609 w 2887263"/>
                <a:gd name="connsiteY2-2486" fmla="*/ 1293147 h 2556892"/>
                <a:gd name="connsiteX3-2487" fmla="*/ 2453657 w 2887263"/>
                <a:gd name="connsiteY3-2488" fmla="*/ 1314294 h 2556892"/>
                <a:gd name="connsiteX4-2489" fmla="*/ 2454117 w 2887263"/>
                <a:gd name="connsiteY4-2490" fmla="*/ 1317972 h 2556892"/>
                <a:gd name="connsiteX5-2491" fmla="*/ 2453197 w 2887263"/>
                <a:gd name="connsiteY5-2492" fmla="*/ 1334981 h 2556892"/>
                <a:gd name="connsiteX6-2493" fmla="*/ 2487675 w 2887263"/>
                <a:gd name="connsiteY6-2494" fmla="*/ 1298204 h 2556892"/>
                <a:gd name="connsiteX7-2495" fmla="*/ 2519396 w 2887263"/>
                <a:gd name="connsiteY7-2496" fmla="*/ 1266944 h 2556892"/>
                <a:gd name="connsiteX8-2497" fmla="*/ 2527210 w 2887263"/>
                <a:gd name="connsiteY8-2498" fmla="*/ 1243499 h 2556892"/>
                <a:gd name="connsiteX9-2499" fmla="*/ 2506983 w 2887263"/>
                <a:gd name="connsiteY9-2500" fmla="*/ 1129031 h 2556892"/>
                <a:gd name="connsiteX10-2501" fmla="*/ 2502386 w 2887263"/>
                <a:gd name="connsiteY10-2502" fmla="*/ 1100528 h 2556892"/>
                <a:gd name="connsiteX11-2503" fmla="*/ 2088041 w 2887263"/>
                <a:gd name="connsiteY11-2504" fmla="*/ 0 h 2556892"/>
                <a:gd name="connsiteX12-2505" fmla="*/ 2147031 w 2887263"/>
                <a:gd name="connsiteY12-2506" fmla="*/ 92843 h 2556892"/>
                <a:gd name="connsiteX13-2507" fmla="*/ 2146811 w 2887263"/>
                <a:gd name="connsiteY13-2508" fmla="*/ 95772 h 2556892"/>
                <a:gd name="connsiteX14-2509" fmla="*/ 2343326 w 2887263"/>
                <a:gd name="connsiteY14-2510" fmla="*/ 146169 h 2556892"/>
                <a:gd name="connsiteX15-2511" fmla="*/ 2510201 w 2887263"/>
                <a:gd name="connsiteY15-2512" fmla="*/ 214666 h 2556892"/>
                <a:gd name="connsiteX16-2513" fmla="*/ 2626968 w 2887263"/>
                <a:gd name="connsiteY16-2514" fmla="*/ 296494 h 2556892"/>
                <a:gd name="connsiteX17-2515" fmla="*/ 2693166 w 2887263"/>
                <a:gd name="connsiteY17-2516" fmla="*/ 382460 h 2556892"/>
                <a:gd name="connsiteX18-2517" fmla="*/ 2731322 w 2887263"/>
                <a:gd name="connsiteY18-2518" fmla="*/ 459692 h 2556892"/>
                <a:gd name="connsiteX19-2519" fmla="*/ 2762123 w 2887263"/>
                <a:gd name="connsiteY19-2520" fmla="*/ 561747 h 2556892"/>
                <a:gd name="connsiteX20-2521" fmla="*/ 2785108 w 2887263"/>
                <a:gd name="connsiteY20-2522" fmla="*/ 666102 h 2556892"/>
                <a:gd name="connsiteX21-2523" fmla="*/ 2804876 w 2887263"/>
                <a:gd name="connsiteY21-2524" fmla="*/ 779650 h 2556892"/>
                <a:gd name="connsiteX22-2525" fmla="*/ 2823264 w 2887263"/>
                <a:gd name="connsiteY22-2526" fmla="*/ 882626 h 2556892"/>
                <a:gd name="connsiteX23-2527" fmla="*/ 2830160 w 2887263"/>
                <a:gd name="connsiteY23-2528" fmla="*/ 938251 h 2556892"/>
                <a:gd name="connsiteX24-2529" fmla="*/ 2853145 w 2887263"/>
                <a:gd name="connsiteY24-2530" fmla="*/ 1122135 h 2556892"/>
                <a:gd name="connsiteX25-2531" fmla="*/ 2870614 w 2887263"/>
                <a:gd name="connsiteY25-2532" fmla="*/ 1265565 h 2556892"/>
                <a:gd name="connsiteX26-2533" fmla="*/ 2880728 w 2887263"/>
                <a:gd name="connsiteY26-2534" fmla="*/ 1355208 h 2556892"/>
                <a:gd name="connsiteX27-2535" fmla="*/ 2887164 w 2887263"/>
                <a:gd name="connsiteY27-2536" fmla="*/ 1424625 h 2556892"/>
                <a:gd name="connsiteX28-2537" fmla="*/ 2873373 w 2887263"/>
                <a:gd name="connsiteY28-2538" fmla="*/ 1444852 h 2556892"/>
                <a:gd name="connsiteX29-2539" fmla="*/ 2661446 w 2887263"/>
                <a:gd name="connsiteY29-2540" fmla="*/ 1543690 h 2556892"/>
                <a:gd name="connsiteX30-2541" fmla="*/ 2448600 w 2887263"/>
                <a:gd name="connsiteY30-2542" fmla="*/ 1641608 h 2556892"/>
                <a:gd name="connsiteX31-2543" fmla="*/ 2447681 w 2887263"/>
                <a:gd name="connsiteY31-2544" fmla="*/ 1783659 h 2556892"/>
                <a:gd name="connsiteX32-2545" fmla="*/ 2452278 w 2887263"/>
                <a:gd name="connsiteY32-2546" fmla="*/ 2127522 h 2556892"/>
                <a:gd name="connsiteX33-2547" fmla="*/ 2458714 w 2887263"/>
                <a:gd name="connsiteY33-2548" fmla="*/ 2556892 h 2556892"/>
                <a:gd name="connsiteX34-2549" fmla="*/ 1263006 w 2887263"/>
                <a:gd name="connsiteY34-2550" fmla="*/ 2556892 h 2556892"/>
                <a:gd name="connsiteX35-2551" fmla="*/ 1282774 w 2887263"/>
                <a:gd name="connsiteY35-2552" fmla="*/ 2299914 h 2556892"/>
                <a:gd name="connsiteX36-2553" fmla="*/ 1307598 w 2887263"/>
                <a:gd name="connsiteY36-2554" fmla="*/ 2083390 h 2556892"/>
                <a:gd name="connsiteX37-2555" fmla="*/ 1331503 w 2887263"/>
                <a:gd name="connsiteY37-2556" fmla="*/ 1927088 h 2556892"/>
                <a:gd name="connsiteX38-2557" fmla="*/ 1373796 w 2887263"/>
                <a:gd name="connsiteY38-2558" fmla="*/ 1718839 h 2556892"/>
                <a:gd name="connsiteX39-2559" fmla="*/ 1407355 w 2887263"/>
                <a:gd name="connsiteY39-2560" fmla="*/ 1619082 h 2556892"/>
                <a:gd name="connsiteX40-2561" fmla="*/ 1414711 w 2887263"/>
                <a:gd name="connsiteY40-2562" fmla="*/ 1591040 h 2556892"/>
                <a:gd name="connsiteX41-2563" fmla="*/ 1407355 w 2887263"/>
                <a:gd name="connsiteY41-2564" fmla="*/ 1583225 h 2556892"/>
                <a:gd name="connsiteX42-2565" fmla="*/ 1380692 w 2887263"/>
                <a:gd name="connsiteY42-2566" fmla="*/ 1470596 h 2556892"/>
                <a:gd name="connsiteX43-2567" fmla="*/ 1359086 w 2887263"/>
                <a:gd name="connsiteY43-2568" fmla="*/ 1374516 h 2556892"/>
                <a:gd name="connsiteX44-2569" fmla="*/ 1320470 w 2887263"/>
                <a:gd name="connsiteY44-2570" fmla="*/ 1212698 h 2556892"/>
                <a:gd name="connsiteX45-2571" fmla="*/ 1297484 w 2887263"/>
                <a:gd name="connsiteY45-2572" fmla="*/ 1106964 h 2556892"/>
                <a:gd name="connsiteX46-2573" fmla="*/ 1288750 w 2887263"/>
                <a:gd name="connsiteY46-2574" fmla="*/ 1086737 h 2556892"/>
                <a:gd name="connsiteX47-2575" fmla="*/ 1247836 w 2887263"/>
                <a:gd name="connsiteY47-2576" fmla="*/ 1163969 h 2556892"/>
                <a:gd name="connsiteX48-2577" fmla="*/ 1186694 w 2887263"/>
                <a:gd name="connsiteY48-2578" fmla="*/ 1261887 h 2556892"/>
                <a:gd name="connsiteX49-2579" fmla="*/ 1127391 w 2887263"/>
                <a:gd name="connsiteY49-2580" fmla="*/ 1342336 h 2556892"/>
                <a:gd name="connsiteX50-2581" fmla="*/ 962355 w 2887263"/>
                <a:gd name="connsiteY50-2582" fmla="*/ 1506453 h 2556892"/>
                <a:gd name="connsiteX51-2583" fmla="*/ 851105 w 2887263"/>
                <a:gd name="connsiteY51-2584" fmla="*/ 1587362 h 2556892"/>
                <a:gd name="connsiteX52-2585" fmla="*/ 766059 w 2887263"/>
                <a:gd name="connsiteY52-2586" fmla="*/ 1636091 h 2556892"/>
                <a:gd name="connsiteX53-2587" fmla="*/ 494829 w 2887263"/>
                <a:gd name="connsiteY53-2588" fmla="*/ 1753318 h 2556892"/>
                <a:gd name="connsiteX54-2589" fmla="*/ 387717 w 2887263"/>
                <a:gd name="connsiteY54-2590" fmla="*/ 1777223 h 2556892"/>
                <a:gd name="connsiteX55-2591" fmla="*/ 272789 w 2887263"/>
                <a:gd name="connsiteY55-2592" fmla="*/ 1791474 h 2556892"/>
                <a:gd name="connsiteX56-2593" fmla="*/ 104995 w 2887263"/>
                <a:gd name="connsiteY56-2594" fmla="*/ 1804345 h 2556892"/>
                <a:gd name="connsiteX57-2595" fmla="*/ 82929 w 2887263"/>
                <a:gd name="connsiteY57-2596" fmla="*/ 1787336 h 2556892"/>
                <a:gd name="connsiteX58-2597" fmla="*/ 77872 w 2887263"/>
                <a:gd name="connsiteY58-2598" fmla="*/ 1783199 h 2556892"/>
                <a:gd name="connsiteX59-2599" fmla="*/ 61322 w 2887263"/>
                <a:gd name="connsiteY59-2600" fmla="*/ 1758374 h 2556892"/>
                <a:gd name="connsiteX60-2601" fmla="*/ 15811 w 2887263"/>
                <a:gd name="connsiteY60-2602" fmla="*/ 1637471 h 2556892"/>
                <a:gd name="connsiteX61-2603" fmla="*/ 5237 w 2887263"/>
                <a:gd name="connsiteY61-2604" fmla="*/ 1612646 h 2556892"/>
                <a:gd name="connsiteX62-2605" fmla="*/ 1100 w 2887263"/>
                <a:gd name="connsiteY62-2606" fmla="*/ 1591499 h 2556892"/>
                <a:gd name="connsiteX63-2607" fmla="*/ 48450 w 2887263"/>
                <a:gd name="connsiteY63-2608" fmla="*/ 1572192 h 2556892"/>
                <a:gd name="connsiteX64-2609" fmla="*/ 308187 w 2887263"/>
                <a:gd name="connsiteY64-2610" fmla="*/ 1484387 h 2556892"/>
                <a:gd name="connsiteX65-2611" fmla="*/ 418058 w 2887263"/>
                <a:gd name="connsiteY65-2612" fmla="*/ 1438416 h 2556892"/>
                <a:gd name="connsiteX66-2613" fmla="*/ 576658 w 2887263"/>
                <a:gd name="connsiteY66-2614" fmla="*/ 1349692 h 2556892"/>
                <a:gd name="connsiteX67-2615" fmla="*/ 783528 w 2887263"/>
                <a:gd name="connsiteY67-2616" fmla="*/ 1212698 h 2556892"/>
                <a:gd name="connsiteX68-2617" fmla="*/ 835935 w 2887263"/>
                <a:gd name="connsiteY68-2618" fmla="*/ 1149718 h 2556892"/>
                <a:gd name="connsiteX69-2619" fmla="*/ 1003729 w 2887263"/>
                <a:gd name="connsiteY69-2620" fmla="*/ 829759 h 2556892"/>
                <a:gd name="connsiteX70-2621" fmla="*/ 1145780 w 2887263"/>
                <a:gd name="connsiteY70-2622" fmla="*/ 462450 h 2556892"/>
                <a:gd name="connsiteX71-2623" fmla="*/ 1238182 w 2887263"/>
                <a:gd name="connsiteY71-2624" fmla="*/ 327755 h 2556892"/>
                <a:gd name="connsiteX72-2625" fmla="*/ 1398621 w 2887263"/>
                <a:gd name="connsiteY72-2626" fmla="*/ 243628 h 2556892"/>
                <a:gd name="connsiteX73-2627" fmla="*/ 1538832 w 2887263"/>
                <a:gd name="connsiteY73-2628" fmla="*/ 170074 h 2556892"/>
                <a:gd name="connsiteX74-2629" fmla="*/ 1593998 w 2887263"/>
                <a:gd name="connsiteY74-2630" fmla="*/ 129160 h 2556892"/>
                <a:gd name="connsiteX75-2631" fmla="*/ 1684362 w 2887263"/>
                <a:gd name="connsiteY75-2632" fmla="*/ 35759 h 2556892"/>
                <a:gd name="connsiteX76-2633" fmla="*/ 1778802 w 2887263"/>
                <a:gd name="connsiteY76-2634" fmla="*/ 139274 h 2556892"/>
                <a:gd name="connsiteX77-2635" fmla="*/ 1913038 w 2887263"/>
                <a:gd name="connsiteY77-2636" fmla="*/ 215126 h 2556892"/>
                <a:gd name="connsiteX78-2637" fmla="*/ 1956806 w 2887263"/>
                <a:gd name="connsiteY78-2638" fmla="*/ 233819 h 2556892"/>
                <a:gd name="connsiteX79-2639" fmla="*/ 1967743 w 2887263"/>
                <a:gd name="connsiteY79-2640" fmla="*/ 230756 h 2556892"/>
                <a:gd name="connsiteX80-2641" fmla="*/ 1970387 w 2887263"/>
                <a:gd name="connsiteY80-2642" fmla="*/ 230053 h 2556892"/>
                <a:gd name="connsiteX81-2643" fmla="*/ 2020150 w 2887263"/>
                <a:gd name="connsiteY81-2644" fmla="*/ 186624 h 2556892"/>
                <a:gd name="connsiteX82-2645" fmla="*/ 2083131 w 2887263"/>
                <a:gd name="connsiteY82-2646" fmla="*/ 93762 h 2556892"/>
                <a:gd name="connsiteX83-2647" fmla="*/ 2088041 w 2887263"/>
                <a:gd name="connsiteY83-2648" fmla="*/ 0 h 2556892"/>
                <a:gd name="connsiteX0-2649" fmla="*/ 2502386 w 2887263"/>
                <a:gd name="connsiteY0-2650" fmla="*/ 1100528 h 2556892"/>
                <a:gd name="connsiteX1-2651" fmla="*/ 2493192 w 2887263"/>
                <a:gd name="connsiteY1-2652" fmla="*/ 1180518 h 2556892"/>
                <a:gd name="connsiteX2-2653" fmla="*/ 2465609 w 2887263"/>
                <a:gd name="connsiteY2-2654" fmla="*/ 1293147 h 2556892"/>
                <a:gd name="connsiteX3-2655" fmla="*/ 2453657 w 2887263"/>
                <a:gd name="connsiteY3-2656" fmla="*/ 1314294 h 2556892"/>
                <a:gd name="connsiteX4-2657" fmla="*/ 2454117 w 2887263"/>
                <a:gd name="connsiteY4-2658" fmla="*/ 1317972 h 2556892"/>
                <a:gd name="connsiteX5-2659" fmla="*/ 2453197 w 2887263"/>
                <a:gd name="connsiteY5-2660" fmla="*/ 1334981 h 2556892"/>
                <a:gd name="connsiteX6-2661" fmla="*/ 2487675 w 2887263"/>
                <a:gd name="connsiteY6-2662" fmla="*/ 1298204 h 2556892"/>
                <a:gd name="connsiteX7-2663" fmla="*/ 2519396 w 2887263"/>
                <a:gd name="connsiteY7-2664" fmla="*/ 1266944 h 2556892"/>
                <a:gd name="connsiteX8-2665" fmla="*/ 2527210 w 2887263"/>
                <a:gd name="connsiteY8-2666" fmla="*/ 1243499 h 2556892"/>
                <a:gd name="connsiteX9-2667" fmla="*/ 2506983 w 2887263"/>
                <a:gd name="connsiteY9-2668" fmla="*/ 1129031 h 2556892"/>
                <a:gd name="connsiteX10-2669" fmla="*/ 2502386 w 2887263"/>
                <a:gd name="connsiteY10-2670" fmla="*/ 1100528 h 2556892"/>
                <a:gd name="connsiteX11-2671" fmla="*/ 2088041 w 2887263"/>
                <a:gd name="connsiteY11-2672" fmla="*/ 0 h 2556892"/>
                <a:gd name="connsiteX12-2673" fmla="*/ 2147031 w 2887263"/>
                <a:gd name="connsiteY12-2674" fmla="*/ 92843 h 2556892"/>
                <a:gd name="connsiteX13-2675" fmla="*/ 2146811 w 2887263"/>
                <a:gd name="connsiteY13-2676" fmla="*/ 95772 h 2556892"/>
                <a:gd name="connsiteX14-2677" fmla="*/ 2343326 w 2887263"/>
                <a:gd name="connsiteY14-2678" fmla="*/ 146169 h 2556892"/>
                <a:gd name="connsiteX15-2679" fmla="*/ 2510201 w 2887263"/>
                <a:gd name="connsiteY15-2680" fmla="*/ 214666 h 2556892"/>
                <a:gd name="connsiteX16-2681" fmla="*/ 2626968 w 2887263"/>
                <a:gd name="connsiteY16-2682" fmla="*/ 296494 h 2556892"/>
                <a:gd name="connsiteX17-2683" fmla="*/ 2693166 w 2887263"/>
                <a:gd name="connsiteY17-2684" fmla="*/ 382460 h 2556892"/>
                <a:gd name="connsiteX18-2685" fmla="*/ 2731322 w 2887263"/>
                <a:gd name="connsiteY18-2686" fmla="*/ 459692 h 2556892"/>
                <a:gd name="connsiteX19-2687" fmla="*/ 2762123 w 2887263"/>
                <a:gd name="connsiteY19-2688" fmla="*/ 561747 h 2556892"/>
                <a:gd name="connsiteX20-2689" fmla="*/ 2785108 w 2887263"/>
                <a:gd name="connsiteY20-2690" fmla="*/ 666102 h 2556892"/>
                <a:gd name="connsiteX21-2691" fmla="*/ 2804876 w 2887263"/>
                <a:gd name="connsiteY21-2692" fmla="*/ 779650 h 2556892"/>
                <a:gd name="connsiteX22-2693" fmla="*/ 2823264 w 2887263"/>
                <a:gd name="connsiteY22-2694" fmla="*/ 882626 h 2556892"/>
                <a:gd name="connsiteX23-2695" fmla="*/ 2830160 w 2887263"/>
                <a:gd name="connsiteY23-2696" fmla="*/ 938251 h 2556892"/>
                <a:gd name="connsiteX24-2697" fmla="*/ 2853145 w 2887263"/>
                <a:gd name="connsiteY24-2698" fmla="*/ 1122135 h 2556892"/>
                <a:gd name="connsiteX25-2699" fmla="*/ 2870614 w 2887263"/>
                <a:gd name="connsiteY25-2700" fmla="*/ 1265565 h 2556892"/>
                <a:gd name="connsiteX26-2701" fmla="*/ 2880728 w 2887263"/>
                <a:gd name="connsiteY26-2702" fmla="*/ 1355208 h 2556892"/>
                <a:gd name="connsiteX27-2703" fmla="*/ 2887164 w 2887263"/>
                <a:gd name="connsiteY27-2704" fmla="*/ 1424625 h 2556892"/>
                <a:gd name="connsiteX28-2705" fmla="*/ 2873373 w 2887263"/>
                <a:gd name="connsiteY28-2706" fmla="*/ 1444852 h 2556892"/>
                <a:gd name="connsiteX29-2707" fmla="*/ 2661446 w 2887263"/>
                <a:gd name="connsiteY29-2708" fmla="*/ 1543690 h 2556892"/>
                <a:gd name="connsiteX30-2709" fmla="*/ 2448600 w 2887263"/>
                <a:gd name="connsiteY30-2710" fmla="*/ 1641608 h 2556892"/>
                <a:gd name="connsiteX31-2711" fmla="*/ 2447681 w 2887263"/>
                <a:gd name="connsiteY31-2712" fmla="*/ 1783659 h 2556892"/>
                <a:gd name="connsiteX32-2713" fmla="*/ 2452278 w 2887263"/>
                <a:gd name="connsiteY32-2714" fmla="*/ 2127522 h 2556892"/>
                <a:gd name="connsiteX33-2715" fmla="*/ 2458714 w 2887263"/>
                <a:gd name="connsiteY33-2716" fmla="*/ 2556892 h 2556892"/>
                <a:gd name="connsiteX34-2717" fmla="*/ 1263006 w 2887263"/>
                <a:gd name="connsiteY34-2718" fmla="*/ 2556892 h 2556892"/>
                <a:gd name="connsiteX35-2719" fmla="*/ 1282774 w 2887263"/>
                <a:gd name="connsiteY35-2720" fmla="*/ 2299914 h 2556892"/>
                <a:gd name="connsiteX36-2721" fmla="*/ 1307598 w 2887263"/>
                <a:gd name="connsiteY36-2722" fmla="*/ 2083390 h 2556892"/>
                <a:gd name="connsiteX37-2723" fmla="*/ 1331503 w 2887263"/>
                <a:gd name="connsiteY37-2724" fmla="*/ 1927088 h 2556892"/>
                <a:gd name="connsiteX38-2725" fmla="*/ 1373796 w 2887263"/>
                <a:gd name="connsiteY38-2726" fmla="*/ 1718839 h 2556892"/>
                <a:gd name="connsiteX39-2727" fmla="*/ 1407355 w 2887263"/>
                <a:gd name="connsiteY39-2728" fmla="*/ 1619082 h 2556892"/>
                <a:gd name="connsiteX40-2729" fmla="*/ 1414711 w 2887263"/>
                <a:gd name="connsiteY40-2730" fmla="*/ 1591040 h 2556892"/>
                <a:gd name="connsiteX41-2731" fmla="*/ 1407355 w 2887263"/>
                <a:gd name="connsiteY41-2732" fmla="*/ 1583225 h 2556892"/>
                <a:gd name="connsiteX42-2733" fmla="*/ 1380692 w 2887263"/>
                <a:gd name="connsiteY42-2734" fmla="*/ 1470596 h 2556892"/>
                <a:gd name="connsiteX43-2735" fmla="*/ 1359086 w 2887263"/>
                <a:gd name="connsiteY43-2736" fmla="*/ 1374516 h 2556892"/>
                <a:gd name="connsiteX44-2737" fmla="*/ 1320470 w 2887263"/>
                <a:gd name="connsiteY44-2738" fmla="*/ 1212698 h 2556892"/>
                <a:gd name="connsiteX45-2739" fmla="*/ 1297484 w 2887263"/>
                <a:gd name="connsiteY45-2740" fmla="*/ 1106964 h 2556892"/>
                <a:gd name="connsiteX46-2741" fmla="*/ 1288750 w 2887263"/>
                <a:gd name="connsiteY46-2742" fmla="*/ 1086737 h 2556892"/>
                <a:gd name="connsiteX47-2743" fmla="*/ 1186694 w 2887263"/>
                <a:gd name="connsiteY47-2744" fmla="*/ 1261887 h 2556892"/>
                <a:gd name="connsiteX48-2745" fmla="*/ 1127391 w 2887263"/>
                <a:gd name="connsiteY48-2746" fmla="*/ 1342336 h 2556892"/>
                <a:gd name="connsiteX49-2747" fmla="*/ 962355 w 2887263"/>
                <a:gd name="connsiteY49-2748" fmla="*/ 1506453 h 2556892"/>
                <a:gd name="connsiteX50-2749" fmla="*/ 851105 w 2887263"/>
                <a:gd name="connsiteY50-2750" fmla="*/ 1587362 h 2556892"/>
                <a:gd name="connsiteX51-2751" fmla="*/ 766059 w 2887263"/>
                <a:gd name="connsiteY51-2752" fmla="*/ 1636091 h 2556892"/>
                <a:gd name="connsiteX52-2753" fmla="*/ 494829 w 2887263"/>
                <a:gd name="connsiteY52-2754" fmla="*/ 1753318 h 2556892"/>
                <a:gd name="connsiteX53-2755" fmla="*/ 387717 w 2887263"/>
                <a:gd name="connsiteY53-2756" fmla="*/ 1777223 h 2556892"/>
                <a:gd name="connsiteX54-2757" fmla="*/ 272789 w 2887263"/>
                <a:gd name="connsiteY54-2758" fmla="*/ 1791474 h 2556892"/>
                <a:gd name="connsiteX55-2759" fmla="*/ 104995 w 2887263"/>
                <a:gd name="connsiteY55-2760" fmla="*/ 1804345 h 2556892"/>
                <a:gd name="connsiteX56-2761" fmla="*/ 82929 w 2887263"/>
                <a:gd name="connsiteY56-2762" fmla="*/ 1787336 h 2556892"/>
                <a:gd name="connsiteX57-2763" fmla="*/ 77872 w 2887263"/>
                <a:gd name="connsiteY57-2764" fmla="*/ 1783199 h 2556892"/>
                <a:gd name="connsiteX58-2765" fmla="*/ 61322 w 2887263"/>
                <a:gd name="connsiteY58-2766" fmla="*/ 1758374 h 2556892"/>
                <a:gd name="connsiteX59-2767" fmla="*/ 15811 w 2887263"/>
                <a:gd name="connsiteY59-2768" fmla="*/ 1637471 h 2556892"/>
                <a:gd name="connsiteX60-2769" fmla="*/ 5237 w 2887263"/>
                <a:gd name="connsiteY60-2770" fmla="*/ 1612646 h 2556892"/>
                <a:gd name="connsiteX61-2771" fmla="*/ 1100 w 2887263"/>
                <a:gd name="connsiteY61-2772" fmla="*/ 1591499 h 2556892"/>
                <a:gd name="connsiteX62-2773" fmla="*/ 48450 w 2887263"/>
                <a:gd name="connsiteY62-2774" fmla="*/ 1572192 h 2556892"/>
                <a:gd name="connsiteX63-2775" fmla="*/ 308187 w 2887263"/>
                <a:gd name="connsiteY63-2776" fmla="*/ 1484387 h 2556892"/>
                <a:gd name="connsiteX64-2777" fmla="*/ 418058 w 2887263"/>
                <a:gd name="connsiteY64-2778" fmla="*/ 1438416 h 2556892"/>
                <a:gd name="connsiteX65-2779" fmla="*/ 576658 w 2887263"/>
                <a:gd name="connsiteY65-2780" fmla="*/ 1349692 h 2556892"/>
                <a:gd name="connsiteX66-2781" fmla="*/ 783528 w 2887263"/>
                <a:gd name="connsiteY66-2782" fmla="*/ 1212698 h 2556892"/>
                <a:gd name="connsiteX67-2783" fmla="*/ 835935 w 2887263"/>
                <a:gd name="connsiteY67-2784" fmla="*/ 1149718 h 2556892"/>
                <a:gd name="connsiteX68-2785" fmla="*/ 1003729 w 2887263"/>
                <a:gd name="connsiteY68-2786" fmla="*/ 829759 h 2556892"/>
                <a:gd name="connsiteX69-2787" fmla="*/ 1145780 w 2887263"/>
                <a:gd name="connsiteY69-2788" fmla="*/ 462450 h 2556892"/>
                <a:gd name="connsiteX70-2789" fmla="*/ 1238182 w 2887263"/>
                <a:gd name="connsiteY70-2790" fmla="*/ 327755 h 2556892"/>
                <a:gd name="connsiteX71-2791" fmla="*/ 1398621 w 2887263"/>
                <a:gd name="connsiteY71-2792" fmla="*/ 243628 h 2556892"/>
                <a:gd name="connsiteX72-2793" fmla="*/ 1538832 w 2887263"/>
                <a:gd name="connsiteY72-2794" fmla="*/ 170074 h 2556892"/>
                <a:gd name="connsiteX73-2795" fmla="*/ 1593998 w 2887263"/>
                <a:gd name="connsiteY73-2796" fmla="*/ 129160 h 2556892"/>
                <a:gd name="connsiteX74-2797" fmla="*/ 1684362 w 2887263"/>
                <a:gd name="connsiteY74-2798" fmla="*/ 35759 h 2556892"/>
                <a:gd name="connsiteX75-2799" fmla="*/ 1778802 w 2887263"/>
                <a:gd name="connsiteY75-2800" fmla="*/ 139274 h 2556892"/>
                <a:gd name="connsiteX76-2801" fmla="*/ 1913038 w 2887263"/>
                <a:gd name="connsiteY76-2802" fmla="*/ 215126 h 2556892"/>
                <a:gd name="connsiteX77-2803" fmla="*/ 1956806 w 2887263"/>
                <a:gd name="connsiteY77-2804" fmla="*/ 233819 h 2556892"/>
                <a:gd name="connsiteX78-2805" fmla="*/ 1967743 w 2887263"/>
                <a:gd name="connsiteY78-2806" fmla="*/ 230756 h 2556892"/>
                <a:gd name="connsiteX79-2807" fmla="*/ 1970387 w 2887263"/>
                <a:gd name="connsiteY79-2808" fmla="*/ 230053 h 2556892"/>
                <a:gd name="connsiteX80-2809" fmla="*/ 2020150 w 2887263"/>
                <a:gd name="connsiteY80-2810" fmla="*/ 186624 h 2556892"/>
                <a:gd name="connsiteX81-2811" fmla="*/ 2083131 w 2887263"/>
                <a:gd name="connsiteY81-2812" fmla="*/ 93762 h 2556892"/>
                <a:gd name="connsiteX82-2813" fmla="*/ 2088041 w 2887263"/>
                <a:gd name="connsiteY82-2814" fmla="*/ 0 h 2556892"/>
                <a:gd name="connsiteX0-2815" fmla="*/ 2502386 w 2887263"/>
                <a:gd name="connsiteY0-2816" fmla="*/ 1100528 h 2556892"/>
                <a:gd name="connsiteX1-2817" fmla="*/ 2493192 w 2887263"/>
                <a:gd name="connsiteY1-2818" fmla="*/ 1180518 h 2556892"/>
                <a:gd name="connsiteX2-2819" fmla="*/ 2465609 w 2887263"/>
                <a:gd name="connsiteY2-2820" fmla="*/ 1293147 h 2556892"/>
                <a:gd name="connsiteX3-2821" fmla="*/ 2453657 w 2887263"/>
                <a:gd name="connsiteY3-2822" fmla="*/ 1314294 h 2556892"/>
                <a:gd name="connsiteX4-2823" fmla="*/ 2454117 w 2887263"/>
                <a:gd name="connsiteY4-2824" fmla="*/ 1317972 h 2556892"/>
                <a:gd name="connsiteX5-2825" fmla="*/ 2453197 w 2887263"/>
                <a:gd name="connsiteY5-2826" fmla="*/ 1334981 h 2556892"/>
                <a:gd name="connsiteX6-2827" fmla="*/ 2487675 w 2887263"/>
                <a:gd name="connsiteY6-2828" fmla="*/ 1298204 h 2556892"/>
                <a:gd name="connsiteX7-2829" fmla="*/ 2519396 w 2887263"/>
                <a:gd name="connsiteY7-2830" fmla="*/ 1266944 h 2556892"/>
                <a:gd name="connsiteX8-2831" fmla="*/ 2527210 w 2887263"/>
                <a:gd name="connsiteY8-2832" fmla="*/ 1243499 h 2556892"/>
                <a:gd name="connsiteX9-2833" fmla="*/ 2506983 w 2887263"/>
                <a:gd name="connsiteY9-2834" fmla="*/ 1129031 h 2556892"/>
                <a:gd name="connsiteX10-2835" fmla="*/ 2502386 w 2887263"/>
                <a:gd name="connsiteY10-2836" fmla="*/ 1100528 h 2556892"/>
                <a:gd name="connsiteX11-2837" fmla="*/ 2088041 w 2887263"/>
                <a:gd name="connsiteY11-2838" fmla="*/ 0 h 2556892"/>
                <a:gd name="connsiteX12-2839" fmla="*/ 2147031 w 2887263"/>
                <a:gd name="connsiteY12-2840" fmla="*/ 92843 h 2556892"/>
                <a:gd name="connsiteX13-2841" fmla="*/ 2146811 w 2887263"/>
                <a:gd name="connsiteY13-2842" fmla="*/ 95772 h 2556892"/>
                <a:gd name="connsiteX14-2843" fmla="*/ 2343326 w 2887263"/>
                <a:gd name="connsiteY14-2844" fmla="*/ 146169 h 2556892"/>
                <a:gd name="connsiteX15-2845" fmla="*/ 2510201 w 2887263"/>
                <a:gd name="connsiteY15-2846" fmla="*/ 214666 h 2556892"/>
                <a:gd name="connsiteX16-2847" fmla="*/ 2626968 w 2887263"/>
                <a:gd name="connsiteY16-2848" fmla="*/ 296494 h 2556892"/>
                <a:gd name="connsiteX17-2849" fmla="*/ 2693166 w 2887263"/>
                <a:gd name="connsiteY17-2850" fmla="*/ 382460 h 2556892"/>
                <a:gd name="connsiteX18-2851" fmla="*/ 2731322 w 2887263"/>
                <a:gd name="connsiteY18-2852" fmla="*/ 459692 h 2556892"/>
                <a:gd name="connsiteX19-2853" fmla="*/ 2762123 w 2887263"/>
                <a:gd name="connsiteY19-2854" fmla="*/ 561747 h 2556892"/>
                <a:gd name="connsiteX20-2855" fmla="*/ 2785108 w 2887263"/>
                <a:gd name="connsiteY20-2856" fmla="*/ 666102 h 2556892"/>
                <a:gd name="connsiteX21-2857" fmla="*/ 2804876 w 2887263"/>
                <a:gd name="connsiteY21-2858" fmla="*/ 779650 h 2556892"/>
                <a:gd name="connsiteX22-2859" fmla="*/ 2823264 w 2887263"/>
                <a:gd name="connsiteY22-2860" fmla="*/ 882626 h 2556892"/>
                <a:gd name="connsiteX23-2861" fmla="*/ 2830160 w 2887263"/>
                <a:gd name="connsiteY23-2862" fmla="*/ 938251 h 2556892"/>
                <a:gd name="connsiteX24-2863" fmla="*/ 2853145 w 2887263"/>
                <a:gd name="connsiteY24-2864" fmla="*/ 1122135 h 2556892"/>
                <a:gd name="connsiteX25-2865" fmla="*/ 2870614 w 2887263"/>
                <a:gd name="connsiteY25-2866" fmla="*/ 1265565 h 2556892"/>
                <a:gd name="connsiteX26-2867" fmla="*/ 2880728 w 2887263"/>
                <a:gd name="connsiteY26-2868" fmla="*/ 1355208 h 2556892"/>
                <a:gd name="connsiteX27-2869" fmla="*/ 2887164 w 2887263"/>
                <a:gd name="connsiteY27-2870" fmla="*/ 1424625 h 2556892"/>
                <a:gd name="connsiteX28-2871" fmla="*/ 2873373 w 2887263"/>
                <a:gd name="connsiteY28-2872" fmla="*/ 1444852 h 2556892"/>
                <a:gd name="connsiteX29-2873" fmla="*/ 2661446 w 2887263"/>
                <a:gd name="connsiteY29-2874" fmla="*/ 1543690 h 2556892"/>
                <a:gd name="connsiteX30-2875" fmla="*/ 2448600 w 2887263"/>
                <a:gd name="connsiteY30-2876" fmla="*/ 1641608 h 2556892"/>
                <a:gd name="connsiteX31-2877" fmla="*/ 2447681 w 2887263"/>
                <a:gd name="connsiteY31-2878" fmla="*/ 1783659 h 2556892"/>
                <a:gd name="connsiteX32-2879" fmla="*/ 2452278 w 2887263"/>
                <a:gd name="connsiteY32-2880" fmla="*/ 2127522 h 2556892"/>
                <a:gd name="connsiteX33-2881" fmla="*/ 2458714 w 2887263"/>
                <a:gd name="connsiteY33-2882" fmla="*/ 2556892 h 2556892"/>
                <a:gd name="connsiteX34-2883" fmla="*/ 1263006 w 2887263"/>
                <a:gd name="connsiteY34-2884" fmla="*/ 2556892 h 2556892"/>
                <a:gd name="connsiteX35-2885" fmla="*/ 1282774 w 2887263"/>
                <a:gd name="connsiteY35-2886" fmla="*/ 2299914 h 2556892"/>
                <a:gd name="connsiteX36-2887" fmla="*/ 1307598 w 2887263"/>
                <a:gd name="connsiteY36-2888" fmla="*/ 2083390 h 2556892"/>
                <a:gd name="connsiteX37-2889" fmla="*/ 1331503 w 2887263"/>
                <a:gd name="connsiteY37-2890" fmla="*/ 1927088 h 2556892"/>
                <a:gd name="connsiteX38-2891" fmla="*/ 1373796 w 2887263"/>
                <a:gd name="connsiteY38-2892" fmla="*/ 1718839 h 2556892"/>
                <a:gd name="connsiteX39-2893" fmla="*/ 1407355 w 2887263"/>
                <a:gd name="connsiteY39-2894" fmla="*/ 1619082 h 2556892"/>
                <a:gd name="connsiteX40-2895" fmla="*/ 1414711 w 2887263"/>
                <a:gd name="connsiteY40-2896" fmla="*/ 1591040 h 2556892"/>
                <a:gd name="connsiteX41-2897" fmla="*/ 1407355 w 2887263"/>
                <a:gd name="connsiteY41-2898" fmla="*/ 1583225 h 2556892"/>
                <a:gd name="connsiteX42-2899" fmla="*/ 1380692 w 2887263"/>
                <a:gd name="connsiteY42-2900" fmla="*/ 1470596 h 2556892"/>
                <a:gd name="connsiteX43-2901" fmla="*/ 1359086 w 2887263"/>
                <a:gd name="connsiteY43-2902" fmla="*/ 1374516 h 2556892"/>
                <a:gd name="connsiteX44-2903" fmla="*/ 1320470 w 2887263"/>
                <a:gd name="connsiteY44-2904" fmla="*/ 1212698 h 2556892"/>
                <a:gd name="connsiteX45-2905" fmla="*/ 1297484 w 2887263"/>
                <a:gd name="connsiteY45-2906" fmla="*/ 1106964 h 2556892"/>
                <a:gd name="connsiteX46-2907" fmla="*/ 1288750 w 2887263"/>
                <a:gd name="connsiteY46-2908" fmla="*/ 1086737 h 2556892"/>
                <a:gd name="connsiteX47-2909" fmla="*/ 1127391 w 2887263"/>
                <a:gd name="connsiteY47-2910" fmla="*/ 1342336 h 2556892"/>
                <a:gd name="connsiteX48-2911" fmla="*/ 962355 w 2887263"/>
                <a:gd name="connsiteY48-2912" fmla="*/ 1506453 h 2556892"/>
                <a:gd name="connsiteX49-2913" fmla="*/ 851105 w 2887263"/>
                <a:gd name="connsiteY49-2914" fmla="*/ 1587362 h 2556892"/>
                <a:gd name="connsiteX50-2915" fmla="*/ 766059 w 2887263"/>
                <a:gd name="connsiteY50-2916" fmla="*/ 1636091 h 2556892"/>
                <a:gd name="connsiteX51-2917" fmla="*/ 494829 w 2887263"/>
                <a:gd name="connsiteY51-2918" fmla="*/ 1753318 h 2556892"/>
                <a:gd name="connsiteX52-2919" fmla="*/ 387717 w 2887263"/>
                <a:gd name="connsiteY52-2920" fmla="*/ 1777223 h 2556892"/>
                <a:gd name="connsiteX53-2921" fmla="*/ 272789 w 2887263"/>
                <a:gd name="connsiteY53-2922" fmla="*/ 1791474 h 2556892"/>
                <a:gd name="connsiteX54-2923" fmla="*/ 104995 w 2887263"/>
                <a:gd name="connsiteY54-2924" fmla="*/ 1804345 h 2556892"/>
                <a:gd name="connsiteX55-2925" fmla="*/ 82929 w 2887263"/>
                <a:gd name="connsiteY55-2926" fmla="*/ 1787336 h 2556892"/>
                <a:gd name="connsiteX56-2927" fmla="*/ 77872 w 2887263"/>
                <a:gd name="connsiteY56-2928" fmla="*/ 1783199 h 2556892"/>
                <a:gd name="connsiteX57-2929" fmla="*/ 61322 w 2887263"/>
                <a:gd name="connsiteY57-2930" fmla="*/ 1758374 h 2556892"/>
                <a:gd name="connsiteX58-2931" fmla="*/ 15811 w 2887263"/>
                <a:gd name="connsiteY58-2932" fmla="*/ 1637471 h 2556892"/>
                <a:gd name="connsiteX59-2933" fmla="*/ 5237 w 2887263"/>
                <a:gd name="connsiteY59-2934" fmla="*/ 1612646 h 2556892"/>
                <a:gd name="connsiteX60-2935" fmla="*/ 1100 w 2887263"/>
                <a:gd name="connsiteY60-2936" fmla="*/ 1591499 h 2556892"/>
                <a:gd name="connsiteX61-2937" fmla="*/ 48450 w 2887263"/>
                <a:gd name="connsiteY61-2938" fmla="*/ 1572192 h 2556892"/>
                <a:gd name="connsiteX62-2939" fmla="*/ 308187 w 2887263"/>
                <a:gd name="connsiteY62-2940" fmla="*/ 1484387 h 2556892"/>
                <a:gd name="connsiteX63-2941" fmla="*/ 418058 w 2887263"/>
                <a:gd name="connsiteY63-2942" fmla="*/ 1438416 h 2556892"/>
                <a:gd name="connsiteX64-2943" fmla="*/ 576658 w 2887263"/>
                <a:gd name="connsiteY64-2944" fmla="*/ 1349692 h 2556892"/>
                <a:gd name="connsiteX65-2945" fmla="*/ 783528 w 2887263"/>
                <a:gd name="connsiteY65-2946" fmla="*/ 1212698 h 2556892"/>
                <a:gd name="connsiteX66-2947" fmla="*/ 835935 w 2887263"/>
                <a:gd name="connsiteY66-2948" fmla="*/ 1149718 h 2556892"/>
                <a:gd name="connsiteX67-2949" fmla="*/ 1003729 w 2887263"/>
                <a:gd name="connsiteY67-2950" fmla="*/ 829759 h 2556892"/>
                <a:gd name="connsiteX68-2951" fmla="*/ 1145780 w 2887263"/>
                <a:gd name="connsiteY68-2952" fmla="*/ 462450 h 2556892"/>
                <a:gd name="connsiteX69-2953" fmla="*/ 1238182 w 2887263"/>
                <a:gd name="connsiteY69-2954" fmla="*/ 327755 h 2556892"/>
                <a:gd name="connsiteX70-2955" fmla="*/ 1398621 w 2887263"/>
                <a:gd name="connsiteY70-2956" fmla="*/ 243628 h 2556892"/>
                <a:gd name="connsiteX71-2957" fmla="*/ 1538832 w 2887263"/>
                <a:gd name="connsiteY71-2958" fmla="*/ 170074 h 2556892"/>
                <a:gd name="connsiteX72-2959" fmla="*/ 1593998 w 2887263"/>
                <a:gd name="connsiteY72-2960" fmla="*/ 129160 h 2556892"/>
                <a:gd name="connsiteX73-2961" fmla="*/ 1684362 w 2887263"/>
                <a:gd name="connsiteY73-2962" fmla="*/ 35759 h 2556892"/>
                <a:gd name="connsiteX74-2963" fmla="*/ 1778802 w 2887263"/>
                <a:gd name="connsiteY74-2964" fmla="*/ 139274 h 2556892"/>
                <a:gd name="connsiteX75-2965" fmla="*/ 1913038 w 2887263"/>
                <a:gd name="connsiteY75-2966" fmla="*/ 215126 h 2556892"/>
                <a:gd name="connsiteX76-2967" fmla="*/ 1956806 w 2887263"/>
                <a:gd name="connsiteY76-2968" fmla="*/ 233819 h 2556892"/>
                <a:gd name="connsiteX77-2969" fmla="*/ 1967743 w 2887263"/>
                <a:gd name="connsiteY77-2970" fmla="*/ 230756 h 2556892"/>
                <a:gd name="connsiteX78-2971" fmla="*/ 1970387 w 2887263"/>
                <a:gd name="connsiteY78-2972" fmla="*/ 230053 h 2556892"/>
                <a:gd name="connsiteX79-2973" fmla="*/ 2020150 w 2887263"/>
                <a:gd name="connsiteY79-2974" fmla="*/ 186624 h 2556892"/>
                <a:gd name="connsiteX80-2975" fmla="*/ 2083131 w 2887263"/>
                <a:gd name="connsiteY80-2976" fmla="*/ 93762 h 2556892"/>
                <a:gd name="connsiteX81-2977" fmla="*/ 2088041 w 2887263"/>
                <a:gd name="connsiteY81-2978" fmla="*/ 0 h 2556892"/>
                <a:gd name="connsiteX0-2979" fmla="*/ 2502386 w 2887263"/>
                <a:gd name="connsiteY0-2980" fmla="*/ 1100528 h 2556892"/>
                <a:gd name="connsiteX1-2981" fmla="*/ 2493192 w 2887263"/>
                <a:gd name="connsiteY1-2982" fmla="*/ 1180518 h 2556892"/>
                <a:gd name="connsiteX2-2983" fmla="*/ 2465609 w 2887263"/>
                <a:gd name="connsiteY2-2984" fmla="*/ 1293147 h 2556892"/>
                <a:gd name="connsiteX3-2985" fmla="*/ 2453657 w 2887263"/>
                <a:gd name="connsiteY3-2986" fmla="*/ 1314294 h 2556892"/>
                <a:gd name="connsiteX4-2987" fmla="*/ 2454117 w 2887263"/>
                <a:gd name="connsiteY4-2988" fmla="*/ 1317972 h 2556892"/>
                <a:gd name="connsiteX5-2989" fmla="*/ 2453197 w 2887263"/>
                <a:gd name="connsiteY5-2990" fmla="*/ 1334981 h 2556892"/>
                <a:gd name="connsiteX6-2991" fmla="*/ 2487675 w 2887263"/>
                <a:gd name="connsiteY6-2992" fmla="*/ 1298204 h 2556892"/>
                <a:gd name="connsiteX7-2993" fmla="*/ 2519396 w 2887263"/>
                <a:gd name="connsiteY7-2994" fmla="*/ 1266944 h 2556892"/>
                <a:gd name="connsiteX8-2995" fmla="*/ 2527210 w 2887263"/>
                <a:gd name="connsiteY8-2996" fmla="*/ 1243499 h 2556892"/>
                <a:gd name="connsiteX9-2997" fmla="*/ 2506983 w 2887263"/>
                <a:gd name="connsiteY9-2998" fmla="*/ 1129031 h 2556892"/>
                <a:gd name="connsiteX10-2999" fmla="*/ 2502386 w 2887263"/>
                <a:gd name="connsiteY10-3000" fmla="*/ 1100528 h 2556892"/>
                <a:gd name="connsiteX11-3001" fmla="*/ 2088041 w 2887263"/>
                <a:gd name="connsiteY11-3002" fmla="*/ 0 h 2556892"/>
                <a:gd name="connsiteX12-3003" fmla="*/ 2147031 w 2887263"/>
                <a:gd name="connsiteY12-3004" fmla="*/ 92843 h 2556892"/>
                <a:gd name="connsiteX13-3005" fmla="*/ 2146811 w 2887263"/>
                <a:gd name="connsiteY13-3006" fmla="*/ 95772 h 2556892"/>
                <a:gd name="connsiteX14-3007" fmla="*/ 2343326 w 2887263"/>
                <a:gd name="connsiteY14-3008" fmla="*/ 146169 h 2556892"/>
                <a:gd name="connsiteX15-3009" fmla="*/ 2510201 w 2887263"/>
                <a:gd name="connsiteY15-3010" fmla="*/ 214666 h 2556892"/>
                <a:gd name="connsiteX16-3011" fmla="*/ 2626968 w 2887263"/>
                <a:gd name="connsiteY16-3012" fmla="*/ 296494 h 2556892"/>
                <a:gd name="connsiteX17-3013" fmla="*/ 2693166 w 2887263"/>
                <a:gd name="connsiteY17-3014" fmla="*/ 382460 h 2556892"/>
                <a:gd name="connsiteX18-3015" fmla="*/ 2731322 w 2887263"/>
                <a:gd name="connsiteY18-3016" fmla="*/ 459692 h 2556892"/>
                <a:gd name="connsiteX19-3017" fmla="*/ 2762123 w 2887263"/>
                <a:gd name="connsiteY19-3018" fmla="*/ 561747 h 2556892"/>
                <a:gd name="connsiteX20-3019" fmla="*/ 2785108 w 2887263"/>
                <a:gd name="connsiteY20-3020" fmla="*/ 666102 h 2556892"/>
                <a:gd name="connsiteX21-3021" fmla="*/ 2804876 w 2887263"/>
                <a:gd name="connsiteY21-3022" fmla="*/ 779650 h 2556892"/>
                <a:gd name="connsiteX22-3023" fmla="*/ 2823264 w 2887263"/>
                <a:gd name="connsiteY22-3024" fmla="*/ 882626 h 2556892"/>
                <a:gd name="connsiteX23-3025" fmla="*/ 2830160 w 2887263"/>
                <a:gd name="connsiteY23-3026" fmla="*/ 938251 h 2556892"/>
                <a:gd name="connsiteX24-3027" fmla="*/ 2853145 w 2887263"/>
                <a:gd name="connsiteY24-3028" fmla="*/ 1122135 h 2556892"/>
                <a:gd name="connsiteX25-3029" fmla="*/ 2870614 w 2887263"/>
                <a:gd name="connsiteY25-3030" fmla="*/ 1265565 h 2556892"/>
                <a:gd name="connsiteX26-3031" fmla="*/ 2880728 w 2887263"/>
                <a:gd name="connsiteY26-3032" fmla="*/ 1355208 h 2556892"/>
                <a:gd name="connsiteX27-3033" fmla="*/ 2887164 w 2887263"/>
                <a:gd name="connsiteY27-3034" fmla="*/ 1424625 h 2556892"/>
                <a:gd name="connsiteX28-3035" fmla="*/ 2873373 w 2887263"/>
                <a:gd name="connsiteY28-3036" fmla="*/ 1444852 h 2556892"/>
                <a:gd name="connsiteX29-3037" fmla="*/ 2661446 w 2887263"/>
                <a:gd name="connsiteY29-3038" fmla="*/ 1543690 h 2556892"/>
                <a:gd name="connsiteX30-3039" fmla="*/ 2448600 w 2887263"/>
                <a:gd name="connsiteY30-3040" fmla="*/ 1641608 h 2556892"/>
                <a:gd name="connsiteX31-3041" fmla="*/ 2447681 w 2887263"/>
                <a:gd name="connsiteY31-3042" fmla="*/ 1783659 h 2556892"/>
                <a:gd name="connsiteX32-3043" fmla="*/ 2452278 w 2887263"/>
                <a:gd name="connsiteY32-3044" fmla="*/ 2127522 h 2556892"/>
                <a:gd name="connsiteX33-3045" fmla="*/ 2458714 w 2887263"/>
                <a:gd name="connsiteY33-3046" fmla="*/ 2556892 h 2556892"/>
                <a:gd name="connsiteX34-3047" fmla="*/ 1263006 w 2887263"/>
                <a:gd name="connsiteY34-3048" fmla="*/ 2556892 h 2556892"/>
                <a:gd name="connsiteX35-3049" fmla="*/ 1282774 w 2887263"/>
                <a:gd name="connsiteY35-3050" fmla="*/ 2299914 h 2556892"/>
                <a:gd name="connsiteX36-3051" fmla="*/ 1307598 w 2887263"/>
                <a:gd name="connsiteY36-3052" fmla="*/ 2083390 h 2556892"/>
                <a:gd name="connsiteX37-3053" fmla="*/ 1331503 w 2887263"/>
                <a:gd name="connsiteY37-3054" fmla="*/ 1927088 h 2556892"/>
                <a:gd name="connsiteX38-3055" fmla="*/ 1373796 w 2887263"/>
                <a:gd name="connsiteY38-3056" fmla="*/ 1718839 h 2556892"/>
                <a:gd name="connsiteX39-3057" fmla="*/ 1407355 w 2887263"/>
                <a:gd name="connsiteY39-3058" fmla="*/ 1619082 h 2556892"/>
                <a:gd name="connsiteX40-3059" fmla="*/ 1414711 w 2887263"/>
                <a:gd name="connsiteY40-3060" fmla="*/ 1591040 h 2556892"/>
                <a:gd name="connsiteX41-3061" fmla="*/ 1407355 w 2887263"/>
                <a:gd name="connsiteY41-3062" fmla="*/ 1583225 h 2556892"/>
                <a:gd name="connsiteX42-3063" fmla="*/ 1380692 w 2887263"/>
                <a:gd name="connsiteY42-3064" fmla="*/ 1470596 h 2556892"/>
                <a:gd name="connsiteX43-3065" fmla="*/ 1359086 w 2887263"/>
                <a:gd name="connsiteY43-3066" fmla="*/ 1374516 h 2556892"/>
                <a:gd name="connsiteX44-3067" fmla="*/ 1320470 w 2887263"/>
                <a:gd name="connsiteY44-3068" fmla="*/ 1212698 h 2556892"/>
                <a:gd name="connsiteX45-3069" fmla="*/ 1297484 w 2887263"/>
                <a:gd name="connsiteY45-3070" fmla="*/ 1106964 h 2556892"/>
                <a:gd name="connsiteX46-3071" fmla="*/ 1288750 w 2887263"/>
                <a:gd name="connsiteY46-3072" fmla="*/ 1086737 h 2556892"/>
                <a:gd name="connsiteX47-3073" fmla="*/ 1127391 w 2887263"/>
                <a:gd name="connsiteY47-3074" fmla="*/ 1342336 h 2556892"/>
                <a:gd name="connsiteX48-3075" fmla="*/ 962355 w 2887263"/>
                <a:gd name="connsiteY48-3076" fmla="*/ 1506453 h 2556892"/>
                <a:gd name="connsiteX49-3077" fmla="*/ 766059 w 2887263"/>
                <a:gd name="connsiteY49-3078" fmla="*/ 1636091 h 2556892"/>
                <a:gd name="connsiteX50-3079" fmla="*/ 494829 w 2887263"/>
                <a:gd name="connsiteY50-3080" fmla="*/ 1753318 h 2556892"/>
                <a:gd name="connsiteX51-3081" fmla="*/ 387717 w 2887263"/>
                <a:gd name="connsiteY51-3082" fmla="*/ 1777223 h 2556892"/>
                <a:gd name="connsiteX52-3083" fmla="*/ 272789 w 2887263"/>
                <a:gd name="connsiteY52-3084" fmla="*/ 1791474 h 2556892"/>
                <a:gd name="connsiteX53-3085" fmla="*/ 104995 w 2887263"/>
                <a:gd name="connsiteY53-3086" fmla="*/ 1804345 h 2556892"/>
                <a:gd name="connsiteX54-3087" fmla="*/ 82929 w 2887263"/>
                <a:gd name="connsiteY54-3088" fmla="*/ 1787336 h 2556892"/>
                <a:gd name="connsiteX55-3089" fmla="*/ 77872 w 2887263"/>
                <a:gd name="connsiteY55-3090" fmla="*/ 1783199 h 2556892"/>
                <a:gd name="connsiteX56-3091" fmla="*/ 61322 w 2887263"/>
                <a:gd name="connsiteY56-3092" fmla="*/ 1758374 h 2556892"/>
                <a:gd name="connsiteX57-3093" fmla="*/ 15811 w 2887263"/>
                <a:gd name="connsiteY57-3094" fmla="*/ 1637471 h 2556892"/>
                <a:gd name="connsiteX58-3095" fmla="*/ 5237 w 2887263"/>
                <a:gd name="connsiteY58-3096" fmla="*/ 1612646 h 2556892"/>
                <a:gd name="connsiteX59-3097" fmla="*/ 1100 w 2887263"/>
                <a:gd name="connsiteY59-3098" fmla="*/ 1591499 h 2556892"/>
                <a:gd name="connsiteX60-3099" fmla="*/ 48450 w 2887263"/>
                <a:gd name="connsiteY60-3100" fmla="*/ 1572192 h 2556892"/>
                <a:gd name="connsiteX61-3101" fmla="*/ 308187 w 2887263"/>
                <a:gd name="connsiteY61-3102" fmla="*/ 1484387 h 2556892"/>
                <a:gd name="connsiteX62-3103" fmla="*/ 418058 w 2887263"/>
                <a:gd name="connsiteY62-3104" fmla="*/ 1438416 h 2556892"/>
                <a:gd name="connsiteX63-3105" fmla="*/ 576658 w 2887263"/>
                <a:gd name="connsiteY63-3106" fmla="*/ 1349692 h 2556892"/>
                <a:gd name="connsiteX64-3107" fmla="*/ 783528 w 2887263"/>
                <a:gd name="connsiteY64-3108" fmla="*/ 1212698 h 2556892"/>
                <a:gd name="connsiteX65-3109" fmla="*/ 835935 w 2887263"/>
                <a:gd name="connsiteY65-3110" fmla="*/ 1149718 h 2556892"/>
                <a:gd name="connsiteX66-3111" fmla="*/ 1003729 w 2887263"/>
                <a:gd name="connsiteY66-3112" fmla="*/ 829759 h 2556892"/>
                <a:gd name="connsiteX67-3113" fmla="*/ 1145780 w 2887263"/>
                <a:gd name="connsiteY67-3114" fmla="*/ 462450 h 2556892"/>
                <a:gd name="connsiteX68-3115" fmla="*/ 1238182 w 2887263"/>
                <a:gd name="connsiteY68-3116" fmla="*/ 327755 h 2556892"/>
                <a:gd name="connsiteX69-3117" fmla="*/ 1398621 w 2887263"/>
                <a:gd name="connsiteY69-3118" fmla="*/ 243628 h 2556892"/>
                <a:gd name="connsiteX70-3119" fmla="*/ 1538832 w 2887263"/>
                <a:gd name="connsiteY70-3120" fmla="*/ 170074 h 2556892"/>
                <a:gd name="connsiteX71-3121" fmla="*/ 1593998 w 2887263"/>
                <a:gd name="connsiteY71-3122" fmla="*/ 129160 h 2556892"/>
                <a:gd name="connsiteX72-3123" fmla="*/ 1684362 w 2887263"/>
                <a:gd name="connsiteY72-3124" fmla="*/ 35759 h 2556892"/>
                <a:gd name="connsiteX73-3125" fmla="*/ 1778802 w 2887263"/>
                <a:gd name="connsiteY73-3126" fmla="*/ 139274 h 2556892"/>
                <a:gd name="connsiteX74-3127" fmla="*/ 1913038 w 2887263"/>
                <a:gd name="connsiteY74-3128" fmla="*/ 215126 h 2556892"/>
                <a:gd name="connsiteX75-3129" fmla="*/ 1956806 w 2887263"/>
                <a:gd name="connsiteY75-3130" fmla="*/ 233819 h 2556892"/>
                <a:gd name="connsiteX76-3131" fmla="*/ 1967743 w 2887263"/>
                <a:gd name="connsiteY76-3132" fmla="*/ 230756 h 2556892"/>
                <a:gd name="connsiteX77-3133" fmla="*/ 1970387 w 2887263"/>
                <a:gd name="connsiteY77-3134" fmla="*/ 230053 h 2556892"/>
                <a:gd name="connsiteX78-3135" fmla="*/ 2020150 w 2887263"/>
                <a:gd name="connsiteY78-3136" fmla="*/ 186624 h 2556892"/>
                <a:gd name="connsiteX79-3137" fmla="*/ 2083131 w 2887263"/>
                <a:gd name="connsiteY79-3138" fmla="*/ 93762 h 2556892"/>
                <a:gd name="connsiteX80-3139" fmla="*/ 2088041 w 2887263"/>
                <a:gd name="connsiteY80-3140" fmla="*/ 0 h 2556892"/>
                <a:gd name="connsiteX0-3141" fmla="*/ 2502386 w 2887263"/>
                <a:gd name="connsiteY0-3142" fmla="*/ 1100528 h 2556892"/>
                <a:gd name="connsiteX1-3143" fmla="*/ 2493192 w 2887263"/>
                <a:gd name="connsiteY1-3144" fmla="*/ 1180518 h 2556892"/>
                <a:gd name="connsiteX2-3145" fmla="*/ 2465609 w 2887263"/>
                <a:gd name="connsiteY2-3146" fmla="*/ 1293147 h 2556892"/>
                <a:gd name="connsiteX3-3147" fmla="*/ 2453657 w 2887263"/>
                <a:gd name="connsiteY3-3148" fmla="*/ 1314294 h 2556892"/>
                <a:gd name="connsiteX4-3149" fmla="*/ 2454117 w 2887263"/>
                <a:gd name="connsiteY4-3150" fmla="*/ 1317972 h 2556892"/>
                <a:gd name="connsiteX5-3151" fmla="*/ 2453197 w 2887263"/>
                <a:gd name="connsiteY5-3152" fmla="*/ 1334981 h 2556892"/>
                <a:gd name="connsiteX6-3153" fmla="*/ 2487675 w 2887263"/>
                <a:gd name="connsiteY6-3154" fmla="*/ 1298204 h 2556892"/>
                <a:gd name="connsiteX7-3155" fmla="*/ 2519396 w 2887263"/>
                <a:gd name="connsiteY7-3156" fmla="*/ 1266944 h 2556892"/>
                <a:gd name="connsiteX8-3157" fmla="*/ 2527210 w 2887263"/>
                <a:gd name="connsiteY8-3158" fmla="*/ 1243499 h 2556892"/>
                <a:gd name="connsiteX9-3159" fmla="*/ 2506983 w 2887263"/>
                <a:gd name="connsiteY9-3160" fmla="*/ 1129031 h 2556892"/>
                <a:gd name="connsiteX10-3161" fmla="*/ 2502386 w 2887263"/>
                <a:gd name="connsiteY10-3162" fmla="*/ 1100528 h 2556892"/>
                <a:gd name="connsiteX11-3163" fmla="*/ 2088041 w 2887263"/>
                <a:gd name="connsiteY11-3164" fmla="*/ 0 h 2556892"/>
                <a:gd name="connsiteX12-3165" fmla="*/ 2147031 w 2887263"/>
                <a:gd name="connsiteY12-3166" fmla="*/ 92843 h 2556892"/>
                <a:gd name="connsiteX13-3167" fmla="*/ 2146811 w 2887263"/>
                <a:gd name="connsiteY13-3168" fmla="*/ 95772 h 2556892"/>
                <a:gd name="connsiteX14-3169" fmla="*/ 2343326 w 2887263"/>
                <a:gd name="connsiteY14-3170" fmla="*/ 146169 h 2556892"/>
                <a:gd name="connsiteX15-3171" fmla="*/ 2510201 w 2887263"/>
                <a:gd name="connsiteY15-3172" fmla="*/ 214666 h 2556892"/>
                <a:gd name="connsiteX16-3173" fmla="*/ 2626968 w 2887263"/>
                <a:gd name="connsiteY16-3174" fmla="*/ 296494 h 2556892"/>
                <a:gd name="connsiteX17-3175" fmla="*/ 2693166 w 2887263"/>
                <a:gd name="connsiteY17-3176" fmla="*/ 382460 h 2556892"/>
                <a:gd name="connsiteX18-3177" fmla="*/ 2731322 w 2887263"/>
                <a:gd name="connsiteY18-3178" fmla="*/ 459692 h 2556892"/>
                <a:gd name="connsiteX19-3179" fmla="*/ 2762123 w 2887263"/>
                <a:gd name="connsiteY19-3180" fmla="*/ 561747 h 2556892"/>
                <a:gd name="connsiteX20-3181" fmla="*/ 2785108 w 2887263"/>
                <a:gd name="connsiteY20-3182" fmla="*/ 666102 h 2556892"/>
                <a:gd name="connsiteX21-3183" fmla="*/ 2804876 w 2887263"/>
                <a:gd name="connsiteY21-3184" fmla="*/ 779650 h 2556892"/>
                <a:gd name="connsiteX22-3185" fmla="*/ 2823264 w 2887263"/>
                <a:gd name="connsiteY22-3186" fmla="*/ 882626 h 2556892"/>
                <a:gd name="connsiteX23-3187" fmla="*/ 2830160 w 2887263"/>
                <a:gd name="connsiteY23-3188" fmla="*/ 938251 h 2556892"/>
                <a:gd name="connsiteX24-3189" fmla="*/ 2853145 w 2887263"/>
                <a:gd name="connsiteY24-3190" fmla="*/ 1122135 h 2556892"/>
                <a:gd name="connsiteX25-3191" fmla="*/ 2870614 w 2887263"/>
                <a:gd name="connsiteY25-3192" fmla="*/ 1265565 h 2556892"/>
                <a:gd name="connsiteX26-3193" fmla="*/ 2880728 w 2887263"/>
                <a:gd name="connsiteY26-3194" fmla="*/ 1355208 h 2556892"/>
                <a:gd name="connsiteX27-3195" fmla="*/ 2887164 w 2887263"/>
                <a:gd name="connsiteY27-3196" fmla="*/ 1424625 h 2556892"/>
                <a:gd name="connsiteX28-3197" fmla="*/ 2873373 w 2887263"/>
                <a:gd name="connsiteY28-3198" fmla="*/ 1444852 h 2556892"/>
                <a:gd name="connsiteX29-3199" fmla="*/ 2661446 w 2887263"/>
                <a:gd name="connsiteY29-3200" fmla="*/ 1543690 h 2556892"/>
                <a:gd name="connsiteX30-3201" fmla="*/ 2448600 w 2887263"/>
                <a:gd name="connsiteY30-3202" fmla="*/ 1641608 h 2556892"/>
                <a:gd name="connsiteX31-3203" fmla="*/ 2447681 w 2887263"/>
                <a:gd name="connsiteY31-3204" fmla="*/ 1783659 h 2556892"/>
                <a:gd name="connsiteX32-3205" fmla="*/ 2452278 w 2887263"/>
                <a:gd name="connsiteY32-3206" fmla="*/ 2127522 h 2556892"/>
                <a:gd name="connsiteX33-3207" fmla="*/ 2458714 w 2887263"/>
                <a:gd name="connsiteY33-3208" fmla="*/ 2556892 h 2556892"/>
                <a:gd name="connsiteX34-3209" fmla="*/ 1263006 w 2887263"/>
                <a:gd name="connsiteY34-3210" fmla="*/ 2556892 h 2556892"/>
                <a:gd name="connsiteX35-3211" fmla="*/ 1282774 w 2887263"/>
                <a:gd name="connsiteY35-3212" fmla="*/ 2299914 h 2556892"/>
                <a:gd name="connsiteX36-3213" fmla="*/ 1307598 w 2887263"/>
                <a:gd name="connsiteY36-3214" fmla="*/ 2083390 h 2556892"/>
                <a:gd name="connsiteX37-3215" fmla="*/ 1331503 w 2887263"/>
                <a:gd name="connsiteY37-3216" fmla="*/ 1927088 h 2556892"/>
                <a:gd name="connsiteX38-3217" fmla="*/ 1373796 w 2887263"/>
                <a:gd name="connsiteY38-3218" fmla="*/ 1718839 h 2556892"/>
                <a:gd name="connsiteX39-3219" fmla="*/ 1407355 w 2887263"/>
                <a:gd name="connsiteY39-3220" fmla="*/ 1619082 h 2556892"/>
                <a:gd name="connsiteX40-3221" fmla="*/ 1414711 w 2887263"/>
                <a:gd name="connsiteY40-3222" fmla="*/ 1591040 h 2556892"/>
                <a:gd name="connsiteX41-3223" fmla="*/ 1407355 w 2887263"/>
                <a:gd name="connsiteY41-3224" fmla="*/ 1583225 h 2556892"/>
                <a:gd name="connsiteX42-3225" fmla="*/ 1380692 w 2887263"/>
                <a:gd name="connsiteY42-3226" fmla="*/ 1470596 h 2556892"/>
                <a:gd name="connsiteX43-3227" fmla="*/ 1359086 w 2887263"/>
                <a:gd name="connsiteY43-3228" fmla="*/ 1374516 h 2556892"/>
                <a:gd name="connsiteX44-3229" fmla="*/ 1320470 w 2887263"/>
                <a:gd name="connsiteY44-3230" fmla="*/ 1212698 h 2556892"/>
                <a:gd name="connsiteX45-3231" fmla="*/ 1297484 w 2887263"/>
                <a:gd name="connsiteY45-3232" fmla="*/ 1106964 h 2556892"/>
                <a:gd name="connsiteX46-3233" fmla="*/ 1288750 w 2887263"/>
                <a:gd name="connsiteY46-3234" fmla="*/ 1086737 h 2556892"/>
                <a:gd name="connsiteX47-3235" fmla="*/ 1127391 w 2887263"/>
                <a:gd name="connsiteY47-3236" fmla="*/ 1342336 h 2556892"/>
                <a:gd name="connsiteX48-3237" fmla="*/ 962355 w 2887263"/>
                <a:gd name="connsiteY48-3238" fmla="*/ 1506453 h 2556892"/>
                <a:gd name="connsiteX49-3239" fmla="*/ 766059 w 2887263"/>
                <a:gd name="connsiteY49-3240" fmla="*/ 1636091 h 2556892"/>
                <a:gd name="connsiteX50-3241" fmla="*/ 494829 w 2887263"/>
                <a:gd name="connsiteY50-3242" fmla="*/ 1753318 h 2556892"/>
                <a:gd name="connsiteX51-3243" fmla="*/ 272789 w 2887263"/>
                <a:gd name="connsiteY51-3244" fmla="*/ 1791474 h 2556892"/>
                <a:gd name="connsiteX52-3245" fmla="*/ 104995 w 2887263"/>
                <a:gd name="connsiteY52-3246" fmla="*/ 1804345 h 2556892"/>
                <a:gd name="connsiteX53-3247" fmla="*/ 82929 w 2887263"/>
                <a:gd name="connsiteY53-3248" fmla="*/ 1787336 h 2556892"/>
                <a:gd name="connsiteX54-3249" fmla="*/ 77872 w 2887263"/>
                <a:gd name="connsiteY54-3250" fmla="*/ 1783199 h 2556892"/>
                <a:gd name="connsiteX55-3251" fmla="*/ 61322 w 2887263"/>
                <a:gd name="connsiteY55-3252" fmla="*/ 1758374 h 2556892"/>
                <a:gd name="connsiteX56-3253" fmla="*/ 15811 w 2887263"/>
                <a:gd name="connsiteY56-3254" fmla="*/ 1637471 h 2556892"/>
                <a:gd name="connsiteX57-3255" fmla="*/ 5237 w 2887263"/>
                <a:gd name="connsiteY57-3256" fmla="*/ 1612646 h 2556892"/>
                <a:gd name="connsiteX58-3257" fmla="*/ 1100 w 2887263"/>
                <a:gd name="connsiteY58-3258" fmla="*/ 1591499 h 2556892"/>
                <a:gd name="connsiteX59-3259" fmla="*/ 48450 w 2887263"/>
                <a:gd name="connsiteY59-3260" fmla="*/ 1572192 h 2556892"/>
                <a:gd name="connsiteX60-3261" fmla="*/ 308187 w 2887263"/>
                <a:gd name="connsiteY60-3262" fmla="*/ 1484387 h 2556892"/>
                <a:gd name="connsiteX61-3263" fmla="*/ 418058 w 2887263"/>
                <a:gd name="connsiteY61-3264" fmla="*/ 1438416 h 2556892"/>
                <a:gd name="connsiteX62-3265" fmla="*/ 576658 w 2887263"/>
                <a:gd name="connsiteY62-3266" fmla="*/ 1349692 h 2556892"/>
                <a:gd name="connsiteX63-3267" fmla="*/ 783528 w 2887263"/>
                <a:gd name="connsiteY63-3268" fmla="*/ 1212698 h 2556892"/>
                <a:gd name="connsiteX64-3269" fmla="*/ 835935 w 2887263"/>
                <a:gd name="connsiteY64-3270" fmla="*/ 1149718 h 2556892"/>
                <a:gd name="connsiteX65-3271" fmla="*/ 1003729 w 2887263"/>
                <a:gd name="connsiteY65-3272" fmla="*/ 829759 h 2556892"/>
                <a:gd name="connsiteX66-3273" fmla="*/ 1145780 w 2887263"/>
                <a:gd name="connsiteY66-3274" fmla="*/ 462450 h 2556892"/>
                <a:gd name="connsiteX67-3275" fmla="*/ 1238182 w 2887263"/>
                <a:gd name="connsiteY67-3276" fmla="*/ 327755 h 2556892"/>
                <a:gd name="connsiteX68-3277" fmla="*/ 1398621 w 2887263"/>
                <a:gd name="connsiteY68-3278" fmla="*/ 243628 h 2556892"/>
                <a:gd name="connsiteX69-3279" fmla="*/ 1538832 w 2887263"/>
                <a:gd name="connsiteY69-3280" fmla="*/ 170074 h 2556892"/>
                <a:gd name="connsiteX70-3281" fmla="*/ 1593998 w 2887263"/>
                <a:gd name="connsiteY70-3282" fmla="*/ 129160 h 2556892"/>
                <a:gd name="connsiteX71-3283" fmla="*/ 1684362 w 2887263"/>
                <a:gd name="connsiteY71-3284" fmla="*/ 35759 h 2556892"/>
                <a:gd name="connsiteX72-3285" fmla="*/ 1778802 w 2887263"/>
                <a:gd name="connsiteY72-3286" fmla="*/ 139274 h 2556892"/>
                <a:gd name="connsiteX73-3287" fmla="*/ 1913038 w 2887263"/>
                <a:gd name="connsiteY73-3288" fmla="*/ 215126 h 2556892"/>
                <a:gd name="connsiteX74-3289" fmla="*/ 1956806 w 2887263"/>
                <a:gd name="connsiteY74-3290" fmla="*/ 233819 h 2556892"/>
                <a:gd name="connsiteX75-3291" fmla="*/ 1967743 w 2887263"/>
                <a:gd name="connsiteY75-3292" fmla="*/ 230756 h 2556892"/>
                <a:gd name="connsiteX76-3293" fmla="*/ 1970387 w 2887263"/>
                <a:gd name="connsiteY76-3294" fmla="*/ 230053 h 2556892"/>
                <a:gd name="connsiteX77-3295" fmla="*/ 2020150 w 2887263"/>
                <a:gd name="connsiteY77-3296" fmla="*/ 186624 h 2556892"/>
                <a:gd name="connsiteX78-3297" fmla="*/ 2083131 w 2887263"/>
                <a:gd name="connsiteY78-3298" fmla="*/ 93762 h 2556892"/>
                <a:gd name="connsiteX79-3299" fmla="*/ 2088041 w 2887263"/>
                <a:gd name="connsiteY79-3300" fmla="*/ 0 h 2556892"/>
                <a:gd name="connsiteX0-3301" fmla="*/ 2502386 w 2887263"/>
                <a:gd name="connsiteY0-3302" fmla="*/ 1100528 h 2556892"/>
                <a:gd name="connsiteX1-3303" fmla="*/ 2493192 w 2887263"/>
                <a:gd name="connsiteY1-3304" fmla="*/ 1180518 h 2556892"/>
                <a:gd name="connsiteX2-3305" fmla="*/ 2465609 w 2887263"/>
                <a:gd name="connsiteY2-3306" fmla="*/ 1293147 h 2556892"/>
                <a:gd name="connsiteX3-3307" fmla="*/ 2453657 w 2887263"/>
                <a:gd name="connsiteY3-3308" fmla="*/ 1314294 h 2556892"/>
                <a:gd name="connsiteX4-3309" fmla="*/ 2454117 w 2887263"/>
                <a:gd name="connsiteY4-3310" fmla="*/ 1317972 h 2556892"/>
                <a:gd name="connsiteX5-3311" fmla="*/ 2453197 w 2887263"/>
                <a:gd name="connsiteY5-3312" fmla="*/ 1334981 h 2556892"/>
                <a:gd name="connsiteX6-3313" fmla="*/ 2487675 w 2887263"/>
                <a:gd name="connsiteY6-3314" fmla="*/ 1298204 h 2556892"/>
                <a:gd name="connsiteX7-3315" fmla="*/ 2519396 w 2887263"/>
                <a:gd name="connsiteY7-3316" fmla="*/ 1266944 h 2556892"/>
                <a:gd name="connsiteX8-3317" fmla="*/ 2527210 w 2887263"/>
                <a:gd name="connsiteY8-3318" fmla="*/ 1243499 h 2556892"/>
                <a:gd name="connsiteX9-3319" fmla="*/ 2506983 w 2887263"/>
                <a:gd name="connsiteY9-3320" fmla="*/ 1129031 h 2556892"/>
                <a:gd name="connsiteX10-3321" fmla="*/ 2502386 w 2887263"/>
                <a:gd name="connsiteY10-3322" fmla="*/ 1100528 h 2556892"/>
                <a:gd name="connsiteX11-3323" fmla="*/ 2088041 w 2887263"/>
                <a:gd name="connsiteY11-3324" fmla="*/ 0 h 2556892"/>
                <a:gd name="connsiteX12-3325" fmla="*/ 2147031 w 2887263"/>
                <a:gd name="connsiteY12-3326" fmla="*/ 92843 h 2556892"/>
                <a:gd name="connsiteX13-3327" fmla="*/ 2146811 w 2887263"/>
                <a:gd name="connsiteY13-3328" fmla="*/ 95772 h 2556892"/>
                <a:gd name="connsiteX14-3329" fmla="*/ 2343326 w 2887263"/>
                <a:gd name="connsiteY14-3330" fmla="*/ 146169 h 2556892"/>
                <a:gd name="connsiteX15-3331" fmla="*/ 2510201 w 2887263"/>
                <a:gd name="connsiteY15-3332" fmla="*/ 214666 h 2556892"/>
                <a:gd name="connsiteX16-3333" fmla="*/ 2626968 w 2887263"/>
                <a:gd name="connsiteY16-3334" fmla="*/ 296494 h 2556892"/>
                <a:gd name="connsiteX17-3335" fmla="*/ 2693166 w 2887263"/>
                <a:gd name="connsiteY17-3336" fmla="*/ 382460 h 2556892"/>
                <a:gd name="connsiteX18-3337" fmla="*/ 2731322 w 2887263"/>
                <a:gd name="connsiteY18-3338" fmla="*/ 459692 h 2556892"/>
                <a:gd name="connsiteX19-3339" fmla="*/ 2762123 w 2887263"/>
                <a:gd name="connsiteY19-3340" fmla="*/ 561747 h 2556892"/>
                <a:gd name="connsiteX20-3341" fmla="*/ 2785108 w 2887263"/>
                <a:gd name="connsiteY20-3342" fmla="*/ 666102 h 2556892"/>
                <a:gd name="connsiteX21-3343" fmla="*/ 2804876 w 2887263"/>
                <a:gd name="connsiteY21-3344" fmla="*/ 779650 h 2556892"/>
                <a:gd name="connsiteX22-3345" fmla="*/ 2823264 w 2887263"/>
                <a:gd name="connsiteY22-3346" fmla="*/ 882626 h 2556892"/>
                <a:gd name="connsiteX23-3347" fmla="*/ 2830160 w 2887263"/>
                <a:gd name="connsiteY23-3348" fmla="*/ 938251 h 2556892"/>
                <a:gd name="connsiteX24-3349" fmla="*/ 2853145 w 2887263"/>
                <a:gd name="connsiteY24-3350" fmla="*/ 1122135 h 2556892"/>
                <a:gd name="connsiteX25-3351" fmla="*/ 2870614 w 2887263"/>
                <a:gd name="connsiteY25-3352" fmla="*/ 1265565 h 2556892"/>
                <a:gd name="connsiteX26-3353" fmla="*/ 2880728 w 2887263"/>
                <a:gd name="connsiteY26-3354" fmla="*/ 1355208 h 2556892"/>
                <a:gd name="connsiteX27-3355" fmla="*/ 2887164 w 2887263"/>
                <a:gd name="connsiteY27-3356" fmla="*/ 1424625 h 2556892"/>
                <a:gd name="connsiteX28-3357" fmla="*/ 2873373 w 2887263"/>
                <a:gd name="connsiteY28-3358" fmla="*/ 1444852 h 2556892"/>
                <a:gd name="connsiteX29-3359" fmla="*/ 2661446 w 2887263"/>
                <a:gd name="connsiteY29-3360" fmla="*/ 1543690 h 2556892"/>
                <a:gd name="connsiteX30-3361" fmla="*/ 2448600 w 2887263"/>
                <a:gd name="connsiteY30-3362" fmla="*/ 1641608 h 2556892"/>
                <a:gd name="connsiteX31-3363" fmla="*/ 2447681 w 2887263"/>
                <a:gd name="connsiteY31-3364" fmla="*/ 1783659 h 2556892"/>
                <a:gd name="connsiteX32-3365" fmla="*/ 2452278 w 2887263"/>
                <a:gd name="connsiteY32-3366" fmla="*/ 2127522 h 2556892"/>
                <a:gd name="connsiteX33-3367" fmla="*/ 2458714 w 2887263"/>
                <a:gd name="connsiteY33-3368" fmla="*/ 2556892 h 2556892"/>
                <a:gd name="connsiteX34-3369" fmla="*/ 1263006 w 2887263"/>
                <a:gd name="connsiteY34-3370" fmla="*/ 2556892 h 2556892"/>
                <a:gd name="connsiteX35-3371" fmla="*/ 1282774 w 2887263"/>
                <a:gd name="connsiteY35-3372" fmla="*/ 2299914 h 2556892"/>
                <a:gd name="connsiteX36-3373" fmla="*/ 1307598 w 2887263"/>
                <a:gd name="connsiteY36-3374" fmla="*/ 2083390 h 2556892"/>
                <a:gd name="connsiteX37-3375" fmla="*/ 1331503 w 2887263"/>
                <a:gd name="connsiteY37-3376" fmla="*/ 1927088 h 2556892"/>
                <a:gd name="connsiteX38-3377" fmla="*/ 1373796 w 2887263"/>
                <a:gd name="connsiteY38-3378" fmla="*/ 1718839 h 2556892"/>
                <a:gd name="connsiteX39-3379" fmla="*/ 1407355 w 2887263"/>
                <a:gd name="connsiteY39-3380" fmla="*/ 1619082 h 2556892"/>
                <a:gd name="connsiteX40-3381" fmla="*/ 1414711 w 2887263"/>
                <a:gd name="connsiteY40-3382" fmla="*/ 1591040 h 2556892"/>
                <a:gd name="connsiteX41-3383" fmla="*/ 1407355 w 2887263"/>
                <a:gd name="connsiteY41-3384" fmla="*/ 1583225 h 2556892"/>
                <a:gd name="connsiteX42-3385" fmla="*/ 1380692 w 2887263"/>
                <a:gd name="connsiteY42-3386" fmla="*/ 1470596 h 2556892"/>
                <a:gd name="connsiteX43-3387" fmla="*/ 1359086 w 2887263"/>
                <a:gd name="connsiteY43-3388" fmla="*/ 1374516 h 2556892"/>
                <a:gd name="connsiteX44-3389" fmla="*/ 1320470 w 2887263"/>
                <a:gd name="connsiteY44-3390" fmla="*/ 1212698 h 2556892"/>
                <a:gd name="connsiteX45-3391" fmla="*/ 1297484 w 2887263"/>
                <a:gd name="connsiteY45-3392" fmla="*/ 1106964 h 2556892"/>
                <a:gd name="connsiteX46-3393" fmla="*/ 1288750 w 2887263"/>
                <a:gd name="connsiteY46-3394" fmla="*/ 1086737 h 2556892"/>
                <a:gd name="connsiteX47-3395" fmla="*/ 1127391 w 2887263"/>
                <a:gd name="connsiteY47-3396" fmla="*/ 1342336 h 2556892"/>
                <a:gd name="connsiteX48-3397" fmla="*/ 962355 w 2887263"/>
                <a:gd name="connsiteY48-3398" fmla="*/ 1506453 h 2556892"/>
                <a:gd name="connsiteX49-3399" fmla="*/ 766059 w 2887263"/>
                <a:gd name="connsiteY49-3400" fmla="*/ 1636091 h 2556892"/>
                <a:gd name="connsiteX50-3401" fmla="*/ 494829 w 2887263"/>
                <a:gd name="connsiteY50-3402" fmla="*/ 1753318 h 2556892"/>
                <a:gd name="connsiteX51-3403" fmla="*/ 272789 w 2887263"/>
                <a:gd name="connsiteY51-3404" fmla="*/ 1791474 h 2556892"/>
                <a:gd name="connsiteX52-3405" fmla="*/ 104995 w 2887263"/>
                <a:gd name="connsiteY52-3406" fmla="*/ 1804345 h 2556892"/>
                <a:gd name="connsiteX53-3407" fmla="*/ 82929 w 2887263"/>
                <a:gd name="connsiteY53-3408" fmla="*/ 1787336 h 2556892"/>
                <a:gd name="connsiteX54-3409" fmla="*/ 77872 w 2887263"/>
                <a:gd name="connsiteY54-3410" fmla="*/ 1783199 h 2556892"/>
                <a:gd name="connsiteX55-3411" fmla="*/ 61322 w 2887263"/>
                <a:gd name="connsiteY55-3412" fmla="*/ 1758374 h 2556892"/>
                <a:gd name="connsiteX56-3413" fmla="*/ 5237 w 2887263"/>
                <a:gd name="connsiteY56-3414" fmla="*/ 1612646 h 2556892"/>
                <a:gd name="connsiteX57-3415" fmla="*/ 1100 w 2887263"/>
                <a:gd name="connsiteY57-3416" fmla="*/ 1591499 h 2556892"/>
                <a:gd name="connsiteX58-3417" fmla="*/ 48450 w 2887263"/>
                <a:gd name="connsiteY58-3418" fmla="*/ 1572192 h 2556892"/>
                <a:gd name="connsiteX59-3419" fmla="*/ 308187 w 2887263"/>
                <a:gd name="connsiteY59-3420" fmla="*/ 1484387 h 2556892"/>
                <a:gd name="connsiteX60-3421" fmla="*/ 418058 w 2887263"/>
                <a:gd name="connsiteY60-3422" fmla="*/ 1438416 h 2556892"/>
                <a:gd name="connsiteX61-3423" fmla="*/ 576658 w 2887263"/>
                <a:gd name="connsiteY61-3424" fmla="*/ 1349692 h 2556892"/>
                <a:gd name="connsiteX62-3425" fmla="*/ 783528 w 2887263"/>
                <a:gd name="connsiteY62-3426" fmla="*/ 1212698 h 2556892"/>
                <a:gd name="connsiteX63-3427" fmla="*/ 835935 w 2887263"/>
                <a:gd name="connsiteY63-3428" fmla="*/ 1149718 h 2556892"/>
                <a:gd name="connsiteX64-3429" fmla="*/ 1003729 w 2887263"/>
                <a:gd name="connsiteY64-3430" fmla="*/ 829759 h 2556892"/>
                <a:gd name="connsiteX65-3431" fmla="*/ 1145780 w 2887263"/>
                <a:gd name="connsiteY65-3432" fmla="*/ 462450 h 2556892"/>
                <a:gd name="connsiteX66-3433" fmla="*/ 1238182 w 2887263"/>
                <a:gd name="connsiteY66-3434" fmla="*/ 327755 h 2556892"/>
                <a:gd name="connsiteX67-3435" fmla="*/ 1398621 w 2887263"/>
                <a:gd name="connsiteY67-3436" fmla="*/ 243628 h 2556892"/>
                <a:gd name="connsiteX68-3437" fmla="*/ 1538832 w 2887263"/>
                <a:gd name="connsiteY68-3438" fmla="*/ 170074 h 2556892"/>
                <a:gd name="connsiteX69-3439" fmla="*/ 1593998 w 2887263"/>
                <a:gd name="connsiteY69-3440" fmla="*/ 129160 h 2556892"/>
                <a:gd name="connsiteX70-3441" fmla="*/ 1684362 w 2887263"/>
                <a:gd name="connsiteY70-3442" fmla="*/ 35759 h 2556892"/>
                <a:gd name="connsiteX71-3443" fmla="*/ 1778802 w 2887263"/>
                <a:gd name="connsiteY71-3444" fmla="*/ 139274 h 2556892"/>
                <a:gd name="connsiteX72-3445" fmla="*/ 1913038 w 2887263"/>
                <a:gd name="connsiteY72-3446" fmla="*/ 215126 h 2556892"/>
                <a:gd name="connsiteX73-3447" fmla="*/ 1956806 w 2887263"/>
                <a:gd name="connsiteY73-3448" fmla="*/ 233819 h 2556892"/>
                <a:gd name="connsiteX74-3449" fmla="*/ 1967743 w 2887263"/>
                <a:gd name="connsiteY74-3450" fmla="*/ 230756 h 2556892"/>
                <a:gd name="connsiteX75-3451" fmla="*/ 1970387 w 2887263"/>
                <a:gd name="connsiteY75-3452" fmla="*/ 230053 h 2556892"/>
                <a:gd name="connsiteX76-3453" fmla="*/ 2020150 w 2887263"/>
                <a:gd name="connsiteY76-3454" fmla="*/ 186624 h 2556892"/>
                <a:gd name="connsiteX77-3455" fmla="*/ 2083131 w 2887263"/>
                <a:gd name="connsiteY77-3456" fmla="*/ 93762 h 2556892"/>
                <a:gd name="connsiteX78-3457" fmla="*/ 2088041 w 2887263"/>
                <a:gd name="connsiteY78-3458" fmla="*/ 0 h 2556892"/>
                <a:gd name="connsiteX0-3459" fmla="*/ 2501286 w 2886163"/>
                <a:gd name="connsiteY0-3460" fmla="*/ 1100528 h 2556892"/>
                <a:gd name="connsiteX1-3461" fmla="*/ 2492092 w 2886163"/>
                <a:gd name="connsiteY1-3462" fmla="*/ 1180518 h 2556892"/>
                <a:gd name="connsiteX2-3463" fmla="*/ 2464509 w 2886163"/>
                <a:gd name="connsiteY2-3464" fmla="*/ 1293147 h 2556892"/>
                <a:gd name="connsiteX3-3465" fmla="*/ 2452557 w 2886163"/>
                <a:gd name="connsiteY3-3466" fmla="*/ 1314294 h 2556892"/>
                <a:gd name="connsiteX4-3467" fmla="*/ 2453017 w 2886163"/>
                <a:gd name="connsiteY4-3468" fmla="*/ 1317972 h 2556892"/>
                <a:gd name="connsiteX5-3469" fmla="*/ 2452097 w 2886163"/>
                <a:gd name="connsiteY5-3470" fmla="*/ 1334981 h 2556892"/>
                <a:gd name="connsiteX6-3471" fmla="*/ 2486575 w 2886163"/>
                <a:gd name="connsiteY6-3472" fmla="*/ 1298204 h 2556892"/>
                <a:gd name="connsiteX7-3473" fmla="*/ 2518296 w 2886163"/>
                <a:gd name="connsiteY7-3474" fmla="*/ 1266944 h 2556892"/>
                <a:gd name="connsiteX8-3475" fmla="*/ 2526110 w 2886163"/>
                <a:gd name="connsiteY8-3476" fmla="*/ 1243499 h 2556892"/>
                <a:gd name="connsiteX9-3477" fmla="*/ 2505883 w 2886163"/>
                <a:gd name="connsiteY9-3478" fmla="*/ 1129031 h 2556892"/>
                <a:gd name="connsiteX10-3479" fmla="*/ 2501286 w 2886163"/>
                <a:gd name="connsiteY10-3480" fmla="*/ 1100528 h 2556892"/>
                <a:gd name="connsiteX11-3481" fmla="*/ 2086941 w 2886163"/>
                <a:gd name="connsiteY11-3482" fmla="*/ 0 h 2556892"/>
                <a:gd name="connsiteX12-3483" fmla="*/ 2145931 w 2886163"/>
                <a:gd name="connsiteY12-3484" fmla="*/ 92843 h 2556892"/>
                <a:gd name="connsiteX13-3485" fmla="*/ 2145711 w 2886163"/>
                <a:gd name="connsiteY13-3486" fmla="*/ 95772 h 2556892"/>
                <a:gd name="connsiteX14-3487" fmla="*/ 2342226 w 2886163"/>
                <a:gd name="connsiteY14-3488" fmla="*/ 146169 h 2556892"/>
                <a:gd name="connsiteX15-3489" fmla="*/ 2509101 w 2886163"/>
                <a:gd name="connsiteY15-3490" fmla="*/ 214666 h 2556892"/>
                <a:gd name="connsiteX16-3491" fmla="*/ 2625868 w 2886163"/>
                <a:gd name="connsiteY16-3492" fmla="*/ 296494 h 2556892"/>
                <a:gd name="connsiteX17-3493" fmla="*/ 2692066 w 2886163"/>
                <a:gd name="connsiteY17-3494" fmla="*/ 382460 h 2556892"/>
                <a:gd name="connsiteX18-3495" fmla="*/ 2730222 w 2886163"/>
                <a:gd name="connsiteY18-3496" fmla="*/ 459692 h 2556892"/>
                <a:gd name="connsiteX19-3497" fmla="*/ 2761023 w 2886163"/>
                <a:gd name="connsiteY19-3498" fmla="*/ 561747 h 2556892"/>
                <a:gd name="connsiteX20-3499" fmla="*/ 2784008 w 2886163"/>
                <a:gd name="connsiteY20-3500" fmla="*/ 666102 h 2556892"/>
                <a:gd name="connsiteX21-3501" fmla="*/ 2803776 w 2886163"/>
                <a:gd name="connsiteY21-3502" fmla="*/ 779650 h 2556892"/>
                <a:gd name="connsiteX22-3503" fmla="*/ 2822164 w 2886163"/>
                <a:gd name="connsiteY22-3504" fmla="*/ 882626 h 2556892"/>
                <a:gd name="connsiteX23-3505" fmla="*/ 2829060 w 2886163"/>
                <a:gd name="connsiteY23-3506" fmla="*/ 938251 h 2556892"/>
                <a:gd name="connsiteX24-3507" fmla="*/ 2852045 w 2886163"/>
                <a:gd name="connsiteY24-3508" fmla="*/ 1122135 h 2556892"/>
                <a:gd name="connsiteX25-3509" fmla="*/ 2869514 w 2886163"/>
                <a:gd name="connsiteY25-3510" fmla="*/ 1265565 h 2556892"/>
                <a:gd name="connsiteX26-3511" fmla="*/ 2879628 w 2886163"/>
                <a:gd name="connsiteY26-3512" fmla="*/ 1355208 h 2556892"/>
                <a:gd name="connsiteX27-3513" fmla="*/ 2886064 w 2886163"/>
                <a:gd name="connsiteY27-3514" fmla="*/ 1424625 h 2556892"/>
                <a:gd name="connsiteX28-3515" fmla="*/ 2872273 w 2886163"/>
                <a:gd name="connsiteY28-3516" fmla="*/ 1444852 h 2556892"/>
                <a:gd name="connsiteX29-3517" fmla="*/ 2660346 w 2886163"/>
                <a:gd name="connsiteY29-3518" fmla="*/ 1543690 h 2556892"/>
                <a:gd name="connsiteX30-3519" fmla="*/ 2447500 w 2886163"/>
                <a:gd name="connsiteY30-3520" fmla="*/ 1641608 h 2556892"/>
                <a:gd name="connsiteX31-3521" fmla="*/ 2446581 w 2886163"/>
                <a:gd name="connsiteY31-3522" fmla="*/ 1783659 h 2556892"/>
                <a:gd name="connsiteX32-3523" fmla="*/ 2451178 w 2886163"/>
                <a:gd name="connsiteY32-3524" fmla="*/ 2127522 h 2556892"/>
                <a:gd name="connsiteX33-3525" fmla="*/ 2457614 w 2886163"/>
                <a:gd name="connsiteY33-3526" fmla="*/ 2556892 h 2556892"/>
                <a:gd name="connsiteX34-3527" fmla="*/ 1261906 w 2886163"/>
                <a:gd name="connsiteY34-3528" fmla="*/ 2556892 h 2556892"/>
                <a:gd name="connsiteX35-3529" fmla="*/ 1281674 w 2886163"/>
                <a:gd name="connsiteY35-3530" fmla="*/ 2299914 h 2556892"/>
                <a:gd name="connsiteX36-3531" fmla="*/ 1306498 w 2886163"/>
                <a:gd name="connsiteY36-3532" fmla="*/ 2083390 h 2556892"/>
                <a:gd name="connsiteX37-3533" fmla="*/ 1330403 w 2886163"/>
                <a:gd name="connsiteY37-3534" fmla="*/ 1927088 h 2556892"/>
                <a:gd name="connsiteX38-3535" fmla="*/ 1372696 w 2886163"/>
                <a:gd name="connsiteY38-3536" fmla="*/ 1718839 h 2556892"/>
                <a:gd name="connsiteX39-3537" fmla="*/ 1406255 w 2886163"/>
                <a:gd name="connsiteY39-3538" fmla="*/ 1619082 h 2556892"/>
                <a:gd name="connsiteX40-3539" fmla="*/ 1413611 w 2886163"/>
                <a:gd name="connsiteY40-3540" fmla="*/ 1591040 h 2556892"/>
                <a:gd name="connsiteX41-3541" fmla="*/ 1406255 w 2886163"/>
                <a:gd name="connsiteY41-3542" fmla="*/ 1583225 h 2556892"/>
                <a:gd name="connsiteX42-3543" fmla="*/ 1379592 w 2886163"/>
                <a:gd name="connsiteY42-3544" fmla="*/ 1470596 h 2556892"/>
                <a:gd name="connsiteX43-3545" fmla="*/ 1357986 w 2886163"/>
                <a:gd name="connsiteY43-3546" fmla="*/ 1374516 h 2556892"/>
                <a:gd name="connsiteX44-3547" fmla="*/ 1319370 w 2886163"/>
                <a:gd name="connsiteY44-3548" fmla="*/ 1212698 h 2556892"/>
                <a:gd name="connsiteX45-3549" fmla="*/ 1296384 w 2886163"/>
                <a:gd name="connsiteY45-3550" fmla="*/ 1106964 h 2556892"/>
                <a:gd name="connsiteX46-3551" fmla="*/ 1287650 w 2886163"/>
                <a:gd name="connsiteY46-3552" fmla="*/ 1086737 h 2556892"/>
                <a:gd name="connsiteX47-3553" fmla="*/ 1126291 w 2886163"/>
                <a:gd name="connsiteY47-3554" fmla="*/ 1342336 h 2556892"/>
                <a:gd name="connsiteX48-3555" fmla="*/ 961255 w 2886163"/>
                <a:gd name="connsiteY48-3556" fmla="*/ 1506453 h 2556892"/>
                <a:gd name="connsiteX49-3557" fmla="*/ 764959 w 2886163"/>
                <a:gd name="connsiteY49-3558" fmla="*/ 1636091 h 2556892"/>
                <a:gd name="connsiteX50-3559" fmla="*/ 493729 w 2886163"/>
                <a:gd name="connsiteY50-3560" fmla="*/ 1753318 h 2556892"/>
                <a:gd name="connsiteX51-3561" fmla="*/ 271689 w 2886163"/>
                <a:gd name="connsiteY51-3562" fmla="*/ 1791474 h 2556892"/>
                <a:gd name="connsiteX52-3563" fmla="*/ 103895 w 2886163"/>
                <a:gd name="connsiteY52-3564" fmla="*/ 1804345 h 2556892"/>
                <a:gd name="connsiteX53-3565" fmla="*/ 81829 w 2886163"/>
                <a:gd name="connsiteY53-3566" fmla="*/ 1787336 h 2556892"/>
                <a:gd name="connsiteX54-3567" fmla="*/ 76772 w 2886163"/>
                <a:gd name="connsiteY54-3568" fmla="*/ 1783199 h 2556892"/>
                <a:gd name="connsiteX55-3569" fmla="*/ 60222 w 2886163"/>
                <a:gd name="connsiteY55-3570" fmla="*/ 1758374 h 2556892"/>
                <a:gd name="connsiteX56-3571" fmla="*/ 0 w 2886163"/>
                <a:gd name="connsiteY56-3572" fmla="*/ 1591499 h 2556892"/>
                <a:gd name="connsiteX57-3573" fmla="*/ 47350 w 2886163"/>
                <a:gd name="connsiteY57-3574" fmla="*/ 1572192 h 2556892"/>
                <a:gd name="connsiteX58-3575" fmla="*/ 307087 w 2886163"/>
                <a:gd name="connsiteY58-3576" fmla="*/ 1484387 h 2556892"/>
                <a:gd name="connsiteX59-3577" fmla="*/ 416958 w 2886163"/>
                <a:gd name="connsiteY59-3578" fmla="*/ 1438416 h 2556892"/>
                <a:gd name="connsiteX60-3579" fmla="*/ 575558 w 2886163"/>
                <a:gd name="connsiteY60-3580" fmla="*/ 1349692 h 2556892"/>
                <a:gd name="connsiteX61-3581" fmla="*/ 782428 w 2886163"/>
                <a:gd name="connsiteY61-3582" fmla="*/ 1212698 h 2556892"/>
                <a:gd name="connsiteX62-3583" fmla="*/ 834835 w 2886163"/>
                <a:gd name="connsiteY62-3584" fmla="*/ 1149718 h 2556892"/>
                <a:gd name="connsiteX63-3585" fmla="*/ 1002629 w 2886163"/>
                <a:gd name="connsiteY63-3586" fmla="*/ 829759 h 2556892"/>
                <a:gd name="connsiteX64-3587" fmla="*/ 1144680 w 2886163"/>
                <a:gd name="connsiteY64-3588" fmla="*/ 462450 h 2556892"/>
                <a:gd name="connsiteX65-3589" fmla="*/ 1237082 w 2886163"/>
                <a:gd name="connsiteY65-3590" fmla="*/ 327755 h 2556892"/>
                <a:gd name="connsiteX66-3591" fmla="*/ 1397521 w 2886163"/>
                <a:gd name="connsiteY66-3592" fmla="*/ 243628 h 2556892"/>
                <a:gd name="connsiteX67-3593" fmla="*/ 1537732 w 2886163"/>
                <a:gd name="connsiteY67-3594" fmla="*/ 170074 h 2556892"/>
                <a:gd name="connsiteX68-3595" fmla="*/ 1592898 w 2886163"/>
                <a:gd name="connsiteY68-3596" fmla="*/ 129160 h 2556892"/>
                <a:gd name="connsiteX69-3597" fmla="*/ 1683262 w 2886163"/>
                <a:gd name="connsiteY69-3598" fmla="*/ 35759 h 2556892"/>
                <a:gd name="connsiteX70-3599" fmla="*/ 1777702 w 2886163"/>
                <a:gd name="connsiteY70-3600" fmla="*/ 139274 h 2556892"/>
                <a:gd name="connsiteX71-3601" fmla="*/ 1911938 w 2886163"/>
                <a:gd name="connsiteY71-3602" fmla="*/ 215126 h 2556892"/>
                <a:gd name="connsiteX72-3603" fmla="*/ 1955706 w 2886163"/>
                <a:gd name="connsiteY72-3604" fmla="*/ 233819 h 2556892"/>
                <a:gd name="connsiteX73-3605" fmla="*/ 1966643 w 2886163"/>
                <a:gd name="connsiteY73-3606" fmla="*/ 230756 h 2556892"/>
                <a:gd name="connsiteX74-3607" fmla="*/ 1969287 w 2886163"/>
                <a:gd name="connsiteY74-3608" fmla="*/ 230053 h 2556892"/>
                <a:gd name="connsiteX75-3609" fmla="*/ 2019050 w 2886163"/>
                <a:gd name="connsiteY75-3610" fmla="*/ 186624 h 2556892"/>
                <a:gd name="connsiteX76-3611" fmla="*/ 2082031 w 2886163"/>
                <a:gd name="connsiteY76-3612" fmla="*/ 93762 h 2556892"/>
                <a:gd name="connsiteX77-3613" fmla="*/ 2086941 w 2886163"/>
                <a:gd name="connsiteY77-3614" fmla="*/ 0 h 2556892"/>
                <a:gd name="connsiteX0-3615" fmla="*/ 2501286 w 2886163"/>
                <a:gd name="connsiteY0-3616" fmla="*/ 1100528 h 2556892"/>
                <a:gd name="connsiteX1-3617" fmla="*/ 2492092 w 2886163"/>
                <a:gd name="connsiteY1-3618" fmla="*/ 1180518 h 2556892"/>
                <a:gd name="connsiteX2-3619" fmla="*/ 2464509 w 2886163"/>
                <a:gd name="connsiteY2-3620" fmla="*/ 1293147 h 2556892"/>
                <a:gd name="connsiteX3-3621" fmla="*/ 2452557 w 2886163"/>
                <a:gd name="connsiteY3-3622" fmla="*/ 1314294 h 2556892"/>
                <a:gd name="connsiteX4-3623" fmla="*/ 2453017 w 2886163"/>
                <a:gd name="connsiteY4-3624" fmla="*/ 1317972 h 2556892"/>
                <a:gd name="connsiteX5-3625" fmla="*/ 2452097 w 2886163"/>
                <a:gd name="connsiteY5-3626" fmla="*/ 1334981 h 2556892"/>
                <a:gd name="connsiteX6-3627" fmla="*/ 2486575 w 2886163"/>
                <a:gd name="connsiteY6-3628" fmla="*/ 1298204 h 2556892"/>
                <a:gd name="connsiteX7-3629" fmla="*/ 2518296 w 2886163"/>
                <a:gd name="connsiteY7-3630" fmla="*/ 1266944 h 2556892"/>
                <a:gd name="connsiteX8-3631" fmla="*/ 2526110 w 2886163"/>
                <a:gd name="connsiteY8-3632" fmla="*/ 1243499 h 2556892"/>
                <a:gd name="connsiteX9-3633" fmla="*/ 2505883 w 2886163"/>
                <a:gd name="connsiteY9-3634" fmla="*/ 1129031 h 2556892"/>
                <a:gd name="connsiteX10-3635" fmla="*/ 2501286 w 2886163"/>
                <a:gd name="connsiteY10-3636" fmla="*/ 1100528 h 2556892"/>
                <a:gd name="connsiteX11-3637" fmla="*/ 2086941 w 2886163"/>
                <a:gd name="connsiteY11-3638" fmla="*/ 0 h 2556892"/>
                <a:gd name="connsiteX12-3639" fmla="*/ 2145931 w 2886163"/>
                <a:gd name="connsiteY12-3640" fmla="*/ 92843 h 2556892"/>
                <a:gd name="connsiteX13-3641" fmla="*/ 2145711 w 2886163"/>
                <a:gd name="connsiteY13-3642" fmla="*/ 95772 h 2556892"/>
                <a:gd name="connsiteX14-3643" fmla="*/ 2342226 w 2886163"/>
                <a:gd name="connsiteY14-3644" fmla="*/ 146169 h 2556892"/>
                <a:gd name="connsiteX15-3645" fmla="*/ 2509101 w 2886163"/>
                <a:gd name="connsiteY15-3646" fmla="*/ 214666 h 2556892"/>
                <a:gd name="connsiteX16-3647" fmla="*/ 2625868 w 2886163"/>
                <a:gd name="connsiteY16-3648" fmla="*/ 296494 h 2556892"/>
                <a:gd name="connsiteX17-3649" fmla="*/ 2692066 w 2886163"/>
                <a:gd name="connsiteY17-3650" fmla="*/ 382460 h 2556892"/>
                <a:gd name="connsiteX18-3651" fmla="*/ 2730222 w 2886163"/>
                <a:gd name="connsiteY18-3652" fmla="*/ 459692 h 2556892"/>
                <a:gd name="connsiteX19-3653" fmla="*/ 2761023 w 2886163"/>
                <a:gd name="connsiteY19-3654" fmla="*/ 561747 h 2556892"/>
                <a:gd name="connsiteX20-3655" fmla="*/ 2784008 w 2886163"/>
                <a:gd name="connsiteY20-3656" fmla="*/ 666102 h 2556892"/>
                <a:gd name="connsiteX21-3657" fmla="*/ 2803776 w 2886163"/>
                <a:gd name="connsiteY21-3658" fmla="*/ 779650 h 2556892"/>
                <a:gd name="connsiteX22-3659" fmla="*/ 2822164 w 2886163"/>
                <a:gd name="connsiteY22-3660" fmla="*/ 882626 h 2556892"/>
                <a:gd name="connsiteX23-3661" fmla="*/ 2829060 w 2886163"/>
                <a:gd name="connsiteY23-3662" fmla="*/ 938251 h 2556892"/>
                <a:gd name="connsiteX24-3663" fmla="*/ 2852045 w 2886163"/>
                <a:gd name="connsiteY24-3664" fmla="*/ 1122135 h 2556892"/>
                <a:gd name="connsiteX25-3665" fmla="*/ 2869514 w 2886163"/>
                <a:gd name="connsiteY25-3666" fmla="*/ 1265565 h 2556892"/>
                <a:gd name="connsiteX26-3667" fmla="*/ 2879628 w 2886163"/>
                <a:gd name="connsiteY26-3668" fmla="*/ 1355208 h 2556892"/>
                <a:gd name="connsiteX27-3669" fmla="*/ 2886064 w 2886163"/>
                <a:gd name="connsiteY27-3670" fmla="*/ 1424625 h 2556892"/>
                <a:gd name="connsiteX28-3671" fmla="*/ 2872273 w 2886163"/>
                <a:gd name="connsiteY28-3672" fmla="*/ 1444852 h 2556892"/>
                <a:gd name="connsiteX29-3673" fmla="*/ 2660346 w 2886163"/>
                <a:gd name="connsiteY29-3674" fmla="*/ 1543690 h 2556892"/>
                <a:gd name="connsiteX30-3675" fmla="*/ 2447500 w 2886163"/>
                <a:gd name="connsiteY30-3676" fmla="*/ 1641608 h 2556892"/>
                <a:gd name="connsiteX31-3677" fmla="*/ 2446581 w 2886163"/>
                <a:gd name="connsiteY31-3678" fmla="*/ 1783659 h 2556892"/>
                <a:gd name="connsiteX32-3679" fmla="*/ 2451178 w 2886163"/>
                <a:gd name="connsiteY32-3680" fmla="*/ 2127522 h 2556892"/>
                <a:gd name="connsiteX33-3681" fmla="*/ 2457614 w 2886163"/>
                <a:gd name="connsiteY33-3682" fmla="*/ 2556892 h 2556892"/>
                <a:gd name="connsiteX34-3683" fmla="*/ 1261906 w 2886163"/>
                <a:gd name="connsiteY34-3684" fmla="*/ 2556892 h 2556892"/>
                <a:gd name="connsiteX35-3685" fmla="*/ 1281674 w 2886163"/>
                <a:gd name="connsiteY35-3686" fmla="*/ 2299914 h 2556892"/>
                <a:gd name="connsiteX36-3687" fmla="*/ 1306498 w 2886163"/>
                <a:gd name="connsiteY36-3688" fmla="*/ 2083390 h 2556892"/>
                <a:gd name="connsiteX37-3689" fmla="*/ 1330403 w 2886163"/>
                <a:gd name="connsiteY37-3690" fmla="*/ 1927088 h 2556892"/>
                <a:gd name="connsiteX38-3691" fmla="*/ 1372696 w 2886163"/>
                <a:gd name="connsiteY38-3692" fmla="*/ 1718839 h 2556892"/>
                <a:gd name="connsiteX39-3693" fmla="*/ 1406255 w 2886163"/>
                <a:gd name="connsiteY39-3694" fmla="*/ 1619082 h 2556892"/>
                <a:gd name="connsiteX40-3695" fmla="*/ 1413611 w 2886163"/>
                <a:gd name="connsiteY40-3696" fmla="*/ 1591040 h 2556892"/>
                <a:gd name="connsiteX41-3697" fmla="*/ 1406255 w 2886163"/>
                <a:gd name="connsiteY41-3698" fmla="*/ 1583225 h 2556892"/>
                <a:gd name="connsiteX42-3699" fmla="*/ 1379592 w 2886163"/>
                <a:gd name="connsiteY42-3700" fmla="*/ 1470596 h 2556892"/>
                <a:gd name="connsiteX43-3701" fmla="*/ 1357986 w 2886163"/>
                <a:gd name="connsiteY43-3702" fmla="*/ 1374516 h 2556892"/>
                <a:gd name="connsiteX44-3703" fmla="*/ 1319370 w 2886163"/>
                <a:gd name="connsiteY44-3704" fmla="*/ 1212698 h 2556892"/>
                <a:gd name="connsiteX45-3705" fmla="*/ 1296384 w 2886163"/>
                <a:gd name="connsiteY45-3706" fmla="*/ 1106964 h 2556892"/>
                <a:gd name="connsiteX46-3707" fmla="*/ 1287650 w 2886163"/>
                <a:gd name="connsiteY46-3708" fmla="*/ 1086737 h 2556892"/>
                <a:gd name="connsiteX47-3709" fmla="*/ 1126291 w 2886163"/>
                <a:gd name="connsiteY47-3710" fmla="*/ 1342336 h 2556892"/>
                <a:gd name="connsiteX48-3711" fmla="*/ 961255 w 2886163"/>
                <a:gd name="connsiteY48-3712" fmla="*/ 1506453 h 2556892"/>
                <a:gd name="connsiteX49-3713" fmla="*/ 764959 w 2886163"/>
                <a:gd name="connsiteY49-3714" fmla="*/ 1636091 h 2556892"/>
                <a:gd name="connsiteX50-3715" fmla="*/ 493729 w 2886163"/>
                <a:gd name="connsiteY50-3716" fmla="*/ 1753318 h 2556892"/>
                <a:gd name="connsiteX51-3717" fmla="*/ 271689 w 2886163"/>
                <a:gd name="connsiteY51-3718" fmla="*/ 1791474 h 2556892"/>
                <a:gd name="connsiteX52-3719" fmla="*/ 103895 w 2886163"/>
                <a:gd name="connsiteY52-3720" fmla="*/ 1804345 h 2556892"/>
                <a:gd name="connsiteX53-3721" fmla="*/ 81829 w 2886163"/>
                <a:gd name="connsiteY53-3722" fmla="*/ 1787336 h 2556892"/>
                <a:gd name="connsiteX54-3723" fmla="*/ 76772 w 2886163"/>
                <a:gd name="connsiteY54-3724" fmla="*/ 1783199 h 2556892"/>
                <a:gd name="connsiteX55-3725" fmla="*/ 0 w 2886163"/>
                <a:gd name="connsiteY55-3726" fmla="*/ 1591499 h 2556892"/>
                <a:gd name="connsiteX56-3727" fmla="*/ 47350 w 2886163"/>
                <a:gd name="connsiteY56-3728" fmla="*/ 1572192 h 2556892"/>
                <a:gd name="connsiteX57-3729" fmla="*/ 307087 w 2886163"/>
                <a:gd name="connsiteY57-3730" fmla="*/ 1484387 h 2556892"/>
                <a:gd name="connsiteX58-3731" fmla="*/ 416958 w 2886163"/>
                <a:gd name="connsiteY58-3732" fmla="*/ 1438416 h 2556892"/>
                <a:gd name="connsiteX59-3733" fmla="*/ 575558 w 2886163"/>
                <a:gd name="connsiteY59-3734" fmla="*/ 1349692 h 2556892"/>
                <a:gd name="connsiteX60-3735" fmla="*/ 782428 w 2886163"/>
                <a:gd name="connsiteY60-3736" fmla="*/ 1212698 h 2556892"/>
                <a:gd name="connsiteX61-3737" fmla="*/ 834835 w 2886163"/>
                <a:gd name="connsiteY61-3738" fmla="*/ 1149718 h 2556892"/>
                <a:gd name="connsiteX62-3739" fmla="*/ 1002629 w 2886163"/>
                <a:gd name="connsiteY62-3740" fmla="*/ 829759 h 2556892"/>
                <a:gd name="connsiteX63-3741" fmla="*/ 1144680 w 2886163"/>
                <a:gd name="connsiteY63-3742" fmla="*/ 462450 h 2556892"/>
                <a:gd name="connsiteX64-3743" fmla="*/ 1237082 w 2886163"/>
                <a:gd name="connsiteY64-3744" fmla="*/ 327755 h 2556892"/>
                <a:gd name="connsiteX65-3745" fmla="*/ 1397521 w 2886163"/>
                <a:gd name="connsiteY65-3746" fmla="*/ 243628 h 2556892"/>
                <a:gd name="connsiteX66-3747" fmla="*/ 1537732 w 2886163"/>
                <a:gd name="connsiteY66-3748" fmla="*/ 170074 h 2556892"/>
                <a:gd name="connsiteX67-3749" fmla="*/ 1592898 w 2886163"/>
                <a:gd name="connsiteY67-3750" fmla="*/ 129160 h 2556892"/>
                <a:gd name="connsiteX68-3751" fmla="*/ 1683262 w 2886163"/>
                <a:gd name="connsiteY68-3752" fmla="*/ 35759 h 2556892"/>
                <a:gd name="connsiteX69-3753" fmla="*/ 1777702 w 2886163"/>
                <a:gd name="connsiteY69-3754" fmla="*/ 139274 h 2556892"/>
                <a:gd name="connsiteX70-3755" fmla="*/ 1911938 w 2886163"/>
                <a:gd name="connsiteY70-3756" fmla="*/ 215126 h 2556892"/>
                <a:gd name="connsiteX71-3757" fmla="*/ 1955706 w 2886163"/>
                <a:gd name="connsiteY71-3758" fmla="*/ 233819 h 2556892"/>
                <a:gd name="connsiteX72-3759" fmla="*/ 1966643 w 2886163"/>
                <a:gd name="connsiteY72-3760" fmla="*/ 230756 h 2556892"/>
                <a:gd name="connsiteX73-3761" fmla="*/ 1969287 w 2886163"/>
                <a:gd name="connsiteY73-3762" fmla="*/ 230053 h 2556892"/>
                <a:gd name="connsiteX74-3763" fmla="*/ 2019050 w 2886163"/>
                <a:gd name="connsiteY74-3764" fmla="*/ 186624 h 2556892"/>
                <a:gd name="connsiteX75-3765" fmla="*/ 2082031 w 2886163"/>
                <a:gd name="connsiteY75-3766" fmla="*/ 93762 h 2556892"/>
                <a:gd name="connsiteX76-3767" fmla="*/ 2086941 w 2886163"/>
                <a:gd name="connsiteY76-3768" fmla="*/ 0 h 2556892"/>
                <a:gd name="connsiteX0-3769" fmla="*/ 2501286 w 2886163"/>
                <a:gd name="connsiteY0-3770" fmla="*/ 1100528 h 2556892"/>
                <a:gd name="connsiteX1-3771" fmla="*/ 2492092 w 2886163"/>
                <a:gd name="connsiteY1-3772" fmla="*/ 1180518 h 2556892"/>
                <a:gd name="connsiteX2-3773" fmla="*/ 2464509 w 2886163"/>
                <a:gd name="connsiteY2-3774" fmla="*/ 1293147 h 2556892"/>
                <a:gd name="connsiteX3-3775" fmla="*/ 2452557 w 2886163"/>
                <a:gd name="connsiteY3-3776" fmla="*/ 1314294 h 2556892"/>
                <a:gd name="connsiteX4-3777" fmla="*/ 2453017 w 2886163"/>
                <a:gd name="connsiteY4-3778" fmla="*/ 1317972 h 2556892"/>
                <a:gd name="connsiteX5-3779" fmla="*/ 2452097 w 2886163"/>
                <a:gd name="connsiteY5-3780" fmla="*/ 1334981 h 2556892"/>
                <a:gd name="connsiteX6-3781" fmla="*/ 2486575 w 2886163"/>
                <a:gd name="connsiteY6-3782" fmla="*/ 1298204 h 2556892"/>
                <a:gd name="connsiteX7-3783" fmla="*/ 2518296 w 2886163"/>
                <a:gd name="connsiteY7-3784" fmla="*/ 1266944 h 2556892"/>
                <a:gd name="connsiteX8-3785" fmla="*/ 2526110 w 2886163"/>
                <a:gd name="connsiteY8-3786" fmla="*/ 1243499 h 2556892"/>
                <a:gd name="connsiteX9-3787" fmla="*/ 2505883 w 2886163"/>
                <a:gd name="connsiteY9-3788" fmla="*/ 1129031 h 2556892"/>
                <a:gd name="connsiteX10-3789" fmla="*/ 2501286 w 2886163"/>
                <a:gd name="connsiteY10-3790" fmla="*/ 1100528 h 2556892"/>
                <a:gd name="connsiteX11-3791" fmla="*/ 2086941 w 2886163"/>
                <a:gd name="connsiteY11-3792" fmla="*/ 0 h 2556892"/>
                <a:gd name="connsiteX12-3793" fmla="*/ 2145931 w 2886163"/>
                <a:gd name="connsiteY12-3794" fmla="*/ 92843 h 2556892"/>
                <a:gd name="connsiteX13-3795" fmla="*/ 2145711 w 2886163"/>
                <a:gd name="connsiteY13-3796" fmla="*/ 95772 h 2556892"/>
                <a:gd name="connsiteX14-3797" fmla="*/ 2342226 w 2886163"/>
                <a:gd name="connsiteY14-3798" fmla="*/ 146169 h 2556892"/>
                <a:gd name="connsiteX15-3799" fmla="*/ 2509101 w 2886163"/>
                <a:gd name="connsiteY15-3800" fmla="*/ 214666 h 2556892"/>
                <a:gd name="connsiteX16-3801" fmla="*/ 2625868 w 2886163"/>
                <a:gd name="connsiteY16-3802" fmla="*/ 296494 h 2556892"/>
                <a:gd name="connsiteX17-3803" fmla="*/ 2692066 w 2886163"/>
                <a:gd name="connsiteY17-3804" fmla="*/ 382460 h 2556892"/>
                <a:gd name="connsiteX18-3805" fmla="*/ 2730222 w 2886163"/>
                <a:gd name="connsiteY18-3806" fmla="*/ 459692 h 2556892"/>
                <a:gd name="connsiteX19-3807" fmla="*/ 2761023 w 2886163"/>
                <a:gd name="connsiteY19-3808" fmla="*/ 561747 h 2556892"/>
                <a:gd name="connsiteX20-3809" fmla="*/ 2784008 w 2886163"/>
                <a:gd name="connsiteY20-3810" fmla="*/ 666102 h 2556892"/>
                <a:gd name="connsiteX21-3811" fmla="*/ 2803776 w 2886163"/>
                <a:gd name="connsiteY21-3812" fmla="*/ 779650 h 2556892"/>
                <a:gd name="connsiteX22-3813" fmla="*/ 2822164 w 2886163"/>
                <a:gd name="connsiteY22-3814" fmla="*/ 882626 h 2556892"/>
                <a:gd name="connsiteX23-3815" fmla="*/ 2829060 w 2886163"/>
                <a:gd name="connsiteY23-3816" fmla="*/ 938251 h 2556892"/>
                <a:gd name="connsiteX24-3817" fmla="*/ 2852045 w 2886163"/>
                <a:gd name="connsiteY24-3818" fmla="*/ 1122135 h 2556892"/>
                <a:gd name="connsiteX25-3819" fmla="*/ 2869514 w 2886163"/>
                <a:gd name="connsiteY25-3820" fmla="*/ 1265565 h 2556892"/>
                <a:gd name="connsiteX26-3821" fmla="*/ 2879628 w 2886163"/>
                <a:gd name="connsiteY26-3822" fmla="*/ 1355208 h 2556892"/>
                <a:gd name="connsiteX27-3823" fmla="*/ 2886064 w 2886163"/>
                <a:gd name="connsiteY27-3824" fmla="*/ 1424625 h 2556892"/>
                <a:gd name="connsiteX28-3825" fmla="*/ 2872273 w 2886163"/>
                <a:gd name="connsiteY28-3826" fmla="*/ 1444852 h 2556892"/>
                <a:gd name="connsiteX29-3827" fmla="*/ 2660346 w 2886163"/>
                <a:gd name="connsiteY29-3828" fmla="*/ 1543690 h 2556892"/>
                <a:gd name="connsiteX30-3829" fmla="*/ 2447500 w 2886163"/>
                <a:gd name="connsiteY30-3830" fmla="*/ 1641608 h 2556892"/>
                <a:gd name="connsiteX31-3831" fmla="*/ 2446581 w 2886163"/>
                <a:gd name="connsiteY31-3832" fmla="*/ 1783659 h 2556892"/>
                <a:gd name="connsiteX32-3833" fmla="*/ 2451178 w 2886163"/>
                <a:gd name="connsiteY32-3834" fmla="*/ 2127522 h 2556892"/>
                <a:gd name="connsiteX33-3835" fmla="*/ 2457614 w 2886163"/>
                <a:gd name="connsiteY33-3836" fmla="*/ 2556892 h 2556892"/>
                <a:gd name="connsiteX34-3837" fmla="*/ 1261906 w 2886163"/>
                <a:gd name="connsiteY34-3838" fmla="*/ 2556892 h 2556892"/>
                <a:gd name="connsiteX35-3839" fmla="*/ 1281674 w 2886163"/>
                <a:gd name="connsiteY35-3840" fmla="*/ 2299914 h 2556892"/>
                <a:gd name="connsiteX36-3841" fmla="*/ 1306498 w 2886163"/>
                <a:gd name="connsiteY36-3842" fmla="*/ 2083390 h 2556892"/>
                <a:gd name="connsiteX37-3843" fmla="*/ 1330403 w 2886163"/>
                <a:gd name="connsiteY37-3844" fmla="*/ 1927088 h 2556892"/>
                <a:gd name="connsiteX38-3845" fmla="*/ 1372696 w 2886163"/>
                <a:gd name="connsiteY38-3846" fmla="*/ 1718839 h 2556892"/>
                <a:gd name="connsiteX39-3847" fmla="*/ 1406255 w 2886163"/>
                <a:gd name="connsiteY39-3848" fmla="*/ 1619082 h 2556892"/>
                <a:gd name="connsiteX40-3849" fmla="*/ 1413611 w 2886163"/>
                <a:gd name="connsiteY40-3850" fmla="*/ 1591040 h 2556892"/>
                <a:gd name="connsiteX41-3851" fmla="*/ 1406255 w 2886163"/>
                <a:gd name="connsiteY41-3852" fmla="*/ 1583225 h 2556892"/>
                <a:gd name="connsiteX42-3853" fmla="*/ 1379592 w 2886163"/>
                <a:gd name="connsiteY42-3854" fmla="*/ 1470596 h 2556892"/>
                <a:gd name="connsiteX43-3855" fmla="*/ 1357986 w 2886163"/>
                <a:gd name="connsiteY43-3856" fmla="*/ 1374516 h 2556892"/>
                <a:gd name="connsiteX44-3857" fmla="*/ 1319370 w 2886163"/>
                <a:gd name="connsiteY44-3858" fmla="*/ 1212698 h 2556892"/>
                <a:gd name="connsiteX45-3859" fmla="*/ 1296384 w 2886163"/>
                <a:gd name="connsiteY45-3860" fmla="*/ 1106964 h 2556892"/>
                <a:gd name="connsiteX46-3861" fmla="*/ 1287650 w 2886163"/>
                <a:gd name="connsiteY46-3862" fmla="*/ 1086737 h 2556892"/>
                <a:gd name="connsiteX47-3863" fmla="*/ 1126291 w 2886163"/>
                <a:gd name="connsiteY47-3864" fmla="*/ 1342336 h 2556892"/>
                <a:gd name="connsiteX48-3865" fmla="*/ 961255 w 2886163"/>
                <a:gd name="connsiteY48-3866" fmla="*/ 1506453 h 2556892"/>
                <a:gd name="connsiteX49-3867" fmla="*/ 764959 w 2886163"/>
                <a:gd name="connsiteY49-3868" fmla="*/ 1636091 h 2556892"/>
                <a:gd name="connsiteX50-3869" fmla="*/ 493729 w 2886163"/>
                <a:gd name="connsiteY50-3870" fmla="*/ 1753318 h 2556892"/>
                <a:gd name="connsiteX51-3871" fmla="*/ 271689 w 2886163"/>
                <a:gd name="connsiteY51-3872" fmla="*/ 1791474 h 2556892"/>
                <a:gd name="connsiteX52-3873" fmla="*/ 103895 w 2886163"/>
                <a:gd name="connsiteY52-3874" fmla="*/ 1804345 h 2556892"/>
                <a:gd name="connsiteX53-3875" fmla="*/ 81829 w 2886163"/>
                <a:gd name="connsiteY53-3876" fmla="*/ 1787336 h 2556892"/>
                <a:gd name="connsiteX54-3877" fmla="*/ 0 w 2886163"/>
                <a:gd name="connsiteY54-3878" fmla="*/ 1591499 h 2556892"/>
                <a:gd name="connsiteX55-3879" fmla="*/ 47350 w 2886163"/>
                <a:gd name="connsiteY55-3880" fmla="*/ 1572192 h 2556892"/>
                <a:gd name="connsiteX56-3881" fmla="*/ 307087 w 2886163"/>
                <a:gd name="connsiteY56-3882" fmla="*/ 1484387 h 2556892"/>
                <a:gd name="connsiteX57-3883" fmla="*/ 416958 w 2886163"/>
                <a:gd name="connsiteY57-3884" fmla="*/ 1438416 h 2556892"/>
                <a:gd name="connsiteX58-3885" fmla="*/ 575558 w 2886163"/>
                <a:gd name="connsiteY58-3886" fmla="*/ 1349692 h 2556892"/>
                <a:gd name="connsiteX59-3887" fmla="*/ 782428 w 2886163"/>
                <a:gd name="connsiteY59-3888" fmla="*/ 1212698 h 2556892"/>
                <a:gd name="connsiteX60-3889" fmla="*/ 834835 w 2886163"/>
                <a:gd name="connsiteY60-3890" fmla="*/ 1149718 h 2556892"/>
                <a:gd name="connsiteX61-3891" fmla="*/ 1002629 w 2886163"/>
                <a:gd name="connsiteY61-3892" fmla="*/ 829759 h 2556892"/>
                <a:gd name="connsiteX62-3893" fmla="*/ 1144680 w 2886163"/>
                <a:gd name="connsiteY62-3894" fmla="*/ 462450 h 2556892"/>
                <a:gd name="connsiteX63-3895" fmla="*/ 1237082 w 2886163"/>
                <a:gd name="connsiteY63-3896" fmla="*/ 327755 h 2556892"/>
                <a:gd name="connsiteX64-3897" fmla="*/ 1397521 w 2886163"/>
                <a:gd name="connsiteY64-3898" fmla="*/ 243628 h 2556892"/>
                <a:gd name="connsiteX65-3899" fmla="*/ 1537732 w 2886163"/>
                <a:gd name="connsiteY65-3900" fmla="*/ 170074 h 2556892"/>
                <a:gd name="connsiteX66-3901" fmla="*/ 1592898 w 2886163"/>
                <a:gd name="connsiteY66-3902" fmla="*/ 129160 h 2556892"/>
                <a:gd name="connsiteX67-3903" fmla="*/ 1683262 w 2886163"/>
                <a:gd name="connsiteY67-3904" fmla="*/ 35759 h 2556892"/>
                <a:gd name="connsiteX68-3905" fmla="*/ 1777702 w 2886163"/>
                <a:gd name="connsiteY68-3906" fmla="*/ 139274 h 2556892"/>
                <a:gd name="connsiteX69-3907" fmla="*/ 1911938 w 2886163"/>
                <a:gd name="connsiteY69-3908" fmla="*/ 215126 h 2556892"/>
                <a:gd name="connsiteX70-3909" fmla="*/ 1955706 w 2886163"/>
                <a:gd name="connsiteY70-3910" fmla="*/ 233819 h 2556892"/>
                <a:gd name="connsiteX71-3911" fmla="*/ 1966643 w 2886163"/>
                <a:gd name="connsiteY71-3912" fmla="*/ 230756 h 2556892"/>
                <a:gd name="connsiteX72-3913" fmla="*/ 1969287 w 2886163"/>
                <a:gd name="connsiteY72-3914" fmla="*/ 230053 h 2556892"/>
                <a:gd name="connsiteX73-3915" fmla="*/ 2019050 w 2886163"/>
                <a:gd name="connsiteY73-3916" fmla="*/ 186624 h 2556892"/>
                <a:gd name="connsiteX74-3917" fmla="*/ 2082031 w 2886163"/>
                <a:gd name="connsiteY74-3918" fmla="*/ 93762 h 2556892"/>
                <a:gd name="connsiteX75-3919" fmla="*/ 2086941 w 2886163"/>
                <a:gd name="connsiteY75-3920" fmla="*/ 0 h 2556892"/>
                <a:gd name="connsiteX0-3921" fmla="*/ 2501286 w 2886163"/>
                <a:gd name="connsiteY0-3922" fmla="*/ 1100528 h 2556892"/>
                <a:gd name="connsiteX1-3923" fmla="*/ 2492092 w 2886163"/>
                <a:gd name="connsiteY1-3924" fmla="*/ 1180518 h 2556892"/>
                <a:gd name="connsiteX2-3925" fmla="*/ 2464509 w 2886163"/>
                <a:gd name="connsiteY2-3926" fmla="*/ 1293147 h 2556892"/>
                <a:gd name="connsiteX3-3927" fmla="*/ 2452557 w 2886163"/>
                <a:gd name="connsiteY3-3928" fmla="*/ 1314294 h 2556892"/>
                <a:gd name="connsiteX4-3929" fmla="*/ 2453017 w 2886163"/>
                <a:gd name="connsiteY4-3930" fmla="*/ 1317972 h 2556892"/>
                <a:gd name="connsiteX5-3931" fmla="*/ 2452097 w 2886163"/>
                <a:gd name="connsiteY5-3932" fmla="*/ 1334981 h 2556892"/>
                <a:gd name="connsiteX6-3933" fmla="*/ 2486575 w 2886163"/>
                <a:gd name="connsiteY6-3934" fmla="*/ 1298204 h 2556892"/>
                <a:gd name="connsiteX7-3935" fmla="*/ 2518296 w 2886163"/>
                <a:gd name="connsiteY7-3936" fmla="*/ 1266944 h 2556892"/>
                <a:gd name="connsiteX8-3937" fmla="*/ 2526110 w 2886163"/>
                <a:gd name="connsiteY8-3938" fmla="*/ 1243499 h 2556892"/>
                <a:gd name="connsiteX9-3939" fmla="*/ 2505883 w 2886163"/>
                <a:gd name="connsiteY9-3940" fmla="*/ 1129031 h 2556892"/>
                <a:gd name="connsiteX10-3941" fmla="*/ 2501286 w 2886163"/>
                <a:gd name="connsiteY10-3942" fmla="*/ 1100528 h 2556892"/>
                <a:gd name="connsiteX11-3943" fmla="*/ 2086941 w 2886163"/>
                <a:gd name="connsiteY11-3944" fmla="*/ 0 h 2556892"/>
                <a:gd name="connsiteX12-3945" fmla="*/ 2145931 w 2886163"/>
                <a:gd name="connsiteY12-3946" fmla="*/ 92843 h 2556892"/>
                <a:gd name="connsiteX13-3947" fmla="*/ 2145711 w 2886163"/>
                <a:gd name="connsiteY13-3948" fmla="*/ 95772 h 2556892"/>
                <a:gd name="connsiteX14-3949" fmla="*/ 2342226 w 2886163"/>
                <a:gd name="connsiteY14-3950" fmla="*/ 146169 h 2556892"/>
                <a:gd name="connsiteX15-3951" fmla="*/ 2509101 w 2886163"/>
                <a:gd name="connsiteY15-3952" fmla="*/ 214666 h 2556892"/>
                <a:gd name="connsiteX16-3953" fmla="*/ 2625868 w 2886163"/>
                <a:gd name="connsiteY16-3954" fmla="*/ 296494 h 2556892"/>
                <a:gd name="connsiteX17-3955" fmla="*/ 2692066 w 2886163"/>
                <a:gd name="connsiteY17-3956" fmla="*/ 382460 h 2556892"/>
                <a:gd name="connsiteX18-3957" fmla="*/ 2730222 w 2886163"/>
                <a:gd name="connsiteY18-3958" fmla="*/ 459692 h 2556892"/>
                <a:gd name="connsiteX19-3959" fmla="*/ 2761023 w 2886163"/>
                <a:gd name="connsiteY19-3960" fmla="*/ 561747 h 2556892"/>
                <a:gd name="connsiteX20-3961" fmla="*/ 2784008 w 2886163"/>
                <a:gd name="connsiteY20-3962" fmla="*/ 666102 h 2556892"/>
                <a:gd name="connsiteX21-3963" fmla="*/ 2803776 w 2886163"/>
                <a:gd name="connsiteY21-3964" fmla="*/ 779650 h 2556892"/>
                <a:gd name="connsiteX22-3965" fmla="*/ 2822164 w 2886163"/>
                <a:gd name="connsiteY22-3966" fmla="*/ 882626 h 2556892"/>
                <a:gd name="connsiteX23-3967" fmla="*/ 2829060 w 2886163"/>
                <a:gd name="connsiteY23-3968" fmla="*/ 938251 h 2556892"/>
                <a:gd name="connsiteX24-3969" fmla="*/ 2852045 w 2886163"/>
                <a:gd name="connsiteY24-3970" fmla="*/ 1122135 h 2556892"/>
                <a:gd name="connsiteX25-3971" fmla="*/ 2869514 w 2886163"/>
                <a:gd name="connsiteY25-3972" fmla="*/ 1265565 h 2556892"/>
                <a:gd name="connsiteX26-3973" fmla="*/ 2879628 w 2886163"/>
                <a:gd name="connsiteY26-3974" fmla="*/ 1355208 h 2556892"/>
                <a:gd name="connsiteX27-3975" fmla="*/ 2886064 w 2886163"/>
                <a:gd name="connsiteY27-3976" fmla="*/ 1424625 h 2556892"/>
                <a:gd name="connsiteX28-3977" fmla="*/ 2872273 w 2886163"/>
                <a:gd name="connsiteY28-3978" fmla="*/ 1444852 h 2556892"/>
                <a:gd name="connsiteX29-3979" fmla="*/ 2660346 w 2886163"/>
                <a:gd name="connsiteY29-3980" fmla="*/ 1543690 h 2556892"/>
                <a:gd name="connsiteX30-3981" fmla="*/ 2447500 w 2886163"/>
                <a:gd name="connsiteY30-3982" fmla="*/ 1641608 h 2556892"/>
                <a:gd name="connsiteX31-3983" fmla="*/ 2446581 w 2886163"/>
                <a:gd name="connsiteY31-3984" fmla="*/ 1783659 h 2556892"/>
                <a:gd name="connsiteX32-3985" fmla="*/ 2451178 w 2886163"/>
                <a:gd name="connsiteY32-3986" fmla="*/ 2127522 h 2556892"/>
                <a:gd name="connsiteX33-3987" fmla="*/ 2457614 w 2886163"/>
                <a:gd name="connsiteY33-3988" fmla="*/ 2556892 h 2556892"/>
                <a:gd name="connsiteX34-3989" fmla="*/ 1261906 w 2886163"/>
                <a:gd name="connsiteY34-3990" fmla="*/ 2556892 h 2556892"/>
                <a:gd name="connsiteX35-3991" fmla="*/ 1281674 w 2886163"/>
                <a:gd name="connsiteY35-3992" fmla="*/ 2299914 h 2556892"/>
                <a:gd name="connsiteX36-3993" fmla="*/ 1306498 w 2886163"/>
                <a:gd name="connsiteY36-3994" fmla="*/ 2083390 h 2556892"/>
                <a:gd name="connsiteX37-3995" fmla="*/ 1330403 w 2886163"/>
                <a:gd name="connsiteY37-3996" fmla="*/ 1927088 h 2556892"/>
                <a:gd name="connsiteX38-3997" fmla="*/ 1372696 w 2886163"/>
                <a:gd name="connsiteY38-3998" fmla="*/ 1718839 h 2556892"/>
                <a:gd name="connsiteX39-3999" fmla="*/ 1406255 w 2886163"/>
                <a:gd name="connsiteY39-4000" fmla="*/ 1619082 h 2556892"/>
                <a:gd name="connsiteX40-4001" fmla="*/ 1413611 w 2886163"/>
                <a:gd name="connsiteY40-4002" fmla="*/ 1591040 h 2556892"/>
                <a:gd name="connsiteX41-4003" fmla="*/ 1406255 w 2886163"/>
                <a:gd name="connsiteY41-4004" fmla="*/ 1583225 h 2556892"/>
                <a:gd name="connsiteX42-4005" fmla="*/ 1379592 w 2886163"/>
                <a:gd name="connsiteY42-4006" fmla="*/ 1470596 h 2556892"/>
                <a:gd name="connsiteX43-4007" fmla="*/ 1357986 w 2886163"/>
                <a:gd name="connsiteY43-4008" fmla="*/ 1374516 h 2556892"/>
                <a:gd name="connsiteX44-4009" fmla="*/ 1319370 w 2886163"/>
                <a:gd name="connsiteY44-4010" fmla="*/ 1212698 h 2556892"/>
                <a:gd name="connsiteX45-4011" fmla="*/ 1296384 w 2886163"/>
                <a:gd name="connsiteY45-4012" fmla="*/ 1106964 h 2556892"/>
                <a:gd name="connsiteX46-4013" fmla="*/ 1287650 w 2886163"/>
                <a:gd name="connsiteY46-4014" fmla="*/ 1086737 h 2556892"/>
                <a:gd name="connsiteX47-4015" fmla="*/ 1126291 w 2886163"/>
                <a:gd name="connsiteY47-4016" fmla="*/ 1342336 h 2556892"/>
                <a:gd name="connsiteX48-4017" fmla="*/ 961255 w 2886163"/>
                <a:gd name="connsiteY48-4018" fmla="*/ 1506453 h 2556892"/>
                <a:gd name="connsiteX49-4019" fmla="*/ 764959 w 2886163"/>
                <a:gd name="connsiteY49-4020" fmla="*/ 1636091 h 2556892"/>
                <a:gd name="connsiteX50-4021" fmla="*/ 493729 w 2886163"/>
                <a:gd name="connsiteY50-4022" fmla="*/ 1753318 h 2556892"/>
                <a:gd name="connsiteX51-4023" fmla="*/ 271689 w 2886163"/>
                <a:gd name="connsiteY51-4024" fmla="*/ 1791474 h 2556892"/>
                <a:gd name="connsiteX52-4025" fmla="*/ 81829 w 2886163"/>
                <a:gd name="connsiteY52-4026" fmla="*/ 1787336 h 2556892"/>
                <a:gd name="connsiteX53-4027" fmla="*/ 0 w 2886163"/>
                <a:gd name="connsiteY53-4028" fmla="*/ 1591499 h 2556892"/>
                <a:gd name="connsiteX54-4029" fmla="*/ 47350 w 2886163"/>
                <a:gd name="connsiteY54-4030" fmla="*/ 1572192 h 2556892"/>
                <a:gd name="connsiteX55-4031" fmla="*/ 307087 w 2886163"/>
                <a:gd name="connsiteY55-4032" fmla="*/ 1484387 h 2556892"/>
                <a:gd name="connsiteX56-4033" fmla="*/ 416958 w 2886163"/>
                <a:gd name="connsiteY56-4034" fmla="*/ 1438416 h 2556892"/>
                <a:gd name="connsiteX57-4035" fmla="*/ 575558 w 2886163"/>
                <a:gd name="connsiteY57-4036" fmla="*/ 1349692 h 2556892"/>
                <a:gd name="connsiteX58-4037" fmla="*/ 782428 w 2886163"/>
                <a:gd name="connsiteY58-4038" fmla="*/ 1212698 h 2556892"/>
                <a:gd name="connsiteX59-4039" fmla="*/ 834835 w 2886163"/>
                <a:gd name="connsiteY59-4040" fmla="*/ 1149718 h 2556892"/>
                <a:gd name="connsiteX60-4041" fmla="*/ 1002629 w 2886163"/>
                <a:gd name="connsiteY60-4042" fmla="*/ 829759 h 2556892"/>
                <a:gd name="connsiteX61-4043" fmla="*/ 1144680 w 2886163"/>
                <a:gd name="connsiteY61-4044" fmla="*/ 462450 h 2556892"/>
                <a:gd name="connsiteX62-4045" fmla="*/ 1237082 w 2886163"/>
                <a:gd name="connsiteY62-4046" fmla="*/ 327755 h 2556892"/>
                <a:gd name="connsiteX63-4047" fmla="*/ 1397521 w 2886163"/>
                <a:gd name="connsiteY63-4048" fmla="*/ 243628 h 2556892"/>
                <a:gd name="connsiteX64-4049" fmla="*/ 1537732 w 2886163"/>
                <a:gd name="connsiteY64-4050" fmla="*/ 170074 h 2556892"/>
                <a:gd name="connsiteX65-4051" fmla="*/ 1592898 w 2886163"/>
                <a:gd name="connsiteY65-4052" fmla="*/ 129160 h 2556892"/>
                <a:gd name="connsiteX66-4053" fmla="*/ 1683262 w 2886163"/>
                <a:gd name="connsiteY66-4054" fmla="*/ 35759 h 2556892"/>
                <a:gd name="connsiteX67-4055" fmla="*/ 1777702 w 2886163"/>
                <a:gd name="connsiteY67-4056" fmla="*/ 139274 h 2556892"/>
                <a:gd name="connsiteX68-4057" fmla="*/ 1911938 w 2886163"/>
                <a:gd name="connsiteY68-4058" fmla="*/ 215126 h 2556892"/>
                <a:gd name="connsiteX69-4059" fmla="*/ 1955706 w 2886163"/>
                <a:gd name="connsiteY69-4060" fmla="*/ 233819 h 2556892"/>
                <a:gd name="connsiteX70-4061" fmla="*/ 1966643 w 2886163"/>
                <a:gd name="connsiteY70-4062" fmla="*/ 230756 h 2556892"/>
                <a:gd name="connsiteX71-4063" fmla="*/ 1969287 w 2886163"/>
                <a:gd name="connsiteY71-4064" fmla="*/ 230053 h 2556892"/>
                <a:gd name="connsiteX72-4065" fmla="*/ 2019050 w 2886163"/>
                <a:gd name="connsiteY72-4066" fmla="*/ 186624 h 2556892"/>
                <a:gd name="connsiteX73-4067" fmla="*/ 2082031 w 2886163"/>
                <a:gd name="connsiteY73-4068" fmla="*/ 93762 h 2556892"/>
                <a:gd name="connsiteX74-4069" fmla="*/ 2086941 w 2886163"/>
                <a:gd name="connsiteY74-4070" fmla="*/ 0 h 2556892"/>
                <a:gd name="connsiteX0-4071" fmla="*/ 2501286 w 2886163"/>
                <a:gd name="connsiteY0-4072" fmla="*/ 1100528 h 2556892"/>
                <a:gd name="connsiteX1-4073" fmla="*/ 2492092 w 2886163"/>
                <a:gd name="connsiteY1-4074" fmla="*/ 1180518 h 2556892"/>
                <a:gd name="connsiteX2-4075" fmla="*/ 2464509 w 2886163"/>
                <a:gd name="connsiteY2-4076" fmla="*/ 1293147 h 2556892"/>
                <a:gd name="connsiteX3-4077" fmla="*/ 2452557 w 2886163"/>
                <a:gd name="connsiteY3-4078" fmla="*/ 1314294 h 2556892"/>
                <a:gd name="connsiteX4-4079" fmla="*/ 2453017 w 2886163"/>
                <a:gd name="connsiteY4-4080" fmla="*/ 1317972 h 2556892"/>
                <a:gd name="connsiteX5-4081" fmla="*/ 2452097 w 2886163"/>
                <a:gd name="connsiteY5-4082" fmla="*/ 1334981 h 2556892"/>
                <a:gd name="connsiteX6-4083" fmla="*/ 2486575 w 2886163"/>
                <a:gd name="connsiteY6-4084" fmla="*/ 1298204 h 2556892"/>
                <a:gd name="connsiteX7-4085" fmla="*/ 2518296 w 2886163"/>
                <a:gd name="connsiteY7-4086" fmla="*/ 1266944 h 2556892"/>
                <a:gd name="connsiteX8-4087" fmla="*/ 2526110 w 2886163"/>
                <a:gd name="connsiteY8-4088" fmla="*/ 1243499 h 2556892"/>
                <a:gd name="connsiteX9-4089" fmla="*/ 2505883 w 2886163"/>
                <a:gd name="connsiteY9-4090" fmla="*/ 1129031 h 2556892"/>
                <a:gd name="connsiteX10-4091" fmla="*/ 2501286 w 2886163"/>
                <a:gd name="connsiteY10-4092" fmla="*/ 1100528 h 2556892"/>
                <a:gd name="connsiteX11-4093" fmla="*/ 2086941 w 2886163"/>
                <a:gd name="connsiteY11-4094" fmla="*/ 0 h 2556892"/>
                <a:gd name="connsiteX12-4095" fmla="*/ 2145931 w 2886163"/>
                <a:gd name="connsiteY12-4096" fmla="*/ 92843 h 2556892"/>
                <a:gd name="connsiteX13-4097" fmla="*/ 2145711 w 2886163"/>
                <a:gd name="connsiteY13-4098" fmla="*/ 95772 h 2556892"/>
                <a:gd name="connsiteX14-4099" fmla="*/ 2342226 w 2886163"/>
                <a:gd name="connsiteY14-4100" fmla="*/ 146169 h 2556892"/>
                <a:gd name="connsiteX15-4101" fmla="*/ 2509101 w 2886163"/>
                <a:gd name="connsiteY15-4102" fmla="*/ 214666 h 2556892"/>
                <a:gd name="connsiteX16-4103" fmla="*/ 2625868 w 2886163"/>
                <a:gd name="connsiteY16-4104" fmla="*/ 296494 h 2556892"/>
                <a:gd name="connsiteX17-4105" fmla="*/ 2692066 w 2886163"/>
                <a:gd name="connsiteY17-4106" fmla="*/ 382460 h 2556892"/>
                <a:gd name="connsiteX18-4107" fmla="*/ 2730222 w 2886163"/>
                <a:gd name="connsiteY18-4108" fmla="*/ 459692 h 2556892"/>
                <a:gd name="connsiteX19-4109" fmla="*/ 2761023 w 2886163"/>
                <a:gd name="connsiteY19-4110" fmla="*/ 561747 h 2556892"/>
                <a:gd name="connsiteX20-4111" fmla="*/ 2784008 w 2886163"/>
                <a:gd name="connsiteY20-4112" fmla="*/ 666102 h 2556892"/>
                <a:gd name="connsiteX21-4113" fmla="*/ 2803776 w 2886163"/>
                <a:gd name="connsiteY21-4114" fmla="*/ 779650 h 2556892"/>
                <a:gd name="connsiteX22-4115" fmla="*/ 2822164 w 2886163"/>
                <a:gd name="connsiteY22-4116" fmla="*/ 882626 h 2556892"/>
                <a:gd name="connsiteX23-4117" fmla="*/ 2829060 w 2886163"/>
                <a:gd name="connsiteY23-4118" fmla="*/ 938251 h 2556892"/>
                <a:gd name="connsiteX24-4119" fmla="*/ 2852045 w 2886163"/>
                <a:gd name="connsiteY24-4120" fmla="*/ 1122135 h 2556892"/>
                <a:gd name="connsiteX25-4121" fmla="*/ 2869514 w 2886163"/>
                <a:gd name="connsiteY25-4122" fmla="*/ 1265565 h 2556892"/>
                <a:gd name="connsiteX26-4123" fmla="*/ 2879628 w 2886163"/>
                <a:gd name="connsiteY26-4124" fmla="*/ 1355208 h 2556892"/>
                <a:gd name="connsiteX27-4125" fmla="*/ 2886064 w 2886163"/>
                <a:gd name="connsiteY27-4126" fmla="*/ 1424625 h 2556892"/>
                <a:gd name="connsiteX28-4127" fmla="*/ 2872273 w 2886163"/>
                <a:gd name="connsiteY28-4128" fmla="*/ 1444852 h 2556892"/>
                <a:gd name="connsiteX29-4129" fmla="*/ 2660346 w 2886163"/>
                <a:gd name="connsiteY29-4130" fmla="*/ 1543690 h 2556892"/>
                <a:gd name="connsiteX30-4131" fmla="*/ 2447500 w 2886163"/>
                <a:gd name="connsiteY30-4132" fmla="*/ 1641608 h 2556892"/>
                <a:gd name="connsiteX31-4133" fmla="*/ 2446581 w 2886163"/>
                <a:gd name="connsiteY31-4134" fmla="*/ 1783659 h 2556892"/>
                <a:gd name="connsiteX32-4135" fmla="*/ 2451178 w 2886163"/>
                <a:gd name="connsiteY32-4136" fmla="*/ 2127522 h 2556892"/>
                <a:gd name="connsiteX33-4137" fmla="*/ 2457614 w 2886163"/>
                <a:gd name="connsiteY33-4138" fmla="*/ 2556892 h 2556892"/>
                <a:gd name="connsiteX34-4139" fmla="*/ 1261906 w 2886163"/>
                <a:gd name="connsiteY34-4140" fmla="*/ 2556892 h 2556892"/>
                <a:gd name="connsiteX35-4141" fmla="*/ 1281674 w 2886163"/>
                <a:gd name="connsiteY35-4142" fmla="*/ 2299914 h 2556892"/>
                <a:gd name="connsiteX36-4143" fmla="*/ 1306498 w 2886163"/>
                <a:gd name="connsiteY36-4144" fmla="*/ 2083390 h 2556892"/>
                <a:gd name="connsiteX37-4145" fmla="*/ 1330403 w 2886163"/>
                <a:gd name="connsiteY37-4146" fmla="*/ 1927088 h 2556892"/>
                <a:gd name="connsiteX38-4147" fmla="*/ 1372696 w 2886163"/>
                <a:gd name="connsiteY38-4148" fmla="*/ 1718839 h 2556892"/>
                <a:gd name="connsiteX39-4149" fmla="*/ 1406255 w 2886163"/>
                <a:gd name="connsiteY39-4150" fmla="*/ 1619082 h 2556892"/>
                <a:gd name="connsiteX40-4151" fmla="*/ 1413611 w 2886163"/>
                <a:gd name="connsiteY40-4152" fmla="*/ 1591040 h 2556892"/>
                <a:gd name="connsiteX41-4153" fmla="*/ 1406255 w 2886163"/>
                <a:gd name="connsiteY41-4154" fmla="*/ 1583225 h 2556892"/>
                <a:gd name="connsiteX42-4155" fmla="*/ 1379592 w 2886163"/>
                <a:gd name="connsiteY42-4156" fmla="*/ 1470596 h 2556892"/>
                <a:gd name="connsiteX43-4157" fmla="*/ 1357986 w 2886163"/>
                <a:gd name="connsiteY43-4158" fmla="*/ 1374516 h 2556892"/>
                <a:gd name="connsiteX44-4159" fmla="*/ 1319370 w 2886163"/>
                <a:gd name="connsiteY44-4160" fmla="*/ 1212698 h 2556892"/>
                <a:gd name="connsiteX45-4161" fmla="*/ 1296384 w 2886163"/>
                <a:gd name="connsiteY45-4162" fmla="*/ 1106964 h 2556892"/>
                <a:gd name="connsiteX46-4163" fmla="*/ 1287650 w 2886163"/>
                <a:gd name="connsiteY46-4164" fmla="*/ 1086737 h 2556892"/>
                <a:gd name="connsiteX47-4165" fmla="*/ 1126291 w 2886163"/>
                <a:gd name="connsiteY47-4166" fmla="*/ 1342336 h 2556892"/>
                <a:gd name="connsiteX48-4167" fmla="*/ 961255 w 2886163"/>
                <a:gd name="connsiteY48-4168" fmla="*/ 1506453 h 2556892"/>
                <a:gd name="connsiteX49-4169" fmla="*/ 764959 w 2886163"/>
                <a:gd name="connsiteY49-4170" fmla="*/ 1636091 h 2556892"/>
                <a:gd name="connsiteX50-4171" fmla="*/ 493729 w 2886163"/>
                <a:gd name="connsiteY50-4172" fmla="*/ 1753318 h 2556892"/>
                <a:gd name="connsiteX51-4173" fmla="*/ 271689 w 2886163"/>
                <a:gd name="connsiteY51-4174" fmla="*/ 1791474 h 2556892"/>
                <a:gd name="connsiteX52-4175" fmla="*/ 81829 w 2886163"/>
                <a:gd name="connsiteY52-4176" fmla="*/ 1787336 h 2556892"/>
                <a:gd name="connsiteX53-4177" fmla="*/ 0 w 2886163"/>
                <a:gd name="connsiteY53-4178" fmla="*/ 1591499 h 2556892"/>
                <a:gd name="connsiteX54-4179" fmla="*/ 47350 w 2886163"/>
                <a:gd name="connsiteY54-4180" fmla="*/ 1572192 h 2556892"/>
                <a:gd name="connsiteX55-4181" fmla="*/ 307087 w 2886163"/>
                <a:gd name="connsiteY55-4182" fmla="*/ 1484387 h 2556892"/>
                <a:gd name="connsiteX56-4183" fmla="*/ 416958 w 2886163"/>
                <a:gd name="connsiteY56-4184" fmla="*/ 1438416 h 2556892"/>
                <a:gd name="connsiteX57-4185" fmla="*/ 575558 w 2886163"/>
                <a:gd name="connsiteY57-4186" fmla="*/ 1349692 h 2556892"/>
                <a:gd name="connsiteX58-4187" fmla="*/ 782428 w 2886163"/>
                <a:gd name="connsiteY58-4188" fmla="*/ 1212698 h 2556892"/>
                <a:gd name="connsiteX59-4189" fmla="*/ 834835 w 2886163"/>
                <a:gd name="connsiteY59-4190" fmla="*/ 1149718 h 2556892"/>
                <a:gd name="connsiteX60-4191" fmla="*/ 1002629 w 2886163"/>
                <a:gd name="connsiteY60-4192" fmla="*/ 829759 h 2556892"/>
                <a:gd name="connsiteX61-4193" fmla="*/ 1144680 w 2886163"/>
                <a:gd name="connsiteY61-4194" fmla="*/ 462450 h 2556892"/>
                <a:gd name="connsiteX62-4195" fmla="*/ 1237082 w 2886163"/>
                <a:gd name="connsiteY62-4196" fmla="*/ 327755 h 2556892"/>
                <a:gd name="connsiteX63-4197" fmla="*/ 1397521 w 2886163"/>
                <a:gd name="connsiteY63-4198" fmla="*/ 243628 h 2556892"/>
                <a:gd name="connsiteX64-4199" fmla="*/ 1537732 w 2886163"/>
                <a:gd name="connsiteY64-4200" fmla="*/ 170074 h 2556892"/>
                <a:gd name="connsiteX65-4201" fmla="*/ 1592898 w 2886163"/>
                <a:gd name="connsiteY65-4202" fmla="*/ 129160 h 2556892"/>
                <a:gd name="connsiteX66-4203" fmla="*/ 1683262 w 2886163"/>
                <a:gd name="connsiteY66-4204" fmla="*/ 35759 h 2556892"/>
                <a:gd name="connsiteX67-4205" fmla="*/ 1777702 w 2886163"/>
                <a:gd name="connsiteY67-4206" fmla="*/ 139274 h 2556892"/>
                <a:gd name="connsiteX68-4207" fmla="*/ 1911938 w 2886163"/>
                <a:gd name="connsiteY68-4208" fmla="*/ 215126 h 2556892"/>
                <a:gd name="connsiteX69-4209" fmla="*/ 1955706 w 2886163"/>
                <a:gd name="connsiteY69-4210" fmla="*/ 233819 h 2556892"/>
                <a:gd name="connsiteX70-4211" fmla="*/ 1966643 w 2886163"/>
                <a:gd name="connsiteY70-4212" fmla="*/ 230756 h 2556892"/>
                <a:gd name="connsiteX71-4213" fmla="*/ 1969287 w 2886163"/>
                <a:gd name="connsiteY71-4214" fmla="*/ 230053 h 2556892"/>
                <a:gd name="connsiteX72-4215" fmla="*/ 2019050 w 2886163"/>
                <a:gd name="connsiteY72-4216" fmla="*/ 186624 h 2556892"/>
                <a:gd name="connsiteX73-4217" fmla="*/ 2082031 w 2886163"/>
                <a:gd name="connsiteY73-4218" fmla="*/ 93762 h 2556892"/>
                <a:gd name="connsiteX74-4219" fmla="*/ 2086941 w 2886163"/>
                <a:gd name="connsiteY74-4220" fmla="*/ 0 h 2556892"/>
                <a:gd name="connsiteX0-4221" fmla="*/ 2501286 w 2886163"/>
                <a:gd name="connsiteY0-4222" fmla="*/ 1100528 h 2556892"/>
                <a:gd name="connsiteX1-4223" fmla="*/ 2492092 w 2886163"/>
                <a:gd name="connsiteY1-4224" fmla="*/ 1180518 h 2556892"/>
                <a:gd name="connsiteX2-4225" fmla="*/ 2464509 w 2886163"/>
                <a:gd name="connsiteY2-4226" fmla="*/ 1293147 h 2556892"/>
                <a:gd name="connsiteX3-4227" fmla="*/ 2452557 w 2886163"/>
                <a:gd name="connsiteY3-4228" fmla="*/ 1314294 h 2556892"/>
                <a:gd name="connsiteX4-4229" fmla="*/ 2453017 w 2886163"/>
                <a:gd name="connsiteY4-4230" fmla="*/ 1317972 h 2556892"/>
                <a:gd name="connsiteX5-4231" fmla="*/ 2452097 w 2886163"/>
                <a:gd name="connsiteY5-4232" fmla="*/ 1334981 h 2556892"/>
                <a:gd name="connsiteX6-4233" fmla="*/ 2486575 w 2886163"/>
                <a:gd name="connsiteY6-4234" fmla="*/ 1298204 h 2556892"/>
                <a:gd name="connsiteX7-4235" fmla="*/ 2518296 w 2886163"/>
                <a:gd name="connsiteY7-4236" fmla="*/ 1266944 h 2556892"/>
                <a:gd name="connsiteX8-4237" fmla="*/ 2526110 w 2886163"/>
                <a:gd name="connsiteY8-4238" fmla="*/ 1243499 h 2556892"/>
                <a:gd name="connsiteX9-4239" fmla="*/ 2505883 w 2886163"/>
                <a:gd name="connsiteY9-4240" fmla="*/ 1129031 h 2556892"/>
                <a:gd name="connsiteX10-4241" fmla="*/ 2501286 w 2886163"/>
                <a:gd name="connsiteY10-4242" fmla="*/ 1100528 h 2556892"/>
                <a:gd name="connsiteX11-4243" fmla="*/ 2086941 w 2886163"/>
                <a:gd name="connsiteY11-4244" fmla="*/ 0 h 2556892"/>
                <a:gd name="connsiteX12-4245" fmla="*/ 2145931 w 2886163"/>
                <a:gd name="connsiteY12-4246" fmla="*/ 92843 h 2556892"/>
                <a:gd name="connsiteX13-4247" fmla="*/ 2145711 w 2886163"/>
                <a:gd name="connsiteY13-4248" fmla="*/ 95772 h 2556892"/>
                <a:gd name="connsiteX14-4249" fmla="*/ 2342226 w 2886163"/>
                <a:gd name="connsiteY14-4250" fmla="*/ 146169 h 2556892"/>
                <a:gd name="connsiteX15-4251" fmla="*/ 2509101 w 2886163"/>
                <a:gd name="connsiteY15-4252" fmla="*/ 214666 h 2556892"/>
                <a:gd name="connsiteX16-4253" fmla="*/ 2625868 w 2886163"/>
                <a:gd name="connsiteY16-4254" fmla="*/ 296494 h 2556892"/>
                <a:gd name="connsiteX17-4255" fmla="*/ 2692066 w 2886163"/>
                <a:gd name="connsiteY17-4256" fmla="*/ 382460 h 2556892"/>
                <a:gd name="connsiteX18-4257" fmla="*/ 2730222 w 2886163"/>
                <a:gd name="connsiteY18-4258" fmla="*/ 459692 h 2556892"/>
                <a:gd name="connsiteX19-4259" fmla="*/ 2761023 w 2886163"/>
                <a:gd name="connsiteY19-4260" fmla="*/ 561747 h 2556892"/>
                <a:gd name="connsiteX20-4261" fmla="*/ 2784008 w 2886163"/>
                <a:gd name="connsiteY20-4262" fmla="*/ 666102 h 2556892"/>
                <a:gd name="connsiteX21-4263" fmla="*/ 2803776 w 2886163"/>
                <a:gd name="connsiteY21-4264" fmla="*/ 779650 h 2556892"/>
                <a:gd name="connsiteX22-4265" fmla="*/ 2822164 w 2886163"/>
                <a:gd name="connsiteY22-4266" fmla="*/ 882626 h 2556892"/>
                <a:gd name="connsiteX23-4267" fmla="*/ 2829060 w 2886163"/>
                <a:gd name="connsiteY23-4268" fmla="*/ 938251 h 2556892"/>
                <a:gd name="connsiteX24-4269" fmla="*/ 2852045 w 2886163"/>
                <a:gd name="connsiteY24-4270" fmla="*/ 1122135 h 2556892"/>
                <a:gd name="connsiteX25-4271" fmla="*/ 2869514 w 2886163"/>
                <a:gd name="connsiteY25-4272" fmla="*/ 1265565 h 2556892"/>
                <a:gd name="connsiteX26-4273" fmla="*/ 2879628 w 2886163"/>
                <a:gd name="connsiteY26-4274" fmla="*/ 1355208 h 2556892"/>
                <a:gd name="connsiteX27-4275" fmla="*/ 2886064 w 2886163"/>
                <a:gd name="connsiteY27-4276" fmla="*/ 1424625 h 2556892"/>
                <a:gd name="connsiteX28-4277" fmla="*/ 2872273 w 2886163"/>
                <a:gd name="connsiteY28-4278" fmla="*/ 1444852 h 2556892"/>
                <a:gd name="connsiteX29-4279" fmla="*/ 2660346 w 2886163"/>
                <a:gd name="connsiteY29-4280" fmla="*/ 1543690 h 2556892"/>
                <a:gd name="connsiteX30-4281" fmla="*/ 2447500 w 2886163"/>
                <a:gd name="connsiteY30-4282" fmla="*/ 1641608 h 2556892"/>
                <a:gd name="connsiteX31-4283" fmla="*/ 2446581 w 2886163"/>
                <a:gd name="connsiteY31-4284" fmla="*/ 1783659 h 2556892"/>
                <a:gd name="connsiteX32-4285" fmla="*/ 2451178 w 2886163"/>
                <a:gd name="connsiteY32-4286" fmla="*/ 2127522 h 2556892"/>
                <a:gd name="connsiteX33-4287" fmla="*/ 2457614 w 2886163"/>
                <a:gd name="connsiteY33-4288" fmla="*/ 2556892 h 2556892"/>
                <a:gd name="connsiteX34-4289" fmla="*/ 1261906 w 2886163"/>
                <a:gd name="connsiteY34-4290" fmla="*/ 2556892 h 2556892"/>
                <a:gd name="connsiteX35-4291" fmla="*/ 1281674 w 2886163"/>
                <a:gd name="connsiteY35-4292" fmla="*/ 2299914 h 2556892"/>
                <a:gd name="connsiteX36-4293" fmla="*/ 1306498 w 2886163"/>
                <a:gd name="connsiteY36-4294" fmla="*/ 2083390 h 2556892"/>
                <a:gd name="connsiteX37-4295" fmla="*/ 1330403 w 2886163"/>
                <a:gd name="connsiteY37-4296" fmla="*/ 1927088 h 2556892"/>
                <a:gd name="connsiteX38-4297" fmla="*/ 1372696 w 2886163"/>
                <a:gd name="connsiteY38-4298" fmla="*/ 1718839 h 2556892"/>
                <a:gd name="connsiteX39-4299" fmla="*/ 1406255 w 2886163"/>
                <a:gd name="connsiteY39-4300" fmla="*/ 1619082 h 2556892"/>
                <a:gd name="connsiteX40-4301" fmla="*/ 1413611 w 2886163"/>
                <a:gd name="connsiteY40-4302" fmla="*/ 1591040 h 2556892"/>
                <a:gd name="connsiteX41-4303" fmla="*/ 1406255 w 2886163"/>
                <a:gd name="connsiteY41-4304" fmla="*/ 1583225 h 2556892"/>
                <a:gd name="connsiteX42-4305" fmla="*/ 1379592 w 2886163"/>
                <a:gd name="connsiteY42-4306" fmla="*/ 1470596 h 2556892"/>
                <a:gd name="connsiteX43-4307" fmla="*/ 1357986 w 2886163"/>
                <a:gd name="connsiteY43-4308" fmla="*/ 1374516 h 2556892"/>
                <a:gd name="connsiteX44-4309" fmla="*/ 1319370 w 2886163"/>
                <a:gd name="connsiteY44-4310" fmla="*/ 1212698 h 2556892"/>
                <a:gd name="connsiteX45-4311" fmla="*/ 1296384 w 2886163"/>
                <a:gd name="connsiteY45-4312" fmla="*/ 1106964 h 2556892"/>
                <a:gd name="connsiteX46-4313" fmla="*/ 1287650 w 2886163"/>
                <a:gd name="connsiteY46-4314" fmla="*/ 1086737 h 2556892"/>
                <a:gd name="connsiteX47-4315" fmla="*/ 1126291 w 2886163"/>
                <a:gd name="connsiteY47-4316" fmla="*/ 1342336 h 2556892"/>
                <a:gd name="connsiteX48-4317" fmla="*/ 961255 w 2886163"/>
                <a:gd name="connsiteY48-4318" fmla="*/ 1506453 h 2556892"/>
                <a:gd name="connsiteX49-4319" fmla="*/ 764959 w 2886163"/>
                <a:gd name="connsiteY49-4320" fmla="*/ 1636091 h 2556892"/>
                <a:gd name="connsiteX50-4321" fmla="*/ 493729 w 2886163"/>
                <a:gd name="connsiteY50-4322" fmla="*/ 1753318 h 2556892"/>
                <a:gd name="connsiteX51-4323" fmla="*/ 271689 w 2886163"/>
                <a:gd name="connsiteY51-4324" fmla="*/ 1791474 h 2556892"/>
                <a:gd name="connsiteX52-4325" fmla="*/ 81829 w 2886163"/>
                <a:gd name="connsiteY52-4326" fmla="*/ 1787336 h 2556892"/>
                <a:gd name="connsiteX53-4327" fmla="*/ 0 w 2886163"/>
                <a:gd name="connsiteY53-4328" fmla="*/ 1591499 h 2556892"/>
                <a:gd name="connsiteX54-4329" fmla="*/ 47350 w 2886163"/>
                <a:gd name="connsiteY54-4330" fmla="*/ 1572192 h 2556892"/>
                <a:gd name="connsiteX55-4331" fmla="*/ 307087 w 2886163"/>
                <a:gd name="connsiteY55-4332" fmla="*/ 1484387 h 2556892"/>
                <a:gd name="connsiteX56-4333" fmla="*/ 416958 w 2886163"/>
                <a:gd name="connsiteY56-4334" fmla="*/ 1438416 h 2556892"/>
                <a:gd name="connsiteX57-4335" fmla="*/ 575558 w 2886163"/>
                <a:gd name="connsiteY57-4336" fmla="*/ 1349692 h 2556892"/>
                <a:gd name="connsiteX58-4337" fmla="*/ 782428 w 2886163"/>
                <a:gd name="connsiteY58-4338" fmla="*/ 1212698 h 2556892"/>
                <a:gd name="connsiteX59-4339" fmla="*/ 834835 w 2886163"/>
                <a:gd name="connsiteY59-4340" fmla="*/ 1149718 h 2556892"/>
                <a:gd name="connsiteX60-4341" fmla="*/ 1002629 w 2886163"/>
                <a:gd name="connsiteY60-4342" fmla="*/ 829759 h 2556892"/>
                <a:gd name="connsiteX61-4343" fmla="*/ 1144680 w 2886163"/>
                <a:gd name="connsiteY61-4344" fmla="*/ 462450 h 2556892"/>
                <a:gd name="connsiteX62-4345" fmla="*/ 1237082 w 2886163"/>
                <a:gd name="connsiteY62-4346" fmla="*/ 327755 h 2556892"/>
                <a:gd name="connsiteX63-4347" fmla="*/ 1397521 w 2886163"/>
                <a:gd name="connsiteY63-4348" fmla="*/ 243628 h 2556892"/>
                <a:gd name="connsiteX64-4349" fmla="*/ 1537732 w 2886163"/>
                <a:gd name="connsiteY64-4350" fmla="*/ 170074 h 2556892"/>
                <a:gd name="connsiteX65-4351" fmla="*/ 1592898 w 2886163"/>
                <a:gd name="connsiteY65-4352" fmla="*/ 129160 h 2556892"/>
                <a:gd name="connsiteX66-4353" fmla="*/ 1683262 w 2886163"/>
                <a:gd name="connsiteY66-4354" fmla="*/ 35759 h 2556892"/>
                <a:gd name="connsiteX67-4355" fmla="*/ 1777702 w 2886163"/>
                <a:gd name="connsiteY67-4356" fmla="*/ 139274 h 2556892"/>
                <a:gd name="connsiteX68-4357" fmla="*/ 1911938 w 2886163"/>
                <a:gd name="connsiteY68-4358" fmla="*/ 215126 h 2556892"/>
                <a:gd name="connsiteX69-4359" fmla="*/ 1955706 w 2886163"/>
                <a:gd name="connsiteY69-4360" fmla="*/ 233819 h 2556892"/>
                <a:gd name="connsiteX70-4361" fmla="*/ 1966643 w 2886163"/>
                <a:gd name="connsiteY70-4362" fmla="*/ 230756 h 2556892"/>
                <a:gd name="connsiteX71-4363" fmla="*/ 1969287 w 2886163"/>
                <a:gd name="connsiteY71-4364" fmla="*/ 230053 h 2556892"/>
                <a:gd name="connsiteX72-4365" fmla="*/ 2019050 w 2886163"/>
                <a:gd name="connsiteY72-4366" fmla="*/ 186624 h 2556892"/>
                <a:gd name="connsiteX73-4367" fmla="*/ 2082031 w 2886163"/>
                <a:gd name="connsiteY73-4368" fmla="*/ 93762 h 2556892"/>
                <a:gd name="connsiteX74-4369" fmla="*/ 2086941 w 2886163"/>
                <a:gd name="connsiteY74-4370" fmla="*/ 0 h 2556892"/>
                <a:gd name="connsiteX0-4371" fmla="*/ 2501286 w 2886163"/>
                <a:gd name="connsiteY0-4372" fmla="*/ 1100528 h 2556892"/>
                <a:gd name="connsiteX1-4373" fmla="*/ 2492092 w 2886163"/>
                <a:gd name="connsiteY1-4374" fmla="*/ 1180518 h 2556892"/>
                <a:gd name="connsiteX2-4375" fmla="*/ 2464509 w 2886163"/>
                <a:gd name="connsiteY2-4376" fmla="*/ 1293147 h 2556892"/>
                <a:gd name="connsiteX3-4377" fmla="*/ 2452557 w 2886163"/>
                <a:gd name="connsiteY3-4378" fmla="*/ 1314294 h 2556892"/>
                <a:gd name="connsiteX4-4379" fmla="*/ 2453017 w 2886163"/>
                <a:gd name="connsiteY4-4380" fmla="*/ 1317972 h 2556892"/>
                <a:gd name="connsiteX5-4381" fmla="*/ 2452097 w 2886163"/>
                <a:gd name="connsiteY5-4382" fmla="*/ 1334981 h 2556892"/>
                <a:gd name="connsiteX6-4383" fmla="*/ 2486575 w 2886163"/>
                <a:gd name="connsiteY6-4384" fmla="*/ 1298204 h 2556892"/>
                <a:gd name="connsiteX7-4385" fmla="*/ 2518296 w 2886163"/>
                <a:gd name="connsiteY7-4386" fmla="*/ 1266944 h 2556892"/>
                <a:gd name="connsiteX8-4387" fmla="*/ 2526110 w 2886163"/>
                <a:gd name="connsiteY8-4388" fmla="*/ 1243499 h 2556892"/>
                <a:gd name="connsiteX9-4389" fmla="*/ 2505883 w 2886163"/>
                <a:gd name="connsiteY9-4390" fmla="*/ 1129031 h 2556892"/>
                <a:gd name="connsiteX10-4391" fmla="*/ 2501286 w 2886163"/>
                <a:gd name="connsiteY10-4392" fmla="*/ 1100528 h 2556892"/>
                <a:gd name="connsiteX11-4393" fmla="*/ 2086941 w 2886163"/>
                <a:gd name="connsiteY11-4394" fmla="*/ 0 h 2556892"/>
                <a:gd name="connsiteX12-4395" fmla="*/ 2145931 w 2886163"/>
                <a:gd name="connsiteY12-4396" fmla="*/ 92843 h 2556892"/>
                <a:gd name="connsiteX13-4397" fmla="*/ 2145711 w 2886163"/>
                <a:gd name="connsiteY13-4398" fmla="*/ 95772 h 2556892"/>
                <a:gd name="connsiteX14-4399" fmla="*/ 2342226 w 2886163"/>
                <a:gd name="connsiteY14-4400" fmla="*/ 146169 h 2556892"/>
                <a:gd name="connsiteX15-4401" fmla="*/ 2509101 w 2886163"/>
                <a:gd name="connsiteY15-4402" fmla="*/ 214666 h 2556892"/>
                <a:gd name="connsiteX16-4403" fmla="*/ 2625868 w 2886163"/>
                <a:gd name="connsiteY16-4404" fmla="*/ 296494 h 2556892"/>
                <a:gd name="connsiteX17-4405" fmla="*/ 2692066 w 2886163"/>
                <a:gd name="connsiteY17-4406" fmla="*/ 382460 h 2556892"/>
                <a:gd name="connsiteX18-4407" fmla="*/ 2730222 w 2886163"/>
                <a:gd name="connsiteY18-4408" fmla="*/ 459692 h 2556892"/>
                <a:gd name="connsiteX19-4409" fmla="*/ 2761023 w 2886163"/>
                <a:gd name="connsiteY19-4410" fmla="*/ 561747 h 2556892"/>
                <a:gd name="connsiteX20-4411" fmla="*/ 2784008 w 2886163"/>
                <a:gd name="connsiteY20-4412" fmla="*/ 666102 h 2556892"/>
                <a:gd name="connsiteX21-4413" fmla="*/ 2803776 w 2886163"/>
                <a:gd name="connsiteY21-4414" fmla="*/ 779650 h 2556892"/>
                <a:gd name="connsiteX22-4415" fmla="*/ 2822164 w 2886163"/>
                <a:gd name="connsiteY22-4416" fmla="*/ 882626 h 2556892"/>
                <a:gd name="connsiteX23-4417" fmla="*/ 2829060 w 2886163"/>
                <a:gd name="connsiteY23-4418" fmla="*/ 938251 h 2556892"/>
                <a:gd name="connsiteX24-4419" fmla="*/ 2852045 w 2886163"/>
                <a:gd name="connsiteY24-4420" fmla="*/ 1122135 h 2556892"/>
                <a:gd name="connsiteX25-4421" fmla="*/ 2869514 w 2886163"/>
                <a:gd name="connsiteY25-4422" fmla="*/ 1265565 h 2556892"/>
                <a:gd name="connsiteX26-4423" fmla="*/ 2879628 w 2886163"/>
                <a:gd name="connsiteY26-4424" fmla="*/ 1355208 h 2556892"/>
                <a:gd name="connsiteX27-4425" fmla="*/ 2886064 w 2886163"/>
                <a:gd name="connsiteY27-4426" fmla="*/ 1424625 h 2556892"/>
                <a:gd name="connsiteX28-4427" fmla="*/ 2872273 w 2886163"/>
                <a:gd name="connsiteY28-4428" fmla="*/ 1444852 h 2556892"/>
                <a:gd name="connsiteX29-4429" fmla="*/ 2660346 w 2886163"/>
                <a:gd name="connsiteY29-4430" fmla="*/ 1543690 h 2556892"/>
                <a:gd name="connsiteX30-4431" fmla="*/ 2447500 w 2886163"/>
                <a:gd name="connsiteY30-4432" fmla="*/ 1641608 h 2556892"/>
                <a:gd name="connsiteX31-4433" fmla="*/ 2446581 w 2886163"/>
                <a:gd name="connsiteY31-4434" fmla="*/ 1783659 h 2556892"/>
                <a:gd name="connsiteX32-4435" fmla="*/ 2451178 w 2886163"/>
                <a:gd name="connsiteY32-4436" fmla="*/ 2127522 h 2556892"/>
                <a:gd name="connsiteX33-4437" fmla="*/ 2457614 w 2886163"/>
                <a:gd name="connsiteY33-4438" fmla="*/ 2556892 h 2556892"/>
                <a:gd name="connsiteX34-4439" fmla="*/ 1261906 w 2886163"/>
                <a:gd name="connsiteY34-4440" fmla="*/ 2556892 h 2556892"/>
                <a:gd name="connsiteX35-4441" fmla="*/ 1281674 w 2886163"/>
                <a:gd name="connsiteY35-4442" fmla="*/ 2299914 h 2556892"/>
                <a:gd name="connsiteX36-4443" fmla="*/ 1306498 w 2886163"/>
                <a:gd name="connsiteY36-4444" fmla="*/ 2083390 h 2556892"/>
                <a:gd name="connsiteX37-4445" fmla="*/ 1330403 w 2886163"/>
                <a:gd name="connsiteY37-4446" fmla="*/ 1927088 h 2556892"/>
                <a:gd name="connsiteX38-4447" fmla="*/ 1372696 w 2886163"/>
                <a:gd name="connsiteY38-4448" fmla="*/ 1718839 h 2556892"/>
                <a:gd name="connsiteX39-4449" fmla="*/ 1406255 w 2886163"/>
                <a:gd name="connsiteY39-4450" fmla="*/ 1619082 h 2556892"/>
                <a:gd name="connsiteX40-4451" fmla="*/ 1413611 w 2886163"/>
                <a:gd name="connsiteY40-4452" fmla="*/ 1591040 h 2556892"/>
                <a:gd name="connsiteX41-4453" fmla="*/ 1379592 w 2886163"/>
                <a:gd name="connsiteY41-4454" fmla="*/ 1470596 h 2556892"/>
                <a:gd name="connsiteX42-4455" fmla="*/ 1357986 w 2886163"/>
                <a:gd name="connsiteY42-4456" fmla="*/ 1374516 h 2556892"/>
                <a:gd name="connsiteX43-4457" fmla="*/ 1319370 w 2886163"/>
                <a:gd name="connsiteY43-4458" fmla="*/ 1212698 h 2556892"/>
                <a:gd name="connsiteX44-4459" fmla="*/ 1296384 w 2886163"/>
                <a:gd name="connsiteY44-4460" fmla="*/ 1106964 h 2556892"/>
                <a:gd name="connsiteX45-4461" fmla="*/ 1287650 w 2886163"/>
                <a:gd name="connsiteY45-4462" fmla="*/ 1086737 h 2556892"/>
                <a:gd name="connsiteX46-4463" fmla="*/ 1126291 w 2886163"/>
                <a:gd name="connsiteY46-4464" fmla="*/ 1342336 h 2556892"/>
                <a:gd name="connsiteX47-4465" fmla="*/ 961255 w 2886163"/>
                <a:gd name="connsiteY47-4466" fmla="*/ 1506453 h 2556892"/>
                <a:gd name="connsiteX48-4467" fmla="*/ 764959 w 2886163"/>
                <a:gd name="connsiteY48-4468" fmla="*/ 1636091 h 2556892"/>
                <a:gd name="connsiteX49-4469" fmla="*/ 493729 w 2886163"/>
                <a:gd name="connsiteY49-4470" fmla="*/ 1753318 h 2556892"/>
                <a:gd name="connsiteX50-4471" fmla="*/ 271689 w 2886163"/>
                <a:gd name="connsiteY50-4472" fmla="*/ 1791474 h 2556892"/>
                <a:gd name="connsiteX51-4473" fmla="*/ 81829 w 2886163"/>
                <a:gd name="connsiteY51-4474" fmla="*/ 1787336 h 2556892"/>
                <a:gd name="connsiteX52-4475" fmla="*/ 0 w 2886163"/>
                <a:gd name="connsiteY52-4476" fmla="*/ 1591499 h 2556892"/>
                <a:gd name="connsiteX53-4477" fmla="*/ 47350 w 2886163"/>
                <a:gd name="connsiteY53-4478" fmla="*/ 1572192 h 2556892"/>
                <a:gd name="connsiteX54-4479" fmla="*/ 307087 w 2886163"/>
                <a:gd name="connsiteY54-4480" fmla="*/ 1484387 h 2556892"/>
                <a:gd name="connsiteX55-4481" fmla="*/ 416958 w 2886163"/>
                <a:gd name="connsiteY55-4482" fmla="*/ 1438416 h 2556892"/>
                <a:gd name="connsiteX56-4483" fmla="*/ 575558 w 2886163"/>
                <a:gd name="connsiteY56-4484" fmla="*/ 1349692 h 2556892"/>
                <a:gd name="connsiteX57-4485" fmla="*/ 782428 w 2886163"/>
                <a:gd name="connsiteY57-4486" fmla="*/ 1212698 h 2556892"/>
                <a:gd name="connsiteX58-4487" fmla="*/ 834835 w 2886163"/>
                <a:gd name="connsiteY58-4488" fmla="*/ 1149718 h 2556892"/>
                <a:gd name="connsiteX59-4489" fmla="*/ 1002629 w 2886163"/>
                <a:gd name="connsiteY59-4490" fmla="*/ 829759 h 2556892"/>
                <a:gd name="connsiteX60-4491" fmla="*/ 1144680 w 2886163"/>
                <a:gd name="connsiteY60-4492" fmla="*/ 462450 h 2556892"/>
                <a:gd name="connsiteX61-4493" fmla="*/ 1237082 w 2886163"/>
                <a:gd name="connsiteY61-4494" fmla="*/ 327755 h 2556892"/>
                <a:gd name="connsiteX62-4495" fmla="*/ 1397521 w 2886163"/>
                <a:gd name="connsiteY62-4496" fmla="*/ 243628 h 2556892"/>
                <a:gd name="connsiteX63-4497" fmla="*/ 1537732 w 2886163"/>
                <a:gd name="connsiteY63-4498" fmla="*/ 170074 h 2556892"/>
                <a:gd name="connsiteX64-4499" fmla="*/ 1592898 w 2886163"/>
                <a:gd name="connsiteY64-4500" fmla="*/ 129160 h 2556892"/>
                <a:gd name="connsiteX65-4501" fmla="*/ 1683262 w 2886163"/>
                <a:gd name="connsiteY65-4502" fmla="*/ 35759 h 2556892"/>
                <a:gd name="connsiteX66-4503" fmla="*/ 1777702 w 2886163"/>
                <a:gd name="connsiteY66-4504" fmla="*/ 139274 h 2556892"/>
                <a:gd name="connsiteX67-4505" fmla="*/ 1911938 w 2886163"/>
                <a:gd name="connsiteY67-4506" fmla="*/ 215126 h 2556892"/>
                <a:gd name="connsiteX68-4507" fmla="*/ 1955706 w 2886163"/>
                <a:gd name="connsiteY68-4508" fmla="*/ 233819 h 2556892"/>
                <a:gd name="connsiteX69-4509" fmla="*/ 1966643 w 2886163"/>
                <a:gd name="connsiteY69-4510" fmla="*/ 230756 h 2556892"/>
                <a:gd name="connsiteX70-4511" fmla="*/ 1969287 w 2886163"/>
                <a:gd name="connsiteY70-4512" fmla="*/ 230053 h 2556892"/>
                <a:gd name="connsiteX71-4513" fmla="*/ 2019050 w 2886163"/>
                <a:gd name="connsiteY71-4514" fmla="*/ 186624 h 2556892"/>
                <a:gd name="connsiteX72-4515" fmla="*/ 2082031 w 2886163"/>
                <a:gd name="connsiteY72-4516" fmla="*/ 93762 h 2556892"/>
                <a:gd name="connsiteX73-4517" fmla="*/ 2086941 w 2886163"/>
                <a:gd name="connsiteY73-4518" fmla="*/ 0 h 2556892"/>
                <a:gd name="connsiteX0-4519" fmla="*/ 2501286 w 2886163"/>
                <a:gd name="connsiteY0-4520" fmla="*/ 1100528 h 2556892"/>
                <a:gd name="connsiteX1-4521" fmla="*/ 2492092 w 2886163"/>
                <a:gd name="connsiteY1-4522" fmla="*/ 1180518 h 2556892"/>
                <a:gd name="connsiteX2-4523" fmla="*/ 2464509 w 2886163"/>
                <a:gd name="connsiteY2-4524" fmla="*/ 1293147 h 2556892"/>
                <a:gd name="connsiteX3-4525" fmla="*/ 2452557 w 2886163"/>
                <a:gd name="connsiteY3-4526" fmla="*/ 1314294 h 2556892"/>
                <a:gd name="connsiteX4-4527" fmla="*/ 2453017 w 2886163"/>
                <a:gd name="connsiteY4-4528" fmla="*/ 1317972 h 2556892"/>
                <a:gd name="connsiteX5-4529" fmla="*/ 2452097 w 2886163"/>
                <a:gd name="connsiteY5-4530" fmla="*/ 1334981 h 2556892"/>
                <a:gd name="connsiteX6-4531" fmla="*/ 2486575 w 2886163"/>
                <a:gd name="connsiteY6-4532" fmla="*/ 1298204 h 2556892"/>
                <a:gd name="connsiteX7-4533" fmla="*/ 2518296 w 2886163"/>
                <a:gd name="connsiteY7-4534" fmla="*/ 1266944 h 2556892"/>
                <a:gd name="connsiteX8-4535" fmla="*/ 2526110 w 2886163"/>
                <a:gd name="connsiteY8-4536" fmla="*/ 1243499 h 2556892"/>
                <a:gd name="connsiteX9-4537" fmla="*/ 2505883 w 2886163"/>
                <a:gd name="connsiteY9-4538" fmla="*/ 1129031 h 2556892"/>
                <a:gd name="connsiteX10-4539" fmla="*/ 2501286 w 2886163"/>
                <a:gd name="connsiteY10-4540" fmla="*/ 1100528 h 2556892"/>
                <a:gd name="connsiteX11-4541" fmla="*/ 2086941 w 2886163"/>
                <a:gd name="connsiteY11-4542" fmla="*/ 0 h 2556892"/>
                <a:gd name="connsiteX12-4543" fmla="*/ 2145931 w 2886163"/>
                <a:gd name="connsiteY12-4544" fmla="*/ 92843 h 2556892"/>
                <a:gd name="connsiteX13-4545" fmla="*/ 2145711 w 2886163"/>
                <a:gd name="connsiteY13-4546" fmla="*/ 95772 h 2556892"/>
                <a:gd name="connsiteX14-4547" fmla="*/ 2342226 w 2886163"/>
                <a:gd name="connsiteY14-4548" fmla="*/ 146169 h 2556892"/>
                <a:gd name="connsiteX15-4549" fmla="*/ 2509101 w 2886163"/>
                <a:gd name="connsiteY15-4550" fmla="*/ 214666 h 2556892"/>
                <a:gd name="connsiteX16-4551" fmla="*/ 2625868 w 2886163"/>
                <a:gd name="connsiteY16-4552" fmla="*/ 296494 h 2556892"/>
                <a:gd name="connsiteX17-4553" fmla="*/ 2692066 w 2886163"/>
                <a:gd name="connsiteY17-4554" fmla="*/ 382460 h 2556892"/>
                <a:gd name="connsiteX18-4555" fmla="*/ 2730222 w 2886163"/>
                <a:gd name="connsiteY18-4556" fmla="*/ 459692 h 2556892"/>
                <a:gd name="connsiteX19-4557" fmla="*/ 2761023 w 2886163"/>
                <a:gd name="connsiteY19-4558" fmla="*/ 561747 h 2556892"/>
                <a:gd name="connsiteX20-4559" fmla="*/ 2784008 w 2886163"/>
                <a:gd name="connsiteY20-4560" fmla="*/ 666102 h 2556892"/>
                <a:gd name="connsiteX21-4561" fmla="*/ 2803776 w 2886163"/>
                <a:gd name="connsiteY21-4562" fmla="*/ 779650 h 2556892"/>
                <a:gd name="connsiteX22-4563" fmla="*/ 2822164 w 2886163"/>
                <a:gd name="connsiteY22-4564" fmla="*/ 882626 h 2556892"/>
                <a:gd name="connsiteX23-4565" fmla="*/ 2829060 w 2886163"/>
                <a:gd name="connsiteY23-4566" fmla="*/ 938251 h 2556892"/>
                <a:gd name="connsiteX24-4567" fmla="*/ 2852045 w 2886163"/>
                <a:gd name="connsiteY24-4568" fmla="*/ 1122135 h 2556892"/>
                <a:gd name="connsiteX25-4569" fmla="*/ 2869514 w 2886163"/>
                <a:gd name="connsiteY25-4570" fmla="*/ 1265565 h 2556892"/>
                <a:gd name="connsiteX26-4571" fmla="*/ 2879628 w 2886163"/>
                <a:gd name="connsiteY26-4572" fmla="*/ 1355208 h 2556892"/>
                <a:gd name="connsiteX27-4573" fmla="*/ 2886064 w 2886163"/>
                <a:gd name="connsiteY27-4574" fmla="*/ 1424625 h 2556892"/>
                <a:gd name="connsiteX28-4575" fmla="*/ 2872273 w 2886163"/>
                <a:gd name="connsiteY28-4576" fmla="*/ 1444852 h 2556892"/>
                <a:gd name="connsiteX29-4577" fmla="*/ 2660346 w 2886163"/>
                <a:gd name="connsiteY29-4578" fmla="*/ 1543690 h 2556892"/>
                <a:gd name="connsiteX30-4579" fmla="*/ 2447500 w 2886163"/>
                <a:gd name="connsiteY30-4580" fmla="*/ 1641608 h 2556892"/>
                <a:gd name="connsiteX31-4581" fmla="*/ 2446581 w 2886163"/>
                <a:gd name="connsiteY31-4582" fmla="*/ 1783659 h 2556892"/>
                <a:gd name="connsiteX32-4583" fmla="*/ 2451178 w 2886163"/>
                <a:gd name="connsiteY32-4584" fmla="*/ 2127522 h 2556892"/>
                <a:gd name="connsiteX33-4585" fmla="*/ 2457614 w 2886163"/>
                <a:gd name="connsiteY33-4586" fmla="*/ 2556892 h 2556892"/>
                <a:gd name="connsiteX34-4587" fmla="*/ 1261906 w 2886163"/>
                <a:gd name="connsiteY34-4588" fmla="*/ 2556892 h 2556892"/>
                <a:gd name="connsiteX35-4589" fmla="*/ 1281674 w 2886163"/>
                <a:gd name="connsiteY35-4590" fmla="*/ 2299914 h 2556892"/>
                <a:gd name="connsiteX36-4591" fmla="*/ 1306498 w 2886163"/>
                <a:gd name="connsiteY36-4592" fmla="*/ 2083390 h 2556892"/>
                <a:gd name="connsiteX37-4593" fmla="*/ 1330403 w 2886163"/>
                <a:gd name="connsiteY37-4594" fmla="*/ 1927088 h 2556892"/>
                <a:gd name="connsiteX38-4595" fmla="*/ 1372696 w 2886163"/>
                <a:gd name="connsiteY38-4596" fmla="*/ 1718839 h 2556892"/>
                <a:gd name="connsiteX39-4597" fmla="*/ 1406255 w 2886163"/>
                <a:gd name="connsiteY39-4598" fmla="*/ 1619082 h 2556892"/>
                <a:gd name="connsiteX40-4599" fmla="*/ 1413611 w 2886163"/>
                <a:gd name="connsiteY40-4600" fmla="*/ 1591040 h 2556892"/>
                <a:gd name="connsiteX41-4601" fmla="*/ 1357986 w 2886163"/>
                <a:gd name="connsiteY41-4602" fmla="*/ 1374516 h 2556892"/>
                <a:gd name="connsiteX42-4603" fmla="*/ 1319370 w 2886163"/>
                <a:gd name="connsiteY42-4604" fmla="*/ 1212698 h 2556892"/>
                <a:gd name="connsiteX43-4605" fmla="*/ 1296384 w 2886163"/>
                <a:gd name="connsiteY43-4606" fmla="*/ 1106964 h 2556892"/>
                <a:gd name="connsiteX44-4607" fmla="*/ 1287650 w 2886163"/>
                <a:gd name="connsiteY44-4608" fmla="*/ 1086737 h 2556892"/>
                <a:gd name="connsiteX45-4609" fmla="*/ 1126291 w 2886163"/>
                <a:gd name="connsiteY45-4610" fmla="*/ 1342336 h 2556892"/>
                <a:gd name="connsiteX46-4611" fmla="*/ 961255 w 2886163"/>
                <a:gd name="connsiteY46-4612" fmla="*/ 1506453 h 2556892"/>
                <a:gd name="connsiteX47-4613" fmla="*/ 764959 w 2886163"/>
                <a:gd name="connsiteY47-4614" fmla="*/ 1636091 h 2556892"/>
                <a:gd name="connsiteX48-4615" fmla="*/ 493729 w 2886163"/>
                <a:gd name="connsiteY48-4616" fmla="*/ 1753318 h 2556892"/>
                <a:gd name="connsiteX49-4617" fmla="*/ 271689 w 2886163"/>
                <a:gd name="connsiteY49-4618" fmla="*/ 1791474 h 2556892"/>
                <a:gd name="connsiteX50-4619" fmla="*/ 81829 w 2886163"/>
                <a:gd name="connsiteY50-4620" fmla="*/ 1787336 h 2556892"/>
                <a:gd name="connsiteX51-4621" fmla="*/ 0 w 2886163"/>
                <a:gd name="connsiteY51-4622" fmla="*/ 1591499 h 2556892"/>
                <a:gd name="connsiteX52-4623" fmla="*/ 47350 w 2886163"/>
                <a:gd name="connsiteY52-4624" fmla="*/ 1572192 h 2556892"/>
                <a:gd name="connsiteX53-4625" fmla="*/ 307087 w 2886163"/>
                <a:gd name="connsiteY53-4626" fmla="*/ 1484387 h 2556892"/>
                <a:gd name="connsiteX54-4627" fmla="*/ 416958 w 2886163"/>
                <a:gd name="connsiteY54-4628" fmla="*/ 1438416 h 2556892"/>
                <a:gd name="connsiteX55-4629" fmla="*/ 575558 w 2886163"/>
                <a:gd name="connsiteY55-4630" fmla="*/ 1349692 h 2556892"/>
                <a:gd name="connsiteX56-4631" fmla="*/ 782428 w 2886163"/>
                <a:gd name="connsiteY56-4632" fmla="*/ 1212698 h 2556892"/>
                <a:gd name="connsiteX57-4633" fmla="*/ 834835 w 2886163"/>
                <a:gd name="connsiteY57-4634" fmla="*/ 1149718 h 2556892"/>
                <a:gd name="connsiteX58-4635" fmla="*/ 1002629 w 2886163"/>
                <a:gd name="connsiteY58-4636" fmla="*/ 829759 h 2556892"/>
                <a:gd name="connsiteX59-4637" fmla="*/ 1144680 w 2886163"/>
                <a:gd name="connsiteY59-4638" fmla="*/ 462450 h 2556892"/>
                <a:gd name="connsiteX60-4639" fmla="*/ 1237082 w 2886163"/>
                <a:gd name="connsiteY60-4640" fmla="*/ 327755 h 2556892"/>
                <a:gd name="connsiteX61-4641" fmla="*/ 1397521 w 2886163"/>
                <a:gd name="connsiteY61-4642" fmla="*/ 243628 h 2556892"/>
                <a:gd name="connsiteX62-4643" fmla="*/ 1537732 w 2886163"/>
                <a:gd name="connsiteY62-4644" fmla="*/ 170074 h 2556892"/>
                <a:gd name="connsiteX63-4645" fmla="*/ 1592898 w 2886163"/>
                <a:gd name="connsiteY63-4646" fmla="*/ 129160 h 2556892"/>
                <a:gd name="connsiteX64-4647" fmla="*/ 1683262 w 2886163"/>
                <a:gd name="connsiteY64-4648" fmla="*/ 35759 h 2556892"/>
                <a:gd name="connsiteX65-4649" fmla="*/ 1777702 w 2886163"/>
                <a:gd name="connsiteY65-4650" fmla="*/ 139274 h 2556892"/>
                <a:gd name="connsiteX66-4651" fmla="*/ 1911938 w 2886163"/>
                <a:gd name="connsiteY66-4652" fmla="*/ 215126 h 2556892"/>
                <a:gd name="connsiteX67-4653" fmla="*/ 1955706 w 2886163"/>
                <a:gd name="connsiteY67-4654" fmla="*/ 233819 h 2556892"/>
                <a:gd name="connsiteX68-4655" fmla="*/ 1966643 w 2886163"/>
                <a:gd name="connsiteY68-4656" fmla="*/ 230756 h 2556892"/>
                <a:gd name="connsiteX69-4657" fmla="*/ 1969287 w 2886163"/>
                <a:gd name="connsiteY69-4658" fmla="*/ 230053 h 2556892"/>
                <a:gd name="connsiteX70-4659" fmla="*/ 2019050 w 2886163"/>
                <a:gd name="connsiteY70-4660" fmla="*/ 186624 h 2556892"/>
                <a:gd name="connsiteX71-4661" fmla="*/ 2082031 w 2886163"/>
                <a:gd name="connsiteY71-4662" fmla="*/ 93762 h 2556892"/>
                <a:gd name="connsiteX72-4663" fmla="*/ 2086941 w 2886163"/>
                <a:gd name="connsiteY72-4664" fmla="*/ 0 h 2556892"/>
                <a:gd name="connsiteX0-4665" fmla="*/ 2501286 w 2886163"/>
                <a:gd name="connsiteY0-4666" fmla="*/ 1100528 h 2556892"/>
                <a:gd name="connsiteX1-4667" fmla="*/ 2492092 w 2886163"/>
                <a:gd name="connsiteY1-4668" fmla="*/ 1180518 h 2556892"/>
                <a:gd name="connsiteX2-4669" fmla="*/ 2464509 w 2886163"/>
                <a:gd name="connsiteY2-4670" fmla="*/ 1293147 h 2556892"/>
                <a:gd name="connsiteX3-4671" fmla="*/ 2452557 w 2886163"/>
                <a:gd name="connsiteY3-4672" fmla="*/ 1314294 h 2556892"/>
                <a:gd name="connsiteX4-4673" fmla="*/ 2453017 w 2886163"/>
                <a:gd name="connsiteY4-4674" fmla="*/ 1317972 h 2556892"/>
                <a:gd name="connsiteX5-4675" fmla="*/ 2452097 w 2886163"/>
                <a:gd name="connsiteY5-4676" fmla="*/ 1334981 h 2556892"/>
                <a:gd name="connsiteX6-4677" fmla="*/ 2486575 w 2886163"/>
                <a:gd name="connsiteY6-4678" fmla="*/ 1298204 h 2556892"/>
                <a:gd name="connsiteX7-4679" fmla="*/ 2518296 w 2886163"/>
                <a:gd name="connsiteY7-4680" fmla="*/ 1266944 h 2556892"/>
                <a:gd name="connsiteX8-4681" fmla="*/ 2526110 w 2886163"/>
                <a:gd name="connsiteY8-4682" fmla="*/ 1243499 h 2556892"/>
                <a:gd name="connsiteX9-4683" fmla="*/ 2505883 w 2886163"/>
                <a:gd name="connsiteY9-4684" fmla="*/ 1129031 h 2556892"/>
                <a:gd name="connsiteX10-4685" fmla="*/ 2501286 w 2886163"/>
                <a:gd name="connsiteY10-4686" fmla="*/ 1100528 h 2556892"/>
                <a:gd name="connsiteX11-4687" fmla="*/ 2086941 w 2886163"/>
                <a:gd name="connsiteY11-4688" fmla="*/ 0 h 2556892"/>
                <a:gd name="connsiteX12-4689" fmla="*/ 2145931 w 2886163"/>
                <a:gd name="connsiteY12-4690" fmla="*/ 92843 h 2556892"/>
                <a:gd name="connsiteX13-4691" fmla="*/ 2145711 w 2886163"/>
                <a:gd name="connsiteY13-4692" fmla="*/ 95772 h 2556892"/>
                <a:gd name="connsiteX14-4693" fmla="*/ 2342226 w 2886163"/>
                <a:gd name="connsiteY14-4694" fmla="*/ 146169 h 2556892"/>
                <a:gd name="connsiteX15-4695" fmla="*/ 2509101 w 2886163"/>
                <a:gd name="connsiteY15-4696" fmla="*/ 214666 h 2556892"/>
                <a:gd name="connsiteX16-4697" fmla="*/ 2625868 w 2886163"/>
                <a:gd name="connsiteY16-4698" fmla="*/ 296494 h 2556892"/>
                <a:gd name="connsiteX17-4699" fmla="*/ 2692066 w 2886163"/>
                <a:gd name="connsiteY17-4700" fmla="*/ 382460 h 2556892"/>
                <a:gd name="connsiteX18-4701" fmla="*/ 2730222 w 2886163"/>
                <a:gd name="connsiteY18-4702" fmla="*/ 459692 h 2556892"/>
                <a:gd name="connsiteX19-4703" fmla="*/ 2761023 w 2886163"/>
                <a:gd name="connsiteY19-4704" fmla="*/ 561747 h 2556892"/>
                <a:gd name="connsiteX20-4705" fmla="*/ 2784008 w 2886163"/>
                <a:gd name="connsiteY20-4706" fmla="*/ 666102 h 2556892"/>
                <a:gd name="connsiteX21-4707" fmla="*/ 2803776 w 2886163"/>
                <a:gd name="connsiteY21-4708" fmla="*/ 779650 h 2556892"/>
                <a:gd name="connsiteX22-4709" fmla="*/ 2822164 w 2886163"/>
                <a:gd name="connsiteY22-4710" fmla="*/ 882626 h 2556892"/>
                <a:gd name="connsiteX23-4711" fmla="*/ 2829060 w 2886163"/>
                <a:gd name="connsiteY23-4712" fmla="*/ 938251 h 2556892"/>
                <a:gd name="connsiteX24-4713" fmla="*/ 2852045 w 2886163"/>
                <a:gd name="connsiteY24-4714" fmla="*/ 1122135 h 2556892"/>
                <a:gd name="connsiteX25-4715" fmla="*/ 2869514 w 2886163"/>
                <a:gd name="connsiteY25-4716" fmla="*/ 1265565 h 2556892"/>
                <a:gd name="connsiteX26-4717" fmla="*/ 2879628 w 2886163"/>
                <a:gd name="connsiteY26-4718" fmla="*/ 1355208 h 2556892"/>
                <a:gd name="connsiteX27-4719" fmla="*/ 2886064 w 2886163"/>
                <a:gd name="connsiteY27-4720" fmla="*/ 1424625 h 2556892"/>
                <a:gd name="connsiteX28-4721" fmla="*/ 2872273 w 2886163"/>
                <a:gd name="connsiteY28-4722" fmla="*/ 1444852 h 2556892"/>
                <a:gd name="connsiteX29-4723" fmla="*/ 2660346 w 2886163"/>
                <a:gd name="connsiteY29-4724" fmla="*/ 1543690 h 2556892"/>
                <a:gd name="connsiteX30-4725" fmla="*/ 2447500 w 2886163"/>
                <a:gd name="connsiteY30-4726" fmla="*/ 1641608 h 2556892"/>
                <a:gd name="connsiteX31-4727" fmla="*/ 2446581 w 2886163"/>
                <a:gd name="connsiteY31-4728" fmla="*/ 1783659 h 2556892"/>
                <a:gd name="connsiteX32-4729" fmla="*/ 2451178 w 2886163"/>
                <a:gd name="connsiteY32-4730" fmla="*/ 2127522 h 2556892"/>
                <a:gd name="connsiteX33-4731" fmla="*/ 2457614 w 2886163"/>
                <a:gd name="connsiteY33-4732" fmla="*/ 2556892 h 2556892"/>
                <a:gd name="connsiteX34-4733" fmla="*/ 1261906 w 2886163"/>
                <a:gd name="connsiteY34-4734" fmla="*/ 2556892 h 2556892"/>
                <a:gd name="connsiteX35-4735" fmla="*/ 1281674 w 2886163"/>
                <a:gd name="connsiteY35-4736" fmla="*/ 2299914 h 2556892"/>
                <a:gd name="connsiteX36-4737" fmla="*/ 1306498 w 2886163"/>
                <a:gd name="connsiteY36-4738" fmla="*/ 2083390 h 2556892"/>
                <a:gd name="connsiteX37-4739" fmla="*/ 1330403 w 2886163"/>
                <a:gd name="connsiteY37-4740" fmla="*/ 1927088 h 2556892"/>
                <a:gd name="connsiteX38-4741" fmla="*/ 1372696 w 2886163"/>
                <a:gd name="connsiteY38-4742" fmla="*/ 1718839 h 2556892"/>
                <a:gd name="connsiteX39-4743" fmla="*/ 1406255 w 2886163"/>
                <a:gd name="connsiteY39-4744" fmla="*/ 1619082 h 2556892"/>
                <a:gd name="connsiteX40-4745" fmla="*/ 1413611 w 2886163"/>
                <a:gd name="connsiteY40-4746" fmla="*/ 1591040 h 2556892"/>
                <a:gd name="connsiteX41-4747" fmla="*/ 1319370 w 2886163"/>
                <a:gd name="connsiteY41-4748" fmla="*/ 1212698 h 2556892"/>
                <a:gd name="connsiteX42-4749" fmla="*/ 1296384 w 2886163"/>
                <a:gd name="connsiteY42-4750" fmla="*/ 1106964 h 2556892"/>
                <a:gd name="connsiteX43-4751" fmla="*/ 1287650 w 2886163"/>
                <a:gd name="connsiteY43-4752" fmla="*/ 1086737 h 2556892"/>
                <a:gd name="connsiteX44-4753" fmla="*/ 1126291 w 2886163"/>
                <a:gd name="connsiteY44-4754" fmla="*/ 1342336 h 2556892"/>
                <a:gd name="connsiteX45-4755" fmla="*/ 961255 w 2886163"/>
                <a:gd name="connsiteY45-4756" fmla="*/ 1506453 h 2556892"/>
                <a:gd name="connsiteX46-4757" fmla="*/ 764959 w 2886163"/>
                <a:gd name="connsiteY46-4758" fmla="*/ 1636091 h 2556892"/>
                <a:gd name="connsiteX47-4759" fmla="*/ 493729 w 2886163"/>
                <a:gd name="connsiteY47-4760" fmla="*/ 1753318 h 2556892"/>
                <a:gd name="connsiteX48-4761" fmla="*/ 271689 w 2886163"/>
                <a:gd name="connsiteY48-4762" fmla="*/ 1791474 h 2556892"/>
                <a:gd name="connsiteX49-4763" fmla="*/ 81829 w 2886163"/>
                <a:gd name="connsiteY49-4764" fmla="*/ 1787336 h 2556892"/>
                <a:gd name="connsiteX50-4765" fmla="*/ 0 w 2886163"/>
                <a:gd name="connsiteY50-4766" fmla="*/ 1591499 h 2556892"/>
                <a:gd name="connsiteX51-4767" fmla="*/ 47350 w 2886163"/>
                <a:gd name="connsiteY51-4768" fmla="*/ 1572192 h 2556892"/>
                <a:gd name="connsiteX52-4769" fmla="*/ 307087 w 2886163"/>
                <a:gd name="connsiteY52-4770" fmla="*/ 1484387 h 2556892"/>
                <a:gd name="connsiteX53-4771" fmla="*/ 416958 w 2886163"/>
                <a:gd name="connsiteY53-4772" fmla="*/ 1438416 h 2556892"/>
                <a:gd name="connsiteX54-4773" fmla="*/ 575558 w 2886163"/>
                <a:gd name="connsiteY54-4774" fmla="*/ 1349692 h 2556892"/>
                <a:gd name="connsiteX55-4775" fmla="*/ 782428 w 2886163"/>
                <a:gd name="connsiteY55-4776" fmla="*/ 1212698 h 2556892"/>
                <a:gd name="connsiteX56-4777" fmla="*/ 834835 w 2886163"/>
                <a:gd name="connsiteY56-4778" fmla="*/ 1149718 h 2556892"/>
                <a:gd name="connsiteX57-4779" fmla="*/ 1002629 w 2886163"/>
                <a:gd name="connsiteY57-4780" fmla="*/ 829759 h 2556892"/>
                <a:gd name="connsiteX58-4781" fmla="*/ 1144680 w 2886163"/>
                <a:gd name="connsiteY58-4782" fmla="*/ 462450 h 2556892"/>
                <a:gd name="connsiteX59-4783" fmla="*/ 1237082 w 2886163"/>
                <a:gd name="connsiteY59-4784" fmla="*/ 327755 h 2556892"/>
                <a:gd name="connsiteX60-4785" fmla="*/ 1397521 w 2886163"/>
                <a:gd name="connsiteY60-4786" fmla="*/ 243628 h 2556892"/>
                <a:gd name="connsiteX61-4787" fmla="*/ 1537732 w 2886163"/>
                <a:gd name="connsiteY61-4788" fmla="*/ 170074 h 2556892"/>
                <a:gd name="connsiteX62-4789" fmla="*/ 1592898 w 2886163"/>
                <a:gd name="connsiteY62-4790" fmla="*/ 129160 h 2556892"/>
                <a:gd name="connsiteX63-4791" fmla="*/ 1683262 w 2886163"/>
                <a:gd name="connsiteY63-4792" fmla="*/ 35759 h 2556892"/>
                <a:gd name="connsiteX64-4793" fmla="*/ 1777702 w 2886163"/>
                <a:gd name="connsiteY64-4794" fmla="*/ 139274 h 2556892"/>
                <a:gd name="connsiteX65-4795" fmla="*/ 1911938 w 2886163"/>
                <a:gd name="connsiteY65-4796" fmla="*/ 215126 h 2556892"/>
                <a:gd name="connsiteX66-4797" fmla="*/ 1955706 w 2886163"/>
                <a:gd name="connsiteY66-4798" fmla="*/ 233819 h 2556892"/>
                <a:gd name="connsiteX67-4799" fmla="*/ 1966643 w 2886163"/>
                <a:gd name="connsiteY67-4800" fmla="*/ 230756 h 2556892"/>
                <a:gd name="connsiteX68-4801" fmla="*/ 1969287 w 2886163"/>
                <a:gd name="connsiteY68-4802" fmla="*/ 230053 h 2556892"/>
                <a:gd name="connsiteX69-4803" fmla="*/ 2019050 w 2886163"/>
                <a:gd name="connsiteY69-4804" fmla="*/ 186624 h 2556892"/>
                <a:gd name="connsiteX70-4805" fmla="*/ 2082031 w 2886163"/>
                <a:gd name="connsiteY70-4806" fmla="*/ 93762 h 2556892"/>
                <a:gd name="connsiteX71-4807" fmla="*/ 2086941 w 2886163"/>
                <a:gd name="connsiteY71-4808" fmla="*/ 0 h 2556892"/>
                <a:gd name="connsiteX0-4809" fmla="*/ 2501286 w 2886163"/>
                <a:gd name="connsiteY0-4810" fmla="*/ 1100528 h 2556892"/>
                <a:gd name="connsiteX1-4811" fmla="*/ 2492092 w 2886163"/>
                <a:gd name="connsiteY1-4812" fmla="*/ 1180518 h 2556892"/>
                <a:gd name="connsiteX2-4813" fmla="*/ 2464509 w 2886163"/>
                <a:gd name="connsiteY2-4814" fmla="*/ 1293147 h 2556892"/>
                <a:gd name="connsiteX3-4815" fmla="*/ 2452557 w 2886163"/>
                <a:gd name="connsiteY3-4816" fmla="*/ 1314294 h 2556892"/>
                <a:gd name="connsiteX4-4817" fmla="*/ 2453017 w 2886163"/>
                <a:gd name="connsiteY4-4818" fmla="*/ 1317972 h 2556892"/>
                <a:gd name="connsiteX5-4819" fmla="*/ 2452097 w 2886163"/>
                <a:gd name="connsiteY5-4820" fmla="*/ 1334981 h 2556892"/>
                <a:gd name="connsiteX6-4821" fmla="*/ 2486575 w 2886163"/>
                <a:gd name="connsiteY6-4822" fmla="*/ 1298204 h 2556892"/>
                <a:gd name="connsiteX7-4823" fmla="*/ 2518296 w 2886163"/>
                <a:gd name="connsiteY7-4824" fmla="*/ 1266944 h 2556892"/>
                <a:gd name="connsiteX8-4825" fmla="*/ 2526110 w 2886163"/>
                <a:gd name="connsiteY8-4826" fmla="*/ 1243499 h 2556892"/>
                <a:gd name="connsiteX9-4827" fmla="*/ 2505883 w 2886163"/>
                <a:gd name="connsiteY9-4828" fmla="*/ 1129031 h 2556892"/>
                <a:gd name="connsiteX10-4829" fmla="*/ 2501286 w 2886163"/>
                <a:gd name="connsiteY10-4830" fmla="*/ 1100528 h 2556892"/>
                <a:gd name="connsiteX11-4831" fmla="*/ 2086941 w 2886163"/>
                <a:gd name="connsiteY11-4832" fmla="*/ 0 h 2556892"/>
                <a:gd name="connsiteX12-4833" fmla="*/ 2145931 w 2886163"/>
                <a:gd name="connsiteY12-4834" fmla="*/ 92843 h 2556892"/>
                <a:gd name="connsiteX13-4835" fmla="*/ 2145711 w 2886163"/>
                <a:gd name="connsiteY13-4836" fmla="*/ 95772 h 2556892"/>
                <a:gd name="connsiteX14-4837" fmla="*/ 2342226 w 2886163"/>
                <a:gd name="connsiteY14-4838" fmla="*/ 146169 h 2556892"/>
                <a:gd name="connsiteX15-4839" fmla="*/ 2509101 w 2886163"/>
                <a:gd name="connsiteY15-4840" fmla="*/ 214666 h 2556892"/>
                <a:gd name="connsiteX16-4841" fmla="*/ 2625868 w 2886163"/>
                <a:gd name="connsiteY16-4842" fmla="*/ 296494 h 2556892"/>
                <a:gd name="connsiteX17-4843" fmla="*/ 2692066 w 2886163"/>
                <a:gd name="connsiteY17-4844" fmla="*/ 382460 h 2556892"/>
                <a:gd name="connsiteX18-4845" fmla="*/ 2730222 w 2886163"/>
                <a:gd name="connsiteY18-4846" fmla="*/ 459692 h 2556892"/>
                <a:gd name="connsiteX19-4847" fmla="*/ 2761023 w 2886163"/>
                <a:gd name="connsiteY19-4848" fmla="*/ 561747 h 2556892"/>
                <a:gd name="connsiteX20-4849" fmla="*/ 2784008 w 2886163"/>
                <a:gd name="connsiteY20-4850" fmla="*/ 666102 h 2556892"/>
                <a:gd name="connsiteX21-4851" fmla="*/ 2803776 w 2886163"/>
                <a:gd name="connsiteY21-4852" fmla="*/ 779650 h 2556892"/>
                <a:gd name="connsiteX22-4853" fmla="*/ 2822164 w 2886163"/>
                <a:gd name="connsiteY22-4854" fmla="*/ 882626 h 2556892"/>
                <a:gd name="connsiteX23-4855" fmla="*/ 2829060 w 2886163"/>
                <a:gd name="connsiteY23-4856" fmla="*/ 938251 h 2556892"/>
                <a:gd name="connsiteX24-4857" fmla="*/ 2852045 w 2886163"/>
                <a:gd name="connsiteY24-4858" fmla="*/ 1122135 h 2556892"/>
                <a:gd name="connsiteX25-4859" fmla="*/ 2869514 w 2886163"/>
                <a:gd name="connsiteY25-4860" fmla="*/ 1265565 h 2556892"/>
                <a:gd name="connsiteX26-4861" fmla="*/ 2879628 w 2886163"/>
                <a:gd name="connsiteY26-4862" fmla="*/ 1355208 h 2556892"/>
                <a:gd name="connsiteX27-4863" fmla="*/ 2886064 w 2886163"/>
                <a:gd name="connsiteY27-4864" fmla="*/ 1424625 h 2556892"/>
                <a:gd name="connsiteX28-4865" fmla="*/ 2872273 w 2886163"/>
                <a:gd name="connsiteY28-4866" fmla="*/ 1444852 h 2556892"/>
                <a:gd name="connsiteX29-4867" fmla="*/ 2660346 w 2886163"/>
                <a:gd name="connsiteY29-4868" fmla="*/ 1543690 h 2556892"/>
                <a:gd name="connsiteX30-4869" fmla="*/ 2447500 w 2886163"/>
                <a:gd name="connsiteY30-4870" fmla="*/ 1641608 h 2556892"/>
                <a:gd name="connsiteX31-4871" fmla="*/ 2446581 w 2886163"/>
                <a:gd name="connsiteY31-4872" fmla="*/ 1783659 h 2556892"/>
                <a:gd name="connsiteX32-4873" fmla="*/ 2451178 w 2886163"/>
                <a:gd name="connsiteY32-4874" fmla="*/ 2127522 h 2556892"/>
                <a:gd name="connsiteX33-4875" fmla="*/ 2457614 w 2886163"/>
                <a:gd name="connsiteY33-4876" fmla="*/ 2556892 h 2556892"/>
                <a:gd name="connsiteX34-4877" fmla="*/ 1261906 w 2886163"/>
                <a:gd name="connsiteY34-4878" fmla="*/ 2556892 h 2556892"/>
                <a:gd name="connsiteX35-4879" fmla="*/ 1281674 w 2886163"/>
                <a:gd name="connsiteY35-4880" fmla="*/ 2299914 h 2556892"/>
                <a:gd name="connsiteX36-4881" fmla="*/ 1306498 w 2886163"/>
                <a:gd name="connsiteY36-4882" fmla="*/ 2083390 h 2556892"/>
                <a:gd name="connsiteX37-4883" fmla="*/ 1330403 w 2886163"/>
                <a:gd name="connsiteY37-4884" fmla="*/ 1927088 h 2556892"/>
                <a:gd name="connsiteX38-4885" fmla="*/ 1372696 w 2886163"/>
                <a:gd name="connsiteY38-4886" fmla="*/ 1718839 h 2556892"/>
                <a:gd name="connsiteX39-4887" fmla="*/ 1406255 w 2886163"/>
                <a:gd name="connsiteY39-4888" fmla="*/ 1619082 h 2556892"/>
                <a:gd name="connsiteX40-4889" fmla="*/ 1413611 w 2886163"/>
                <a:gd name="connsiteY40-4890" fmla="*/ 1591040 h 2556892"/>
                <a:gd name="connsiteX41-4891" fmla="*/ 1319370 w 2886163"/>
                <a:gd name="connsiteY41-4892" fmla="*/ 1212698 h 2556892"/>
                <a:gd name="connsiteX42-4893" fmla="*/ 1287650 w 2886163"/>
                <a:gd name="connsiteY42-4894" fmla="*/ 1086737 h 2556892"/>
                <a:gd name="connsiteX43-4895" fmla="*/ 1126291 w 2886163"/>
                <a:gd name="connsiteY43-4896" fmla="*/ 1342336 h 2556892"/>
                <a:gd name="connsiteX44-4897" fmla="*/ 961255 w 2886163"/>
                <a:gd name="connsiteY44-4898" fmla="*/ 1506453 h 2556892"/>
                <a:gd name="connsiteX45-4899" fmla="*/ 764959 w 2886163"/>
                <a:gd name="connsiteY45-4900" fmla="*/ 1636091 h 2556892"/>
                <a:gd name="connsiteX46-4901" fmla="*/ 493729 w 2886163"/>
                <a:gd name="connsiteY46-4902" fmla="*/ 1753318 h 2556892"/>
                <a:gd name="connsiteX47-4903" fmla="*/ 271689 w 2886163"/>
                <a:gd name="connsiteY47-4904" fmla="*/ 1791474 h 2556892"/>
                <a:gd name="connsiteX48-4905" fmla="*/ 81829 w 2886163"/>
                <a:gd name="connsiteY48-4906" fmla="*/ 1787336 h 2556892"/>
                <a:gd name="connsiteX49-4907" fmla="*/ 0 w 2886163"/>
                <a:gd name="connsiteY49-4908" fmla="*/ 1591499 h 2556892"/>
                <a:gd name="connsiteX50-4909" fmla="*/ 47350 w 2886163"/>
                <a:gd name="connsiteY50-4910" fmla="*/ 1572192 h 2556892"/>
                <a:gd name="connsiteX51-4911" fmla="*/ 307087 w 2886163"/>
                <a:gd name="connsiteY51-4912" fmla="*/ 1484387 h 2556892"/>
                <a:gd name="connsiteX52-4913" fmla="*/ 416958 w 2886163"/>
                <a:gd name="connsiteY52-4914" fmla="*/ 1438416 h 2556892"/>
                <a:gd name="connsiteX53-4915" fmla="*/ 575558 w 2886163"/>
                <a:gd name="connsiteY53-4916" fmla="*/ 1349692 h 2556892"/>
                <a:gd name="connsiteX54-4917" fmla="*/ 782428 w 2886163"/>
                <a:gd name="connsiteY54-4918" fmla="*/ 1212698 h 2556892"/>
                <a:gd name="connsiteX55-4919" fmla="*/ 834835 w 2886163"/>
                <a:gd name="connsiteY55-4920" fmla="*/ 1149718 h 2556892"/>
                <a:gd name="connsiteX56-4921" fmla="*/ 1002629 w 2886163"/>
                <a:gd name="connsiteY56-4922" fmla="*/ 829759 h 2556892"/>
                <a:gd name="connsiteX57-4923" fmla="*/ 1144680 w 2886163"/>
                <a:gd name="connsiteY57-4924" fmla="*/ 462450 h 2556892"/>
                <a:gd name="connsiteX58-4925" fmla="*/ 1237082 w 2886163"/>
                <a:gd name="connsiteY58-4926" fmla="*/ 327755 h 2556892"/>
                <a:gd name="connsiteX59-4927" fmla="*/ 1397521 w 2886163"/>
                <a:gd name="connsiteY59-4928" fmla="*/ 243628 h 2556892"/>
                <a:gd name="connsiteX60-4929" fmla="*/ 1537732 w 2886163"/>
                <a:gd name="connsiteY60-4930" fmla="*/ 170074 h 2556892"/>
                <a:gd name="connsiteX61-4931" fmla="*/ 1592898 w 2886163"/>
                <a:gd name="connsiteY61-4932" fmla="*/ 129160 h 2556892"/>
                <a:gd name="connsiteX62-4933" fmla="*/ 1683262 w 2886163"/>
                <a:gd name="connsiteY62-4934" fmla="*/ 35759 h 2556892"/>
                <a:gd name="connsiteX63-4935" fmla="*/ 1777702 w 2886163"/>
                <a:gd name="connsiteY63-4936" fmla="*/ 139274 h 2556892"/>
                <a:gd name="connsiteX64-4937" fmla="*/ 1911938 w 2886163"/>
                <a:gd name="connsiteY64-4938" fmla="*/ 215126 h 2556892"/>
                <a:gd name="connsiteX65-4939" fmla="*/ 1955706 w 2886163"/>
                <a:gd name="connsiteY65-4940" fmla="*/ 233819 h 2556892"/>
                <a:gd name="connsiteX66-4941" fmla="*/ 1966643 w 2886163"/>
                <a:gd name="connsiteY66-4942" fmla="*/ 230756 h 2556892"/>
                <a:gd name="connsiteX67-4943" fmla="*/ 1969287 w 2886163"/>
                <a:gd name="connsiteY67-4944" fmla="*/ 230053 h 2556892"/>
                <a:gd name="connsiteX68-4945" fmla="*/ 2019050 w 2886163"/>
                <a:gd name="connsiteY68-4946" fmla="*/ 186624 h 2556892"/>
                <a:gd name="connsiteX69-4947" fmla="*/ 2082031 w 2886163"/>
                <a:gd name="connsiteY69-4948" fmla="*/ 93762 h 2556892"/>
                <a:gd name="connsiteX70-4949" fmla="*/ 2086941 w 2886163"/>
                <a:gd name="connsiteY70-4950" fmla="*/ 0 h 2556892"/>
                <a:gd name="connsiteX0-4951" fmla="*/ 2501286 w 2886163"/>
                <a:gd name="connsiteY0-4952" fmla="*/ 1100528 h 2556892"/>
                <a:gd name="connsiteX1-4953" fmla="*/ 2492092 w 2886163"/>
                <a:gd name="connsiteY1-4954" fmla="*/ 1180518 h 2556892"/>
                <a:gd name="connsiteX2-4955" fmla="*/ 2464509 w 2886163"/>
                <a:gd name="connsiteY2-4956" fmla="*/ 1293147 h 2556892"/>
                <a:gd name="connsiteX3-4957" fmla="*/ 2452557 w 2886163"/>
                <a:gd name="connsiteY3-4958" fmla="*/ 1314294 h 2556892"/>
                <a:gd name="connsiteX4-4959" fmla="*/ 2453017 w 2886163"/>
                <a:gd name="connsiteY4-4960" fmla="*/ 1317972 h 2556892"/>
                <a:gd name="connsiteX5-4961" fmla="*/ 2452097 w 2886163"/>
                <a:gd name="connsiteY5-4962" fmla="*/ 1334981 h 2556892"/>
                <a:gd name="connsiteX6-4963" fmla="*/ 2486575 w 2886163"/>
                <a:gd name="connsiteY6-4964" fmla="*/ 1298204 h 2556892"/>
                <a:gd name="connsiteX7-4965" fmla="*/ 2518296 w 2886163"/>
                <a:gd name="connsiteY7-4966" fmla="*/ 1266944 h 2556892"/>
                <a:gd name="connsiteX8-4967" fmla="*/ 2526110 w 2886163"/>
                <a:gd name="connsiteY8-4968" fmla="*/ 1243499 h 2556892"/>
                <a:gd name="connsiteX9-4969" fmla="*/ 2505883 w 2886163"/>
                <a:gd name="connsiteY9-4970" fmla="*/ 1129031 h 2556892"/>
                <a:gd name="connsiteX10-4971" fmla="*/ 2501286 w 2886163"/>
                <a:gd name="connsiteY10-4972" fmla="*/ 1100528 h 2556892"/>
                <a:gd name="connsiteX11-4973" fmla="*/ 2086941 w 2886163"/>
                <a:gd name="connsiteY11-4974" fmla="*/ 0 h 2556892"/>
                <a:gd name="connsiteX12-4975" fmla="*/ 2145931 w 2886163"/>
                <a:gd name="connsiteY12-4976" fmla="*/ 92843 h 2556892"/>
                <a:gd name="connsiteX13-4977" fmla="*/ 2145711 w 2886163"/>
                <a:gd name="connsiteY13-4978" fmla="*/ 95772 h 2556892"/>
                <a:gd name="connsiteX14-4979" fmla="*/ 2342226 w 2886163"/>
                <a:gd name="connsiteY14-4980" fmla="*/ 146169 h 2556892"/>
                <a:gd name="connsiteX15-4981" fmla="*/ 2509101 w 2886163"/>
                <a:gd name="connsiteY15-4982" fmla="*/ 214666 h 2556892"/>
                <a:gd name="connsiteX16-4983" fmla="*/ 2625868 w 2886163"/>
                <a:gd name="connsiteY16-4984" fmla="*/ 296494 h 2556892"/>
                <a:gd name="connsiteX17-4985" fmla="*/ 2692066 w 2886163"/>
                <a:gd name="connsiteY17-4986" fmla="*/ 382460 h 2556892"/>
                <a:gd name="connsiteX18-4987" fmla="*/ 2730222 w 2886163"/>
                <a:gd name="connsiteY18-4988" fmla="*/ 459692 h 2556892"/>
                <a:gd name="connsiteX19-4989" fmla="*/ 2761023 w 2886163"/>
                <a:gd name="connsiteY19-4990" fmla="*/ 561747 h 2556892"/>
                <a:gd name="connsiteX20-4991" fmla="*/ 2784008 w 2886163"/>
                <a:gd name="connsiteY20-4992" fmla="*/ 666102 h 2556892"/>
                <a:gd name="connsiteX21-4993" fmla="*/ 2803776 w 2886163"/>
                <a:gd name="connsiteY21-4994" fmla="*/ 779650 h 2556892"/>
                <a:gd name="connsiteX22-4995" fmla="*/ 2822164 w 2886163"/>
                <a:gd name="connsiteY22-4996" fmla="*/ 882626 h 2556892"/>
                <a:gd name="connsiteX23-4997" fmla="*/ 2829060 w 2886163"/>
                <a:gd name="connsiteY23-4998" fmla="*/ 938251 h 2556892"/>
                <a:gd name="connsiteX24-4999" fmla="*/ 2852045 w 2886163"/>
                <a:gd name="connsiteY24-5000" fmla="*/ 1122135 h 2556892"/>
                <a:gd name="connsiteX25-5001" fmla="*/ 2869514 w 2886163"/>
                <a:gd name="connsiteY25-5002" fmla="*/ 1265565 h 2556892"/>
                <a:gd name="connsiteX26-5003" fmla="*/ 2879628 w 2886163"/>
                <a:gd name="connsiteY26-5004" fmla="*/ 1355208 h 2556892"/>
                <a:gd name="connsiteX27-5005" fmla="*/ 2886064 w 2886163"/>
                <a:gd name="connsiteY27-5006" fmla="*/ 1424625 h 2556892"/>
                <a:gd name="connsiteX28-5007" fmla="*/ 2872273 w 2886163"/>
                <a:gd name="connsiteY28-5008" fmla="*/ 1444852 h 2556892"/>
                <a:gd name="connsiteX29-5009" fmla="*/ 2660346 w 2886163"/>
                <a:gd name="connsiteY29-5010" fmla="*/ 1543690 h 2556892"/>
                <a:gd name="connsiteX30-5011" fmla="*/ 2447500 w 2886163"/>
                <a:gd name="connsiteY30-5012" fmla="*/ 1641608 h 2556892"/>
                <a:gd name="connsiteX31-5013" fmla="*/ 2446581 w 2886163"/>
                <a:gd name="connsiteY31-5014" fmla="*/ 1783659 h 2556892"/>
                <a:gd name="connsiteX32-5015" fmla="*/ 2451178 w 2886163"/>
                <a:gd name="connsiteY32-5016" fmla="*/ 2127522 h 2556892"/>
                <a:gd name="connsiteX33-5017" fmla="*/ 2457614 w 2886163"/>
                <a:gd name="connsiteY33-5018" fmla="*/ 2556892 h 2556892"/>
                <a:gd name="connsiteX34-5019" fmla="*/ 1261906 w 2886163"/>
                <a:gd name="connsiteY34-5020" fmla="*/ 2556892 h 2556892"/>
                <a:gd name="connsiteX35-5021" fmla="*/ 1281674 w 2886163"/>
                <a:gd name="connsiteY35-5022" fmla="*/ 2299914 h 2556892"/>
                <a:gd name="connsiteX36-5023" fmla="*/ 1306498 w 2886163"/>
                <a:gd name="connsiteY36-5024" fmla="*/ 2083390 h 2556892"/>
                <a:gd name="connsiteX37-5025" fmla="*/ 1330403 w 2886163"/>
                <a:gd name="connsiteY37-5026" fmla="*/ 1927088 h 2556892"/>
                <a:gd name="connsiteX38-5027" fmla="*/ 1372696 w 2886163"/>
                <a:gd name="connsiteY38-5028" fmla="*/ 1718839 h 2556892"/>
                <a:gd name="connsiteX39-5029" fmla="*/ 1406255 w 2886163"/>
                <a:gd name="connsiteY39-5030" fmla="*/ 1619082 h 2556892"/>
                <a:gd name="connsiteX40-5031" fmla="*/ 1413611 w 2886163"/>
                <a:gd name="connsiteY40-5032" fmla="*/ 1591040 h 2556892"/>
                <a:gd name="connsiteX41-5033" fmla="*/ 1319370 w 2886163"/>
                <a:gd name="connsiteY41-5034" fmla="*/ 1212698 h 2556892"/>
                <a:gd name="connsiteX42-5035" fmla="*/ 1287650 w 2886163"/>
                <a:gd name="connsiteY42-5036" fmla="*/ 1086737 h 2556892"/>
                <a:gd name="connsiteX43-5037" fmla="*/ 1126291 w 2886163"/>
                <a:gd name="connsiteY43-5038" fmla="*/ 1342336 h 2556892"/>
                <a:gd name="connsiteX44-5039" fmla="*/ 961255 w 2886163"/>
                <a:gd name="connsiteY44-5040" fmla="*/ 1506453 h 2556892"/>
                <a:gd name="connsiteX45-5041" fmla="*/ 764959 w 2886163"/>
                <a:gd name="connsiteY45-5042" fmla="*/ 1636091 h 2556892"/>
                <a:gd name="connsiteX46-5043" fmla="*/ 493729 w 2886163"/>
                <a:gd name="connsiteY46-5044" fmla="*/ 1753318 h 2556892"/>
                <a:gd name="connsiteX47-5045" fmla="*/ 271689 w 2886163"/>
                <a:gd name="connsiteY47-5046" fmla="*/ 1791474 h 2556892"/>
                <a:gd name="connsiteX48-5047" fmla="*/ 81829 w 2886163"/>
                <a:gd name="connsiteY48-5048" fmla="*/ 1787336 h 2556892"/>
                <a:gd name="connsiteX49-5049" fmla="*/ 0 w 2886163"/>
                <a:gd name="connsiteY49-5050" fmla="*/ 1591499 h 2556892"/>
                <a:gd name="connsiteX50-5051" fmla="*/ 47350 w 2886163"/>
                <a:gd name="connsiteY50-5052" fmla="*/ 1572192 h 2556892"/>
                <a:gd name="connsiteX51-5053" fmla="*/ 307087 w 2886163"/>
                <a:gd name="connsiteY51-5054" fmla="*/ 1484387 h 2556892"/>
                <a:gd name="connsiteX52-5055" fmla="*/ 416958 w 2886163"/>
                <a:gd name="connsiteY52-5056" fmla="*/ 1438416 h 2556892"/>
                <a:gd name="connsiteX53-5057" fmla="*/ 575558 w 2886163"/>
                <a:gd name="connsiteY53-5058" fmla="*/ 1349692 h 2556892"/>
                <a:gd name="connsiteX54-5059" fmla="*/ 782428 w 2886163"/>
                <a:gd name="connsiteY54-5060" fmla="*/ 1212698 h 2556892"/>
                <a:gd name="connsiteX55-5061" fmla="*/ 834835 w 2886163"/>
                <a:gd name="connsiteY55-5062" fmla="*/ 1149718 h 2556892"/>
                <a:gd name="connsiteX56-5063" fmla="*/ 1002629 w 2886163"/>
                <a:gd name="connsiteY56-5064" fmla="*/ 829759 h 2556892"/>
                <a:gd name="connsiteX57-5065" fmla="*/ 1144680 w 2886163"/>
                <a:gd name="connsiteY57-5066" fmla="*/ 462450 h 2556892"/>
                <a:gd name="connsiteX58-5067" fmla="*/ 1237082 w 2886163"/>
                <a:gd name="connsiteY58-5068" fmla="*/ 327755 h 2556892"/>
                <a:gd name="connsiteX59-5069" fmla="*/ 1397521 w 2886163"/>
                <a:gd name="connsiteY59-5070" fmla="*/ 243628 h 2556892"/>
                <a:gd name="connsiteX60-5071" fmla="*/ 1537732 w 2886163"/>
                <a:gd name="connsiteY60-5072" fmla="*/ 170074 h 2556892"/>
                <a:gd name="connsiteX61-5073" fmla="*/ 1592898 w 2886163"/>
                <a:gd name="connsiteY61-5074" fmla="*/ 129160 h 2556892"/>
                <a:gd name="connsiteX62-5075" fmla="*/ 1683262 w 2886163"/>
                <a:gd name="connsiteY62-5076" fmla="*/ 35759 h 2556892"/>
                <a:gd name="connsiteX63-5077" fmla="*/ 1777702 w 2886163"/>
                <a:gd name="connsiteY63-5078" fmla="*/ 139274 h 2556892"/>
                <a:gd name="connsiteX64-5079" fmla="*/ 1911938 w 2886163"/>
                <a:gd name="connsiteY64-5080" fmla="*/ 215126 h 2556892"/>
                <a:gd name="connsiteX65-5081" fmla="*/ 1955706 w 2886163"/>
                <a:gd name="connsiteY65-5082" fmla="*/ 233819 h 2556892"/>
                <a:gd name="connsiteX66-5083" fmla="*/ 1966643 w 2886163"/>
                <a:gd name="connsiteY66-5084" fmla="*/ 230756 h 2556892"/>
                <a:gd name="connsiteX67-5085" fmla="*/ 1969287 w 2886163"/>
                <a:gd name="connsiteY67-5086" fmla="*/ 230053 h 2556892"/>
                <a:gd name="connsiteX68-5087" fmla="*/ 2019050 w 2886163"/>
                <a:gd name="connsiteY68-5088" fmla="*/ 186624 h 2556892"/>
                <a:gd name="connsiteX69-5089" fmla="*/ 2082031 w 2886163"/>
                <a:gd name="connsiteY69-5090" fmla="*/ 93762 h 2556892"/>
                <a:gd name="connsiteX70-5091" fmla="*/ 2086941 w 2886163"/>
                <a:gd name="connsiteY70-5092" fmla="*/ 0 h 2556892"/>
                <a:gd name="connsiteX0-5093" fmla="*/ 2501286 w 2886163"/>
                <a:gd name="connsiteY0-5094" fmla="*/ 1100528 h 2556892"/>
                <a:gd name="connsiteX1-5095" fmla="*/ 2492092 w 2886163"/>
                <a:gd name="connsiteY1-5096" fmla="*/ 1180518 h 2556892"/>
                <a:gd name="connsiteX2-5097" fmla="*/ 2464509 w 2886163"/>
                <a:gd name="connsiteY2-5098" fmla="*/ 1293147 h 2556892"/>
                <a:gd name="connsiteX3-5099" fmla="*/ 2452557 w 2886163"/>
                <a:gd name="connsiteY3-5100" fmla="*/ 1314294 h 2556892"/>
                <a:gd name="connsiteX4-5101" fmla="*/ 2452097 w 2886163"/>
                <a:gd name="connsiteY4-5102" fmla="*/ 1334981 h 2556892"/>
                <a:gd name="connsiteX5-5103" fmla="*/ 2486575 w 2886163"/>
                <a:gd name="connsiteY5-5104" fmla="*/ 1298204 h 2556892"/>
                <a:gd name="connsiteX6-5105" fmla="*/ 2518296 w 2886163"/>
                <a:gd name="connsiteY6-5106" fmla="*/ 1266944 h 2556892"/>
                <a:gd name="connsiteX7-5107" fmla="*/ 2526110 w 2886163"/>
                <a:gd name="connsiteY7-5108" fmla="*/ 1243499 h 2556892"/>
                <a:gd name="connsiteX8-5109" fmla="*/ 2505883 w 2886163"/>
                <a:gd name="connsiteY8-5110" fmla="*/ 1129031 h 2556892"/>
                <a:gd name="connsiteX9-5111" fmla="*/ 2501286 w 2886163"/>
                <a:gd name="connsiteY9-5112" fmla="*/ 1100528 h 2556892"/>
                <a:gd name="connsiteX10-5113" fmla="*/ 2086941 w 2886163"/>
                <a:gd name="connsiteY10-5114" fmla="*/ 0 h 2556892"/>
                <a:gd name="connsiteX11-5115" fmla="*/ 2145931 w 2886163"/>
                <a:gd name="connsiteY11-5116" fmla="*/ 92843 h 2556892"/>
                <a:gd name="connsiteX12-5117" fmla="*/ 2145711 w 2886163"/>
                <a:gd name="connsiteY12-5118" fmla="*/ 95772 h 2556892"/>
                <a:gd name="connsiteX13-5119" fmla="*/ 2342226 w 2886163"/>
                <a:gd name="connsiteY13-5120" fmla="*/ 146169 h 2556892"/>
                <a:gd name="connsiteX14-5121" fmla="*/ 2509101 w 2886163"/>
                <a:gd name="connsiteY14-5122" fmla="*/ 214666 h 2556892"/>
                <a:gd name="connsiteX15-5123" fmla="*/ 2625868 w 2886163"/>
                <a:gd name="connsiteY15-5124" fmla="*/ 296494 h 2556892"/>
                <a:gd name="connsiteX16-5125" fmla="*/ 2692066 w 2886163"/>
                <a:gd name="connsiteY16-5126" fmla="*/ 382460 h 2556892"/>
                <a:gd name="connsiteX17-5127" fmla="*/ 2730222 w 2886163"/>
                <a:gd name="connsiteY17-5128" fmla="*/ 459692 h 2556892"/>
                <a:gd name="connsiteX18-5129" fmla="*/ 2761023 w 2886163"/>
                <a:gd name="connsiteY18-5130" fmla="*/ 561747 h 2556892"/>
                <a:gd name="connsiteX19-5131" fmla="*/ 2784008 w 2886163"/>
                <a:gd name="connsiteY19-5132" fmla="*/ 666102 h 2556892"/>
                <a:gd name="connsiteX20-5133" fmla="*/ 2803776 w 2886163"/>
                <a:gd name="connsiteY20-5134" fmla="*/ 779650 h 2556892"/>
                <a:gd name="connsiteX21-5135" fmla="*/ 2822164 w 2886163"/>
                <a:gd name="connsiteY21-5136" fmla="*/ 882626 h 2556892"/>
                <a:gd name="connsiteX22-5137" fmla="*/ 2829060 w 2886163"/>
                <a:gd name="connsiteY22-5138" fmla="*/ 938251 h 2556892"/>
                <a:gd name="connsiteX23-5139" fmla="*/ 2852045 w 2886163"/>
                <a:gd name="connsiteY23-5140" fmla="*/ 1122135 h 2556892"/>
                <a:gd name="connsiteX24-5141" fmla="*/ 2869514 w 2886163"/>
                <a:gd name="connsiteY24-5142" fmla="*/ 1265565 h 2556892"/>
                <a:gd name="connsiteX25-5143" fmla="*/ 2879628 w 2886163"/>
                <a:gd name="connsiteY25-5144" fmla="*/ 1355208 h 2556892"/>
                <a:gd name="connsiteX26-5145" fmla="*/ 2886064 w 2886163"/>
                <a:gd name="connsiteY26-5146" fmla="*/ 1424625 h 2556892"/>
                <a:gd name="connsiteX27-5147" fmla="*/ 2872273 w 2886163"/>
                <a:gd name="connsiteY27-5148" fmla="*/ 1444852 h 2556892"/>
                <a:gd name="connsiteX28-5149" fmla="*/ 2660346 w 2886163"/>
                <a:gd name="connsiteY28-5150" fmla="*/ 1543690 h 2556892"/>
                <a:gd name="connsiteX29-5151" fmla="*/ 2447500 w 2886163"/>
                <a:gd name="connsiteY29-5152" fmla="*/ 1641608 h 2556892"/>
                <a:gd name="connsiteX30-5153" fmla="*/ 2446581 w 2886163"/>
                <a:gd name="connsiteY30-5154" fmla="*/ 1783659 h 2556892"/>
                <a:gd name="connsiteX31-5155" fmla="*/ 2451178 w 2886163"/>
                <a:gd name="connsiteY31-5156" fmla="*/ 2127522 h 2556892"/>
                <a:gd name="connsiteX32-5157" fmla="*/ 2457614 w 2886163"/>
                <a:gd name="connsiteY32-5158" fmla="*/ 2556892 h 2556892"/>
                <a:gd name="connsiteX33-5159" fmla="*/ 1261906 w 2886163"/>
                <a:gd name="connsiteY33-5160" fmla="*/ 2556892 h 2556892"/>
                <a:gd name="connsiteX34-5161" fmla="*/ 1281674 w 2886163"/>
                <a:gd name="connsiteY34-5162" fmla="*/ 2299914 h 2556892"/>
                <a:gd name="connsiteX35-5163" fmla="*/ 1306498 w 2886163"/>
                <a:gd name="connsiteY35-5164" fmla="*/ 2083390 h 2556892"/>
                <a:gd name="connsiteX36-5165" fmla="*/ 1330403 w 2886163"/>
                <a:gd name="connsiteY36-5166" fmla="*/ 1927088 h 2556892"/>
                <a:gd name="connsiteX37-5167" fmla="*/ 1372696 w 2886163"/>
                <a:gd name="connsiteY37-5168" fmla="*/ 1718839 h 2556892"/>
                <a:gd name="connsiteX38-5169" fmla="*/ 1406255 w 2886163"/>
                <a:gd name="connsiteY38-5170" fmla="*/ 1619082 h 2556892"/>
                <a:gd name="connsiteX39-5171" fmla="*/ 1413611 w 2886163"/>
                <a:gd name="connsiteY39-5172" fmla="*/ 1591040 h 2556892"/>
                <a:gd name="connsiteX40-5173" fmla="*/ 1319370 w 2886163"/>
                <a:gd name="connsiteY40-5174" fmla="*/ 1212698 h 2556892"/>
                <a:gd name="connsiteX41-5175" fmla="*/ 1287650 w 2886163"/>
                <a:gd name="connsiteY41-5176" fmla="*/ 1086737 h 2556892"/>
                <a:gd name="connsiteX42-5177" fmla="*/ 1126291 w 2886163"/>
                <a:gd name="connsiteY42-5178" fmla="*/ 1342336 h 2556892"/>
                <a:gd name="connsiteX43-5179" fmla="*/ 961255 w 2886163"/>
                <a:gd name="connsiteY43-5180" fmla="*/ 1506453 h 2556892"/>
                <a:gd name="connsiteX44-5181" fmla="*/ 764959 w 2886163"/>
                <a:gd name="connsiteY44-5182" fmla="*/ 1636091 h 2556892"/>
                <a:gd name="connsiteX45-5183" fmla="*/ 493729 w 2886163"/>
                <a:gd name="connsiteY45-5184" fmla="*/ 1753318 h 2556892"/>
                <a:gd name="connsiteX46-5185" fmla="*/ 271689 w 2886163"/>
                <a:gd name="connsiteY46-5186" fmla="*/ 1791474 h 2556892"/>
                <a:gd name="connsiteX47-5187" fmla="*/ 81829 w 2886163"/>
                <a:gd name="connsiteY47-5188" fmla="*/ 1787336 h 2556892"/>
                <a:gd name="connsiteX48-5189" fmla="*/ 0 w 2886163"/>
                <a:gd name="connsiteY48-5190" fmla="*/ 1591499 h 2556892"/>
                <a:gd name="connsiteX49-5191" fmla="*/ 47350 w 2886163"/>
                <a:gd name="connsiteY49-5192" fmla="*/ 1572192 h 2556892"/>
                <a:gd name="connsiteX50-5193" fmla="*/ 307087 w 2886163"/>
                <a:gd name="connsiteY50-5194" fmla="*/ 1484387 h 2556892"/>
                <a:gd name="connsiteX51-5195" fmla="*/ 416958 w 2886163"/>
                <a:gd name="connsiteY51-5196" fmla="*/ 1438416 h 2556892"/>
                <a:gd name="connsiteX52-5197" fmla="*/ 575558 w 2886163"/>
                <a:gd name="connsiteY52-5198" fmla="*/ 1349692 h 2556892"/>
                <a:gd name="connsiteX53-5199" fmla="*/ 782428 w 2886163"/>
                <a:gd name="connsiteY53-5200" fmla="*/ 1212698 h 2556892"/>
                <a:gd name="connsiteX54-5201" fmla="*/ 834835 w 2886163"/>
                <a:gd name="connsiteY54-5202" fmla="*/ 1149718 h 2556892"/>
                <a:gd name="connsiteX55-5203" fmla="*/ 1002629 w 2886163"/>
                <a:gd name="connsiteY55-5204" fmla="*/ 829759 h 2556892"/>
                <a:gd name="connsiteX56-5205" fmla="*/ 1144680 w 2886163"/>
                <a:gd name="connsiteY56-5206" fmla="*/ 462450 h 2556892"/>
                <a:gd name="connsiteX57-5207" fmla="*/ 1237082 w 2886163"/>
                <a:gd name="connsiteY57-5208" fmla="*/ 327755 h 2556892"/>
                <a:gd name="connsiteX58-5209" fmla="*/ 1397521 w 2886163"/>
                <a:gd name="connsiteY58-5210" fmla="*/ 243628 h 2556892"/>
                <a:gd name="connsiteX59-5211" fmla="*/ 1537732 w 2886163"/>
                <a:gd name="connsiteY59-5212" fmla="*/ 170074 h 2556892"/>
                <a:gd name="connsiteX60-5213" fmla="*/ 1592898 w 2886163"/>
                <a:gd name="connsiteY60-5214" fmla="*/ 129160 h 2556892"/>
                <a:gd name="connsiteX61-5215" fmla="*/ 1683262 w 2886163"/>
                <a:gd name="connsiteY61-5216" fmla="*/ 35759 h 2556892"/>
                <a:gd name="connsiteX62-5217" fmla="*/ 1777702 w 2886163"/>
                <a:gd name="connsiteY62-5218" fmla="*/ 139274 h 2556892"/>
                <a:gd name="connsiteX63-5219" fmla="*/ 1911938 w 2886163"/>
                <a:gd name="connsiteY63-5220" fmla="*/ 215126 h 2556892"/>
                <a:gd name="connsiteX64-5221" fmla="*/ 1955706 w 2886163"/>
                <a:gd name="connsiteY64-5222" fmla="*/ 233819 h 2556892"/>
                <a:gd name="connsiteX65-5223" fmla="*/ 1966643 w 2886163"/>
                <a:gd name="connsiteY65-5224" fmla="*/ 230756 h 2556892"/>
                <a:gd name="connsiteX66-5225" fmla="*/ 1969287 w 2886163"/>
                <a:gd name="connsiteY66-5226" fmla="*/ 230053 h 2556892"/>
                <a:gd name="connsiteX67-5227" fmla="*/ 2019050 w 2886163"/>
                <a:gd name="connsiteY67-5228" fmla="*/ 186624 h 2556892"/>
                <a:gd name="connsiteX68-5229" fmla="*/ 2082031 w 2886163"/>
                <a:gd name="connsiteY68-5230" fmla="*/ 93762 h 2556892"/>
                <a:gd name="connsiteX69-5231" fmla="*/ 2086941 w 2886163"/>
                <a:gd name="connsiteY69-5232" fmla="*/ 0 h 2556892"/>
                <a:gd name="connsiteX0-5233" fmla="*/ 2501286 w 2886163"/>
                <a:gd name="connsiteY0-5234" fmla="*/ 1100528 h 2556892"/>
                <a:gd name="connsiteX1-5235" fmla="*/ 2492092 w 2886163"/>
                <a:gd name="connsiteY1-5236" fmla="*/ 1180518 h 2556892"/>
                <a:gd name="connsiteX2-5237" fmla="*/ 2464509 w 2886163"/>
                <a:gd name="connsiteY2-5238" fmla="*/ 1293147 h 2556892"/>
                <a:gd name="connsiteX3-5239" fmla="*/ 2452097 w 2886163"/>
                <a:gd name="connsiteY3-5240" fmla="*/ 1334981 h 2556892"/>
                <a:gd name="connsiteX4-5241" fmla="*/ 2486575 w 2886163"/>
                <a:gd name="connsiteY4-5242" fmla="*/ 1298204 h 2556892"/>
                <a:gd name="connsiteX5-5243" fmla="*/ 2518296 w 2886163"/>
                <a:gd name="connsiteY5-5244" fmla="*/ 1266944 h 2556892"/>
                <a:gd name="connsiteX6-5245" fmla="*/ 2526110 w 2886163"/>
                <a:gd name="connsiteY6-5246" fmla="*/ 1243499 h 2556892"/>
                <a:gd name="connsiteX7-5247" fmla="*/ 2505883 w 2886163"/>
                <a:gd name="connsiteY7-5248" fmla="*/ 1129031 h 2556892"/>
                <a:gd name="connsiteX8-5249" fmla="*/ 2501286 w 2886163"/>
                <a:gd name="connsiteY8-5250" fmla="*/ 1100528 h 2556892"/>
                <a:gd name="connsiteX9-5251" fmla="*/ 2086941 w 2886163"/>
                <a:gd name="connsiteY9-5252" fmla="*/ 0 h 2556892"/>
                <a:gd name="connsiteX10-5253" fmla="*/ 2145931 w 2886163"/>
                <a:gd name="connsiteY10-5254" fmla="*/ 92843 h 2556892"/>
                <a:gd name="connsiteX11-5255" fmla="*/ 2145711 w 2886163"/>
                <a:gd name="connsiteY11-5256" fmla="*/ 95772 h 2556892"/>
                <a:gd name="connsiteX12-5257" fmla="*/ 2342226 w 2886163"/>
                <a:gd name="connsiteY12-5258" fmla="*/ 146169 h 2556892"/>
                <a:gd name="connsiteX13-5259" fmla="*/ 2509101 w 2886163"/>
                <a:gd name="connsiteY13-5260" fmla="*/ 214666 h 2556892"/>
                <a:gd name="connsiteX14-5261" fmla="*/ 2625868 w 2886163"/>
                <a:gd name="connsiteY14-5262" fmla="*/ 296494 h 2556892"/>
                <a:gd name="connsiteX15-5263" fmla="*/ 2692066 w 2886163"/>
                <a:gd name="connsiteY15-5264" fmla="*/ 382460 h 2556892"/>
                <a:gd name="connsiteX16-5265" fmla="*/ 2730222 w 2886163"/>
                <a:gd name="connsiteY16-5266" fmla="*/ 459692 h 2556892"/>
                <a:gd name="connsiteX17-5267" fmla="*/ 2761023 w 2886163"/>
                <a:gd name="connsiteY17-5268" fmla="*/ 561747 h 2556892"/>
                <a:gd name="connsiteX18-5269" fmla="*/ 2784008 w 2886163"/>
                <a:gd name="connsiteY18-5270" fmla="*/ 666102 h 2556892"/>
                <a:gd name="connsiteX19-5271" fmla="*/ 2803776 w 2886163"/>
                <a:gd name="connsiteY19-5272" fmla="*/ 779650 h 2556892"/>
                <a:gd name="connsiteX20-5273" fmla="*/ 2822164 w 2886163"/>
                <a:gd name="connsiteY20-5274" fmla="*/ 882626 h 2556892"/>
                <a:gd name="connsiteX21-5275" fmla="*/ 2829060 w 2886163"/>
                <a:gd name="connsiteY21-5276" fmla="*/ 938251 h 2556892"/>
                <a:gd name="connsiteX22-5277" fmla="*/ 2852045 w 2886163"/>
                <a:gd name="connsiteY22-5278" fmla="*/ 1122135 h 2556892"/>
                <a:gd name="connsiteX23-5279" fmla="*/ 2869514 w 2886163"/>
                <a:gd name="connsiteY23-5280" fmla="*/ 1265565 h 2556892"/>
                <a:gd name="connsiteX24-5281" fmla="*/ 2879628 w 2886163"/>
                <a:gd name="connsiteY24-5282" fmla="*/ 1355208 h 2556892"/>
                <a:gd name="connsiteX25-5283" fmla="*/ 2886064 w 2886163"/>
                <a:gd name="connsiteY25-5284" fmla="*/ 1424625 h 2556892"/>
                <a:gd name="connsiteX26-5285" fmla="*/ 2872273 w 2886163"/>
                <a:gd name="connsiteY26-5286" fmla="*/ 1444852 h 2556892"/>
                <a:gd name="connsiteX27-5287" fmla="*/ 2660346 w 2886163"/>
                <a:gd name="connsiteY27-5288" fmla="*/ 1543690 h 2556892"/>
                <a:gd name="connsiteX28-5289" fmla="*/ 2447500 w 2886163"/>
                <a:gd name="connsiteY28-5290" fmla="*/ 1641608 h 2556892"/>
                <a:gd name="connsiteX29-5291" fmla="*/ 2446581 w 2886163"/>
                <a:gd name="connsiteY29-5292" fmla="*/ 1783659 h 2556892"/>
                <a:gd name="connsiteX30-5293" fmla="*/ 2451178 w 2886163"/>
                <a:gd name="connsiteY30-5294" fmla="*/ 2127522 h 2556892"/>
                <a:gd name="connsiteX31-5295" fmla="*/ 2457614 w 2886163"/>
                <a:gd name="connsiteY31-5296" fmla="*/ 2556892 h 2556892"/>
                <a:gd name="connsiteX32-5297" fmla="*/ 1261906 w 2886163"/>
                <a:gd name="connsiteY32-5298" fmla="*/ 2556892 h 2556892"/>
                <a:gd name="connsiteX33-5299" fmla="*/ 1281674 w 2886163"/>
                <a:gd name="connsiteY33-5300" fmla="*/ 2299914 h 2556892"/>
                <a:gd name="connsiteX34-5301" fmla="*/ 1306498 w 2886163"/>
                <a:gd name="connsiteY34-5302" fmla="*/ 2083390 h 2556892"/>
                <a:gd name="connsiteX35-5303" fmla="*/ 1330403 w 2886163"/>
                <a:gd name="connsiteY35-5304" fmla="*/ 1927088 h 2556892"/>
                <a:gd name="connsiteX36-5305" fmla="*/ 1372696 w 2886163"/>
                <a:gd name="connsiteY36-5306" fmla="*/ 1718839 h 2556892"/>
                <a:gd name="connsiteX37-5307" fmla="*/ 1406255 w 2886163"/>
                <a:gd name="connsiteY37-5308" fmla="*/ 1619082 h 2556892"/>
                <a:gd name="connsiteX38-5309" fmla="*/ 1413611 w 2886163"/>
                <a:gd name="connsiteY38-5310" fmla="*/ 1591040 h 2556892"/>
                <a:gd name="connsiteX39-5311" fmla="*/ 1319370 w 2886163"/>
                <a:gd name="connsiteY39-5312" fmla="*/ 1212698 h 2556892"/>
                <a:gd name="connsiteX40-5313" fmla="*/ 1287650 w 2886163"/>
                <a:gd name="connsiteY40-5314" fmla="*/ 1086737 h 2556892"/>
                <a:gd name="connsiteX41-5315" fmla="*/ 1126291 w 2886163"/>
                <a:gd name="connsiteY41-5316" fmla="*/ 1342336 h 2556892"/>
                <a:gd name="connsiteX42-5317" fmla="*/ 961255 w 2886163"/>
                <a:gd name="connsiteY42-5318" fmla="*/ 1506453 h 2556892"/>
                <a:gd name="connsiteX43-5319" fmla="*/ 764959 w 2886163"/>
                <a:gd name="connsiteY43-5320" fmla="*/ 1636091 h 2556892"/>
                <a:gd name="connsiteX44-5321" fmla="*/ 493729 w 2886163"/>
                <a:gd name="connsiteY44-5322" fmla="*/ 1753318 h 2556892"/>
                <a:gd name="connsiteX45-5323" fmla="*/ 271689 w 2886163"/>
                <a:gd name="connsiteY45-5324" fmla="*/ 1791474 h 2556892"/>
                <a:gd name="connsiteX46-5325" fmla="*/ 81829 w 2886163"/>
                <a:gd name="connsiteY46-5326" fmla="*/ 1787336 h 2556892"/>
                <a:gd name="connsiteX47-5327" fmla="*/ 0 w 2886163"/>
                <a:gd name="connsiteY47-5328" fmla="*/ 1591499 h 2556892"/>
                <a:gd name="connsiteX48-5329" fmla="*/ 47350 w 2886163"/>
                <a:gd name="connsiteY48-5330" fmla="*/ 1572192 h 2556892"/>
                <a:gd name="connsiteX49-5331" fmla="*/ 307087 w 2886163"/>
                <a:gd name="connsiteY49-5332" fmla="*/ 1484387 h 2556892"/>
                <a:gd name="connsiteX50-5333" fmla="*/ 416958 w 2886163"/>
                <a:gd name="connsiteY50-5334" fmla="*/ 1438416 h 2556892"/>
                <a:gd name="connsiteX51-5335" fmla="*/ 575558 w 2886163"/>
                <a:gd name="connsiteY51-5336" fmla="*/ 1349692 h 2556892"/>
                <a:gd name="connsiteX52-5337" fmla="*/ 782428 w 2886163"/>
                <a:gd name="connsiteY52-5338" fmla="*/ 1212698 h 2556892"/>
                <a:gd name="connsiteX53-5339" fmla="*/ 834835 w 2886163"/>
                <a:gd name="connsiteY53-5340" fmla="*/ 1149718 h 2556892"/>
                <a:gd name="connsiteX54-5341" fmla="*/ 1002629 w 2886163"/>
                <a:gd name="connsiteY54-5342" fmla="*/ 829759 h 2556892"/>
                <a:gd name="connsiteX55-5343" fmla="*/ 1144680 w 2886163"/>
                <a:gd name="connsiteY55-5344" fmla="*/ 462450 h 2556892"/>
                <a:gd name="connsiteX56-5345" fmla="*/ 1237082 w 2886163"/>
                <a:gd name="connsiteY56-5346" fmla="*/ 327755 h 2556892"/>
                <a:gd name="connsiteX57-5347" fmla="*/ 1397521 w 2886163"/>
                <a:gd name="connsiteY57-5348" fmla="*/ 243628 h 2556892"/>
                <a:gd name="connsiteX58-5349" fmla="*/ 1537732 w 2886163"/>
                <a:gd name="connsiteY58-5350" fmla="*/ 170074 h 2556892"/>
                <a:gd name="connsiteX59-5351" fmla="*/ 1592898 w 2886163"/>
                <a:gd name="connsiteY59-5352" fmla="*/ 129160 h 2556892"/>
                <a:gd name="connsiteX60-5353" fmla="*/ 1683262 w 2886163"/>
                <a:gd name="connsiteY60-5354" fmla="*/ 35759 h 2556892"/>
                <a:gd name="connsiteX61-5355" fmla="*/ 1777702 w 2886163"/>
                <a:gd name="connsiteY61-5356" fmla="*/ 139274 h 2556892"/>
                <a:gd name="connsiteX62-5357" fmla="*/ 1911938 w 2886163"/>
                <a:gd name="connsiteY62-5358" fmla="*/ 215126 h 2556892"/>
                <a:gd name="connsiteX63-5359" fmla="*/ 1955706 w 2886163"/>
                <a:gd name="connsiteY63-5360" fmla="*/ 233819 h 2556892"/>
                <a:gd name="connsiteX64-5361" fmla="*/ 1966643 w 2886163"/>
                <a:gd name="connsiteY64-5362" fmla="*/ 230756 h 2556892"/>
                <a:gd name="connsiteX65-5363" fmla="*/ 1969287 w 2886163"/>
                <a:gd name="connsiteY65-5364" fmla="*/ 230053 h 2556892"/>
                <a:gd name="connsiteX66-5365" fmla="*/ 2019050 w 2886163"/>
                <a:gd name="connsiteY66-5366" fmla="*/ 186624 h 2556892"/>
                <a:gd name="connsiteX67-5367" fmla="*/ 2082031 w 2886163"/>
                <a:gd name="connsiteY67-5368" fmla="*/ 93762 h 2556892"/>
                <a:gd name="connsiteX68-5369" fmla="*/ 2086941 w 2886163"/>
                <a:gd name="connsiteY68-5370" fmla="*/ 0 h 2556892"/>
                <a:gd name="connsiteX0-5371" fmla="*/ 2501286 w 2886163"/>
                <a:gd name="connsiteY0-5372" fmla="*/ 1100528 h 2556892"/>
                <a:gd name="connsiteX1-5373" fmla="*/ 2492092 w 2886163"/>
                <a:gd name="connsiteY1-5374" fmla="*/ 1180518 h 2556892"/>
                <a:gd name="connsiteX2-5375" fmla="*/ 2452097 w 2886163"/>
                <a:gd name="connsiteY2-5376" fmla="*/ 1334981 h 2556892"/>
                <a:gd name="connsiteX3-5377" fmla="*/ 2486575 w 2886163"/>
                <a:gd name="connsiteY3-5378" fmla="*/ 1298204 h 2556892"/>
                <a:gd name="connsiteX4-5379" fmla="*/ 2518296 w 2886163"/>
                <a:gd name="connsiteY4-5380" fmla="*/ 1266944 h 2556892"/>
                <a:gd name="connsiteX5-5381" fmla="*/ 2526110 w 2886163"/>
                <a:gd name="connsiteY5-5382" fmla="*/ 1243499 h 2556892"/>
                <a:gd name="connsiteX6-5383" fmla="*/ 2505883 w 2886163"/>
                <a:gd name="connsiteY6-5384" fmla="*/ 1129031 h 2556892"/>
                <a:gd name="connsiteX7-5385" fmla="*/ 2501286 w 2886163"/>
                <a:gd name="connsiteY7-5386" fmla="*/ 1100528 h 2556892"/>
                <a:gd name="connsiteX8-5387" fmla="*/ 2086941 w 2886163"/>
                <a:gd name="connsiteY8-5388" fmla="*/ 0 h 2556892"/>
                <a:gd name="connsiteX9-5389" fmla="*/ 2145931 w 2886163"/>
                <a:gd name="connsiteY9-5390" fmla="*/ 92843 h 2556892"/>
                <a:gd name="connsiteX10-5391" fmla="*/ 2145711 w 2886163"/>
                <a:gd name="connsiteY10-5392" fmla="*/ 95772 h 2556892"/>
                <a:gd name="connsiteX11-5393" fmla="*/ 2342226 w 2886163"/>
                <a:gd name="connsiteY11-5394" fmla="*/ 146169 h 2556892"/>
                <a:gd name="connsiteX12-5395" fmla="*/ 2509101 w 2886163"/>
                <a:gd name="connsiteY12-5396" fmla="*/ 214666 h 2556892"/>
                <a:gd name="connsiteX13-5397" fmla="*/ 2625868 w 2886163"/>
                <a:gd name="connsiteY13-5398" fmla="*/ 296494 h 2556892"/>
                <a:gd name="connsiteX14-5399" fmla="*/ 2692066 w 2886163"/>
                <a:gd name="connsiteY14-5400" fmla="*/ 382460 h 2556892"/>
                <a:gd name="connsiteX15-5401" fmla="*/ 2730222 w 2886163"/>
                <a:gd name="connsiteY15-5402" fmla="*/ 459692 h 2556892"/>
                <a:gd name="connsiteX16-5403" fmla="*/ 2761023 w 2886163"/>
                <a:gd name="connsiteY16-5404" fmla="*/ 561747 h 2556892"/>
                <a:gd name="connsiteX17-5405" fmla="*/ 2784008 w 2886163"/>
                <a:gd name="connsiteY17-5406" fmla="*/ 666102 h 2556892"/>
                <a:gd name="connsiteX18-5407" fmla="*/ 2803776 w 2886163"/>
                <a:gd name="connsiteY18-5408" fmla="*/ 779650 h 2556892"/>
                <a:gd name="connsiteX19-5409" fmla="*/ 2822164 w 2886163"/>
                <a:gd name="connsiteY19-5410" fmla="*/ 882626 h 2556892"/>
                <a:gd name="connsiteX20-5411" fmla="*/ 2829060 w 2886163"/>
                <a:gd name="connsiteY20-5412" fmla="*/ 938251 h 2556892"/>
                <a:gd name="connsiteX21-5413" fmla="*/ 2852045 w 2886163"/>
                <a:gd name="connsiteY21-5414" fmla="*/ 1122135 h 2556892"/>
                <a:gd name="connsiteX22-5415" fmla="*/ 2869514 w 2886163"/>
                <a:gd name="connsiteY22-5416" fmla="*/ 1265565 h 2556892"/>
                <a:gd name="connsiteX23-5417" fmla="*/ 2879628 w 2886163"/>
                <a:gd name="connsiteY23-5418" fmla="*/ 1355208 h 2556892"/>
                <a:gd name="connsiteX24-5419" fmla="*/ 2886064 w 2886163"/>
                <a:gd name="connsiteY24-5420" fmla="*/ 1424625 h 2556892"/>
                <a:gd name="connsiteX25-5421" fmla="*/ 2872273 w 2886163"/>
                <a:gd name="connsiteY25-5422" fmla="*/ 1444852 h 2556892"/>
                <a:gd name="connsiteX26-5423" fmla="*/ 2660346 w 2886163"/>
                <a:gd name="connsiteY26-5424" fmla="*/ 1543690 h 2556892"/>
                <a:gd name="connsiteX27-5425" fmla="*/ 2447500 w 2886163"/>
                <a:gd name="connsiteY27-5426" fmla="*/ 1641608 h 2556892"/>
                <a:gd name="connsiteX28-5427" fmla="*/ 2446581 w 2886163"/>
                <a:gd name="connsiteY28-5428" fmla="*/ 1783659 h 2556892"/>
                <a:gd name="connsiteX29-5429" fmla="*/ 2451178 w 2886163"/>
                <a:gd name="connsiteY29-5430" fmla="*/ 2127522 h 2556892"/>
                <a:gd name="connsiteX30-5431" fmla="*/ 2457614 w 2886163"/>
                <a:gd name="connsiteY30-5432" fmla="*/ 2556892 h 2556892"/>
                <a:gd name="connsiteX31-5433" fmla="*/ 1261906 w 2886163"/>
                <a:gd name="connsiteY31-5434" fmla="*/ 2556892 h 2556892"/>
                <a:gd name="connsiteX32-5435" fmla="*/ 1281674 w 2886163"/>
                <a:gd name="connsiteY32-5436" fmla="*/ 2299914 h 2556892"/>
                <a:gd name="connsiteX33-5437" fmla="*/ 1306498 w 2886163"/>
                <a:gd name="connsiteY33-5438" fmla="*/ 2083390 h 2556892"/>
                <a:gd name="connsiteX34-5439" fmla="*/ 1330403 w 2886163"/>
                <a:gd name="connsiteY34-5440" fmla="*/ 1927088 h 2556892"/>
                <a:gd name="connsiteX35-5441" fmla="*/ 1372696 w 2886163"/>
                <a:gd name="connsiteY35-5442" fmla="*/ 1718839 h 2556892"/>
                <a:gd name="connsiteX36-5443" fmla="*/ 1406255 w 2886163"/>
                <a:gd name="connsiteY36-5444" fmla="*/ 1619082 h 2556892"/>
                <a:gd name="connsiteX37-5445" fmla="*/ 1413611 w 2886163"/>
                <a:gd name="connsiteY37-5446" fmla="*/ 1591040 h 2556892"/>
                <a:gd name="connsiteX38-5447" fmla="*/ 1319370 w 2886163"/>
                <a:gd name="connsiteY38-5448" fmla="*/ 1212698 h 2556892"/>
                <a:gd name="connsiteX39-5449" fmla="*/ 1287650 w 2886163"/>
                <a:gd name="connsiteY39-5450" fmla="*/ 1086737 h 2556892"/>
                <a:gd name="connsiteX40-5451" fmla="*/ 1126291 w 2886163"/>
                <a:gd name="connsiteY40-5452" fmla="*/ 1342336 h 2556892"/>
                <a:gd name="connsiteX41-5453" fmla="*/ 961255 w 2886163"/>
                <a:gd name="connsiteY41-5454" fmla="*/ 1506453 h 2556892"/>
                <a:gd name="connsiteX42-5455" fmla="*/ 764959 w 2886163"/>
                <a:gd name="connsiteY42-5456" fmla="*/ 1636091 h 2556892"/>
                <a:gd name="connsiteX43-5457" fmla="*/ 493729 w 2886163"/>
                <a:gd name="connsiteY43-5458" fmla="*/ 1753318 h 2556892"/>
                <a:gd name="connsiteX44-5459" fmla="*/ 271689 w 2886163"/>
                <a:gd name="connsiteY44-5460" fmla="*/ 1791474 h 2556892"/>
                <a:gd name="connsiteX45-5461" fmla="*/ 81829 w 2886163"/>
                <a:gd name="connsiteY45-5462" fmla="*/ 1787336 h 2556892"/>
                <a:gd name="connsiteX46-5463" fmla="*/ 0 w 2886163"/>
                <a:gd name="connsiteY46-5464" fmla="*/ 1591499 h 2556892"/>
                <a:gd name="connsiteX47-5465" fmla="*/ 47350 w 2886163"/>
                <a:gd name="connsiteY47-5466" fmla="*/ 1572192 h 2556892"/>
                <a:gd name="connsiteX48-5467" fmla="*/ 307087 w 2886163"/>
                <a:gd name="connsiteY48-5468" fmla="*/ 1484387 h 2556892"/>
                <a:gd name="connsiteX49-5469" fmla="*/ 416958 w 2886163"/>
                <a:gd name="connsiteY49-5470" fmla="*/ 1438416 h 2556892"/>
                <a:gd name="connsiteX50-5471" fmla="*/ 575558 w 2886163"/>
                <a:gd name="connsiteY50-5472" fmla="*/ 1349692 h 2556892"/>
                <a:gd name="connsiteX51-5473" fmla="*/ 782428 w 2886163"/>
                <a:gd name="connsiteY51-5474" fmla="*/ 1212698 h 2556892"/>
                <a:gd name="connsiteX52-5475" fmla="*/ 834835 w 2886163"/>
                <a:gd name="connsiteY52-5476" fmla="*/ 1149718 h 2556892"/>
                <a:gd name="connsiteX53-5477" fmla="*/ 1002629 w 2886163"/>
                <a:gd name="connsiteY53-5478" fmla="*/ 829759 h 2556892"/>
                <a:gd name="connsiteX54-5479" fmla="*/ 1144680 w 2886163"/>
                <a:gd name="connsiteY54-5480" fmla="*/ 462450 h 2556892"/>
                <a:gd name="connsiteX55-5481" fmla="*/ 1237082 w 2886163"/>
                <a:gd name="connsiteY55-5482" fmla="*/ 327755 h 2556892"/>
                <a:gd name="connsiteX56-5483" fmla="*/ 1397521 w 2886163"/>
                <a:gd name="connsiteY56-5484" fmla="*/ 243628 h 2556892"/>
                <a:gd name="connsiteX57-5485" fmla="*/ 1537732 w 2886163"/>
                <a:gd name="connsiteY57-5486" fmla="*/ 170074 h 2556892"/>
                <a:gd name="connsiteX58-5487" fmla="*/ 1592898 w 2886163"/>
                <a:gd name="connsiteY58-5488" fmla="*/ 129160 h 2556892"/>
                <a:gd name="connsiteX59-5489" fmla="*/ 1683262 w 2886163"/>
                <a:gd name="connsiteY59-5490" fmla="*/ 35759 h 2556892"/>
                <a:gd name="connsiteX60-5491" fmla="*/ 1777702 w 2886163"/>
                <a:gd name="connsiteY60-5492" fmla="*/ 139274 h 2556892"/>
                <a:gd name="connsiteX61-5493" fmla="*/ 1911938 w 2886163"/>
                <a:gd name="connsiteY61-5494" fmla="*/ 215126 h 2556892"/>
                <a:gd name="connsiteX62-5495" fmla="*/ 1955706 w 2886163"/>
                <a:gd name="connsiteY62-5496" fmla="*/ 233819 h 2556892"/>
                <a:gd name="connsiteX63-5497" fmla="*/ 1966643 w 2886163"/>
                <a:gd name="connsiteY63-5498" fmla="*/ 230756 h 2556892"/>
                <a:gd name="connsiteX64-5499" fmla="*/ 1969287 w 2886163"/>
                <a:gd name="connsiteY64-5500" fmla="*/ 230053 h 2556892"/>
                <a:gd name="connsiteX65-5501" fmla="*/ 2019050 w 2886163"/>
                <a:gd name="connsiteY65-5502" fmla="*/ 186624 h 2556892"/>
                <a:gd name="connsiteX66-5503" fmla="*/ 2082031 w 2886163"/>
                <a:gd name="connsiteY66-5504" fmla="*/ 93762 h 2556892"/>
                <a:gd name="connsiteX67-5505" fmla="*/ 2086941 w 2886163"/>
                <a:gd name="connsiteY67-5506" fmla="*/ 0 h 2556892"/>
                <a:gd name="connsiteX0-5507" fmla="*/ 2501286 w 2886163"/>
                <a:gd name="connsiteY0-5508" fmla="*/ 1100528 h 2556892"/>
                <a:gd name="connsiteX1-5509" fmla="*/ 2492092 w 2886163"/>
                <a:gd name="connsiteY1-5510" fmla="*/ 1180518 h 2556892"/>
                <a:gd name="connsiteX2-5511" fmla="*/ 2452097 w 2886163"/>
                <a:gd name="connsiteY2-5512" fmla="*/ 1334981 h 2556892"/>
                <a:gd name="connsiteX3-5513" fmla="*/ 2486575 w 2886163"/>
                <a:gd name="connsiteY3-5514" fmla="*/ 1298204 h 2556892"/>
                <a:gd name="connsiteX4-5515" fmla="*/ 2526110 w 2886163"/>
                <a:gd name="connsiteY4-5516" fmla="*/ 1243499 h 2556892"/>
                <a:gd name="connsiteX5-5517" fmla="*/ 2505883 w 2886163"/>
                <a:gd name="connsiteY5-5518" fmla="*/ 1129031 h 2556892"/>
                <a:gd name="connsiteX6-5519" fmla="*/ 2501286 w 2886163"/>
                <a:gd name="connsiteY6-5520" fmla="*/ 1100528 h 2556892"/>
                <a:gd name="connsiteX7-5521" fmla="*/ 2086941 w 2886163"/>
                <a:gd name="connsiteY7-5522" fmla="*/ 0 h 2556892"/>
                <a:gd name="connsiteX8-5523" fmla="*/ 2145931 w 2886163"/>
                <a:gd name="connsiteY8-5524" fmla="*/ 92843 h 2556892"/>
                <a:gd name="connsiteX9-5525" fmla="*/ 2145711 w 2886163"/>
                <a:gd name="connsiteY9-5526" fmla="*/ 95772 h 2556892"/>
                <a:gd name="connsiteX10-5527" fmla="*/ 2342226 w 2886163"/>
                <a:gd name="connsiteY10-5528" fmla="*/ 146169 h 2556892"/>
                <a:gd name="connsiteX11-5529" fmla="*/ 2509101 w 2886163"/>
                <a:gd name="connsiteY11-5530" fmla="*/ 214666 h 2556892"/>
                <a:gd name="connsiteX12-5531" fmla="*/ 2625868 w 2886163"/>
                <a:gd name="connsiteY12-5532" fmla="*/ 296494 h 2556892"/>
                <a:gd name="connsiteX13-5533" fmla="*/ 2692066 w 2886163"/>
                <a:gd name="connsiteY13-5534" fmla="*/ 382460 h 2556892"/>
                <a:gd name="connsiteX14-5535" fmla="*/ 2730222 w 2886163"/>
                <a:gd name="connsiteY14-5536" fmla="*/ 459692 h 2556892"/>
                <a:gd name="connsiteX15-5537" fmla="*/ 2761023 w 2886163"/>
                <a:gd name="connsiteY15-5538" fmla="*/ 561747 h 2556892"/>
                <a:gd name="connsiteX16-5539" fmla="*/ 2784008 w 2886163"/>
                <a:gd name="connsiteY16-5540" fmla="*/ 666102 h 2556892"/>
                <a:gd name="connsiteX17-5541" fmla="*/ 2803776 w 2886163"/>
                <a:gd name="connsiteY17-5542" fmla="*/ 779650 h 2556892"/>
                <a:gd name="connsiteX18-5543" fmla="*/ 2822164 w 2886163"/>
                <a:gd name="connsiteY18-5544" fmla="*/ 882626 h 2556892"/>
                <a:gd name="connsiteX19-5545" fmla="*/ 2829060 w 2886163"/>
                <a:gd name="connsiteY19-5546" fmla="*/ 938251 h 2556892"/>
                <a:gd name="connsiteX20-5547" fmla="*/ 2852045 w 2886163"/>
                <a:gd name="connsiteY20-5548" fmla="*/ 1122135 h 2556892"/>
                <a:gd name="connsiteX21-5549" fmla="*/ 2869514 w 2886163"/>
                <a:gd name="connsiteY21-5550" fmla="*/ 1265565 h 2556892"/>
                <a:gd name="connsiteX22-5551" fmla="*/ 2879628 w 2886163"/>
                <a:gd name="connsiteY22-5552" fmla="*/ 1355208 h 2556892"/>
                <a:gd name="connsiteX23-5553" fmla="*/ 2886064 w 2886163"/>
                <a:gd name="connsiteY23-5554" fmla="*/ 1424625 h 2556892"/>
                <a:gd name="connsiteX24-5555" fmla="*/ 2872273 w 2886163"/>
                <a:gd name="connsiteY24-5556" fmla="*/ 1444852 h 2556892"/>
                <a:gd name="connsiteX25-5557" fmla="*/ 2660346 w 2886163"/>
                <a:gd name="connsiteY25-5558" fmla="*/ 1543690 h 2556892"/>
                <a:gd name="connsiteX26-5559" fmla="*/ 2447500 w 2886163"/>
                <a:gd name="connsiteY26-5560" fmla="*/ 1641608 h 2556892"/>
                <a:gd name="connsiteX27-5561" fmla="*/ 2446581 w 2886163"/>
                <a:gd name="connsiteY27-5562" fmla="*/ 1783659 h 2556892"/>
                <a:gd name="connsiteX28-5563" fmla="*/ 2451178 w 2886163"/>
                <a:gd name="connsiteY28-5564" fmla="*/ 2127522 h 2556892"/>
                <a:gd name="connsiteX29-5565" fmla="*/ 2457614 w 2886163"/>
                <a:gd name="connsiteY29-5566" fmla="*/ 2556892 h 2556892"/>
                <a:gd name="connsiteX30-5567" fmla="*/ 1261906 w 2886163"/>
                <a:gd name="connsiteY30-5568" fmla="*/ 2556892 h 2556892"/>
                <a:gd name="connsiteX31-5569" fmla="*/ 1281674 w 2886163"/>
                <a:gd name="connsiteY31-5570" fmla="*/ 2299914 h 2556892"/>
                <a:gd name="connsiteX32-5571" fmla="*/ 1306498 w 2886163"/>
                <a:gd name="connsiteY32-5572" fmla="*/ 2083390 h 2556892"/>
                <a:gd name="connsiteX33-5573" fmla="*/ 1330403 w 2886163"/>
                <a:gd name="connsiteY33-5574" fmla="*/ 1927088 h 2556892"/>
                <a:gd name="connsiteX34-5575" fmla="*/ 1372696 w 2886163"/>
                <a:gd name="connsiteY34-5576" fmla="*/ 1718839 h 2556892"/>
                <a:gd name="connsiteX35-5577" fmla="*/ 1406255 w 2886163"/>
                <a:gd name="connsiteY35-5578" fmla="*/ 1619082 h 2556892"/>
                <a:gd name="connsiteX36-5579" fmla="*/ 1413611 w 2886163"/>
                <a:gd name="connsiteY36-5580" fmla="*/ 1591040 h 2556892"/>
                <a:gd name="connsiteX37-5581" fmla="*/ 1319370 w 2886163"/>
                <a:gd name="connsiteY37-5582" fmla="*/ 1212698 h 2556892"/>
                <a:gd name="connsiteX38-5583" fmla="*/ 1287650 w 2886163"/>
                <a:gd name="connsiteY38-5584" fmla="*/ 1086737 h 2556892"/>
                <a:gd name="connsiteX39-5585" fmla="*/ 1126291 w 2886163"/>
                <a:gd name="connsiteY39-5586" fmla="*/ 1342336 h 2556892"/>
                <a:gd name="connsiteX40-5587" fmla="*/ 961255 w 2886163"/>
                <a:gd name="connsiteY40-5588" fmla="*/ 1506453 h 2556892"/>
                <a:gd name="connsiteX41-5589" fmla="*/ 764959 w 2886163"/>
                <a:gd name="connsiteY41-5590" fmla="*/ 1636091 h 2556892"/>
                <a:gd name="connsiteX42-5591" fmla="*/ 493729 w 2886163"/>
                <a:gd name="connsiteY42-5592" fmla="*/ 1753318 h 2556892"/>
                <a:gd name="connsiteX43-5593" fmla="*/ 271689 w 2886163"/>
                <a:gd name="connsiteY43-5594" fmla="*/ 1791474 h 2556892"/>
                <a:gd name="connsiteX44-5595" fmla="*/ 81829 w 2886163"/>
                <a:gd name="connsiteY44-5596" fmla="*/ 1787336 h 2556892"/>
                <a:gd name="connsiteX45-5597" fmla="*/ 0 w 2886163"/>
                <a:gd name="connsiteY45-5598" fmla="*/ 1591499 h 2556892"/>
                <a:gd name="connsiteX46-5599" fmla="*/ 47350 w 2886163"/>
                <a:gd name="connsiteY46-5600" fmla="*/ 1572192 h 2556892"/>
                <a:gd name="connsiteX47-5601" fmla="*/ 307087 w 2886163"/>
                <a:gd name="connsiteY47-5602" fmla="*/ 1484387 h 2556892"/>
                <a:gd name="connsiteX48-5603" fmla="*/ 416958 w 2886163"/>
                <a:gd name="connsiteY48-5604" fmla="*/ 1438416 h 2556892"/>
                <a:gd name="connsiteX49-5605" fmla="*/ 575558 w 2886163"/>
                <a:gd name="connsiteY49-5606" fmla="*/ 1349692 h 2556892"/>
                <a:gd name="connsiteX50-5607" fmla="*/ 782428 w 2886163"/>
                <a:gd name="connsiteY50-5608" fmla="*/ 1212698 h 2556892"/>
                <a:gd name="connsiteX51-5609" fmla="*/ 834835 w 2886163"/>
                <a:gd name="connsiteY51-5610" fmla="*/ 1149718 h 2556892"/>
                <a:gd name="connsiteX52-5611" fmla="*/ 1002629 w 2886163"/>
                <a:gd name="connsiteY52-5612" fmla="*/ 829759 h 2556892"/>
                <a:gd name="connsiteX53-5613" fmla="*/ 1144680 w 2886163"/>
                <a:gd name="connsiteY53-5614" fmla="*/ 462450 h 2556892"/>
                <a:gd name="connsiteX54-5615" fmla="*/ 1237082 w 2886163"/>
                <a:gd name="connsiteY54-5616" fmla="*/ 327755 h 2556892"/>
                <a:gd name="connsiteX55-5617" fmla="*/ 1397521 w 2886163"/>
                <a:gd name="connsiteY55-5618" fmla="*/ 243628 h 2556892"/>
                <a:gd name="connsiteX56-5619" fmla="*/ 1537732 w 2886163"/>
                <a:gd name="connsiteY56-5620" fmla="*/ 170074 h 2556892"/>
                <a:gd name="connsiteX57-5621" fmla="*/ 1592898 w 2886163"/>
                <a:gd name="connsiteY57-5622" fmla="*/ 129160 h 2556892"/>
                <a:gd name="connsiteX58-5623" fmla="*/ 1683262 w 2886163"/>
                <a:gd name="connsiteY58-5624" fmla="*/ 35759 h 2556892"/>
                <a:gd name="connsiteX59-5625" fmla="*/ 1777702 w 2886163"/>
                <a:gd name="connsiteY59-5626" fmla="*/ 139274 h 2556892"/>
                <a:gd name="connsiteX60-5627" fmla="*/ 1911938 w 2886163"/>
                <a:gd name="connsiteY60-5628" fmla="*/ 215126 h 2556892"/>
                <a:gd name="connsiteX61-5629" fmla="*/ 1955706 w 2886163"/>
                <a:gd name="connsiteY61-5630" fmla="*/ 233819 h 2556892"/>
                <a:gd name="connsiteX62-5631" fmla="*/ 1966643 w 2886163"/>
                <a:gd name="connsiteY62-5632" fmla="*/ 230756 h 2556892"/>
                <a:gd name="connsiteX63-5633" fmla="*/ 1969287 w 2886163"/>
                <a:gd name="connsiteY63-5634" fmla="*/ 230053 h 2556892"/>
                <a:gd name="connsiteX64-5635" fmla="*/ 2019050 w 2886163"/>
                <a:gd name="connsiteY64-5636" fmla="*/ 186624 h 2556892"/>
                <a:gd name="connsiteX65-5637" fmla="*/ 2082031 w 2886163"/>
                <a:gd name="connsiteY65-5638" fmla="*/ 93762 h 2556892"/>
                <a:gd name="connsiteX66-5639" fmla="*/ 2086941 w 2886163"/>
                <a:gd name="connsiteY66-5640" fmla="*/ 0 h 2556892"/>
                <a:gd name="connsiteX0-5641" fmla="*/ 2501286 w 2886163"/>
                <a:gd name="connsiteY0-5642" fmla="*/ 1100528 h 2556892"/>
                <a:gd name="connsiteX1-5643" fmla="*/ 2492092 w 2886163"/>
                <a:gd name="connsiteY1-5644" fmla="*/ 1180518 h 2556892"/>
                <a:gd name="connsiteX2-5645" fmla="*/ 2452097 w 2886163"/>
                <a:gd name="connsiteY2-5646" fmla="*/ 1334981 h 2556892"/>
                <a:gd name="connsiteX3-5647" fmla="*/ 2526110 w 2886163"/>
                <a:gd name="connsiteY3-5648" fmla="*/ 1243499 h 2556892"/>
                <a:gd name="connsiteX4-5649" fmla="*/ 2505883 w 2886163"/>
                <a:gd name="connsiteY4-5650" fmla="*/ 1129031 h 2556892"/>
                <a:gd name="connsiteX5-5651" fmla="*/ 2501286 w 2886163"/>
                <a:gd name="connsiteY5-5652" fmla="*/ 1100528 h 2556892"/>
                <a:gd name="connsiteX6-5653" fmla="*/ 2086941 w 2886163"/>
                <a:gd name="connsiteY6-5654" fmla="*/ 0 h 2556892"/>
                <a:gd name="connsiteX7-5655" fmla="*/ 2145931 w 2886163"/>
                <a:gd name="connsiteY7-5656" fmla="*/ 92843 h 2556892"/>
                <a:gd name="connsiteX8-5657" fmla="*/ 2145711 w 2886163"/>
                <a:gd name="connsiteY8-5658" fmla="*/ 95772 h 2556892"/>
                <a:gd name="connsiteX9-5659" fmla="*/ 2342226 w 2886163"/>
                <a:gd name="connsiteY9-5660" fmla="*/ 146169 h 2556892"/>
                <a:gd name="connsiteX10-5661" fmla="*/ 2509101 w 2886163"/>
                <a:gd name="connsiteY10-5662" fmla="*/ 214666 h 2556892"/>
                <a:gd name="connsiteX11-5663" fmla="*/ 2625868 w 2886163"/>
                <a:gd name="connsiteY11-5664" fmla="*/ 296494 h 2556892"/>
                <a:gd name="connsiteX12-5665" fmla="*/ 2692066 w 2886163"/>
                <a:gd name="connsiteY12-5666" fmla="*/ 382460 h 2556892"/>
                <a:gd name="connsiteX13-5667" fmla="*/ 2730222 w 2886163"/>
                <a:gd name="connsiteY13-5668" fmla="*/ 459692 h 2556892"/>
                <a:gd name="connsiteX14-5669" fmla="*/ 2761023 w 2886163"/>
                <a:gd name="connsiteY14-5670" fmla="*/ 561747 h 2556892"/>
                <a:gd name="connsiteX15-5671" fmla="*/ 2784008 w 2886163"/>
                <a:gd name="connsiteY15-5672" fmla="*/ 666102 h 2556892"/>
                <a:gd name="connsiteX16-5673" fmla="*/ 2803776 w 2886163"/>
                <a:gd name="connsiteY16-5674" fmla="*/ 779650 h 2556892"/>
                <a:gd name="connsiteX17-5675" fmla="*/ 2822164 w 2886163"/>
                <a:gd name="connsiteY17-5676" fmla="*/ 882626 h 2556892"/>
                <a:gd name="connsiteX18-5677" fmla="*/ 2829060 w 2886163"/>
                <a:gd name="connsiteY18-5678" fmla="*/ 938251 h 2556892"/>
                <a:gd name="connsiteX19-5679" fmla="*/ 2852045 w 2886163"/>
                <a:gd name="connsiteY19-5680" fmla="*/ 1122135 h 2556892"/>
                <a:gd name="connsiteX20-5681" fmla="*/ 2869514 w 2886163"/>
                <a:gd name="connsiteY20-5682" fmla="*/ 1265565 h 2556892"/>
                <a:gd name="connsiteX21-5683" fmla="*/ 2879628 w 2886163"/>
                <a:gd name="connsiteY21-5684" fmla="*/ 1355208 h 2556892"/>
                <a:gd name="connsiteX22-5685" fmla="*/ 2886064 w 2886163"/>
                <a:gd name="connsiteY22-5686" fmla="*/ 1424625 h 2556892"/>
                <a:gd name="connsiteX23-5687" fmla="*/ 2872273 w 2886163"/>
                <a:gd name="connsiteY23-5688" fmla="*/ 1444852 h 2556892"/>
                <a:gd name="connsiteX24-5689" fmla="*/ 2660346 w 2886163"/>
                <a:gd name="connsiteY24-5690" fmla="*/ 1543690 h 2556892"/>
                <a:gd name="connsiteX25-5691" fmla="*/ 2447500 w 2886163"/>
                <a:gd name="connsiteY25-5692" fmla="*/ 1641608 h 2556892"/>
                <a:gd name="connsiteX26-5693" fmla="*/ 2446581 w 2886163"/>
                <a:gd name="connsiteY26-5694" fmla="*/ 1783659 h 2556892"/>
                <a:gd name="connsiteX27-5695" fmla="*/ 2451178 w 2886163"/>
                <a:gd name="connsiteY27-5696" fmla="*/ 2127522 h 2556892"/>
                <a:gd name="connsiteX28-5697" fmla="*/ 2457614 w 2886163"/>
                <a:gd name="connsiteY28-5698" fmla="*/ 2556892 h 2556892"/>
                <a:gd name="connsiteX29-5699" fmla="*/ 1261906 w 2886163"/>
                <a:gd name="connsiteY29-5700" fmla="*/ 2556892 h 2556892"/>
                <a:gd name="connsiteX30-5701" fmla="*/ 1281674 w 2886163"/>
                <a:gd name="connsiteY30-5702" fmla="*/ 2299914 h 2556892"/>
                <a:gd name="connsiteX31-5703" fmla="*/ 1306498 w 2886163"/>
                <a:gd name="connsiteY31-5704" fmla="*/ 2083390 h 2556892"/>
                <a:gd name="connsiteX32-5705" fmla="*/ 1330403 w 2886163"/>
                <a:gd name="connsiteY32-5706" fmla="*/ 1927088 h 2556892"/>
                <a:gd name="connsiteX33-5707" fmla="*/ 1372696 w 2886163"/>
                <a:gd name="connsiteY33-5708" fmla="*/ 1718839 h 2556892"/>
                <a:gd name="connsiteX34-5709" fmla="*/ 1406255 w 2886163"/>
                <a:gd name="connsiteY34-5710" fmla="*/ 1619082 h 2556892"/>
                <a:gd name="connsiteX35-5711" fmla="*/ 1413611 w 2886163"/>
                <a:gd name="connsiteY35-5712" fmla="*/ 1591040 h 2556892"/>
                <a:gd name="connsiteX36-5713" fmla="*/ 1319370 w 2886163"/>
                <a:gd name="connsiteY36-5714" fmla="*/ 1212698 h 2556892"/>
                <a:gd name="connsiteX37-5715" fmla="*/ 1287650 w 2886163"/>
                <a:gd name="connsiteY37-5716" fmla="*/ 1086737 h 2556892"/>
                <a:gd name="connsiteX38-5717" fmla="*/ 1126291 w 2886163"/>
                <a:gd name="connsiteY38-5718" fmla="*/ 1342336 h 2556892"/>
                <a:gd name="connsiteX39-5719" fmla="*/ 961255 w 2886163"/>
                <a:gd name="connsiteY39-5720" fmla="*/ 1506453 h 2556892"/>
                <a:gd name="connsiteX40-5721" fmla="*/ 764959 w 2886163"/>
                <a:gd name="connsiteY40-5722" fmla="*/ 1636091 h 2556892"/>
                <a:gd name="connsiteX41-5723" fmla="*/ 493729 w 2886163"/>
                <a:gd name="connsiteY41-5724" fmla="*/ 1753318 h 2556892"/>
                <a:gd name="connsiteX42-5725" fmla="*/ 271689 w 2886163"/>
                <a:gd name="connsiteY42-5726" fmla="*/ 1791474 h 2556892"/>
                <a:gd name="connsiteX43-5727" fmla="*/ 81829 w 2886163"/>
                <a:gd name="connsiteY43-5728" fmla="*/ 1787336 h 2556892"/>
                <a:gd name="connsiteX44-5729" fmla="*/ 0 w 2886163"/>
                <a:gd name="connsiteY44-5730" fmla="*/ 1591499 h 2556892"/>
                <a:gd name="connsiteX45-5731" fmla="*/ 47350 w 2886163"/>
                <a:gd name="connsiteY45-5732" fmla="*/ 1572192 h 2556892"/>
                <a:gd name="connsiteX46-5733" fmla="*/ 307087 w 2886163"/>
                <a:gd name="connsiteY46-5734" fmla="*/ 1484387 h 2556892"/>
                <a:gd name="connsiteX47-5735" fmla="*/ 416958 w 2886163"/>
                <a:gd name="connsiteY47-5736" fmla="*/ 1438416 h 2556892"/>
                <a:gd name="connsiteX48-5737" fmla="*/ 575558 w 2886163"/>
                <a:gd name="connsiteY48-5738" fmla="*/ 1349692 h 2556892"/>
                <a:gd name="connsiteX49-5739" fmla="*/ 782428 w 2886163"/>
                <a:gd name="connsiteY49-5740" fmla="*/ 1212698 h 2556892"/>
                <a:gd name="connsiteX50-5741" fmla="*/ 834835 w 2886163"/>
                <a:gd name="connsiteY50-5742" fmla="*/ 1149718 h 2556892"/>
                <a:gd name="connsiteX51-5743" fmla="*/ 1002629 w 2886163"/>
                <a:gd name="connsiteY51-5744" fmla="*/ 829759 h 2556892"/>
                <a:gd name="connsiteX52-5745" fmla="*/ 1144680 w 2886163"/>
                <a:gd name="connsiteY52-5746" fmla="*/ 462450 h 2556892"/>
                <a:gd name="connsiteX53-5747" fmla="*/ 1237082 w 2886163"/>
                <a:gd name="connsiteY53-5748" fmla="*/ 327755 h 2556892"/>
                <a:gd name="connsiteX54-5749" fmla="*/ 1397521 w 2886163"/>
                <a:gd name="connsiteY54-5750" fmla="*/ 243628 h 2556892"/>
                <a:gd name="connsiteX55-5751" fmla="*/ 1537732 w 2886163"/>
                <a:gd name="connsiteY55-5752" fmla="*/ 170074 h 2556892"/>
                <a:gd name="connsiteX56-5753" fmla="*/ 1592898 w 2886163"/>
                <a:gd name="connsiteY56-5754" fmla="*/ 129160 h 2556892"/>
                <a:gd name="connsiteX57-5755" fmla="*/ 1683262 w 2886163"/>
                <a:gd name="connsiteY57-5756" fmla="*/ 35759 h 2556892"/>
                <a:gd name="connsiteX58-5757" fmla="*/ 1777702 w 2886163"/>
                <a:gd name="connsiteY58-5758" fmla="*/ 139274 h 2556892"/>
                <a:gd name="connsiteX59-5759" fmla="*/ 1911938 w 2886163"/>
                <a:gd name="connsiteY59-5760" fmla="*/ 215126 h 2556892"/>
                <a:gd name="connsiteX60-5761" fmla="*/ 1955706 w 2886163"/>
                <a:gd name="connsiteY60-5762" fmla="*/ 233819 h 2556892"/>
                <a:gd name="connsiteX61-5763" fmla="*/ 1966643 w 2886163"/>
                <a:gd name="connsiteY61-5764" fmla="*/ 230756 h 2556892"/>
                <a:gd name="connsiteX62-5765" fmla="*/ 1969287 w 2886163"/>
                <a:gd name="connsiteY62-5766" fmla="*/ 230053 h 2556892"/>
                <a:gd name="connsiteX63-5767" fmla="*/ 2019050 w 2886163"/>
                <a:gd name="connsiteY63-5768" fmla="*/ 186624 h 2556892"/>
                <a:gd name="connsiteX64-5769" fmla="*/ 2082031 w 2886163"/>
                <a:gd name="connsiteY64-5770" fmla="*/ 93762 h 2556892"/>
                <a:gd name="connsiteX65-5771" fmla="*/ 2086941 w 2886163"/>
                <a:gd name="connsiteY65-5772" fmla="*/ 0 h 2556892"/>
                <a:gd name="connsiteX0-5773" fmla="*/ 2501286 w 2909014"/>
                <a:gd name="connsiteY0-5774" fmla="*/ 1100528 h 2556892"/>
                <a:gd name="connsiteX1-5775" fmla="*/ 2492092 w 2909014"/>
                <a:gd name="connsiteY1-5776" fmla="*/ 1180518 h 2556892"/>
                <a:gd name="connsiteX2-5777" fmla="*/ 2452097 w 2909014"/>
                <a:gd name="connsiteY2-5778" fmla="*/ 1334981 h 2556892"/>
                <a:gd name="connsiteX3-5779" fmla="*/ 2526110 w 2909014"/>
                <a:gd name="connsiteY3-5780" fmla="*/ 1243499 h 2556892"/>
                <a:gd name="connsiteX4-5781" fmla="*/ 2505883 w 2909014"/>
                <a:gd name="connsiteY4-5782" fmla="*/ 1129031 h 2556892"/>
                <a:gd name="connsiteX5-5783" fmla="*/ 2501286 w 2909014"/>
                <a:gd name="connsiteY5-5784" fmla="*/ 1100528 h 2556892"/>
                <a:gd name="connsiteX6-5785" fmla="*/ 2086941 w 2909014"/>
                <a:gd name="connsiteY6-5786" fmla="*/ 0 h 2556892"/>
                <a:gd name="connsiteX7-5787" fmla="*/ 2145931 w 2909014"/>
                <a:gd name="connsiteY7-5788" fmla="*/ 92843 h 2556892"/>
                <a:gd name="connsiteX8-5789" fmla="*/ 2145711 w 2909014"/>
                <a:gd name="connsiteY8-5790" fmla="*/ 95772 h 2556892"/>
                <a:gd name="connsiteX9-5791" fmla="*/ 2342226 w 2909014"/>
                <a:gd name="connsiteY9-5792" fmla="*/ 146169 h 2556892"/>
                <a:gd name="connsiteX10-5793" fmla="*/ 2509101 w 2909014"/>
                <a:gd name="connsiteY10-5794" fmla="*/ 214666 h 2556892"/>
                <a:gd name="connsiteX11-5795" fmla="*/ 2625868 w 2909014"/>
                <a:gd name="connsiteY11-5796" fmla="*/ 296494 h 2556892"/>
                <a:gd name="connsiteX12-5797" fmla="*/ 2692066 w 2909014"/>
                <a:gd name="connsiteY12-5798" fmla="*/ 382460 h 2556892"/>
                <a:gd name="connsiteX13-5799" fmla="*/ 2730222 w 2909014"/>
                <a:gd name="connsiteY13-5800" fmla="*/ 459692 h 2556892"/>
                <a:gd name="connsiteX14-5801" fmla="*/ 2761023 w 2909014"/>
                <a:gd name="connsiteY14-5802" fmla="*/ 561747 h 2556892"/>
                <a:gd name="connsiteX15-5803" fmla="*/ 2784008 w 2909014"/>
                <a:gd name="connsiteY15-5804" fmla="*/ 666102 h 2556892"/>
                <a:gd name="connsiteX16-5805" fmla="*/ 2803776 w 2909014"/>
                <a:gd name="connsiteY16-5806" fmla="*/ 779650 h 2556892"/>
                <a:gd name="connsiteX17-5807" fmla="*/ 2822164 w 2909014"/>
                <a:gd name="connsiteY17-5808" fmla="*/ 882626 h 2556892"/>
                <a:gd name="connsiteX18-5809" fmla="*/ 2829060 w 2909014"/>
                <a:gd name="connsiteY18-5810" fmla="*/ 938251 h 2556892"/>
                <a:gd name="connsiteX19-5811" fmla="*/ 2852045 w 2909014"/>
                <a:gd name="connsiteY19-5812" fmla="*/ 1122135 h 2556892"/>
                <a:gd name="connsiteX20-5813" fmla="*/ 2869514 w 2909014"/>
                <a:gd name="connsiteY20-5814" fmla="*/ 1265565 h 2556892"/>
                <a:gd name="connsiteX21-5815" fmla="*/ 2879628 w 2909014"/>
                <a:gd name="connsiteY21-5816" fmla="*/ 1355208 h 2556892"/>
                <a:gd name="connsiteX22-5817" fmla="*/ 2886064 w 2909014"/>
                <a:gd name="connsiteY22-5818" fmla="*/ 1424625 h 2556892"/>
                <a:gd name="connsiteX23-5819" fmla="*/ 2872273 w 2909014"/>
                <a:gd name="connsiteY23-5820" fmla="*/ 1444852 h 2556892"/>
                <a:gd name="connsiteX24-5821" fmla="*/ 2447500 w 2909014"/>
                <a:gd name="connsiteY24-5822" fmla="*/ 1641608 h 2556892"/>
                <a:gd name="connsiteX25-5823" fmla="*/ 2446581 w 2909014"/>
                <a:gd name="connsiteY25-5824" fmla="*/ 1783659 h 2556892"/>
                <a:gd name="connsiteX26-5825" fmla="*/ 2451178 w 2909014"/>
                <a:gd name="connsiteY26-5826" fmla="*/ 2127522 h 2556892"/>
                <a:gd name="connsiteX27-5827" fmla="*/ 2457614 w 2909014"/>
                <a:gd name="connsiteY27-5828" fmla="*/ 2556892 h 2556892"/>
                <a:gd name="connsiteX28-5829" fmla="*/ 1261906 w 2909014"/>
                <a:gd name="connsiteY28-5830" fmla="*/ 2556892 h 2556892"/>
                <a:gd name="connsiteX29-5831" fmla="*/ 1281674 w 2909014"/>
                <a:gd name="connsiteY29-5832" fmla="*/ 2299914 h 2556892"/>
                <a:gd name="connsiteX30-5833" fmla="*/ 1306498 w 2909014"/>
                <a:gd name="connsiteY30-5834" fmla="*/ 2083390 h 2556892"/>
                <a:gd name="connsiteX31-5835" fmla="*/ 1330403 w 2909014"/>
                <a:gd name="connsiteY31-5836" fmla="*/ 1927088 h 2556892"/>
                <a:gd name="connsiteX32-5837" fmla="*/ 1372696 w 2909014"/>
                <a:gd name="connsiteY32-5838" fmla="*/ 1718839 h 2556892"/>
                <a:gd name="connsiteX33-5839" fmla="*/ 1406255 w 2909014"/>
                <a:gd name="connsiteY33-5840" fmla="*/ 1619082 h 2556892"/>
                <a:gd name="connsiteX34-5841" fmla="*/ 1413611 w 2909014"/>
                <a:gd name="connsiteY34-5842" fmla="*/ 1591040 h 2556892"/>
                <a:gd name="connsiteX35-5843" fmla="*/ 1319370 w 2909014"/>
                <a:gd name="connsiteY35-5844" fmla="*/ 1212698 h 2556892"/>
                <a:gd name="connsiteX36-5845" fmla="*/ 1287650 w 2909014"/>
                <a:gd name="connsiteY36-5846" fmla="*/ 1086737 h 2556892"/>
                <a:gd name="connsiteX37-5847" fmla="*/ 1126291 w 2909014"/>
                <a:gd name="connsiteY37-5848" fmla="*/ 1342336 h 2556892"/>
                <a:gd name="connsiteX38-5849" fmla="*/ 961255 w 2909014"/>
                <a:gd name="connsiteY38-5850" fmla="*/ 1506453 h 2556892"/>
                <a:gd name="connsiteX39-5851" fmla="*/ 764959 w 2909014"/>
                <a:gd name="connsiteY39-5852" fmla="*/ 1636091 h 2556892"/>
                <a:gd name="connsiteX40-5853" fmla="*/ 493729 w 2909014"/>
                <a:gd name="connsiteY40-5854" fmla="*/ 1753318 h 2556892"/>
                <a:gd name="connsiteX41-5855" fmla="*/ 271689 w 2909014"/>
                <a:gd name="connsiteY41-5856" fmla="*/ 1791474 h 2556892"/>
                <a:gd name="connsiteX42-5857" fmla="*/ 81829 w 2909014"/>
                <a:gd name="connsiteY42-5858" fmla="*/ 1787336 h 2556892"/>
                <a:gd name="connsiteX43-5859" fmla="*/ 0 w 2909014"/>
                <a:gd name="connsiteY43-5860" fmla="*/ 1591499 h 2556892"/>
                <a:gd name="connsiteX44-5861" fmla="*/ 47350 w 2909014"/>
                <a:gd name="connsiteY44-5862" fmla="*/ 1572192 h 2556892"/>
                <a:gd name="connsiteX45-5863" fmla="*/ 307087 w 2909014"/>
                <a:gd name="connsiteY45-5864" fmla="*/ 1484387 h 2556892"/>
                <a:gd name="connsiteX46-5865" fmla="*/ 416958 w 2909014"/>
                <a:gd name="connsiteY46-5866" fmla="*/ 1438416 h 2556892"/>
                <a:gd name="connsiteX47-5867" fmla="*/ 575558 w 2909014"/>
                <a:gd name="connsiteY47-5868" fmla="*/ 1349692 h 2556892"/>
                <a:gd name="connsiteX48-5869" fmla="*/ 782428 w 2909014"/>
                <a:gd name="connsiteY48-5870" fmla="*/ 1212698 h 2556892"/>
                <a:gd name="connsiteX49-5871" fmla="*/ 834835 w 2909014"/>
                <a:gd name="connsiteY49-5872" fmla="*/ 1149718 h 2556892"/>
                <a:gd name="connsiteX50-5873" fmla="*/ 1002629 w 2909014"/>
                <a:gd name="connsiteY50-5874" fmla="*/ 829759 h 2556892"/>
                <a:gd name="connsiteX51-5875" fmla="*/ 1144680 w 2909014"/>
                <a:gd name="connsiteY51-5876" fmla="*/ 462450 h 2556892"/>
                <a:gd name="connsiteX52-5877" fmla="*/ 1237082 w 2909014"/>
                <a:gd name="connsiteY52-5878" fmla="*/ 327755 h 2556892"/>
                <a:gd name="connsiteX53-5879" fmla="*/ 1397521 w 2909014"/>
                <a:gd name="connsiteY53-5880" fmla="*/ 243628 h 2556892"/>
                <a:gd name="connsiteX54-5881" fmla="*/ 1537732 w 2909014"/>
                <a:gd name="connsiteY54-5882" fmla="*/ 170074 h 2556892"/>
                <a:gd name="connsiteX55-5883" fmla="*/ 1592898 w 2909014"/>
                <a:gd name="connsiteY55-5884" fmla="*/ 129160 h 2556892"/>
                <a:gd name="connsiteX56-5885" fmla="*/ 1683262 w 2909014"/>
                <a:gd name="connsiteY56-5886" fmla="*/ 35759 h 2556892"/>
                <a:gd name="connsiteX57-5887" fmla="*/ 1777702 w 2909014"/>
                <a:gd name="connsiteY57-5888" fmla="*/ 139274 h 2556892"/>
                <a:gd name="connsiteX58-5889" fmla="*/ 1911938 w 2909014"/>
                <a:gd name="connsiteY58-5890" fmla="*/ 215126 h 2556892"/>
                <a:gd name="connsiteX59-5891" fmla="*/ 1955706 w 2909014"/>
                <a:gd name="connsiteY59-5892" fmla="*/ 233819 h 2556892"/>
                <a:gd name="connsiteX60-5893" fmla="*/ 1966643 w 2909014"/>
                <a:gd name="connsiteY60-5894" fmla="*/ 230756 h 2556892"/>
                <a:gd name="connsiteX61-5895" fmla="*/ 1969287 w 2909014"/>
                <a:gd name="connsiteY61-5896" fmla="*/ 230053 h 2556892"/>
                <a:gd name="connsiteX62-5897" fmla="*/ 2019050 w 2909014"/>
                <a:gd name="connsiteY62-5898" fmla="*/ 186624 h 2556892"/>
                <a:gd name="connsiteX63-5899" fmla="*/ 2082031 w 2909014"/>
                <a:gd name="connsiteY63-5900" fmla="*/ 93762 h 2556892"/>
                <a:gd name="connsiteX64-5901" fmla="*/ 2086941 w 2909014"/>
                <a:gd name="connsiteY64-5902" fmla="*/ 0 h 2556892"/>
                <a:gd name="connsiteX0-5903" fmla="*/ 2501286 w 2909014"/>
                <a:gd name="connsiteY0-5904" fmla="*/ 1100528 h 2556892"/>
                <a:gd name="connsiteX1-5905" fmla="*/ 2492092 w 2909014"/>
                <a:gd name="connsiteY1-5906" fmla="*/ 1180518 h 2556892"/>
                <a:gd name="connsiteX2-5907" fmla="*/ 2452097 w 2909014"/>
                <a:gd name="connsiteY2-5908" fmla="*/ 1334981 h 2556892"/>
                <a:gd name="connsiteX3-5909" fmla="*/ 2526110 w 2909014"/>
                <a:gd name="connsiteY3-5910" fmla="*/ 1243499 h 2556892"/>
                <a:gd name="connsiteX4-5911" fmla="*/ 2505883 w 2909014"/>
                <a:gd name="connsiteY4-5912" fmla="*/ 1129031 h 2556892"/>
                <a:gd name="connsiteX5-5913" fmla="*/ 2501286 w 2909014"/>
                <a:gd name="connsiteY5-5914" fmla="*/ 1100528 h 2556892"/>
                <a:gd name="connsiteX6-5915" fmla="*/ 2086941 w 2909014"/>
                <a:gd name="connsiteY6-5916" fmla="*/ 0 h 2556892"/>
                <a:gd name="connsiteX7-5917" fmla="*/ 2145931 w 2909014"/>
                <a:gd name="connsiteY7-5918" fmla="*/ 92843 h 2556892"/>
                <a:gd name="connsiteX8-5919" fmla="*/ 2145711 w 2909014"/>
                <a:gd name="connsiteY8-5920" fmla="*/ 95772 h 2556892"/>
                <a:gd name="connsiteX9-5921" fmla="*/ 2342226 w 2909014"/>
                <a:gd name="connsiteY9-5922" fmla="*/ 146169 h 2556892"/>
                <a:gd name="connsiteX10-5923" fmla="*/ 2509101 w 2909014"/>
                <a:gd name="connsiteY10-5924" fmla="*/ 214666 h 2556892"/>
                <a:gd name="connsiteX11-5925" fmla="*/ 2625868 w 2909014"/>
                <a:gd name="connsiteY11-5926" fmla="*/ 296494 h 2556892"/>
                <a:gd name="connsiteX12-5927" fmla="*/ 2692066 w 2909014"/>
                <a:gd name="connsiteY12-5928" fmla="*/ 382460 h 2556892"/>
                <a:gd name="connsiteX13-5929" fmla="*/ 2730222 w 2909014"/>
                <a:gd name="connsiteY13-5930" fmla="*/ 459692 h 2556892"/>
                <a:gd name="connsiteX14-5931" fmla="*/ 2761023 w 2909014"/>
                <a:gd name="connsiteY14-5932" fmla="*/ 561747 h 2556892"/>
                <a:gd name="connsiteX15-5933" fmla="*/ 2784008 w 2909014"/>
                <a:gd name="connsiteY15-5934" fmla="*/ 666102 h 2556892"/>
                <a:gd name="connsiteX16-5935" fmla="*/ 2803776 w 2909014"/>
                <a:gd name="connsiteY16-5936" fmla="*/ 779650 h 2556892"/>
                <a:gd name="connsiteX17-5937" fmla="*/ 2822164 w 2909014"/>
                <a:gd name="connsiteY17-5938" fmla="*/ 882626 h 2556892"/>
                <a:gd name="connsiteX18-5939" fmla="*/ 2829060 w 2909014"/>
                <a:gd name="connsiteY18-5940" fmla="*/ 938251 h 2556892"/>
                <a:gd name="connsiteX19-5941" fmla="*/ 2852045 w 2909014"/>
                <a:gd name="connsiteY19-5942" fmla="*/ 1122135 h 2556892"/>
                <a:gd name="connsiteX20-5943" fmla="*/ 2869514 w 2909014"/>
                <a:gd name="connsiteY20-5944" fmla="*/ 1265565 h 2556892"/>
                <a:gd name="connsiteX21-5945" fmla="*/ 2879628 w 2909014"/>
                <a:gd name="connsiteY21-5946" fmla="*/ 1355208 h 2556892"/>
                <a:gd name="connsiteX22-5947" fmla="*/ 2886064 w 2909014"/>
                <a:gd name="connsiteY22-5948" fmla="*/ 1424625 h 2556892"/>
                <a:gd name="connsiteX23-5949" fmla="*/ 2872273 w 2909014"/>
                <a:gd name="connsiteY23-5950" fmla="*/ 1444852 h 2556892"/>
                <a:gd name="connsiteX24-5951" fmla="*/ 2447500 w 2909014"/>
                <a:gd name="connsiteY24-5952" fmla="*/ 1641608 h 2556892"/>
                <a:gd name="connsiteX25-5953" fmla="*/ 2446581 w 2909014"/>
                <a:gd name="connsiteY25-5954" fmla="*/ 1783659 h 2556892"/>
                <a:gd name="connsiteX26-5955" fmla="*/ 2451178 w 2909014"/>
                <a:gd name="connsiteY26-5956" fmla="*/ 2127522 h 2556892"/>
                <a:gd name="connsiteX27-5957" fmla="*/ 2457614 w 2909014"/>
                <a:gd name="connsiteY27-5958" fmla="*/ 2556892 h 2556892"/>
                <a:gd name="connsiteX28-5959" fmla="*/ 1261906 w 2909014"/>
                <a:gd name="connsiteY28-5960" fmla="*/ 2556892 h 2556892"/>
                <a:gd name="connsiteX29-5961" fmla="*/ 1281674 w 2909014"/>
                <a:gd name="connsiteY29-5962" fmla="*/ 2299914 h 2556892"/>
                <a:gd name="connsiteX30-5963" fmla="*/ 1306498 w 2909014"/>
                <a:gd name="connsiteY30-5964" fmla="*/ 2083390 h 2556892"/>
                <a:gd name="connsiteX31-5965" fmla="*/ 1330403 w 2909014"/>
                <a:gd name="connsiteY31-5966" fmla="*/ 1927088 h 2556892"/>
                <a:gd name="connsiteX32-5967" fmla="*/ 1372696 w 2909014"/>
                <a:gd name="connsiteY32-5968" fmla="*/ 1718839 h 2556892"/>
                <a:gd name="connsiteX33-5969" fmla="*/ 1406255 w 2909014"/>
                <a:gd name="connsiteY33-5970" fmla="*/ 1619082 h 2556892"/>
                <a:gd name="connsiteX34-5971" fmla="*/ 1413611 w 2909014"/>
                <a:gd name="connsiteY34-5972" fmla="*/ 1591040 h 2556892"/>
                <a:gd name="connsiteX35-5973" fmla="*/ 1319370 w 2909014"/>
                <a:gd name="connsiteY35-5974" fmla="*/ 1212698 h 2556892"/>
                <a:gd name="connsiteX36-5975" fmla="*/ 1287650 w 2909014"/>
                <a:gd name="connsiteY36-5976" fmla="*/ 1086737 h 2556892"/>
                <a:gd name="connsiteX37-5977" fmla="*/ 1126291 w 2909014"/>
                <a:gd name="connsiteY37-5978" fmla="*/ 1342336 h 2556892"/>
                <a:gd name="connsiteX38-5979" fmla="*/ 961255 w 2909014"/>
                <a:gd name="connsiteY38-5980" fmla="*/ 1506453 h 2556892"/>
                <a:gd name="connsiteX39-5981" fmla="*/ 764959 w 2909014"/>
                <a:gd name="connsiteY39-5982" fmla="*/ 1636091 h 2556892"/>
                <a:gd name="connsiteX40-5983" fmla="*/ 493729 w 2909014"/>
                <a:gd name="connsiteY40-5984" fmla="*/ 1753318 h 2556892"/>
                <a:gd name="connsiteX41-5985" fmla="*/ 271689 w 2909014"/>
                <a:gd name="connsiteY41-5986" fmla="*/ 1791474 h 2556892"/>
                <a:gd name="connsiteX42-5987" fmla="*/ 81829 w 2909014"/>
                <a:gd name="connsiteY42-5988" fmla="*/ 1787336 h 2556892"/>
                <a:gd name="connsiteX43-5989" fmla="*/ 0 w 2909014"/>
                <a:gd name="connsiteY43-5990" fmla="*/ 1591499 h 2556892"/>
                <a:gd name="connsiteX44-5991" fmla="*/ 47350 w 2909014"/>
                <a:gd name="connsiteY44-5992" fmla="*/ 1572192 h 2556892"/>
                <a:gd name="connsiteX45-5993" fmla="*/ 307087 w 2909014"/>
                <a:gd name="connsiteY45-5994" fmla="*/ 1484387 h 2556892"/>
                <a:gd name="connsiteX46-5995" fmla="*/ 416958 w 2909014"/>
                <a:gd name="connsiteY46-5996" fmla="*/ 1438416 h 2556892"/>
                <a:gd name="connsiteX47-5997" fmla="*/ 575558 w 2909014"/>
                <a:gd name="connsiteY47-5998" fmla="*/ 1349692 h 2556892"/>
                <a:gd name="connsiteX48-5999" fmla="*/ 782428 w 2909014"/>
                <a:gd name="connsiteY48-6000" fmla="*/ 1212698 h 2556892"/>
                <a:gd name="connsiteX49-6001" fmla="*/ 834835 w 2909014"/>
                <a:gd name="connsiteY49-6002" fmla="*/ 1149718 h 2556892"/>
                <a:gd name="connsiteX50-6003" fmla="*/ 1002629 w 2909014"/>
                <a:gd name="connsiteY50-6004" fmla="*/ 829759 h 2556892"/>
                <a:gd name="connsiteX51-6005" fmla="*/ 1144680 w 2909014"/>
                <a:gd name="connsiteY51-6006" fmla="*/ 462450 h 2556892"/>
                <a:gd name="connsiteX52-6007" fmla="*/ 1237082 w 2909014"/>
                <a:gd name="connsiteY52-6008" fmla="*/ 327755 h 2556892"/>
                <a:gd name="connsiteX53-6009" fmla="*/ 1397521 w 2909014"/>
                <a:gd name="connsiteY53-6010" fmla="*/ 243628 h 2556892"/>
                <a:gd name="connsiteX54-6011" fmla="*/ 1537732 w 2909014"/>
                <a:gd name="connsiteY54-6012" fmla="*/ 170074 h 2556892"/>
                <a:gd name="connsiteX55-6013" fmla="*/ 1592898 w 2909014"/>
                <a:gd name="connsiteY55-6014" fmla="*/ 129160 h 2556892"/>
                <a:gd name="connsiteX56-6015" fmla="*/ 1683262 w 2909014"/>
                <a:gd name="connsiteY56-6016" fmla="*/ 35759 h 2556892"/>
                <a:gd name="connsiteX57-6017" fmla="*/ 1777702 w 2909014"/>
                <a:gd name="connsiteY57-6018" fmla="*/ 139274 h 2556892"/>
                <a:gd name="connsiteX58-6019" fmla="*/ 1911938 w 2909014"/>
                <a:gd name="connsiteY58-6020" fmla="*/ 215126 h 2556892"/>
                <a:gd name="connsiteX59-6021" fmla="*/ 1955706 w 2909014"/>
                <a:gd name="connsiteY59-6022" fmla="*/ 233819 h 2556892"/>
                <a:gd name="connsiteX60-6023" fmla="*/ 1966643 w 2909014"/>
                <a:gd name="connsiteY60-6024" fmla="*/ 230756 h 2556892"/>
                <a:gd name="connsiteX61-6025" fmla="*/ 1969287 w 2909014"/>
                <a:gd name="connsiteY61-6026" fmla="*/ 230053 h 2556892"/>
                <a:gd name="connsiteX62-6027" fmla="*/ 2019050 w 2909014"/>
                <a:gd name="connsiteY62-6028" fmla="*/ 186624 h 2556892"/>
                <a:gd name="connsiteX63-6029" fmla="*/ 2082031 w 2909014"/>
                <a:gd name="connsiteY63-6030" fmla="*/ 93762 h 2556892"/>
                <a:gd name="connsiteX64-6031" fmla="*/ 2086941 w 2909014"/>
                <a:gd name="connsiteY64-6032" fmla="*/ 0 h 2556892"/>
                <a:gd name="connsiteX0-6033" fmla="*/ 2501286 w 2890059"/>
                <a:gd name="connsiteY0-6034" fmla="*/ 1100528 h 2556892"/>
                <a:gd name="connsiteX1-6035" fmla="*/ 2492092 w 2890059"/>
                <a:gd name="connsiteY1-6036" fmla="*/ 1180518 h 2556892"/>
                <a:gd name="connsiteX2-6037" fmla="*/ 2452097 w 2890059"/>
                <a:gd name="connsiteY2-6038" fmla="*/ 1334981 h 2556892"/>
                <a:gd name="connsiteX3-6039" fmla="*/ 2526110 w 2890059"/>
                <a:gd name="connsiteY3-6040" fmla="*/ 1243499 h 2556892"/>
                <a:gd name="connsiteX4-6041" fmla="*/ 2505883 w 2890059"/>
                <a:gd name="connsiteY4-6042" fmla="*/ 1129031 h 2556892"/>
                <a:gd name="connsiteX5-6043" fmla="*/ 2501286 w 2890059"/>
                <a:gd name="connsiteY5-6044" fmla="*/ 1100528 h 2556892"/>
                <a:gd name="connsiteX6-6045" fmla="*/ 2086941 w 2890059"/>
                <a:gd name="connsiteY6-6046" fmla="*/ 0 h 2556892"/>
                <a:gd name="connsiteX7-6047" fmla="*/ 2145931 w 2890059"/>
                <a:gd name="connsiteY7-6048" fmla="*/ 92843 h 2556892"/>
                <a:gd name="connsiteX8-6049" fmla="*/ 2145711 w 2890059"/>
                <a:gd name="connsiteY8-6050" fmla="*/ 95772 h 2556892"/>
                <a:gd name="connsiteX9-6051" fmla="*/ 2342226 w 2890059"/>
                <a:gd name="connsiteY9-6052" fmla="*/ 146169 h 2556892"/>
                <a:gd name="connsiteX10-6053" fmla="*/ 2509101 w 2890059"/>
                <a:gd name="connsiteY10-6054" fmla="*/ 214666 h 2556892"/>
                <a:gd name="connsiteX11-6055" fmla="*/ 2625868 w 2890059"/>
                <a:gd name="connsiteY11-6056" fmla="*/ 296494 h 2556892"/>
                <a:gd name="connsiteX12-6057" fmla="*/ 2692066 w 2890059"/>
                <a:gd name="connsiteY12-6058" fmla="*/ 382460 h 2556892"/>
                <a:gd name="connsiteX13-6059" fmla="*/ 2730222 w 2890059"/>
                <a:gd name="connsiteY13-6060" fmla="*/ 459692 h 2556892"/>
                <a:gd name="connsiteX14-6061" fmla="*/ 2761023 w 2890059"/>
                <a:gd name="connsiteY14-6062" fmla="*/ 561747 h 2556892"/>
                <a:gd name="connsiteX15-6063" fmla="*/ 2784008 w 2890059"/>
                <a:gd name="connsiteY15-6064" fmla="*/ 666102 h 2556892"/>
                <a:gd name="connsiteX16-6065" fmla="*/ 2803776 w 2890059"/>
                <a:gd name="connsiteY16-6066" fmla="*/ 779650 h 2556892"/>
                <a:gd name="connsiteX17-6067" fmla="*/ 2822164 w 2890059"/>
                <a:gd name="connsiteY17-6068" fmla="*/ 882626 h 2556892"/>
                <a:gd name="connsiteX18-6069" fmla="*/ 2829060 w 2890059"/>
                <a:gd name="connsiteY18-6070" fmla="*/ 938251 h 2556892"/>
                <a:gd name="connsiteX19-6071" fmla="*/ 2852045 w 2890059"/>
                <a:gd name="connsiteY19-6072" fmla="*/ 1122135 h 2556892"/>
                <a:gd name="connsiteX20-6073" fmla="*/ 2869514 w 2890059"/>
                <a:gd name="connsiteY20-6074" fmla="*/ 1265565 h 2556892"/>
                <a:gd name="connsiteX21-6075" fmla="*/ 2879628 w 2890059"/>
                <a:gd name="connsiteY21-6076" fmla="*/ 1355208 h 2556892"/>
                <a:gd name="connsiteX22-6077" fmla="*/ 2886064 w 2890059"/>
                <a:gd name="connsiteY22-6078" fmla="*/ 1424625 h 2556892"/>
                <a:gd name="connsiteX23-6079" fmla="*/ 2872273 w 2890059"/>
                <a:gd name="connsiteY23-6080" fmla="*/ 1444852 h 2556892"/>
                <a:gd name="connsiteX24-6081" fmla="*/ 2447500 w 2890059"/>
                <a:gd name="connsiteY24-6082" fmla="*/ 1641608 h 2556892"/>
                <a:gd name="connsiteX25-6083" fmla="*/ 2446581 w 2890059"/>
                <a:gd name="connsiteY25-6084" fmla="*/ 1783659 h 2556892"/>
                <a:gd name="connsiteX26-6085" fmla="*/ 2451178 w 2890059"/>
                <a:gd name="connsiteY26-6086" fmla="*/ 2127522 h 2556892"/>
                <a:gd name="connsiteX27-6087" fmla="*/ 2457614 w 2890059"/>
                <a:gd name="connsiteY27-6088" fmla="*/ 2556892 h 2556892"/>
                <a:gd name="connsiteX28-6089" fmla="*/ 1261906 w 2890059"/>
                <a:gd name="connsiteY28-6090" fmla="*/ 2556892 h 2556892"/>
                <a:gd name="connsiteX29-6091" fmla="*/ 1281674 w 2890059"/>
                <a:gd name="connsiteY29-6092" fmla="*/ 2299914 h 2556892"/>
                <a:gd name="connsiteX30-6093" fmla="*/ 1306498 w 2890059"/>
                <a:gd name="connsiteY30-6094" fmla="*/ 2083390 h 2556892"/>
                <a:gd name="connsiteX31-6095" fmla="*/ 1330403 w 2890059"/>
                <a:gd name="connsiteY31-6096" fmla="*/ 1927088 h 2556892"/>
                <a:gd name="connsiteX32-6097" fmla="*/ 1372696 w 2890059"/>
                <a:gd name="connsiteY32-6098" fmla="*/ 1718839 h 2556892"/>
                <a:gd name="connsiteX33-6099" fmla="*/ 1406255 w 2890059"/>
                <a:gd name="connsiteY33-6100" fmla="*/ 1619082 h 2556892"/>
                <a:gd name="connsiteX34-6101" fmla="*/ 1413611 w 2890059"/>
                <a:gd name="connsiteY34-6102" fmla="*/ 1591040 h 2556892"/>
                <a:gd name="connsiteX35-6103" fmla="*/ 1319370 w 2890059"/>
                <a:gd name="connsiteY35-6104" fmla="*/ 1212698 h 2556892"/>
                <a:gd name="connsiteX36-6105" fmla="*/ 1287650 w 2890059"/>
                <a:gd name="connsiteY36-6106" fmla="*/ 1086737 h 2556892"/>
                <a:gd name="connsiteX37-6107" fmla="*/ 1126291 w 2890059"/>
                <a:gd name="connsiteY37-6108" fmla="*/ 1342336 h 2556892"/>
                <a:gd name="connsiteX38-6109" fmla="*/ 961255 w 2890059"/>
                <a:gd name="connsiteY38-6110" fmla="*/ 1506453 h 2556892"/>
                <a:gd name="connsiteX39-6111" fmla="*/ 764959 w 2890059"/>
                <a:gd name="connsiteY39-6112" fmla="*/ 1636091 h 2556892"/>
                <a:gd name="connsiteX40-6113" fmla="*/ 493729 w 2890059"/>
                <a:gd name="connsiteY40-6114" fmla="*/ 1753318 h 2556892"/>
                <a:gd name="connsiteX41-6115" fmla="*/ 271689 w 2890059"/>
                <a:gd name="connsiteY41-6116" fmla="*/ 1791474 h 2556892"/>
                <a:gd name="connsiteX42-6117" fmla="*/ 81829 w 2890059"/>
                <a:gd name="connsiteY42-6118" fmla="*/ 1787336 h 2556892"/>
                <a:gd name="connsiteX43-6119" fmla="*/ 0 w 2890059"/>
                <a:gd name="connsiteY43-6120" fmla="*/ 1591499 h 2556892"/>
                <a:gd name="connsiteX44-6121" fmla="*/ 47350 w 2890059"/>
                <a:gd name="connsiteY44-6122" fmla="*/ 1572192 h 2556892"/>
                <a:gd name="connsiteX45-6123" fmla="*/ 307087 w 2890059"/>
                <a:gd name="connsiteY45-6124" fmla="*/ 1484387 h 2556892"/>
                <a:gd name="connsiteX46-6125" fmla="*/ 416958 w 2890059"/>
                <a:gd name="connsiteY46-6126" fmla="*/ 1438416 h 2556892"/>
                <a:gd name="connsiteX47-6127" fmla="*/ 575558 w 2890059"/>
                <a:gd name="connsiteY47-6128" fmla="*/ 1349692 h 2556892"/>
                <a:gd name="connsiteX48-6129" fmla="*/ 782428 w 2890059"/>
                <a:gd name="connsiteY48-6130" fmla="*/ 1212698 h 2556892"/>
                <a:gd name="connsiteX49-6131" fmla="*/ 834835 w 2890059"/>
                <a:gd name="connsiteY49-6132" fmla="*/ 1149718 h 2556892"/>
                <a:gd name="connsiteX50-6133" fmla="*/ 1002629 w 2890059"/>
                <a:gd name="connsiteY50-6134" fmla="*/ 829759 h 2556892"/>
                <a:gd name="connsiteX51-6135" fmla="*/ 1144680 w 2890059"/>
                <a:gd name="connsiteY51-6136" fmla="*/ 462450 h 2556892"/>
                <a:gd name="connsiteX52-6137" fmla="*/ 1237082 w 2890059"/>
                <a:gd name="connsiteY52-6138" fmla="*/ 327755 h 2556892"/>
                <a:gd name="connsiteX53-6139" fmla="*/ 1397521 w 2890059"/>
                <a:gd name="connsiteY53-6140" fmla="*/ 243628 h 2556892"/>
                <a:gd name="connsiteX54-6141" fmla="*/ 1537732 w 2890059"/>
                <a:gd name="connsiteY54-6142" fmla="*/ 170074 h 2556892"/>
                <a:gd name="connsiteX55-6143" fmla="*/ 1592898 w 2890059"/>
                <a:gd name="connsiteY55-6144" fmla="*/ 129160 h 2556892"/>
                <a:gd name="connsiteX56-6145" fmla="*/ 1683262 w 2890059"/>
                <a:gd name="connsiteY56-6146" fmla="*/ 35759 h 2556892"/>
                <a:gd name="connsiteX57-6147" fmla="*/ 1777702 w 2890059"/>
                <a:gd name="connsiteY57-6148" fmla="*/ 139274 h 2556892"/>
                <a:gd name="connsiteX58-6149" fmla="*/ 1911938 w 2890059"/>
                <a:gd name="connsiteY58-6150" fmla="*/ 215126 h 2556892"/>
                <a:gd name="connsiteX59-6151" fmla="*/ 1955706 w 2890059"/>
                <a:gd name="connsiteY59-6152" fmla="*/ 233819 h 2556892"/>
                <a:gd name="connsiteX60-6153" fmla="*/ 1966643 w 2890059"/>
                <a:gd name="connsiteY60-6154" fmla="*/ 230756 h 2556892"/>
                <a:gd name="connsiteX61-6155" fmla="*/ 1969287 w 2890059"/>
                <a:gd name="connsiteY61-6156" fmla="*/ 230053 h 2556892"/>
                <a:gd name="connsiteX62-6157" fmla="*/ 2019050 w 2890059"/>
                <a:gd name="connsiteY62-6158" fmla="*/ 186624 h 2556892"/>
                <a:gd name="connsiteX63-6159" fmla="*/ 2082031 w 2890059"/>
                <a:gd name="connsiteY63-6160" fmla="*/ 93762 h 2556892"/>
                <a:gd name="connsiteX64-6161" fmla="*/ 2086941 w 2890059"/>
                <a:gd name="connsiteY64-6162" fmla="*/ 0 h 2556892"/>
                <a:gd name="connsiteX0-6163" fmla="*/ 2501286 w 2887840"/>
                <a:gd name="connsiteY0-6164" fmla="*/ 1100528 h 2556892"/>
                <a:gd name="connsiteX1-6165" fmla="*/ 2492092 w 2887840"/>
                <a:gd name="connsiteY1-6166" fmla="*/ 1180518 h 2556892"/>
                <a:gd name="connsiteX2-6167" fmla="*/ 2452097 w 2887840"/>
                <a:gd name="connsiteY2-6168" fmla="*/ 1334981 h 2556892"/>
                <a:gd name="connsiteX3-6169" fmla="*/ 2526110 w 2887840"/>
                <a:gd name="connsiteY3-6170" fmla="*/ 1243499 h 2556892"/>
                <a:gd name="connsiteX4-6171" fmla="*/ 2505883 w 2887840"/>
                <a:gd name="connsiteY4-6172" fmla="*/ 1129031 h 2556892"/>
                <a:gd name="connsiteX5-6173" fmla="*/ 2501286 w 2887840"/>
                <a:gd name="connsiteY5-6174" fmla="*/ 1100528 h 2556892"/>
                <a:gd name="connsiteX6-6175" fmla="*/ 2086941 w 2887840"/>
                <a:gd name="connsiteY6-6176" fmla="*/ 0 h 2556892"/>
                <a:gd name="connsiteX7-6177" fmla="*/ 2145931 w 2887840"/>
                <a:gd name="connsiteY7-6178" fmla="*/ 92843 h 2556892"/>
                <a:gd name="connsiteX8-6179" fmla="*/ 2145711 w 2887840"/>
                <a:gd name="connsiteY8-6180" fmla="*/ 95772 h 2556892"/>
                <a:gd name="connsiteX9-6181" fmla="*/ 2342226 w 2887840"/>
                <a:gd name="connsiteY9-6182" fmla="*/ 146169 h 2556892"/>
                <a:gd name="connsiteX10-6183" fmla="*/ 2509101 w 2887840"/>
                <a:gd name="connsiteY10-6184" fmla="*/ 214666 h 2556892"/>
                <a:gd name="connsiteX11-6185" fmla="*/ 2625868 w 2887840"/>
                <a:gd name="connsiteY11-6186" fmla="*/ 296494 h 2556892"/>
                <a:gd name="connsiteX12-6187" fmla="*/ 2692066 w 2887840"/>
                <a:gd name="connsiteY12-6188" fmla="*/ 382460 h 2556892"/>
                <a:gd name="connsiteX13-6189" fmla="*/ 2730222 w 2887840"/>
                <a:gd name="connsiteY13-6190" fmla="*/ 459692 h 2556892"/>
                <a:gd name="connsiteX14-6191" fmla="*/ 2761023 w 2887840"/>
                <a:gd name="connsiteY14-6192" fmla="*/ 561747 h 2556892"/>
                <a:gd name="connsiteX15-6193" fmla="*/ 2784008 w 2887840"/>
                <a:gd name="connsiteY15-6194" fmla="*/ 666102 h 2556892"/>
                <a:gd name="connsiteX16-6195" fmla="*/ 2803776 w 2887840"/>
                <a:gd name="connsiteY16-6196" fmla="*/ 779650 h 2556892"/>
                <a:gd name="connsiteX17-6197" fmla="*/ 2822164 w 2887840"/>
                <a:gd name="connsiteY17-6198" fmla="*/ 882626 h 2556892"/>
                <a:gd name="connsiteX18-6199" fmla="*/ 2829060 w 2887840"/>
                <a:gd name="connsiteY18-6200" fmla="*/ 938251 h 2556892"/>
                <a:gd name="connsiteX19-6201" fmla="*/ 2852045 w 2887840"/>
                <a:gd name="connsiteY19-6202" fmla="*/ 1122135 h 2556892"/>
                <a:gd name="connsiteX20-6203" fmla="*/ 2869514 w 2887840"/>
                <a:gd name="connsiteY20-6204" fmla="*/ 1265565 h 2556892"/>
                <a:gd name="connsiteX21-6205" fmla="*/ 2879628 w 2887840"/>
                <a:gd name="connsiteY21-6206" fmla="*/ 1355208 h 2556892"/>
                <a:gd name="connsiteX22-6207" fmla="*/ 2886064 w 2887840"/>
                <a:gd name="connsiteY22-6208" fmla="*/ 1424625 h 2556892"/>
                <a:gd name="connsiteX23-6209" fmla="*/ 2872273 w 2887840"/>
                <a:gd name="connsiteY23-6210" fmla="*/ 1444852 h 2556892"/>
                <a:gd name="connsiteX24-6211" fmla="*/ 2447500 w 2887840"/>
                <a:gd name="connsiteY24-6212" fmla="*/ 1641608 h 2556892"/>
                <a:gd name="connsiteX25-6213" fmla="*/ 2446581 w 2887840"/>
                <a:gd name="connsiteY25-6214" fmla="*/ 1783659 h 2556892"/>
                <a:gd name="connsiteX26-6215" fmla="*/ 2451178 w 2887840"/>
                <a:gd name="connsiteY26-6216" fmla="*/ 2127522 h 2556892"/>
                <a:gd name="connsiteX27-6217" fmla="*/ 2457614 w 2887840"/>
                <a:gd name="connsiteY27-6218" fmla="*/ 2556892 h 2556892"/>
                <a:gd name="connsiteX28-6219" fmla="*/ 1261906 w 2887840"/>
                <a:gd name="connsiteY28-6220" fmla="*/ 2556892 h 2556892"/>
                <a:gd name="connsiteX29-6221" fmla="*/ 1281674 w 2887840"/>
                <a:gd name="connsiteY29-6222" fmla="*/ 2299914 h 2556892"/>
                <a:gd name="connsiteX30-6223" fmla="*/ 1306498 w 2887840"/>
                <a:gd name="connsiteY30-6224" fmla="*/ 2083390 h 2556892"/>
                <a:gd name="connsiteX31-6225" fmla="*/ 1330403 w 2887840"/>
                <a:gd name="connsiteY31-6226" fmla="*/ 1927088 h 2556892"/>
                <a:gd name="connsiteX32-6227" fmla="*/ 1372696 w 2887840"/>
                <a:gd name="connsiteY32-6228" fmla="*/ 1718839 h 2556892"/>
                <a:gd name="connsiteX33-6229" fmla="*/ 1406255 w 2887840"/>
                <a:gd name="connsiteY33-6230" fmla="*/ 1619082 h 2556892"/>
                <a:gd name="connsiteX34-6231" fmla="*/ 1413611 w 2887840"/>
                <a:gd name="connsiteY34-6232" fmla="*/ 1591040 h 2556892"/>
                <a:gd name="connsiteX35-6233" fmla="*/ 1319370 w 2887840"/>
                <a:gd name="connsiteY35-6234" fmla="*/ 1212698 h 2556892"/>
                <a:gd name="connsiteX36-6235" fmla="*/ 1287650 w 2887840"/>
                <a:gd name="connsiteY36-6236" fmla="*/ 1086737 h 2556892"/>
                <a:gd name="connsiteX37-6237" fmla="*/ 1126291 w 2887840"/>
                <a:gd name="connsiteY37-6238" fmla="*/ 1342336 h 2556892"/>
                <a:gd name="connsiteX38-6239" fmla="*/ 961255 w 2887840"/>
                <a:gd name="connsiteY38-6240" fmla="*/ 1506453 h 2556892"/>
                <a:gd name="connsiteX39-6241" fmla="*/ 764959 w 2887840"/>
                <a:gd name="connsiteY39-6242" fmla="*/ 1636091 h 2556892"/>
                <a:gd name="connsiteX40-6243" fmla="*/ 493729 w 2887840"/>
                <a:gd name="connsiteY40-6244" fmla="*/ 1753318 h 2556892"/>
                <a:gd name="connsiteX41-6245" fmla="*/ 271689 w 2887840"/>
                <a:gd name="connsiteY41-6246" fmla="*/ 1791474 h 2556892"/>
                <a:gd name="connsiteX42-6247" fmla="*/ 81829 w 2887840"/>
                <a:gd name="connsiteY42-6248" fmla="*/ 1787336 h 2556892"/>
                <a:gd name="connsiteX43-6249" fmla="*/ 0 w 2887840"/>
                <a:gd name="connsiteY43-6250" fmla="*/ 1591499 h 2556892"/>
                <a:gd name="connsiteX44-6251" fmla="*/ 47350 w 2887840"/>
                <a:gd name="connsiteY44-6252" fmla="*/ 1572192 h 2556892"/>
                <a:gd name="connsiteX45-6253" fmla="*/ 307087 w 2887840"/>
                <a:gd name="connsiteY45-6254" fmla="*/ 1484387 h 2556892"/>
                <a:gd name="connsiteX46-6255" fmla="*/ 416958 w 2887840"/>
                <a:gd name="connsiteY46-6256" fmla="*/ 1438416 h 2556892"/>
                <a:gd name="connsiteX47-6257" fmla="*/ 575558 w 2887840"/>
                <a:gd name="connsiteY47-6258" fmla="*/ 1349692 h 2556892"/>
                <a:gd name="connsiteX48-6259" fmla="*/ 782428 w 2887840"/>
                <a:gd name="connsiteY48-6260" fmla="*/ 1212698 h 2556892"/>
                <a:gd name="connsiteX49-6261" fmla="*/ 834835 w 2887840"/>
                <a:gd name="connsiteY49-6262" fmla="*/ 1149718 h 2556892"/>
                <a:gd name="connsiteX50-6263" fmla="*/ 1002629 w 2887840"/>
                <a:gd name="connsiteY50-6264" fmla="*/ 829759 h 2556892"/>
                <a:gd name="connsiteX51-6265" fmla="*/ 1144680 w 2887840"/>
                <a:gd name="connsiteY51-6266" fmla="*/ 462450 h 2556892"/>
                <a:gd name="connsiteX52-6267" fmla="*/ 1237082 w 2887840"/>
                <a:gd name="connsiteY52-6268" fmla="*/ 327755 h 2556892"/>
                <a:gd name="connsiteX53-6269" fmla="*/ 1397521 w 2887840"/>
                <a:gd name="connsiteY53-6270" fmla="*/ 243628 h 2556892"/>
                <a:gd name="connsiteX54-6271" fmla="*/ 1537732 w 2887840"/>
                <a:gd name="connsiteY54-6272" fmla="*/ 170074 h 2556892"/>
                <a:gd name="connsiteX55-6273" fmla="*/ 1592898 w 2887840"/>
                <a:gd name="connsiteY55-6274" fmla="*/ 129160 h 2556892"/>
                <a:gd name="connsiteX56-6275" fmla="*/ 1683262 w 2887840"/>
                <a:gd name="connsiteY56-6276" fmla="*/ 35759 h 2556892"/>
                <a:gd name="connsiteX57-6277" fmla="*/ 1777702 w 2887840"/>
                <a:gd name="connsiteY57-6278" fmla="*/ 139274 h 2556892"/>
                <a:gd name="connsiteX58-6279" fmla="*/ 1911938 w 2887840"/>
                <a:gd name="connsiteY58-6280" fmla="*/ 215126 h 2556892"/>
                <a:gd name="connsiteX59-6281" fmla="*/ 1955706 w 2887840"/>
                <a:gd name="connsiteY59-6282" fmla="*/ 233819 h 2556892"/>
                <a:gd name="connsiteX60-6283" fmla="*/ 1966643 w 2887840"/>
                <a:gd name="connsiteY60-6284" fmla="*/ 230756 h 2556892"/>
                <a:gd name="connsiteX61-6285" fmla="*/ 1969287 w 2887840"/>
                <a:gd name="connsiteY61-6286" fmla="*/ 230053 h 2556892"/>
                <a:gd name="connsiteX62-6287" fmla="*/ 2019050 w 2887840"/>
                <a:gd name="connsiteY62-6288" fmla="*/ 186624 h 2556892"/>
                <a:gd name="connsiteX63-6289" fmla="*/ 2082031 w 2887840"/>
                <a:gd name="connsiteY63-6290" fmla="*/ 93762 h 2556892"/>
                <a:gd name="connsiteX64-6291" fmla="*/ 2086941 w 2887840"/>
                <a:gd name="connsiteY64-6292" fmla="*/ 0 h 2556892"/>
                <a:gd name="connsiteX0-6293" fmla="*/ 2501286 w 2887840"/>
                <a:gd name="connsiteY0-6294" fmla="*/ 1100528 h 2556892"/>
                <a:gd name="connsiteX1-6295" fmla="*/ 2492092 w 2887840"/>
                <a:gd name="connsiteY1-6296" fmla="*/ 1180518 h 2556892"/>
                <a:gd name="connsiteX2-6297" fmla="*/ 2452097 w 2887840"/>
                <a:gd name="connsiteY2-6298" fmla="*/ 1334981 h 2556892"/>
                <a:gd name="connsiteX3-6299" fmla="*/ 2526110 w 2887840"/>
                <a:gd name="connsiteY3-6300" fmla="*/ 1243499 h 2556892"/>
                <a:gd name="connsiteX4-6301" fmla="*/ 2505883 w 2887840"/>
                <a:gd name="connsiteY4-6302" fmla="*/ 1129031 h 2556892"/>
                <a:gd name="connsiteX5-6303" fmla="*/ 2501286 w 2887840"/>
                <a:gd name="connsiteY5-6304" fmla="*/ 1100528 h 2556892"/>
                <a:gd name="connsiteX6-6305" fmla="*/ 2086941 w 2887840"/>
                <a:gd name="connsiteY6-6306" fmla="*/ 0 h 2556892"/>
                <a:gd name="connsiteX7-6307" fmla="*/ 2145931 w 2887840"/>
                <a:gd name="connsiteY7-6308" fmla="*/ 92843 h 2556892"/>
                <a:gd name="connsiteX8-6309" fmla="*/ 2145711 w 2887840"/>
                <a:gd name="connsiteY8-6310" fmla="*/ 95772 h 2556892"/>
                <a:gd name="connsiteX9-6311" fmla="*/ 2342226 w 2887840"/>
                <a:gd name="connsiteY9-6312" fmla="*/ 146169 h 2556892"/>
                <a:gd name="connsiteX10-6313" fmla="*/ 2509101 w 2887840"/>
                <a:gd name="connsiteY10-6314" fmla="*/ 214666 h 2556892"/>
                <a:gd name="connsiteX11-6315" fmla="*/ 2625868 w 2887840"/>
                <a:gd name="connsiteY11-6316" fmla="*/ 296494 h 2556892"/>
                <a:gd name="connsiteX12-6317" fmla="*/ 2692066 w 2887840"/>
                <a:gd name="connsiteY12-6318" fmla="*/ 382460 h 2556892"/>
                <a:gd name="connsiteX13-6319" fmla="*/ 2730222 w 2887840"/>
                <a:gd name="connsiteY13-6320" fmla="*/ 459692 h 2556892"/>
                <a:gd name="connsiteX14-6321" fmla="*/ 2761023 w 2887840"/>
                <a:gd name="connsiteY14-6322" fmla="*/ 561747 h 2556892"/>
                <a:gd name="connsiteX15-6323" fmla="*/ 2784008 w 2887840"/>
                <a:gd name="connsiteY15-6324" fmla="*/ 666102 h 2556892"/>
                <a:gd name="connsiteX16-6325" fmla="*/ 2803776 w 2887840"/>
                <a:gd name="connsiteY16-6326" fmla="*/ 779650 h 2556892"/>
                <a:gd name="connsiteX17-6327" fmla="*/ 2829060 w 2887840"/>
                <a:gd name="connsiteY17-6328" fmla="*/ 938251 h 2556892"/>
                <a:gd name="connsiteX18-6329" fmla="*/ 2852045 w 2887840"/>
                <a:gd name="connsiteY18-6330" fmla="*/ 1122135 h 2556892"/>
                <a:gd name="connsiteX19-6331" fmla="*/ 2869514 w 2887840"/>
                <a:gd name="connsiteY19-6332" fmla="*/ 1265565 h 2556892"/>
                <a:gd name="connsiteX20-6333" fmla="*/ 2879628 w 2887840"/>
                <a:gd name="connsiteY20-6334" fmla="*/ 1355208 h 2556892"/>
                <a:gd name="connsiteX21-6335" fmla="*/ 2886064 w 2887840"/>
                <a:gd name="connsiteY21-6336" fmla="*/ 1424625 h 2556892"/>
                <a:gd name="connsiteX22-6337" fmla="*/ 2872273 w 2887840"/>
                <a:gd name="connsiteY22-6338" fmla="*/ 1444852 h 2556892"/>
                <a:gd name="connsiteX23-6339" fmla="*/ 2447500 w 2887840"/>
                <a:gd name="connsiteY23-6340" fmla="*/ 1641608 h 2556892"/>
                <a:gd name="connsiteX24-6341" fmla="*/ 2446581 w 2887840"/>
                <a:gd name="connsiteY24-6342" fmla="*/ 1783659 h 2556892"/>
                <a:gd name="connsiteX25-6343" fmla="*/ 2451178 w 2887840"/>
                <a:gd name="connsiteY25-6344" fmla="*/ 2127522 h 2556892"/>
                <a:gd name="connsiteX26-6345" fmla="*/ 2457614 w 2887840"/>
                <a:gd name="connsiteY26-6346" fmla="*/ 2556892 h 2556892"/>
                <a:gd name="connsiteX27-6347" fmla="*/ 1261906 w 2887840"/>
                <a:gd name="connsiteY27-6348" fmla="*/ 2556892 h 2556892"/>
                <a:gd name="connsiteX28-6349" fmla="*/ 1281674 w 2887840"/>
                <a:gd name="connsiteY28-6350" fmla="*/ 2299914 h 2556892"/>
                <a:gd name="connsiteX29-6351" fmla="*/ 1306498 w 2887840"/>
                <a:gd name="connsiteY29-6352" fmla="*/ 2083390 h 2556892"/>
                <a:gd name="connsiteX30-6353" fmla="*/ 1330403 w 2887840"/>
                <a:gd name="connsiteY30-6354" fmla="*/ 1927088 h 2556892"/>
                <a:gd name="connsiteX31-6355" fmla="*/ 1372696 w 2887840"/>
                <a:gd name="connsiteY31-6356" fmla="*/ 1718839 h 2556892"/>
                <a:gd name="connsiteX32-6357" fmla="*/ 1406255 w 2887840"/>
                <a:gd name="connsiteY32-6358" fmla="*/ 1619082 h 2556892"/>
                <a:gd name="connsiteX33-6359" fmla="*/ 1413611 w 2887840"/>
                <a:gd name="connsiteY33-6360" fmla="*/ 1591040 h 2556892"/>
                <a:gd name="connsiteX34-6361" fmla="*/ 1319370 w 2887840"/>
                <a:gd name="connsiteY34-6362" fmla="*/ 1212698 h 2556892"/>
                <a:gd name="connsiteX35-6363" fmla="*/ 1287650 w 2887840"/>
                <a:gd name="connsiteY35-6364" fmla="*/ 1086737 h 2556892"/>
                <a:gd name="connsiteX36-6365" fmla="*/ 1126291 w 2887840"/>
                <a:gd name="connsiteY36-6366" fmla="*/ 1342336 h 2556892"/>
                <a:gd name="connsiteX37-6367" fmla="*/ 961255 w 2887840"/>
                <a:gd name="connsiteY37-6368" fmla="*/ 1506453 h 2556892"/>
                <a:gd name="connsiteX38-6369" fmla="*/ 764959 w 2887840"/>
                <a:gd name="connsiteY38-6370" fmla="*/ 1636091 h 2556892"/>
                <a:gd name="connsiteX39-6371" fmla="*/ 493729 w 2887840"/>
                <a:gd name="connsiteY39-6372" fmla="*/ 1753318 h 2556892"/>
                <a:gd name="connsiteX40-6373" fmla="*/ 271689 w 2887840"/>
                <a:gd name="connsiteY40-6374" fmla="*/ 1791474 h 2556892"/>
                <a:gd name="connsiteX41-6375" fmla="*/ 81829 w 2887840"/>
                <a:gd name="connsiteY41-6376" fmla="*/ 1787336 h 2556892"/>
                <a:gd name="connsiteX42-6377" fmla="*/ 0 w 2887840"/>
                <a:gd name="connsiteY42-6378" fmla="*/ 1591499 h 2556892"/>
                <a:gd name="connsiteX43-6379" fmla="*/ 47350 w 2887840"/>
                <a:gd name="connsiteY43-6380" fmla="*/ 1572192 h 2556892"/>
                <a:gd name="connsiteX44-6381" fmla="*/ 307087 w 2887840"/>
                <a:gd name="connsiteY44-6382" fmla="*/ 1484387 h 2556892"/>
                <a:gd name="connsiteX45-6383" fmla="*/ 416958 w 2887840"/>
                <a:gd name="connsiteY45-6384" fmla="*/ 1438416 h 2556892"/>
                <a:gd name="connsiteX46-6385" fmla="*/ 575558 w 2887840"/>
                <a:gd name="connsiteY46-6386" fmla="*/ 1349692 h 2556892"/>
                <a:gd name="connsiteX47-6387" fmla="*/ 782428 w 2887840"/>
                <a:gd name="connsiteY47-6388" fmla="*/ 1212698 h 2556892"/>
                <a:gd name="connsiteX48-6389" fmla="*/ 834835 w 2887840"/>
                <a:gd name="connsiteY48-6390" fmla="*/ 1149718 h 2556892"/>
                <a:gd name="connsiteX49-6391" fmla="*/ 1002629 w 2887840"/>
                <a:gd name="connsiteY49-6392" fmla="*/ 829759 h 2556892"/>
                <a:gd name="connsiteX50-6393" fmla="*/ 1144680 w 2887840"/>
                <a:gd name="connsiteY50-6394" fmla="*/ 462450 h 2556892"/>
                <a:gd name="connsiteX51-6395" fmla="*/ 1237082 w 2887840"/>
                <a:gd name="connsiteY51-6396" fmla="*/ 327755 h 2556892"/>
                <a:gd name="connsiteX52-6397" fmla="*/ 1397521 w 2887840"/>
                <a:gd name="connsiteY52-6398" fmla="*/ 243628 h 2556892"/>
                <a:gd name="connsiteX53-6399" fmla="*/ 1537732 w 2887840"/>
                <a:gd name="connsiteY53-6400" fmla="*/ 170074 h 2556892"/>
                <a:gd name="connsiteX54-6401" fmla="*/ 1592898 w 2887840"/>
                <a:gd name="connsiteY54-6402" fmla="*/ 129160 h 2556892"/>
                <a:gd name="connsiteX55-6403" fmla="*/ 1683262 w 2887840"/>
                <a:gd name="connsiteY55-6404" fmla="*/ 35759 h 2556892"/>
                <a:gd name="connsiteX56-6405" fmla="*/ 1777702 w 2887840"/>
                <a:gd name="connsiteY56-6406" fmla="*/ 139274 h 2556892"/>
                <a:gd name="connsiteX57-6407" fmla="*/ 1911938 w 2887840"/>
                <a:gd name="connsiteY57-6408" fmla="*/ 215126 h 2556892"/>
                <a:gd name="connsiteX58-6409" fmla="*/ 1955706 w 2887840"/>
                <a:gd name="connsiteY58-6410" fmla="*/ 233819 h 2556892"/>
                <a:gd name="connsiteX59-6411" fmla="*/ 1966643 w 2887840"/>
                <a:gd name="connsiteY59-6412" fmla="*/ 230756 h 2556892"/>
                <a:gd name="connsiteX60-6413" fmla="*/ 1969287 w 2887840"/>
                <a:gd name="connsiteY60-6414" fmla="*/ 230053 h 2556892"/>
                <a:gd name="connsiteX61-6415" fmla="*/ 2019050 w 2887840"/>
                <a:gd name="connsiteY61-6416" fmla="*/ 186624 h 2556892"/>
                <a:gd name="connsiteX62-6417" fmla="*/ 2082031 w 2887840"/>
                <a:gd name="connsiteY62-6418" fmla="*/ 93762 h 2556892"/>
                <a:gd name="connsiteX63-6419" fmla="*/ 2086941 w 2887840"/>
                <a:gd name="connsiteY63-6420" fmla="*/ 0 h 2556892"/>
                <a:gd name="connsiteX0-6421" fmla="*/ 2501286 w 2887840"/>
                <a:gd name="connsiteY0-6422" fmla="*/ 1100528 h 2556892"/>
                <a:gd name="connsiteX1-6423" fmla="*/ 2492092 w 2887840"/>
                <a:gd name="connsiteY1-6424" fmla="*/ 1180518 h 2556892"/>
                <a:gd name="connsiteX2-6425" fmla="*/ 2452097 w 2887840"/>
                <a:gd name="connsiteY2-6426" fmla="*/ 1334981 h 2556892"/>
                <a:gd name="connsiteX3-6427" fmla="*/ 2526110 w 2887840"/>
                <a:gd name="connsiteY3-6428" fmla="*/ 1243499 h 2556892"/>
                <a:gd name="connsiteX4-6429" fmla="*/ 2505883 w 2887840"/>
                <a:gd name="connsiteY4-6430" fmla="*/ 1129031 h 2556892"/>
                <a:gd name="connsiteX5-6431" fmla="*/ 2501286 w 2887840"/>
                <a:gd name="connsiteY5-6432" fmla="*/ 1100528 h 2556892"/>
                <a:gd name="connsiteX6-6433" fmla="*/ 2086941 w 2887840"/>
                <a:gd name="connsiteY6-6434" fmla="*/ 0 h 2556892"/>
                <a:gd name="connsiteX7-6435" fmla="*/ 2145931 w 2887840"/>
                <a:gd name="connsiteY7-6436" fmla="*/ 92843 h 2556892"/>
                <a:gd name="connsiteX8-6437" fmla="*/ 2145711 w 2887840"/>
                <a:gd name="connsiteY8-6438" fmla="*/ 95772 h 2556892"/>
                <a:gd name="connsiteX9-6439" fmla="*/ 2342226 w 2887840"/>
                <a:gd name="connsiteY9-6440" fmla="*/ 146169 h 2556892"/>
                <a:gd name="connsiteX10-6441" fmla="*/ 2509101 w 2887840"/>
                <a:gd name="connsiteY10-6442" fmla="*/ 214666 h 2556892"/>
                <a:gd name="connsiteX11-6443" fmla="*/ 2625868 w 2887840"/>
                <a:gd name="connsiteY11-6444" fmla="*/ 296494 h 2556892"/>
                <a:gd name="connsiteX12-6445" fmla="*/ 2692066 w 2887840"/>
                <a:gd name="connsiteY12-6446" fmla="*/ 382460 h 2556892"/>
                <a:gd name="connsiteX13-6447" fmla="*/ 2730222 w 2887840"/>
                <a:gd name="connsiteY13-6448" fmla="*/ 459692 h 2556892"/>
                <a:gd name="connsiteX14-6449" fmla="*/ 2761023 w 2887840"/>
                <a:gd name="connsiteY14-6450" fmla="*/ 561747 h 2556892"/>
                <a:gd name="connsiteX15-6451" fmla="*/ 2784008 w 2887840"/>
                <a:gd name="connsiteY15-6452" fmla="*/ 666102 h 2556892"/>
                <a:gd name="connsiteX16-6453" fmla="*/ 2829060 w 2887840"/>
                <a:gd name="connsiteY16-6454" fmla="*/ 938251 h 2556892"/>
                <a:gd name="connsiteX17-6455" fmla="*/ 2852045 w 2887840"/>
                <a:gd name="connsiteY17-6456" fmla="*/ 1122135 h 2556892"/>
                <a:gd name="connsiteX18-6457" fmla="*/ 2869514 w 2887840"/>
                <a:gd name="connsiteY18-6458" fmla="*/ 1265565 h 2556892"/>
                <a:gd name="connsiteX19-6459" fmla="*/ 2879628 w 2887840"/>
                <a:gd name="connsiteY19-6460" fmla="*/ 1355208 h 2556892"/>
                <a:gd name="connsiteX20-6461" fmla="*/ 2886064 w 2887840"/>
                <a:gd name="connsiteY20-6462" fmla="*/ 1424625 h 2556892"/>
                <a:gd name="connsiteX21-6463" fmla="*/ 2872273 w 2887840"/>
                <a:gd name="connsiteY21-6464" fmla="*/ 1444852 h 2556892"/>
                <a:gd name="connsiteX22-6465" fmla="*/ 2447500 w 2887840"/>
                <a:gd name="connsiteY22-6466" fmla="*/ 1641608 h 2556892"/>
                <a:gd name="connsiteX23-6467" fmla="*/ 2446581 w 2887840"/>
                <a:gd name="connsiteY23-6468" fmla="*/ 1783659 h 2556892"/>
                <a:gd name="connsiteX24-6469" fmla="*/ 2451178 w 2887840"/>
                <a:gd name="connsiteY24-6470" fmla="*/ 2127522 h 2556892"/>
                <a:gd name="connsiteX25-6471" fmla="*/ 2457614 w 2887840"/>
                <a:gd name="connsiteY25-6472" fmla="*/ 2556892 h 2556892"/>
                <a:gd name="connsiteX26-6473" fmla="*/ 1261906 w 2887840"/>
                <a:gd name="connsiteY26-6474" fmla="*/ 2556892 h 2556892"/>
                <a:gd name="connsiteX27-6475" fmla="*/ 1281674 w 2887840"/>
                <a:gd name="connsiteY27-6476" fmla="*/ 2299914 h 2556892"/>
                <a:gd name="connsiteX28-6477" fmla="*/ 1306498 w 2887840"/>
                <a:gd name="connsiteY28-6478" fmla="*/ 2083390 h 2556892"/>
                <a:gd name="connsiteX29-6479" fmla="*/ 1330403 w 2887840"/>
                <a:gd name="connsiteY29-6480" fmla="*/ 1927088 h 2556892"/>
                <a:gd name="connsiteX30-6481" fmla="*/ 1372696 w 2887840"/>
                <a:gd name="connsiteY30-6482" fmla="*/ 1718839 h 2556892"/>
                <a:gd name="connsiteX31-6483" fmla="*/ 1406255 w 2887840"/>
                <a:gd name="connsiteY31-6484" fmla="*/ 1619082 h 2556892"/>
                <a:gd name="connsiteX32-6485" fmla="*/ 1413611 w 2887840"/>
                <a:gd name="connsiteY32-6486" fmla="*/ 1591040 h 2556892"/>
                <a:gd name="connsiteX33-6487" fmla="*/ 1319370 w 2887840"/>
                <a:gd name="connsiteY33-6488" fmla="*/ 1212698 h 2556892"/>
                <a:gd name="connsiteX34-6489" fmla="*/ 1287650 w 2887840"/>
                <a:gd name="connsiteY34-6490" fmla="*/ 1086737 h 2556892"/>
                <a:gd name="connsiteX35-6491" fmla="*/ 1126291 w 2887840"/>
                <a:gd name="connsiteY35-6492" fmla="*/ 1342336 h 2556892"/>
                <a:gd name="connsiteX36-6493" fmla="*/ 961255 w 2887840"/>
                <a:gd name="connsiteY36-6494" fmla="*/ 1506453 h 2556892"/>
                <a:gd name="connsiteX37-6495" fmla="*/ 764959 w 2887840"/>
                <a:gd name="connsiteY37-6496" fmla="*/ 1636091 h 2556892"/>
                <a:gd name="connsiteX38-6497" fmla="*/ 493729 w 2887840"/>
                <a:gd name="connsiteY38-6498" fmla="*/ 1753318 h 2556892"/>
                <a:gd name="connsiteX39-6499" fmla="*/ 271689 w 2887840"/>
                <a:gd name="connsiteY39-6500" fmla="*/ 1791474 h 2556892"/>
                <a:gd name="connsiteX40-6501" fmla="*/ 81829 w 2887840"/>
                <a:gd name="connsiteY40-6502" fmla="*/ 1787336 h 2556892"/>
                <a:gd name="connsiteX41-6503" fmla="*/ 0 w 2887840"/>
                <a:gd name="connsiteY41-6504" fmla="*/ 1591499 h 2556892"/>
                <a:gd name="connsiteX42-6505" fmla="*/ 47350 w 2887840"/>
                <a:gd name="connsiteY42-6506" fmla="*/ 1572192 h 2556892"/>
                <a:gd name="connsiteX43-6507" fmla="*/ 307087 w 2887840"/>
                <a:gd name="connsiteY43-6508" fmla="*/ 1484387 h 2556892"/>
                <a:gd name="connsiteX44-6509" fmla="*/ 416958 w 2887840"/>
                <a:gd name="connsiteY44-6510" fmla="*/ 1438416 h 2556892"/>
                <a:gd name="connsiteX45-6511" fmla="*/ 575558 w 2887840"/>
                <a:gd name="connsiteY45-6512" fmla="*/ 1349692 h 2556892"/>
                <a:gd name="connsiteX46-6513" fmla="*/ 782428 w 2887840"/>
                <a:gd name="connsiteY46-6514" fmla="*/ 1212698 h 2556892"/>
                <a:gd name="connsiteX47-6515" fmla="*/ 834835 w 2887840"/>
                <a:gd name="connsiteY47-6516" fmla="*/ 1149718 h 2556892"/>
                <a:gd name="connsiteX48-6517" fmla="*/ 1002629 w 2887840"/>
                <a:gd name="connsiteY48-6518" fmla="*/ 829759 h 2556892"/>
                <a:gd name="connsiteX49-6519" fmla="*/ 1144680 w 2887840"/>
                <a:gd name="connsiteY49-6520" fmla="*/ 462450 h 2556892"/>
                <a:gd name="connsiteX50-6521" fmla="*/ 1237082 w 2887840"/>
                <a:gd name="connsiteY50-6522" fmla="*/ 327755 h 2556892"/>
                <a:gd name="connsiteX51-6523" fmla="*/ 1397521 w 2887840"/>
                <a:gd name="connsiteY51-6524" fmla="*/ 243628 h 2556892"/>
                <a:gd name="connsiteX52-6525" fmla="*/ 1537732 w 2887840"/>
                <a:gd name="connsiteY52-6526" fmla="*/ 170074 h 2556892"/>
                <a:gd name="connsiteX53-6527" fmla="*/ 1592898 w 2887840"/>
                <a:gd name="connsiteY53-6528" fmla="*/ 129160 h 2556892"/>
                <a:gd name="connsiteX54-6529" fmla="*/ 1683262 w 2887840"/>
                <a:gd name="connsiteY54-6530" fmla="*/ 35759 h 2556892"/>
                <a:gd name="connsiteX55-6531" fmla="*/ 1777702 w 2887840"/>
                <a:gd name="connsiteY55-6532" fmla="*/ 139274 h 2556892"/>
                <a:gd name="connsiteX56-6533" fmla="*/ 1911938 w 2887840"/>
                <a:gd name="connsiteY56-6534" fmla="*/ 215126 h 2556892"/>
                <a:gd name="connsiteX57-6535" fmla="*/ 1955706 w 2887840"/>
                <a:gd name="connsiteY57-6536" fmla="*/ 233819 h 2556892"/>
                <a:gd name="connsiteX58-6537" fmla="*/ 1966643 w 2887840"/>
                <a:gd name="connsiteY58-6538" fmla="*/ 230756 h 2556892"/>
                <a:gd name="connsiteX59-6539" fmla="*/ 1969287 w 2887840"/>
                <a:gd name="connsiteY59-6540" fmla="*/ 230053 h 2556892"/>
                <a:gd name="connsiteX60-6541" fmla="*/ 2019050 w 2887840"/>
                <a:gd name="connsiteY60-6542" fmla="*/ 186624 h 2556892"/>
                <a:gd name="connsiteX61-6543" fmla="*/ 2082031 w 2887840"/>
                <a:gd name="connsiteY61-6544" fmla="*/ 93762 h 2556892"/>
                <a:gd name="connsiteX62-6545" fmla="*/ 2086941 w 2887840"/>
                <a:gd name="connsiteY62-6546" fmla="*/ 0 h 2556892"/>
                <a:gd name="connsiteX0-6547" fmla="*/ 2501286 w 2887840"/>
                <a:gd name="connsiteY0-6548" fmla="*/ 1100528 h 2556892"/>
                <a:gd name="connsiteX1-6549" fmla="*/ 2492092 w 2887840"/>
                <a:gd name="connsiteY1-6550" fmla="*/ 1180518 h 2556892"/>
                <a:gd name="connsiteX2-6551" fmla="*/ 2452097 w 2887840"/>
                <a:gd name="connsiteY2-6552" fmla="*/ 1334981 h 2556892"/>
                <a:gd name="connsiteX3-6553" fmla="*/ 2526110 w 2887840"/>
                <a:gd name="connsiteY3-6554" fmla="*/ 1243499 h 2556892"/>
                <a:gd name="connsiteX4-6555" fmla="*/ 2505883 w 2887840"/>
                <a:gd name="connsiteY4-6556" fmla="*/ 1129031 h 2556892"/>
                <a:gd name="connsiteX5-6557" fmla="*/ 2501286 w 2887840"/>
                <a:gd name="connsiteY5-6558" fmla="*/ 1100528 h 2556892"/>
                <a:gd name="connsiteX6-6559" fmla="*/ 2086941 w 2887840"/>
                <a:gd name="connsiteY6-6560" fmla="*/ 0 h 2556892"/>
                <a:gd name="connsiteX7-6561" fmla="*/ 2145931 w 2887840"/>
                <a:gd name="connsiteY7-6562" fmla="*/ 92843 h 2556892"/>
                <a:gd name="connsiteX8-6563" fmla="*/ 2145711 w 2887840"/>
                <a:gd name="connsiteY8-6564" fmla="*/ 95772 h 2556892"/>
                <a:gd name="connsiteX9-6565" fmla="*/ 2342226 w 2887840"/>
                <a:gd name="connsiteY9-6566" fmla="*/ 146169 h 2556892"/>
                <a:gd name="connsiteX10-6567" fmla="*/ 2509101 w 2887840"/>
                <a:gd name="connsiteY10-6568" fmla="*/ 214666 h 2556892"/>
                <a:gd name="connsiteX11-6569" fmla="*/ 2625868 w 2887840"/>
                <a:gd name="connsiteY11-6570" fmla="*/ 296494 h 2556892"/>
                <a:gd name="connsiteX12-6571" fmla="*/ 2692066 w 2887840"/>
                <a:gd name="connsiteY12-6572" fmla="*/ 382460 h 2556892"/>
                <a:gd name="connsiteX13-6573" fmla="*/ 2730222 w 2887840"/>
                <a:gd name="connsiteY13-6574" fmla="*/ 459692 h 2556892"/>
                <a:gd name="connsiteX14-6575" fmla="*/ 2761023 w 2887840"/>
                <a:gd name="connsiteY14-6576" fmla="*/ 561747 h 2556892"/>
                <a:gd name="connsiteX15-6577" fmla="*/ 2784008 w 2887840"/>
                <a:gd name="connsiteY15-6578" fmla="*/ 666102 h 2556892"/>
                <a:gd name="connsiteX16-6579" fmla="*/ 2829060 w 2887840"/>
                <a:gd name="connsiteY16-6580" fmla="*/ 938251 h 2556892"/>
                <a:gd name="connsiteX17-6581" fmla="*/ 2869514 w 2887840"/>
                <a:gd name="connsiteY17-6582" fmla="*/ 1265565 h 2556892"/>
                <a:gd name="connsiteX18-6583" fmla="*/ 2879628 w 2887840"/>
                <a:gd name="connsiteY18-6584" fmla="*/ 1355208 h 2556892"/>
                <a:gd name="connsiteX19-6585" fmla="*/ 2886064 w 2887840"/>
                <a:gd name="connsiteY19-6586" fmla="*/ 1424625 h 2556892"/>
                <a:gd name="connsiteX20-6587" fmla="*/ 2872273 w 2887840"/>
                <a:gd name="connsiteY20-6588" fmla="*/ 1444852 h 2556892"/>
                <a:gd name="connsiteX21-6589" fmla="*/ 2447500 w 2887840"/>
                <a:gd name="connsiteY21-6590" fmla="*/ 1641608 h 2556892"/>
                <a:gd name="connsiteX22-6591" fmla="*/ 2446581 w 2887840"/>
                <a:gd name="connsiteY22-6592" fmla="*/ 1783659 h 2556892"/>
                <a:gd name="connsiteX23-6593" fmla="*/ 2451178 w 2887840"/>
                <a:gd name="connsiteY23-6594" fmla="*/ 2127522 h 2556892"/>
                <a:gd name="connsiteX24-6595" fmla="*/ 2457614 w 2887840"/>
                <a:gd name="connsiteY24-6596" fmla="*/ 2556892 h 2556892"/>
                <a:gd name="connsiteX25-6597" fmla="*/ 1261906 w 2887840"/>
                <a:gd name="connsiteY25-6598" fmla="*/ 2556892 h 2556892"/>
                <a:gd name="connsiteX26-6599" fmla="*/ 1281674 w 2887840"/>
                <a:gd name="connsiteY26-6600" fmla="*/ 2299914 h 2556892"/>
                <a:gd name="connsiteX27-6601" fmla="*/ 1306498 w 2887840"/>
                <a:gd name="connsiteY27-6602" fmla="*/ 2083390 h 2556892"/>
                <a:gd name="connsiteX28-6603" fmla="*/ 1330403 w 2887840"/>
                <a:gd name="connsiteY28-6604" fmla="*/ 1927088 h 2556892"/>
                <a:gd name="connsiteX29-6605" fmla="*/ 1372696 w 2887840"/>
                <a:gd name="connsiteY29-6606" fmla="*/ 1718839 h 2556892"/>
                <a:gd name="connsiteX30-6607" fmla="*/ 1406255 w 2887840"/>
                <a:gd name="connsiteY30-6608" fmla="*/ 1619082 h 2556892"/>
                <a:gd name="connsiteX31-6609" fmla="*/ 1413611 w 2887840"/>
                <a:gd name="connsiteY31-6610" fmla="*/ 1591040 h 2556892"/>
                <a:gd name="connsiteX32-6611" fmla="*/ 1319370 w 2887840"/>
                <a:gd name="connsiteY32-6612" fmla="*/ 1212698 h 2556892"/>
                <a:gd name="connsiteX33-6613" fmla="*/ 1287650 w 2887840"/>
                <a:gd name="connsiteY33-6614" fmla="*/ 1086737 h 2556892"/>
                <a:gd name="connsiteX34-6615" fmla="*/ 1126291 w 2887840"/>
                <a:gd name="connsiteY34-6616" fmla="*/ 1342336 h 2556892"/>
                <a:gd name="connsiteX35-6617" fmla="*/ 961255 w 2887840"/>
                <a:gd name="connsiteY35-6618" fmla="*/ 1506453 h 2556892"/>
                <a:gd name="connsiteX36-6619" fmla="*/ 764959 w 2887840"/>
                <a:gd name="connsiteY36-6620" fmla="*/ 1636091 h 2556892"/>
                <a:gd name="connsiteX37-6621" fmla="*/ 493729 w 2887840"/>
                <a:gd name="connsiteY37-6622" fmla="*/ 1753318 h 2556892"/>
                <a:gd name="connsiteX38-6623" fmla="*/ 271689 w 2887840"/>
                <a:gd name="connsiteY38-6624" fmla="*/ 1791474 h 2556892"/>
                <a:gd name="connsiteX39-6625" fmla="*/ 81829 w 2887840"/>
                <a:gd name="connsiteY39-6626" fmla="*/ 1787336 h 2556892"/>
                <a:gd name="connsiteX40-6627" fmla="*/ 0 w 2887840"/>
                <a:gd name="connsiteY40-6628" fmla="*/ 1591499 h 2556892"/>
                <a:gd name="connsiteX41-6629" fmla="*/ 47350 w 2887840"/>
                <a:gd name="connsiteY41-6630" fmla="*/ 1572192 h 2556892"/>
                <a:gd name="connsiteX42-6631" fmla="*/ 307087 w 2887840"/>
                <a:gd name="connsiteY42-6632" fmla="*/ 1484387 h 2556892"/>
                <a:gd name="connsiteX43-6633" fmla="*/ 416958 w 2887840"/>
                <a:gd name="connsiteY43-6634" fmla="*/ 1438416 h 2556892"/>
                <a:gd name="connsiteX44-6635" fmla="*/ 575558 w 2887840"/>
                <a:gd name="connsiteY44-6636" fmla="*/ 1349692 h 2556892"/>
                <a:gd name="connsiteX45-6637" fmla="*/ 782428 w 2887840"/>
                <a:gd name="connsiteY45-6638" fmla="*/ 1212698 h 2556892"/>
                <a:gd name="connsiteX46-6639" fmla="*/ 834835 w 2887840"/>
                <a:gd name="connsiteY46-6640" fmla="*/ 1149718 h 2556892"/>
                <a:gd name="connsiteX47-6641" fmla="*/ 1002629 w 2887840"/>
                <a:gd name="connsiteY47-6642" fmla="*/ 829759 h 2556892"/>
                <a:gd name="connsiteX48-6643" fmla="*/ 1144680 w 2887840"/>
                <a:gd name="connsiteY48-6644" fmla="*/ 462450 h 2556892"/>
                <a:gd name="connsiteX49-6645" fmla="*/ 1237082 w 2887840"/>
                <a:gd name="connsiteY49-6646" fmla="*/ 327755 h 2556892"/>
                <a:gd name="connsiteX50-6647" fmla="*/ 1397521 w 2887840"/>
                <a:gd name="connsiteY50-6648" fmla="*/ 243628 h 2556892"/>
                <a:gd name="connsiteX51-6649" fmla="*/ 1537732 w 2887840"/>
                <a:gd name="connsiteY51-6650" fmla="*/ 170074 h 2556892"/>
                <a:gd name="connsiteX52-6651" fmla="*/ 1592898 w 2887840"/>
                <a:gd name="connsiteY52-6652" fmla="*/ 129160 h 2556892"/>
                <a:gd name="connsiteX53-6653" fmla="*/ 1683262 w 2887840"/>
                <a:gd name="connsiteY53-6654" fmla="*/ 35759 h 2556892"/>
                <a:gd name="connsiteX54-6655" fmla="*/ 1777702 w 2887840"/>
                <a:gd name="connsiteY54-6656" fmla="*/ 139274 h 2556892"/>
                <a:gd name="connsiteX55-6657" fmla="*/ 1911938 w 2887840"/>
                <a:gd name="connsiteY55-6658" fmla="*/ 215126 h 2556892"/>
                <a:gd name="connsiteX56-6659" fmla="*/ 1955706 w 2887840"/>
                <a:gd name="connsiteY56-6660" fmla="*/ 233819 h 2556892"/>
                <a:gd name="connsiteX57-6661" fmla="*/ 1966643 w 2887840"/>
                <a:gd name="connsiteY57-6662" fmla="*/ 230756 h 2556892"/>
                <a:gd name="connsiteX58-6663" fmla="*/ 1969287 w 2887840"/>
                <a:gd name="connsiteY58-6664" fmla="*/ 230053 h 2556892"/>
                <a:gd name="connsiteX59-6665" fmla="*/ 2019050 w 2887840"/>
                <a:gd name="connsiteY59-6666" fmla="*/ 186624 h 2556892"/>
                <a:gd name="connsiteX60-6667" fmla="*/ 2082031 w 2887840"/>
                <a:gd name="connsiteY60-6668" fmla="*/ 93762 h 2556892"/>
                <a:gd name="connsiteX61-6669" fmla="*/ 2086941 w 2887840"/>
                <a:gd name="connsiteY61-6670" fmla="*/ 0 h 2556892"/>
                <a:gd name="connsiteX0-6671" fmla="*/ 2501286 w 2887840"/>
                <a:gd name="connsiteY0-6672" fmla="*/ 1100528 h 2556892"/>
                <a:gd name="connsiteX1-6673" fmla="*/ 2492092 w 2887840"/>
                <a:gd name="connsiteY1-6674" fmla="*/ 1180518 h 2556892"/>
                <a:gd name="connsiteX2-6675" fmla="*/ 2452097 w 2887840"/>
                <a:gd name="connsiteY2-6676" fmla="*/ 1334981 h 2556892"/>
                <a:gd name="connsiteX3-6677" fmla="*/ 2526110 w 2887840"/>
                <a:gd name="connsiteY3-6678" fmla="*/ 1243499 h 2556892"/>
                <a:gd name="connsiteX4-6679" fmla="*/ 2505883 w 2887840"/>
                <a:gd name="connsiteY4-6680" fmla="*/ 1129031 h 2556892"/>
                <a:gd name="connsiteX5-6681" fmla="*/ 2501286 w 2887840"/>
                <a:gd name="connsiteY5-6682" fmla="*/ 1100528 h 2556892"/>
                <a:gd name="connsiteX6-6683" fmla="*/ 2086941 w 2887840"/>
                <a:gd name="connsiteY6-6684" fmla="*/ 0 h 2556892"/>
                <a:gd name="connsiteX7-6685" fmla="*/ 2145931 w 2887840"/>
                <a:gd name="connsiteY7-6686" fmla="*/ 92843 h 2556892"/>
                <a:gd name="connsiteX8-6687" fmla="*/ 2145711 w 2887840"/>
                <a:gd name="connsiteY8-6688" fmla="*/ 95772 h 2556892"/>
                <a:gd name="connsiteX9-6689" fmla="*/ 2342226 w 2887840"/>
                <a:gd name="connsiteY9-6690" fmla="*/ 146169 h 2556892"/>
                <a:gd name="connsiteX10-6691" fmla="*/ 2509101 w 2887840"/>
                <a:gd name="connsiteY10-6692" fmla="*/ 214666 h 2556892"/>
                <a:gd name="connsiteX11-6693" fmla="*/ 2625868 w 2887840"/>
                <a:gd name="connsiteY11-6694" fmla="*/ 296494 h 2556892"/>
                <a:gd name="connsiteX12-6695" fmla="*/ 2692066 w 2887840"/>
                <a:gd name="connsiteY12-6696" fmla="*/ 382460 h 2556892"/>
                <a:gd name="connsiteX13-6697" fmla="*/ 2730222 w 2887840"/>
                <a:gd name="connsiteY13-6698" fmla="*/ 459692 h 2556892"/>
                <a:gd name="connsiteX14-6699" fmla="*/ 2761023 w 2887840"/>
                <a:gd name="connsiteY14-6700" fmla="*/ 561747 h 2556892"/>
                <a:gd name="connsiteX15-6701" fmla="*/ 2784008 w 2887840"/>
                <a:gd name="connsiteY15-6702" fmla="*/ 666102 h 2556892"/>
                <a:gd name="connsiteX16-6703" fmla="*/ 2829060 w 2887840"/>
                <a:gd name="connsiteY16-6704" fmla="*/ 938251 h 2556892"/>
                <a:gd name="connsiteX17-6705" fmla="*/ 2879628 w 2887840"/>
                <a:gd name="connsiteY17-6706" fmla="*/ 1355208 h 2556892"/>
                <a:gd name="connsiteX18-6707" fmla="*/ 2886064 w 2887840"/>
                <a:gd name="connsiteY18-6708" fmla="*/ 1424625 h 2556892"/>
                <a:gd name="connsiteX19-6709" fmla="*/ 2872273 w 2887840"/>
                <a:gd name="connsiteY19-6710" fmla="*/ 1444852 h 2556892"/>
                <a:gd name="connsiteX20-6711" fmla="*/ 2447500 w 2887840"/>
                <a:gd name="connsiteY20-6712" fmla="*/ 1641608 h 2556892"/>
                <a:gd name="connsiteX21-6713" fmla="*/ 2446581 w 2887840"/>
                <a:gd name="connsiteY21-6714" fmla="*/ 1783659 h 2556892"/>
                <a:gd name="connsiteX22-6715" fmla="*/ 2451178 w 2887840"/>
                <a:gd name="connsiteY22-6716" fmla="*/ 2127522 h 2556892"/>
                <a:gd name="connsiteX23-6717" fmla="*/ 2457614 w 2887840"/>
                <a:gd name="connsiteY23-6718" fmla="*/ 2556892 h 2556892"/>
                <a:gd name="connsiteX24-6719" fmla="*/ 1261906 w 2887840"/>
                <a:gd name="connsiteY24-6720" fmla="*/ 2556892 h 2556892"/>
                <a:gd name="connsiteX25-6721" fmla="*/ 1281674 w 2887840"/>
                <a:gd name="connsiteY25-6722" fmla="*/ 2299914 h 2556892"/>
                <a:gd name="connsiteX26-6723" fmla="*/ 1306498 w 2887840"/>
                <a:gd name="connsiteY26-6724" fmla="*/ 2083390 h 2556892"/>
                <a:gd name="connsiteX27-6725" fmla="*/ 1330403 w 2887840"/>
                <a:gd name="connsiteY27-6726" fmla="*/ 1927088 h 2556892"/>
                <a:gd name="connsiteX28-6727" fmla="*/ 1372696 w 2887840"/>
                <a:gd name="connsiteY28-6728" fmla="*/ 1718839 h 2556892"/>
                <a:gd name="connsiteX29-6729" fmla="*/ 1406255 w 2887840"/>
                <a:gd name="connsiteY29-6730" fmla="*/ 1619082 h 2556892"/>
                <a:gd name="connsiteX30-6731" fmla="*/ 1413611 w 2887840"/>
                <a:gd name="connsiteY30-6732" fmla="*/ 1591040 h 2556892"/>
                <a:gd name="connsiteX31-6733" fmla="*/ 1319370 w 2887840"/>
                <a:gd name="connsiteY31-6734" fmla="*/ 1212698 h 2556892"/>
                <a:gd name="connsiteX32-6735" fmla="*/ 1287650 w 2887840"/>
                <a:gd name="connsiteY32-6736" fmla="*/ 1086737 h 2556892"/>
                <a:gd name="connsiteX33-6737" fmla="*/ 1126291 w 2887840"/>
                <a:gd name="connsiteY33-6738" fmla="*/ 1342336 h 2556892"/>
                <a:gd name="connsiteX34-6739" fmla="*/ 961255 w 2887840"/>
                <a:gd name="connsiteY34-6740" fmla="*/ 1506453 h 2556892"/>
                <a:gd name="connsiteX35-6741" fmla="*/ 764959 w 2887840"/>
                <a:gd name="connsiteY35-6742" fmla="*/ 1636091 h 2556892"/>
                <a:gd name="connsiteX36-6743" fmla="*/ 493729 w 2887840"/>
                <a:gd name="connsiteY36-6744" fmla="*/ 1753318 h 2556892"/>
                <a:gd name="connsiteX37-6745" fmla="*/ 271689 w 2887840"/>
                <a:gd name="connsiteY37-6746" fmla="*/ 1791474 h 2556892"/>
                <a:gd name="connsiteX38-6747" fmla="*/ 81829 w 2887840"/>
                <a:gd name="connsiteY38-6748" fmla="*/ 1787336 h 2556892"/>
                <a:gd name="connsiteX39-6749" fmla="*/ 0 w 2887840"/>
                <a:gd name="connsiteY39-6750" fmla="*/ 1591499 h 2556892"/>
                <a:gd name="connsiteX40-6751" fmla="*/ 47350 w 2887840"/>
                <a:gd name="connsiteY40-6752" fmla="*/ 1572192 h 2556892"/>
                <a:gd name="connsiteX41-6753" fmla="*/ 307087 w 2887840"/>
                <a:gd name="connsiteY41-6754" fmla="*/ 1484387 h 2556892"/>
                <a:gd name="connsiteX42-6755" fmla="*/ 416958 w 2887840"/>
                <a:gd name="connsiteY42-6756" fmla="*/ 1438416 h 2556892"/>
                <a:gd name="connsiteX43-6757" fmla="*/ 575558 w 2887840"/>
                <a:gd name="connsiteY43-6758" fmla="*/ 1349692 h 2556892"/>
                <a:gd name="connsiteX44-6759" fmla="*/ 782428 w 2887840"/>
                <a:gd name="connsiteY44-6760" fmla="*/ 1212698 h 2556892"/>
                <a:gd name="connsiteX45-6761" fmla="*/ 834835 w 2887840"/>
                <a:gd name="connsiteY45-6762" fmla="*/ 1149718 h 2556892"/>
                <a:gd name="connsiteX46-6763" fmla="*/ 1002629 w 2887840"/>
                <a:gd name="connsiteY46-6764" fmla="*/ 829759 h 2556892"/>
                <a:gd name="connsiteX47-6765" fmla="*/ 1144680 w 2887840"/>
                <a:gd name="connsiteY47-6766" fmla="*/ 462450 h 2556892"/>
                <a:gd name="connsiteX48-6767" fmla="*/ 1237082 w 2887840"/>
                <a:gd name="connsiteY48-6768" fmla="*/ 327755 h 2556892"/>
                <a:gd name="connsiteX49-6769" fmla="*/ 1397521 w 2887840"/>
                <a:gd name="connsiteY49-6770" fmla="*/ 243628 h 2556892"/>
                <a:gd name="connsiteX50-6771" fmla="*/ 1537732 w 2887840"/>
                <a:gd name="connsiteY50-6772" fmla="*/ 170074 h 2556892"/>
                <a:gd name="connsiteX51-6773" fmla="*/ 1592898 w 2887840"/>
                <a:gd name="connsiteY51-6774" fmla="*/ 129160 h 2556892"/>
                <a:gd name="connsiteX52-6775" fmla="*/ 1683262 w 2887840"/>
                <a:gd name="connsiteY52-6776" fmla="*/ 35759 h 2556892"/>
                <a:gd name="connsiteX53-6777" fmla="*/ 1777702 w 2887840"/>
                <a:gd name="connsiteY53-6778" fmla="*/ 139274 h 2556892"/>
                <a:gd name="connsiteX54-6779" fmla="*/ 1911938 w 2887840"/>
                <a:gd name="connsiteY54-6780" fmla="*/ 215126 h 2556892"/>
                <a:gd name="connsiteX55-6781" fmla="*/ 1955706 w 2887840"/>
                <a:gd name="connsiteY55-6782" fmla="*/ 233819 h 2556892"/>
                <a:gd name="connsiteX56-6783" fmla="*/ 1966643 w 2887840"/>
                <a:gd name="connsiteY56-6784" fmla="*/ 230756 h 2556892"/>
                <a:gd name="connsiteX57-6785" fmla="*/ 1969287 w 2887840"/>
                <a:gd name="connsiteY57-6786" fmla="*/ 230053 h 2556892"/>
                <a:gd name="connsiteX58-6787" fmla="*/ 2019050 w 2887840"/>
                <a:gd name="connsiteY58-6788" fmla="*/ 186624 h 2556892"/>
                <a:gd name="connsiteX59-6789" fmla="*/ 2082031 w 2887840"/>
                <a:gd name="connsiteY59-6790" fmla="*/ 93762 h 2556892"/>
                <a:gd name="connsiteX60-6791" fmla="*/ 2086941 w 2887840"/>
                <a:gd name="connsiteY60-6792" fmla="*/ 0 h 2556892"/>
                <a:gd name="connsiteX0-6793" fmla="*/ 2501286 w 2887840"/>
                <a:gd name="connsiteY0-6794" fmla="*/ 1100528 h 2556892"/>
                <a:gd name="connsiteX1-6795" fmla="*/ 2492092 w 2887840"/>
                <a:gd name="connsiteY1-6796" fmla="*/ 1180518 h 2556892"/>
                <a:gd name="connsiteX2-6797" fmla="*/ 2452097 w 2887840"/>
                <a:gd name="connsiteY2-6798" fmla="*/ 1334981 h 2556892"/>
                <a:gd name="connsiteX3-6799" fmla="*/ 2526110 w 2887840"/>
                <a:gd name="connsiteY3-6800" fmla="*/ 1243499 h 2556892"/>
                <a:gd name="connsiteX4-6801" fmla="*/ 2505883 w 2887840"/>
                <a:gd name="connsiteY4-6802" fmla="*/ 1129031 h 2556892"/>
                <a:gd name="connsiteX5-6803" fmla="*/ 2501286 w 2887840"/>
                <a:gd name="connsiteY5-6804" fmla="*/ 1100528 h 2556892"/>
                <a:gd name="connsiteX6-6805" fmla="*/ 2086941 w 2887840"/>
                <a:gd name="connsiteY6-6806" fmla="*/ 0 h 2556892"/>
                <a:gd name="connsiteX7-6807" fmla="*/ 2145931 w 2887840"/>
                <a:gd name="connsiteY7-6808" fmla="*/ 92843 h 2556892"/>
                <a:gd name="connsiteX8-6809" fmla="*/ 2145711 w 2887840"/>
                <a:gd name="connsiteY8-6810" fmla="*/ 95772 h 2556892"/>
                <a:gd name="connsiteX9-6811" fmla="*/ 2342226 w 2887840"/>
                <a:gd name="connsiteY9-6812" fmla="*/ 146169 h 2556892"/>
                <a:gd name="connsiteX10-6813" fmla="*/ 2509101 w 2887840"/>
                <a:gd name="connsiteY10-6814" fmla="*/ 214666 h 2556892"/>
                <a:gd name="connsiteX11-6815" fmla="*/ 2625868 w 2887840"/>
                <a:gd name="connsiteY11-6816" fmla="*/ 296494 h 2556892"/>
                <a:gd name="connsiteX12-6817" fmla="*/ 2692066 w 2887840"/>
                <a:gd name="connsiteY12-6818" fmla="*/ 382460 h 2556892"/>
                <a:gd name="connsiteX13-6819" fmla="*/ 2730222 w 2887840"/>
                <a:gd name="connsiteY13-6820" fmla="*/ 459692 h 2556892"/>
                <a:gd name="connsiteX14-6821" fmla="*/ 2761023 w 2887840"/>
                <a:gd name="connsiteY14-6822" fmla="*/ 561747 h 2556892"/>
                <a:gd name="connsiteX15-6823" fmla="*/ 2784008 w 2887840"/>
                <a:gd name="connsiteY15-6824" fmla="*/ 666102 h 2556892"/>
                <a:gd name="connsiteX16-6825" fmla="*/ 2829060 w 2887840"/>
                <a:gd name="connsiteY16-6826" fmla="*/ 938251 h 2556892"/>
                <a:gd name="connsiteX17-6827" fmla="*/ 2879628 w 2887840"/>
                <a:gd name="connsiteY17-6828" fmla="*/ 1355208 h 2556892"/>
                <a:gd name="connsiteX18-6829" fmla="*/ 2886064 w 2887840"/>
                <a:gd name="connsiteY18-6830" fmla="*/ 1424625 h 2556892"/>
                <a:gd name="connsiteX19-6831" fmla="*/ 2872273 w 2887840"/>
                <a:gd name="connsiteY19-6832" fmla="*/ 1444852 h 2556892"/>
                <a:gd name="connsiteX20-6833" fmla="*/ 2447500 w 2887840"/>
                <a:gd name="connsiteY20-6834" fmla="*/ 1641608 h 2556892"/>
                <a:gd name="connsiteX21-6835" fmla="*/ 2446581 w 2887840"/>
                <a:gd name="connsiteY21-6836" fmla="*/ 1783659 h 2556892"/>
                <a:gd name="connsiteX22-6837" fmla="*/ 2451178 w 2887840"/>
                <a:gd name="connsiteY22-6838" fmla="*/ 2127522 h 2556892"/>
                <a:gd name="connsiteX23-6839" fmla="*/ 2457614 w 2887840"/>
                <a:gd name="connsiteY23-6840" fmla="*/ 2556892 h 2556892"/>
                <a:gd name="connsiteX24-6841" fmla="*/ 1261906 w 2887840"/>
                <a:gd name="connsiteY24-6842" fmla="*/ 2556892 h 2556892"/>
                <a:gd name="connsiteX25-6843" fmla="*/ 1281674 w 2887840"/>
                <a:gd name="connsiteY25-6844" fmla="*/ 2299914 h 2556892"/>
                <a:gd name="connsiteX26-6845" fmla="*/ 1306498 w 2887840"/>
                <a:gd name="connsiteY26-6846" fmla="*/ 2083390 h 2556892"/>
                <a:gd name="connsiteX27-6847" fmla="*/ 1330403 w 2887840"/>
                <a:gd name="connsiteY27-6848" fmla="*/ 1927088 h 2556892"/>
                <a:gd name="connsiteX28-6849" fmla="*/ 1372696 w 2887840"/>
                <a:gd name="connsiteY28-6850" fmla="*/ 1718839 h 2556892"/>
                <a:gd name="connsiteX29-6851" fmla="*/ 1406255 w 2887840"/>
                <a:gd name="connsiteY29-6852" fmla="*/ 1619082 h 2556892"/>
                <a:gd name="connsiteX30-6853" fmla="*/ 1413611 w 2887840"/>
                <a:gd name="connsiteY30-6854" fmla="*/ 1591040 h 2556892"/>
                <a:gd name="connsiteX31-6855" fmla="*/ 1319370 w 2887840"/>
                <a:gd name="connsiteY31-6856" fmla="*/ 1212698 h 2556892"/>
                <a:gd name="connsiteX32-6857" fmla="*/ 1287650 w 2887840"/>
                <a:gd name="connsiteY32-6858" fmla="*/ 1086737 h 2556892"/>
                <a:gd name="connsiteX33-6859" fmla="*/ 1126291 w 2887840"/>
                <a:gd name="connsiteY33-6860" fmla="*/ 1342336 h 2556892"/>
                <a:gd name="connsiteX34-6861" fmla="*/ 961255 w 2887840"/>
                <a:gd name="connsiteY34-6862" fmla="*/ 1506453 h 2556892"/>
                <a:gd name="connsiteX35-6863" fmla="*/ 764959 w 2887840"/>
                <a:gd name="connsiteY35-6864" fmla="*/ 1636091 h 2556892"/>
                <a:gd name="connsiteX36-6865" fmla="*/ 493729 w 2887840"/>
                <a:gd name="connsiteY36-6866" fmla="*/ 1753318 h 2556892"/>
                <a:gd name="connsiteX37-6867" fmla="*/ 271689 w 2887840"/>
                <a:gd name="connsiteY37-6868" fmla="*/ 1791474 h 2556892"/>
                <a:gd name="connsiteX38-6869" fmla="*/ 81829 w 2887840"/>
                <a:gd name="connsiteY38-6870" fmla="*/ 1787336 h 2556892"/>
                <a:gd name="connsiteX39-6871" fmla="*/ 0 w 2887840"/>
                <a:gd name="connsiteY39-6872" fmla="*/ 1591499 h 2556892"/>
                <a:gd name="connsiteX40-6873" fmla="*/ 47350 w 2887840"/>
                <a:gd name="connsiteY40-6874" fmla="*/ 1572192 h 2556892"/>
                <a:gd name="connsiteX41-6875" fmla="*/ 307087 w 2887840"/>
                <a:gd name="connsiteY41-6876" fmla="*/ 1484387 h 2556892"/>
                <a:gd name="connsiteX42-6877" fmla="*/ 416958 w 2887840"/>
                <a:gd name="connsiteY42-6878" fmla="*/ 1438416 h 2556892"/>
                <a:gd name="connsiteX43-6879" fmla="*/ 575558 w 2887840"/>
                <a:gd name="connsiteY43-6880" fmla="*/ 1349692 h 2556892"/>
                <a:gd name="connsiteX44-6881" fmla="*/ 782428 w 2887840"/>
                <a:gd name="connsiteY44-6882" fmla="*/ 1212698 h 2556892"/>
                <a:gd name="connsiteX45-6883" fmla="*/ 834835 w 2887840"/>
                <a:gd name="connsiteY45-6884" fmla="*/ 1149718 h 2556892"/>
                <a:gd name="connsiteX46-6885" fmla="*/ 1002629 w 2887840"/>
                <a:gd name="connsiteY46-6886" fmla="*/ 829759 h 2556892"/>
                <a:gd name="connsiteX47-6887" fmla="*/ 1144680 w 2887840"/>
                <a:gd name="connsiteY47-6888" fmla="*/ 462450 h 2556892"/>
                <a:gd name="connsiteX48-6889" fmla="*/ 1237082 w 2887840"/>
                <a:gd name="connsiteY48-6890" fmla="*/ 327755 h 2556892"/>
                <a:gd name="connsiteX49-6891" fmla="*/ 1397521 w 2887840"/>
                <a:gd name="connsiteY49-6892" fmla="*/ 243628 h 2556892"/>
                <a:gd name="connsiteX50-6893" fmla="*/ 1537732 w 2887840"/>
                <a:gd name="connsiteY50-6894" fmla="*/ 170074 h 2556892"/>
                <a:gd name="connsiteX51-6895" fmla="*/ 1592898 w 2887840"/>
                <a:gd name="connsiteY51-6896" fmla="*/ 129160 h 2556892"/>
                <a:gd name="connsiteX52-6897" fmla="*/ 1683262 w 2887840"/>
                <a:gd name="connsiteY52-6898" fmla="*/ 35759 h 2556892"/>
                <a:gd name="connsiteX53-6899" fmla="*/ 1777702 w 2887840"/>
                <a:gd name="connsiteY53-6900" fmla="*/ 139274 h 2556892"/>
                <a:gd name="connsiteX54-6901" fmla="*/ 1911938 w 2887840"/>
                <a:gd name="connsiteY54-6902" fmla="*/ 215126 h 2556892"/>
                <a:gd name="connsiteX55-6903" fmla="*/ 1955706 w 2887840"/>
                <a:gd name="connsiteY55-6904" fmla="*/ 233819 h 2556892"/>
                <a:gd name="connsiteX56-6905" fmla="*/ 1966643 w 2887840"/>
                <a:gd name="connsiteY56-6906" fmla="*/ 230756 h 2556892"/>
                <a:gd name="connsiteX57-6907" fmla="*/ 2019050 w 2887840"/>
                <a:gd name="connsiteY57-6908" fmla="*/ 186624 h 2556892"/>
                <a:gd name="connsiteX58-6909" fmla="*/ 2082031 w 2887840"/>
                <a:gd name="connsiteY58-6910" fmla="*/ 93762 h 2556892"/>
                <a:gd name="connsiteX59-6911" fmla="*/ 2086941 w 2887840"/>
                <a:gd name="connsiteY59-6912" fmla="*/ 0 h 2556892"/>
                <a:gd name="connsiteX0-6913" fmla="*/ 2501286 w 2887840"/>
                <a:gd name="connsiteY0-6914" fmla="*/ 1100528 h 2556892"/>
                <a:gd name="connsiteX1-6915" fmla="*/ 2492092 w 2887840"/>
                <a:gd name="connsiteY1-6916" fmla="*/ 1180518 h 2556892"/>
                <a:gd name="connsiteX2-6917" fmla="*/ 2452097 w 2887840"/>
                <a:gd name="connsiteY2-6918" fmla="*/ 1334981 h 2556892"/>
                <a:gd name="connsiteX3-6919" fmla="*/ 2526110 w 2887840"/>
                <a:gd name="connsiteY3-6920" fmla="*/ 1243499 h 2556892"/>
                <a:gd name="connsiteX4-6921" fmla="*/ 2505883 w 2887840"/>
                <a:gd name="connsiteY4-6922" fmla="*/ 1129031 h 2556892"/>
                <a:gd name="connsiteX5-6923" fmla="*/ 2501286 w 2887840"/>
                <a:gd name="connsiteY5-6924" fmla="*/ 1100528 h 2556892"/>
                <a:gd name="connsiteX6-6925" fmla="*/ 2086941 w 2887840"/>
                <a:gd name="connsiteY6-6926" fmla="*/ 0 h 2556892"/>
                <a:gd name="connsiteX7-6927" fmla="*/ 2145931 w 2887840"/>
                <a:gd name="connsiteY7-6928" fmla="*/ 92843 h 2556892"/>
                <a:gd name="connsiteX8-6929" fmla="*/ 2145711 w 2887840"/>
                <a:gd name="connsiteY8-6930" fmla="*/ 95772 h 2556892"/>
                <a:gd name="connsiteX9-6931" fmla="*/ 2342226 w 2887840"/>
                <a:gd name="connsiteY9-6932" fmla="*/ 146169 h 2556892"/>
                <a:gd name="connsiteX10-6933" fmla="*/ 2509101 w 2887840"/>
                <a:gd name="connsiteY10-6934" fmla="*/ 214666 h 2556892"/>
                <a:gd name="connsiteX11-6935" fmla="*/ 2625868 w 2887840"/>
                <a:gd name="connsiteY11-6936" fmla="*/ 296494 h 2556892"/>
                <a:gd name="connsiteX12-6937" fmla="*/ 2692066 w 2887840"/>
                <a:gd name="connsiteY12-6938" fmla="*/ 382460 h 2556892"/>
                <a:gd name="connsiteX13-6939" fmla="*/ 2730222 w 2887840"/>
                <a:gd name="connsiteY13-6940" fmla="*/ 459692 h 2556892"/>
                <a:gd name="connsiteX14-6941" fmla="*/ 2761023 w 2887840"/>
                <a:gd name="connsiteY14-6942" fmla="*/ 561747 h 2556892"/>
                <a:gd name="connsiteX15-6943" fmla="*/ 2784008 w 2887840"/>
                <a:gd name="connsiteY15-6944" fmla="*/ 666102 h 2556892"/>
                <a:gd name="connsiteX16-6945" fmla="*/ 2829060 w 2887840"/>
                <a:gd name="connsiteY16-6946" fmla="*/ 938251 h 2556892"/>
                <a:gd name="connsiteX17-6947" fmla="*/ 2879628 w 2887840"/>
                <a:gd name="connsiteY17-6948" fmla="*/ 1355208 h 2556892"/>
                <a:gd name="connsiteX18-6949" fmla="*/ 2886064 w 2887840"/>
                <a:gd name="connsiteY18-6950" fmla="*/ 1424625 h 2556892"/>
                <a:gd name="connsiteX19-6951" fmla="*/ 2872273 w 2887840"/>
                <a:gd name="connsiteY19-6952" fmla="*/ 1444852 h 2556892"/>
                <a:gd name="connsiteX20-6953" fmla="*/ 2447500 w 2887840"/>
                <a:gd name="connsiteY20-6954" fmla="*/ 1641608 h 2556892"/>
                <a:gd name="connsiteX21-6955" fmla="*/ 2446581 w 2887840"/>
                <a:gd name="connsiteY21-6956" fmla="*/ 1783659 h 2556892"/>
                <a:gd name="connsiteX22-6957" fmla="*/ 2451178 w 2887840"/>
                <a:gd name="connsiteY22-6958" fmla="*/ 2127522 h 2556892"/>
                <a:gd name="connsiteX23-6959" fmla="*/ 2457614 w 2887840"/>
                <a:gd name="connsiteY23-6960" fmla="*/ 2556892 h 2556892"/>
                <a:gd name="connsiteX24-6961" fmla="*/ 1261906 w 2887840"/>
                <a:gd name="connsiteY24-6962" fmla="*/ 2556892 h 2556892"/>
                <a:gd name="connsiteX25-6963" fmla="*/ 1281674 w 2887840"/>
                <a:gd name="connsiteY25-6964" fmla="*/ 2299914 h 2556892"/>
                <a:gd name="connsiteX26-6965" fmla="*/ 1306498 w 2887840"/>
                <a:gd name="connsiteY26-6966" fmla="*/ 2083390 h 2556892"/>
                <a:gd name="connsiteX27-6967" fmla="*/ 1330403 w 2887840"/>
                <a:gd name="connsiteY27-6968" fmla="*/ 1927088 h 2556892"/>
                <a:gd name="connsiteX28-6969" fmla="*/ 1372696 w 2887840"/>
                <a:gd name="connsiteY28-6970" fmla="*/ 1718839 h 2556892"/>
                <a:gd name="connsiteX29-6971" fmla="*/ 1406255 w 2887840"/>
                <a:gd name="connsiteY29-6972" fmla="*/ 1619082 h 2556892"/>
                <a:gd name="connsiteX30-6973" fmla="*/ 1413611 w 2887840"/>
                <a:gd name="connsiteY30-6974" fmla="*/ 1591040 h 2556892"/>
                <a:gd name="connsiteX31-6975" fmla="*/ 1319370 w 2887840"/>
                <a:gd name="connsiteY31-6976" fmla="*/ 1212698 h 2556892"/>
                <a:gd name="connsiteX32-6977" fmla="*/ 1287650 w 2887840"/>
                <a:gd name="connsiteY32-6978" fmla="*/ 1086737 h 2556892"/>
                <a:gd name="connsiteX33-6979" fmla="*/ 1126291 w 2887840"/>
                <a:gd name="connsiteY33-6980" fmla="*/ 1342336 h 2556892"/>
                <a:gd name="connsiteX34-6981" fmla="*/ 961255 w 2887840"/>
                <a:gd name="connsiteY34-6982" fmla="*/ 1506453 h 2556892"/>
                <a:gd name="connsiteX35-6983" fmla="*/ 764959 w 2887840"/>
                <a:gd name="connsiteY35-6984" fmla="*/ 1636091 h 2556892"/>
                <a:gd name="connsiteX36-6985" fmla="*/ 493729 w 2887840"/>
                <a:gd name="connsiteY36-6986" fmla="*/ 1753318 h 2556892"/>
                <a:gd name="connsiteX37-6987" fmla="*/ 271689 w 2887840"/>
                <a:gd name="connsiteY37-6988" fmla="*/ 1791474 h 2556892"/>
                <a:gd name="connsiteX38-6989" fmla="*/ 81829 w 2887840"/>
                <a:gd name="connsiteY38-6990" fmla="*/ 1787336 h 2556892"/>
                <a:gd name="connsiteX39-6991" fmla="*/ 0 w 2887840"/>
                <a:gd name="connsiteY39-6992" fmla="*/ 1591499 h 2556892"/>
                <a:gd name="connsiteX40-6993" fmla="*/ 47350 w 2887840"/>
                <a:gd name="connsiteY40-6994" fmla="*/ 1572192 h 2556892"/>
                <a:gd name="connsiteX41-6995" fmla="*/ 307087 w 2887840"/>
                <a:gd name="connsiteY41-6996" fmla="*/ 1484387 h 2556892"/>
                <a:gd name="connsiteX42-6997" fmla="*/ 416958 w 2887840"/>
                <a:gd name="connsiteY42-6998" fmla="*/ 1438416 h 2556892"/>
                <a:gd name="connsiteX43-6999" fmla="*/ 575558 w 2887840"/>
                <a:gd name="connsiteY43-7000" fmla="*/ 1349692 h 2556892"/>
                <a:gd name="connsiteX44-7001" fmla="*/ 782428 w 2887840"/>
                <a:gd name="connsiteY44-7002" fmla="*/ 1212698 h 2556892"/>
                <a:gd name="connsiteX45-7003" fmla="*/ 834835 w 2887840"/>
                <a:gd name="connsiteY45-7004" fmla="*/ 1149718 h 2556892"/>
                <a:gd name="connsiteX46-7005" fmla="*/ 1002629 w 2887840"/>
                <a:gd name="connsiteY46-7006" fmla="*/ 829759 h 2556892"/>
                <a:gd name="connsiteX47-7007" fmla="*/ 1144680 w 2887840"/>
                <a:gd name="connsiteY47-7008" fmla="*/ 462450 h 2556892"/>
                <a:gd name="connsiteX48-7009" fmla="*/ 1237082 w 2887840"/>
                <a:gd name="connsiteY48-7010" fmla="*/ 327755 h 2556892"/>
                <a:gd name="connsiteX49-7011" fmla="*/ 1397521 w 2887840"/>
                <a:gd name="connsiteY49-7012" fmla="*/ 243628 h 2556892"/>
                <a:gd name="connsiteX50-7013" fmla="*/ 1537732 w 2887840"/>
                <a:gd name="connsiteY50-7014" fmla="*/ 170074 h 2556892"/>
                <a:gd name="connsiteX51-7015" fmla="*/ 1592898 w 2887840"/>
                <a:gd name="connsiteY51-7016" fmla="*/ 129160 h 2556892"/>
                <a:gd name="connsiteX52-7017" fmla="*/ 1683262 w 2887840"/>
                <a:gd name="connsiteY52-7018" fmla="*/ 35759 h 2556892"/>
                <a:gd name="connsiteX53-7019" fmla="*/ 1777702 w 2887840"/>
                <a:gd name="connsiteY53-7020" fmla="*/ 139274 h 2556892"/>
                <a:gd name="connsiteX54-7021" fmla="*/ 1911938 w 2887840"/>
                <a:gd name="connsiteY54-7022" fmla="*/ 215126 h 2556892"/>
                <a:gd name="connsiteX55-7023" fmla="*/ 1955706 w 2887840"/>
                <a:gd name="connsiteY55-7024" fmla="*/ 233819 h 2556892"/>
                <a:gd name="connsiteX56-7025" fmla="*/ 2019050 w 2887840"/>
                <a:gd name="connsiteY56-7026" fmla="*/ 186624 h 2556892"/>
                <a:gd name="connsiteX57-7027" fmla="*/ 2082031 w 2887840"/>
                <a:gd name="connsiteY57-7028" fmla="*/ 93762 h 2556892"/>
                <a:gd name="connsiteX58-7029" fmla="*/ 2086941 w 2887840"/>
                <a:gd name="connsiteY58-7030" fmla="*/ 0 h 25568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bg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-1" fmla="*/ 883564 w 1281045"/>
                <a:gd name="connsiteY0-2" fmla="*/ 35398 h 2498068"/>
                <a:gd name="connsiteX1-3" fmla="*/ 894138 w 1281045"/>
                <a:gd name="connsiteY1-4" fmla="*/ 45511 h 2498068"/>
                <a:gd name="connsiteX2-5" fmla="*/ 910687 w 1281045"/>
                <a:gd name="connsiteY2-6" fmla="*/ 59303 h 2498068"/>
                <a:gd name="connsiteX3-7" fmla="*/ 1051818 w 1281045"/>
                <a:gd name="connsiteY3-8" fmla="*/ 291457 h 2498068"/>
                <a:gd name="connsiteX4-9" fmla="*/ 1185134 w 1281045"/>
                <a:gd name="connsiteY4-10" fmla="*/ 746570 h 2498068"/>
                <a:gd name="connsiteX5-11" fmla="*/ 1205361 w 1281045"/>
                <a:gd name="connsiteY5-12" fmla="*/ 1137324 h 2498068"/>
                <a:gd name="connsiteX6-13" fmla="*/ 1192490 w 1281045"/>
                <a:gd name="connsiteY6-14" fmla="*/ 1242138 h 2498068"/>
                <a:gd name="connsiteX7-15" fmla="*/ 1192030 w 1281045"/>
                <a:gd name="connsiteY7-16" fmla="*/ 1259148 h 2498068"/>
                <a:gd name="connsiteX8-17" fmla="*/ 1191570 w 1281045"/>
                <a:gd name="connsiteY8-18" fmla="*/ 1287190 h 2498068"/>
                <a:gd name="connsiteX9-19" fmla="*/ 1192490 w 1281045"/>
                <a:gd name="connsiteY9-20" fmla="*/ 1413610 h 2498068"/>
                <a:gd name="connsiteX10-21" fmla="*/ 1192490 w 1281045"/>
                <a:gd name="connsiteY10-22" fmla="*/ 1555201 h 2498068"/>
                <a:gd name="connsiteX11-23" fmla="*/ 1185594 w 1281045"/>
                <a:gd name="connsiteY11-24" fmla="*/ 1582784 h 2498068"/>
                <a:gd name="connsiteX12-25" fmla="*/ 1184675 w 1281045"/>
                <a:gd name="connsiteY12-26" fmla="*/ 1724835 h 2498068"/>
                <a:gd name="connsiteX13-27" fmla="*/ 1195708 w 1281045"/>
                <a:gd name="connsiteY13-28" fmla="*/ 2498068 h 2498068"/>
                <a:gd name="connsiteX14-29" fmla="*/ 0 w 1281045"/>
                <a:gd name="connsiteY14-30" fmla="*/ 2498068 h 2498068"/>
                <a:gd name="connsiteX15-31" fmla="*/ 19768 w 1281045"/>
                <a:gd name="connsiteY15-32" fmla="*/ 2241090 h 2498068"/>
                <a:gd name="connsiteX16-33" fmla="*/ 44592 w 1281045"/>
                <a:gd name="connsiteY16-34" fmla="*/ 2024566 h 2498068"/>
                <a:gd name="connsiteX17-35" fmla="*/ 68497 w 1281045"/>
                <a:gd name="connsiteY17-36" fmla="*/ 1868264 h 2498068"/>
                <a:gd name="connsiteX18-37" fmla="*/ 110790 w 1281045"/>
                <a:gd name="connsiteY18-38" fmla="*/ 1660015 h 2498068"/>
                <a:gd name="connsiteX19-39" fmla="*/ 144349 w 1281045"/>
                <a:gd name="connsiteY19-40" fmla="*/ 1560258 h 2498068"/>
                <a:gd name="connsiteX20-41" fmla="*/ 151705 w 1281045"/>
                <a:gd name="connsiteY20-42" fmla="*/ 1532216 h 2498068"/>
                <a:gd name="connsiteX21-43" fmla="*/ 154923 w 1281045"/>
                <a:gd name="connsiteY21-44" fmla="*/ 1504173 h 2498068"/>
                <a:gd name="connsiteX22-45" fmla="*/ 224799 w 1281045"/>
                <a:gd name="connsiteY22-46" fmla="*/ 1231105 h 2498068"/>
                <a:gd name="connsiteX23-47" fmla="*/ 265253 w 1281045"/>
                <a:gd name="connsiteY23-48" fmla="*/ 939649 h 2498068"/>
                <a:gd name="connsiteX24-49" fmla="*/ 286400 w 1281045"/>
                <a:gd name="connsiteY24-50" fmla="*/ 758063 h 2498068"/>
                <a:gd name="connsiteX25-51" fmla="*/ 309385 w 1281045"/>
                <a:gd name="connsiteY25-52" fmla="*/ 526828 h 2498068"/>
                <a:gd name="connsiteX26-53" fmla="*/ 321338 w 1281045"/>
                <a:gd name="connsiteY26-54" fmla="*/ 390754 h 2498068"/>
                <a:gd name="connsiteX27-55" fmla="*/ 325016 w 1281045"/>
                <a:gd name="connsiteY27-56" fmla="*/ 325935 h 2498068"/>
                <a:gd name="connsiteX28-57" fmla="*/ 328693 w 1281045"/>
                <a:gd name="connsiteY28-58" fmla="*/ 124122 h 2498068"/>
                <a:gd name="connsiteX29-59" fmla="*/ 331911 w 1281045"/>
                <a:gd name="connsiteY29-60" fmla="*/ 70336 h 2498068"/>
                <a:gd name="connsiteX30-61" fmla="*/ 397650 w 1281045"/>
                <a:gd name="connsiteY30-62" fmla="*/ 0 h 2498068"/>
                <a:gd name="connsiteX31-63" fmla="*/ 407304 w 1281045"/>
                <a:gd name="connsiteY31-64" fmla="*/ 17929 h 2498068"/>
                <a:gd name="connsiteX32-65" fmla="*/ 410522 w 1281045"/>
                <a:gd name="connsiteY32-66" fmla="*/ 74013 h 2498068"/>
                <a:gd name="connsiteX33-67" fmla="*/ 415119 w 1281045"/>
                <a:gd name="connsiteY33-68" fmla="*/ 255599 h 2498068"/>
                <a:gd name="connsiteX34-69" fmla="*/ 422474 w 1281045"/>
                <a:gd name="connsiteY34-70" fmla="*/ 566823 h 2498068"/>
                <a:gd name="connsiteX35-71" fmla="*/ 424773 w 1281045"/>
                <a:gd name="connsiteY35-72" fmla="*/ 664282 h 2498068"/>
                <a:gd name="connsiteX36-73" fmla="*/ 442242 w 1281045"/>
                <a:gd name="connsiteY36-74" fmla="*/ 683130 h 2498068"/>
                <a:gd name="connsiteX37-75" fmla="*/ 608197 w 1281045"/>
                <a:gd name="connsiteY37-76" fmla="*/ 685888 h 2498068"/>
                <a:gd name="connsiteX38-77" fmla="*/ 842190 w 1281045"/>
                <a:gd name="connsiteY38-78" fmla="*/ 677154 h 2498068"/>
                <a:gd name="connsiteX39-79" fmla="*/ 1046761 w 1281045"/>
                <a:gd name="connsiteY39-80" fmla="*/ 662443 h 2498068"/>
                <a:gd name="connsiteX40-81" fmla="*/ 1062392 w 1281045"/>
                <a:gd name="connsiteY40-82" fmla="*/ 638538 h 2498068"/>
                <a:gd name="connsiteX41-83" fmla="*/ 992515 w 1281045"/>
                <a:gd name="connsiteY41-84" fmla="*/ 414659 h 2498068"/>
                <a:gd name="connsiteX42-85" fmla="*/ 896896 w 1281045"/>
                <a:gd name="connsiteY42-86" fmla="*/ 110790 h 2498068"/>
                <a:gd name="connsiteX43-87" fmla="*/ 878507 w 1281045"/>
                <a:gd name="connsiteY43-88" fmla="*/ 55625 h 2498068"/>
                <a:gd name="connsiteX44-89" fmla="*/ 883564 w 1281045"/>
                <a:gd name="connsiteY44-90" fmla="*/ 35398 h 2498068"/>
                <a:gd name="connsiteX0-91" fmla="*/ 883564 w 1206042"/>
                <a:gd name="connsiteY0-92" fmla="*/ 35398 h 2498068"/>
                <a:gd name="connsiteX1-93" fmla="*/ 894138 w 1206042"/>
                <a:gd name="connsiteY1-94" fmla="*/ 45511 h 2498068"/>
                <a:gd name="connsiteX2-95" fmla="*/ 910687 w 1206042"/>
                <a:gd name="connsiteY2-96" fmla="*/ 59303 h 2498068"/>
                <a:gd name="connsiteX3-97" fmla="*/ 1051818 w 1206042"/>
                <a:gd name="connsiteY3-98" fmla="*/ 291457 h 2498068"/>
                <a:gd name="connsiteX4-99" fmla="*/ 1185134 w 1206042"/>
                <a:gd name="connsiteY4-100" fmla="*/ 746570 h 2498068"/>
                <a:gd name="connsiteX5-101" fmla="*/ 1205361 w 1206042"/>
                <a:gd name="connsiteY5-102" fmla="*/ 1137324 h 2498068"/>
                <a:gd name="connsiteX6-103" fmla="*/ 1192490 w 1206042"/>
                <a:gd name="connsiteY6-104" fmla="*/ 1242138 h 2498068"/>
                <a:gd name="connsiteX7-105" fmla="*/ 1192030 w 1206042"/>
                <a:gd name="connsiteY7-106" fmla="*/ 1259148 h 2498068"/>
                <a:gd name="connsiteX8-107" fmla="*/ 1191570 w 1206042"/>
                <a:gd name="connsiteY8-108" fmla="*/ 1287190 h 2498068"/>
                <a:gd name="connsiteX9-109" fmla="*/ 1192490 w 1206042"/>
                <a:gd name="connsiteY9-110" fmla="*/ 1413610 h 2498068"/>
                <a:gd name="connsiteX10-111" fmla="*/ 1192490 w 1206042"/>
                <a:gd name="connsiteY10-112" fmla="*/ 1555201 h 2498068"/>
                <a:gd name="connsiteX11-113" fmla="*/ 1185594 w 1206042"/>
                <a:gd name="connsiteY11-114" fmla="*/ 1582784 h 2498068"/>
                <a:gd name="connsiteX12-115" fmla="*/ 1184675 w 1206042"/>
                <a:gd name="connsiteY12-116" fmla="*/ 1724835 h 2498068"/>
                <a:gd name="connsiteX13-117" fmla="*/ 1195708 w 1206042"/>
                <a:gd name="connsiteY13-118" fmla="*/ 2498068 h 2498068"/>
                <a:gd name="connsiteX14-119" fmla="*/ 0 w 1206042"/>
                <a:gd name="connsiteY14-120" fmla="*/ 2498068 h 2498068"/>
                <a:gd name="connsiteX15-121" fmla="*/ 19768 w 1206042"/>
                <a:gd name="connsiteY15-122" fmla="*/ 2241090 h 2498068"/>
                <a:gd name="connsiteX16-123" fmla="*/ 44592 w 1206042"/>
                <a:gd name="connsiteY16-124" fmla="*/ 2024566 h 2498068"/>
                <a:gd name="connsiteX17-125" fmla="*/ 68497 w 1206042"/>
                <a:gd name="connsiteY17-126" fmla="*/ 1868264 h 2498068"/>
                <a:gd name="connsiteX18-127" fmla="*/ 110790 w 1206042"/>
                <a:gd name="connsiteY18-128" fmla="*/ 1660015 h 2498068"/>
                <a:gd name="connsiteX19-129" fmla="*/ 144349 w 1206042"/>
                <a:gd name="connsiteY19-130" fmla="*/ 1560258 h 2498068"/>
                <a:gd name="connsiteX20-131" fmla="*/ 151705 w 1206042"/>
                <a:gd name="connsiteY20-132" fmla="*/ 1532216 h 2498068"/>
                <a:gd name="connsiteX21-133" fmla="*/ 154923 w 1206042"/>
                <a:gd name="connsiteY21-134" fmla="*/ 1504173 h 2498068"/>
                <a:gd name="connsiteX22-135" fmla="*/ 224799 w 1206042"/>
                <a:gd name="connsiteY22-136" fmla="*/ 1231105 h 2498068"/>
                <a:gd name="connsiteX23-137" fmla="*/ 265253 w 1206042"/>
                <a:gd name="connsiteY23-138" fmla="*/ 939649 h 2498068"/>
                <a:gd name="connsiteX24-139" fmla="*/ 286400 w 1206042"/>
                <a:gd name="connsiteY24-140" fmla="*/ 758063 h 2498068"/>
                <a:gd name="connsiteX25-141" fmla="*/ 309385 w 1206042"/>
                <a:gd name="connsiteY25-142" fmla="*/ 526828 h 2498068"/>
                <a:gd name="connsiteX26-143" fmla="*/ 321338 w 1206042"/>
                <a:gd name="connsiteY26-144" fmla="*/ 390754 h 2498068"/>
                <a:gd name="connsiteX27-145" fmla="*/ 325016 w 1206042"/>
                <a:gd name="connsiteY27-146" fmla="*/ 325935 h 2498068"/>
                <a:gd name="connsiteX28-147" fmla="*/ 328693 w 1206042"/>
                <a:gd name="connsiteY28-148" fmla="*/ 124122 h 2498068"/>
                <a:gd name="connsiteX29-149" fmla="*/ 331911 w 1206042"/>
                <a:gd name="connsiteY29-150" fmla="*/ 70336 h 2498068"/>
                <a:gd name="connsiteX30-151" fmla="*/ 397650 w 1206042"/>
                <a:gd name="connsiteY30-152" fmla="*/ 0 h 2498068"/>
                <a:gd name="connsiteX31-153" fmla="*/ 407304 w 1206042"/>
                <a:gd name="connsiteY31-154" fmla="*/ 17929 h 2498068"/>
                <a:gd name="connsiteX32-155" fmla="*/ 410522 w 1206042"/>
                <a:gd name="connsiteY32-156" fmla="*/ 74013 h 2498068"/>
                <a:gd name="connsiteX33-157" fmla="*/ 415119 w 1206042"/>
                <a:gd name="connsiteY33-158" fmla="*/ 255599 h 2498068"/>
                <a:gd name="connsiteX34-159" fmla="*/ 422474 w 1206042"/>
                <a:gd name="connsiteY34-160" fmla="*/ 566823 h 2498068"/>
                <a:gd name="connsiteX35-161" fmla="*/ 424773 w 1206042"/>
                <a:gd name="connsiteY35-162" fmla="*/ 664282 h 2498068"/>
                <a:gd name="connsiteX36-163" fmla="*/ 442242 w 1206042"/>
                <a:gd name="connsiteY36-164" fmla="*/ 683130 h 2498068"/>
                <a:gd name="connsiteX37-165" fmla="*/ 608197 w 1206042"/>
                <a:gd name="connsiteY37-166" fmla="*/ 685888 h 2498068"/>
                <a:gd name="connsiteX38-167" fmla="*/ 842190 w 1206042"/>
                <a:gd name="connsiteY38-168" fmla="*/ 677154 h 2498068"/>
                <a:gd name="connsiteX39-169" fmla="*/ 1046761 w 1206042"/>
                <a:gd name="connsiteY39-170" fmla="*/ 662443 h 2498068"/>
                <a:gd name="connsiteX40-171" fmla="*/ 1062392 w 1206042"/>
                <a:gd name="connsiteY40-172" fmla="*/ 638538 h 2498068"/>
                <a:gd name="connsiteX41-173" fmla="*/ 992515 w 1206042"/>
                <a:gd name="connsiteY41-174" fmla="*/ 414659 h 2498068"/>
                <a:gd name="connsiteX42-175" fmla="*/ 896896 w 1206042"/>
                <a:gd name="connsiteY42-176" fmla="*/ 110790 h 2498068"/>
                <a:gd name="connsiteX43-177" fmla="*/ 878507 w 1206042"/>
                <a:gd name="connsiteY43-178" fmla="*/ 55625 h 2498068"/>
                <a:gd name="connsiteX44-179" fmla="*/ 883564 w 1206042"/>
                <a:gd name="connsiteY44-180" fmla="*/ 35398 h 2498068"/>
                <a:gd name="connsiteX0-181" fmla="*/ 883564 w 1206042"/>
                <a:gd name="connsiteY0-182" fmla="*/ 35398 h 2498068"/>
                <a:gd name="connsiteX1-183" fmla="*/ 894138 w 1206042"/>
                <a:gd name="connsiteY1-184" fmla="*/ 45511 h 2498068"/>
                <a:gd name="connsiteX2-185" fmla="*/ 910687 w 1206042"/>
                <a:gd name="connsiteY2-186" fmla="*/ 59303 h 2498068"/>
                <a:gd name="connsiteX3-187" fmla="*/ 1051818 w 1206042"/>
                <a:gd name="connsiteY3-188" fmla="*/ 291457 h 2498068"/>
                <a:gd name="connsiteX4-189" fmla="*/ 1185134 w 1206042"/>
                <a:gd name="connsiteY4-190" fmla="*/ 746570 h 2498068"/>
                <a:gd name="connsiteX5-191" fmla="*/ 1205361 w 1206042"/>
                <a:gd name="connsiteY5-192" fmla="*/ 1137324 h 2498068"/>
                <a:gd name="connsiteX6-193" fmla="*/ 1192490 w 1206042"/>
                <a:gd name="connsiteY6-194" fmla="*/ 1242138 h 2498068"/>
                <a:gd name="connsiteX7-195" fmla="*/ 1192030 w 1206042"/>
                <a:gd name="connsiteY7-196" fmla="*/ 1259148 h 2498068"/>
                <a:gd name="connsiteX8-197" fmla="*/ 1191570 w 1206042"/>
                <a:gd name="connsiteY8-198" fmla="*/ 1287190 h 2498068"/>
                <a:gd name="connsiteX9-199" fmla="*/ 1192490 w 1206042"/>
                <a:gd name="connsiteY9-200" fmla="*/ 1413610 h 2498068"/>
                <a:gd name="connsiteX10-201" fmla="*/ 1192490 w 1206042"/>
                <a:gd name="connsiteY10-202" fmla="*/ 1555201 h 2498068"/>
                <a:gd name="connsiteX11-203" fmla="*/ 1185594 w 1206042"/>
                <a:gd name="connsiteY11-204" fmla="*/ 1582784 h 2498068"/>
                <a:gd name="connsiteX12-205" fmla="*/ 1184675 w 1206042"/>
                <a:gd name="connsiteY12-206" fmla="*/ 1724835 h 2498068"/>
                <a:gd name="connsiteX13-207" fmla="*/ 1195708 w 1206042"/>
                <a:gd name="connsiteY13-208" fmla="*/ 2498068 h 2498068"/>
                <a:gd name="connsiteX14-209" fmla="*/ 0 w 1206042"/>
                <a:gd name="connsiteY14-210" fmla="*/ 2498068 h 2498068"/>
                <a:gd name="connsiteX15-211" fmla="*/ 19768 w 1206042"/>
                <a:gd name="connsiteY15-212" fmla="*/ 2241090 h 2498068"/>
                <a:gd name="connsiteX16-213" fmla="*/ 44592 w 1206042"/>
                <a:gd name="connsiteY16-214" fmla="*/ 2024566 h 2498068"/>
                <a:gd name="connsiteX17-215" fmla="*/ 68497 w 1206042"/>
                <a:gd name="connsiteY17-216" fmla="*/ 1868264 h 2498068"/>
                <a:gd name="connsiteX18-217" fmla="*/ 110790 w 1206042"/>
                <a:gd name="connsiteY18-218" fmla="*/ 1660015 h 2498068"/>
                <a:gd name="connsiteX19-219" fmla="*/ 144349 w 1206042"/>
                <a:gd name="connsiteY19-220" fmla="*/ 1560258 h 2498068"/>
                <a:gd name="connsiteX20-221" fmla="*/ 154923 w 1206042"/>
                <a:gd name="connsiteY20-222" fmla="*/ 1504173 h 2498068"/>
                <a:gd name="connsiteX21-223" fmla="*/ 224799 w 1206042"/>
                <a:gd name="connsiteY21-224" fmla="*/ 1231105 h 2498068"/>
                <a:gd name="connsiteX22-225" fmla="*/ 265253 w 1206042"/>
                <a:gd name="connsiteY22-226" fmla="*/ 939649 h 2498068"/>
                <a:gd name="connsiteX23-227" fmla="*/ 286400 w 1206042"/>
                <a:gd name="connsiteY23-228" fmla="*/ 758063 h 2498068"/>
                <a:gd name="connsiteX24-229" fmla="*/ 309385 w 1206042"/>
                <a:gd name="connsiteY24-230" fmla="*/ 526828 h 2498068"/>
                <a:gd name="connsiteX25-231" fmla="*/ 321338 w 1206042"/>
                <a:gd name="connsiteY25-232" fmla="*/ 390754 h 2498068"/>
                <a:gd name="connsiteX26-233" fmla="*/ 325016 w 1206042"/>
                <a:gd name="connsiteY26-234" fmla="*/ 325935 h 2498068"/>
                <a:gd name="connsiteX27-235" fmla="*/ 328693 w 1206042"/>
                <a:gd name="connsiteY27-236" fmla="*/ 124122 h 2498068"/>
                <a:gd name="connsiteX28-237" fmla="*/ 331911 w 1206042"/>
                <a:gd name="connsiteY28-238" fmla="*/ 70336 h 2498068"/>
                <a:gd name="connsiteX29-239" fmla="*/ 397650 w 1206042"/>
                <a:gd name="connsiteY29-240" fmla="*/ 0 h 2498068"/>
                <a:gd name="connsiteX30-241" fmla="*/ 407304 w 1206042"/>
                <a:gd name="connsiteY30-242" fmla="*/ 17929 h 2498068"/>
                <a:gd name="connsiteX31-243" fmla="*/ 410522 w 1206042"/>
                <a:gd name="connsiteY31-244" fmla="*/ 74013 h 2498068"/>
                <a:gd name="connsiteX32-245" fmla="*/ 415119 w 1206042"/>
                <a:gd name="connsiteY32-246" fmla="*/ 255599 h 2498068"/>
                <a:gd name="connsiteX33-247" fmla="*/ 422474 w 1206042"/>
                <a:gd name="connsiteY33-248" fmla="*/ 566823 h 2498068"/>
                <a:gd name="connsiteX34-249" fmla="*/ 424773 w 1206042"/>
                <a:gd name="connsiteY34-250" fmla="*/ 664282 h 2498068"/>
                <a:gd name="connsiteX35-251" fmla="*/ 442242 w 1206042"/>
                <a:gd name="connsiteY35-252" fmla="*/ 683130 h 2498068"/>
                <a:gd name="connsiteX36-253" fmla="*/ 608197 w 1206042"/>
                <a:gd name="connsiteY36-254" fmla="*/ 685888 h 2498068"/>
                <a:gd name="connsiteX37-255" fmla="*/ 842190 w 1206042"/>
                <a:gd name="connsiteY37-256" fmla="*/ 677154 h 2498068"/>
                <a:gd name="connsiteX38-257" fmla="*/ 1046761 w 1206042"/>
                <a:gd name="connsiteY38-258" fmla="*/ 662443 h 2498068"/>
                <a:gd name="connsiteX39-259" fmla="*/ 1062392 w 1206042"/>
                <a:gd name="connsiteY39-260" fmla="*/ 638538 h 2498068"/>
                <a:gd name="connsiteX40-261" fmla="*/ 992515 w 1206042"/>
                <a:gd name="connsiteY40-262" fmla="*/ 414659 h 2498068"/>
                <a:gd name="connsiteX41-263" fmla="*/ 896896 w 1206042"/>
                <a:gd name="connsiteY41-264" fmla="*/ 110790 h 2498068"/>
                <a:gd name="connsiteX42-265" fmla="*/ 878507 w 1206042"/>
                <a:gd name="connsiteY42-266" fmla="*/ 55625 h 2498068"/>
                <a:gd name="connsiteX43-267" fmla="*/ 883564 w 1206042"/>
                <a:gd name="connsiteY43-268" fmla="*/ 35398 h 2498068"/>
                <a:gd name="connsiteX0-269" fmla="*/ 883564 w 1206042"/>
                <a:gd name="connsiteY0-270" fmla="*/ 35398 h 2498068"/>
                <a:gd name="connsiteX1-271" fmla="*/ 894138 w 1206042"/>
                <a:gd name="connsiteY1-272" fmla="*/ 45511 h 2498068"/>
                <a:gd name="connsiteX2-273" fmla="*/ 910687 w 1206042"/>
                <a:gd name="connsiteY2-274" fmla="*/ 59303 h 2498068"/>
                <a:gd name="connsiteX3-275" fmla="*/ 1051818 w 1206042"/>
                <a:gd name="connsiteY3-276" fmla="*/ 291457 h 2498068"/>
                <a:gd name="connsiteX4-277" fmla="*/ 1185134 w 1206042"/>
                <a:gd name="connsiteY4-278" fmla="*/ 746570 h 2498068"/>
                <a:gd name="connsiteX5-279" fmla="*/ 1205361 w 1206042"/>
                <a:gd name="connsiteY5-280" fmla="*/ 1137324 h 2498068"/>
                <a:gd name="connsiteX6-281" fmla="*/ 1192490 w 1206042"/>
                <a:gd name="connsiteY6-282" fmla="*/ 1242138 h 2498068"/>
                <a:gd name="connsiteX7-283" fmla="*/ 1192030 w 1206042"/>
                <a:gd name="connsiteY7-284" fmla="*/ 1259148 h 2498068"/>
                <a:gd name="connsiteX8-285" fmla="*/ 1191570 w 1206042"/>
                <a:gd name="connsiteY8-286" fmla="*/ 1287190 h 2498068"/>
                <a:gd name="connsiteX9-287" fmla="*/ 1192490 w 1206042"/>
                <a:gd name="connsiteY9-288" fmla="*/ 1413610 h 2498068"/>
                <a:gd name="connsiteX10-289" fmla="*/ 1192490 w 1206042"/>
                <a:gd name="connsiteY10-290" fmla="*/ 1555201 h 2498068"/>
                <a:gd name="connsiteX11-291" fmla="*/ 1185594 w 1206042"/>
                <a:gd name="connsiteY11-292" fmla="*/ 1582784 h 2498068"/>
                <a:gd name="connsiteX12-293" fmla="*/ 1184675 w 1206042"/>
                <a:gd name="connsiteY12-294" fmla="*/ 1724835 h 2498068"/>
                <a:gd name="connsiteX13-295" fmla="*/ 1195708 w 1206042"/>
                <a:gd name="connsiteY13-296" fmla="*/ 2498068 h 2498068"/>
                <a:gd name="connsiteX14-297" fmla="*/ 0 w 1206042"/>
                <a:gd name="connsiteY14-298" fmla="*/ 2498068 h 2498068"/>
                <a:gd name="connsiteX15-299" fmla="*/ 19768 w 1206042"/>
                <a:gd name="connsiteY15-300" fmla="*/ 2241090 h 2498068"/>
                <a:gd name="connsiteX16-301" fmla="*/ 44592 w 1206042"/>
                <a:gd name="connsiteY16-302" fmla="*/ 2024566 h 2498068"/>
                <a:gd name="connsiteX17-303" fmla="*/ 68497 w 1206042"/>
                <a:gd name="connsiteY17-304" fmla="*/ 1868264 h 2498068"/>
                <a:gd name="connsiteX18-305" fmla="*/ 110790 w 1206042"/>
                <a:gd name="connsiteY18-306" fmla="*/ 1660015 h 2498068"/>
                <a:gd name="connsiteX19-307" fmla="*/ 144349 w 1206042"/>
                <a:gd name="connsiteY19-308" fmla="*/ 1560258 h 2498068"/>
                <a:gd name="connsiteX20-309" fmla="*/ 224799 w 1206042"/>
                <a:gd name="connsiteY20-310" fmla="*/ 1231105 h 2498068"/>
                <a:gd name="connsiteX21-311" fmla="*/ 265253 w 1206042"/>
                <a:gd name="connsiteY21-312" fmla="*/ 939649 h 2498068"/>
                <a:gd name="connsiteX22-313" fmla="*/ 286400 w 1206042"/>
                <a:gd name="connsiteY22-314" fmla="*/ 758063 h 2498068"/>
                <a:gd name="connsiteX23-315" fmla="*/ 309385 w 1206042"/>
                <a:gd name="connsiteY23-316" fmla="*/ 526828 h 2498068"/>
                <a:gd name="connsiteX24-317" fmla="*/ 321338 w 1206042"/>
                <a:gd name="connsiteY24-318" fmla="*/ 390754 h 2498068"/>
                <a:gd name="connsiteX25-319" fmla="*/ 325016 w 1206042"/>
                <a:gd name="connsiteY25-320" fmla="*/ 325935 h 2498068"/>
                <a:gd name="connsiteX26-321" fmla="*/ 328693 w 1206042"/>
                <a:gd name="connsiteY26-322" fmla="*/ 124122 h 2498068"/>
                <a:gd name="connsiteX27-323" fmla="*/ 331911 w 1206042"/>
                <a:gd name="connsiteY27-324" fmla="*/ 70336 h 2498068"/>
                <a:gd name="connsiteX28-325" fmla="*/ 397650 w 1206042"/>
                <a:gd name="connsiteY28-326" fmla="*/ 0 h 2498068"/>
                <a:gd name="connsiteX29-327" fmla="*/ 407304 w 1206042"/>
                <a:gd name="connsiteY29-328" fmla="*/ 17929 h 2498068"/>
                <a:gd name="connsiteX30-329" fmla="*/ 410522 w 1206042"/>
                <a:gd name="connsiteY30-330" fmla="*/ 74013 h 2498068"/>
                <a:gd name="connsiteX31-331" fmla="*/ 415119 w 1206042"/>
                <a:gd name="connsiteY31-332" fmla="*/ 255599 h 2498068"/>
                <a:gd name="connsiteX32-333" fmla="*/ 422474 w 1206042"/>
                <a:gd name="connsiteY32-334" fmla="*/ 566823 h 2498068"/>
                <a:gd name="connsiteX33-335" fmla="*/ 424773 w 1206042"/>
                <a:gd name="connsiteY33-336" fmla="*/ 664282 h 2498068"/>
                <a:gd name="connsiteX34-337" fmla="*/ 442242 w 1206042"/>
                <a:gd name="connsiteY34-338" fmla="*/ 683130 h 2498068"/>
                <a:gd name="connsiteX35-339" fmla="*/ 608197 w 1206042"/>
                <a:gd name="connsiteY35-340" fmla="*/ 685888 h 2498068"/>
                <a:gd name="connsiteX36-341" fmla="*/ 842190 w 1206042"/>
                <a:gd name="connsiteY36-342" fmla="*/ 677154 h 2498068"/>
                <a:gd name="connsiteX37-343" fmla="*/ 1046761 w 1206042"/>
                <a:gd name="connsiteY37-344" fmla="*/ 662443 h 2498068"/>
                <a:gd name="connsiteX38-345" fmla="*/ 1062392 w 1206042"/>
                <a:gd name="connsiteY38-346" fmla="*/ 638538 h 2498068"/>
                <a:gd name="connsiteX39-347" fmla="*/ 992515 w 1206042"/>
                <a:gd name="connsiteY39-348" fmla="*/ 414659 h 2498068"/>
                <a:gd name="connsiteX40-349" fmla="*/ 896896 w 1206042"/>
                <a:gd name="connsiteY40-350" fmla="*/ 110790 h 2498068"/>
                <a:gd name="connsiteX41-351" fmla="*/ 878507 w 1206042"/>
                <a:gd name="connsiteY41-352" fmla="*/ 55625 h 2498068"/>
                <a:gd name="connsiteX42-353" fmla="*/ 883564 w 1206042"/>
                <a:gd name="connsiteY42-354" fmla="*/ 35398 h 2498068"/>
                <a:gd name="connsiteX0-355" fmla="*/ 883564 w 1206042"/>
                <a:gd name="connsiteY0-356" fmla="*/ 35398 h 2498068"/>
                <a:gd name="connsiteX1-357" fmla="*/ 894138 w 1206042"/>
                <a:gd name="connsiteY1-358" fmla="*/ 45511 h 2498068"/>
                <a:gd name="connsiteX2-359" fmla="*/ 910687 w 1206042"/>
                <a:gd name="connsiteY2-360" fmla="*/ 59303 h 2498068"/>
                <a:gd name="connsiteX3-361" fmla="*/ 1051818 w 1206042"/>
                <a:gd name="connsiteY3-362" fmla="*/ 291457 h 2498068"/>
                <a:gd name="connsiteX4-363" fmla="*/ 1185134 w 1206042"/>
                <a:gd name="connsiteY4-364" fmla="*/ 746570 h 2498068"/>
                <a:gd name="connsiteX5-365" fmla="*/ 1205361 w 1206042"/>
                <a:gd name="connsiteY5-366" fmla="*/ 1137324 h 2498068"/>
                <a:gd name="connsiteX6-367" fmla="*/ 1192490 w 1206042"/>
                <a:gd name="connsiteY6-368" fmla="*/ 1242138 h 2498068"/>
                <a:gd name="connsiteX7-369" fmla="*/ 1191570 w 1206042"/>
                <a:gd name="connsiteY7-370" fmla="*/ 1287190 h 2498068"/>
                <a:gd name="connsiteX8-371" fmla="*/ 1192490 w 1206042"/>
                <a:gd name="connsiteY8-372" fmla="*/ 1413610 h 2498068"/>
                <a:gd name="connsiteX9-373" fmla="*/ 1192490 w 1206042"/>
                <a:gd name="connsiteY9-374" fmla="*/ 1555201 h 2498068"/>
                <a:gd name="connsiteX10-375" fmla="*/ 1185594 w 1206042"/>
                <a:gd name="connsiteY10-376" fmla="*/ 1582784 h 2498068"/>
                <a:gd name="connsiteX11-377" fmla="*/ 1184675 w 1206042"/>
                <a:gd name="connsiteY11-378" fmla="*/ 1724835 h 2498068"/>
                <a:gd name="connsiteX12-379" fmla="*/ 1195708 w 1206042"/>
                <a:gd name="connsiteY12-380" fmla="*/ 2498068 h 2498068"/>
                <a:gd name="connsiteX13-381" fmla="*/ 0 w 1206042"/>
                <a:gd name="connsiteY13-382" fmla="*/ 2498068 h 2498068"/>
                <a:gd name="connsiteX14-383" fmla="*/ 19768 w 1206042"/>
                <a:gd name="connsiteY14-384" fmla="*/ 2241090 h 2498068"/>
                <a:gd name="connsiteX15-385" fmla="*/ 44592 w 1206042"/>
                <a:gd name="connsiteY15-386" fmla="*/ 2024566 h 2498068"/>
                <a:gd name="connsiteX16-387" fmla="*/ 68497 w 1206042"/>
                <a:gd name="connsiteY16-388" fmla="*/ 1868264 h 2498068"/>
                <a:gd name="connsiteX17-389" fmla="*/ 110790 w 1206042"/>
                <a:gd name="connsiteY17-390" fmla="*/ 1660015 h 2498068"/>
                <a:gd name="connsiteX18-391" fmla="*/ 144349 w 1206042"/>
                <a:gd name="connsiteY18-392" fmla="*/ 1560258 h 2498068"/>
                <a:gd name="connsiteX19-393" fmla="*/ 224799 w 1206042"/>
                <a:gd name="connsiteY19-394" fmla="*/ 1231105 h 2498068"/>
                <a:gd name="connsiteX20-395" fmla="*/ 265253 w 1206042"/>
                <a:gd name="connsiteY20-396" fmla="*/ 939649 h 2498068"/>
                <a:gd name="connsiteX21-397" fmla="*/ 286400 w 1206042"/>
                <a:gd name="connsiteY21-398" fmla="*/ 758063 h 2498068"/>
                <a:gd name="connsiteX22-399" fmla="*/ 309385 w 1206042"/>
                <a:gd name="connsiteY22-400" fmla="*/ 526828 h 2498068"/>
                <a:gd name="connsiteX23-401" fmla="*/ 321338 w 1206042"/>
                <a:gd name="connsiteY23-402" fmla="*/ 390754 h 2498068"/>
                <a:gd name="connsiteX24-403" fmla="*/ 325016 w 1206042"/>
                <a:gd name="connsiteY24-404" fmla="*/ 325935 h 2498068"/>
                <a:gd name="connsiteX25-405" fmla="*/ 328693 w 1206042"/>
                <a:gd name="connsiteY25-406" fmla="*/ 124122 h 2498068"/>
                <a:gd name="connsiteX26-407" fmla="*/ 331911 w 1206042"/>
                <a:gd name="connsiteY26-408" fmla="*/ 70336 h 2498068"/>
                <a:gd name="connsiteX27-409" fmla="*/ 397650 w 1206042"/>
                <a:gd name="connsiteY27-410" fmla="*/ 0 h 2498068"/>
                <a:gd name="connsiteX28-411" fmla="*/ 407304 w 1206042"/>
                <a:gd name="connsiteY28-412" fmla="*/ 17929 h 2498068"/>
                <a:gd name="connsiteX29-413" fmla="*/ 410522 w 1206042"/>
                <a:gd name="connsiteY29-414" fmla="*/ 74013 h 2498068"/>
                <a:gd name="connsiteX30-415" fmla="*/ 415119 w 1206042"/>
                <a:gd name="connsiteY30-416" fmla="*/ 255599 h 2498068"/>
                <a:gd name="connsiteX31-417" fmla="*/ 422474 w 1206042"/>
                <a:gd name="connsiteY31-418" fmla="*/ 566823 h 2498068"/>
                <a:gd name="connsiteX32-419" fmla="*/ 424773 w 1206042"/>
                <a:gd name="connsiteY32-420" fmla="*/ 664282 h 2498068"/>
                <a:gd name="connsiteX33-421" fmla="*/ 442242 w 1206042"/>
                <a:gd name="connsiteY33-422" fmla="*/ 683130 h 2498068"/>
                <a:gd name="connsiteX34-423" fmla="*/ 608197 w 1206042"/>
                <a:gd name="connsiteY34-424" fmla="*/ 685888 h 2498068"/>
                <a:gd name="connsiteX35-425" fmla="*/ 842190 w 1206042"/>
                <a:gd name="connsiteY35-426" fmla="*/ 677154 h 2498068"/>
                <a:gd name="connsiteX36-427" fmla="*/ 1046761 w 1206042"/>
                <a:gd name="connsiteY36-428" fmla="*/ 662443 h 2498068"/>
                <a:gd name="connsiteX37-429" fmla="*/ 1062392 w 1206042"/>
                <a:gd name="connsiteY37-430" fmla="*/ 638538 h 2498068"/>
                <a:gd name="connsiteX38-431" fmla="*/ 992515 w 1206042"/>
                <a:gd name="connsiteY38-432" fmla="*/ 414659 h 2498068"/>
                <a:gd name="connsiteX39-433" fmla="*/ 896896 w 1206042"/>
                <a:gd name="connsiteY39-434" fmla="*/ 110790 h 2498068"/>
                <a:gd name="connsiteX40-435" fmla="*/ 878507 w 1206042"/>
                <a:gd name="connsiteY40-436" fmla="*/ 55625 h 2498068"/>
                <a:gd name="connsiteX41-437" fmla="*/ 883564 w 1206042"/>
                <a:gd name="connsiteY41-438" fmla="*/ 35398 h 2498068"/>
                <a:gd name="connsiteX0-439" fmla="*/ 883564 w 1206042"/>
                <a:gd name="connsiteY0-440" fmla="*/ 35398 h 2498068"/>
                <a:gd name="connsiteX1-441" fmla="*/ 894138 w 1206042"/>
                <a:gd name="connsiteY1-442" fmla="*/ 45511 h 2498068"/>
                <a:gd name="connsiteX2-443" fmla="*/ 910687 w 1206042"/>
                <a:gd name="connsiteY2-444" fmla="*/ 59303 h 2498068"/>
                <a:gd name="connsiteX3-445" fmla="*/ 1051818 w 1206042"/>
                <a:gd name="connsiteY3-446" fmla="*/ 291457 h 2498068"/>
                <a:gd name="connsiteX4-447" fmla="*/ 1185134 w 1206042"/>
                <a:gd name="connsiteY4-448" fmla="*/ 746570 h 2498068"/>
                <a:gd name="connsiteX5-449" fmla="*/ 1205361 w 1206042"/>
                <a:gd name="connsiteY5-450" fmla="*/ 1137324 h 2498068"/>
                <a:gd name="connsiteX6-451" fmla="*/ 1191570 w 1206042"/>
                <a:gd name="connsiteY6-452" fmla="*/ 1287190 h 2498068"/>
                <a:gd name="connsiteX7-453" fmla="*/ 1192490 w 1206042"/>
                <a:gd name="connsiteY7-454" fmla="*/ 1413610 h 2498068"/>
                <a:gd name="connsiteX8-455" fmla="*/ 1192490 w 1206042"/>
                <a:gd name="connsiteY8-456" fmla="*/ 1555201 h 2498068"/>
                <a:gd name="connsiteX9-457" fmla="*/ 1185594 w 1206042"/>
                <a:gd name="connsiteY9-458" fmla="*/ 1582784 h 2498068"/>
                <a:gd name="connsiteX10-459" fmla="*/ 1184675 w 1206042"/>
                <a:gd name="connsiteY10-460" fmla="*/ 1724835 h 2498068"/>
                <a:gd name="connsiteX11-461" fmla="*/ 1195708 w 1206042"/>
                <a:gd name="connsiteY11-462" fmla="*/ 2498068 h 2498068"/>
                <a:gd name="connsiteX12-463" fmla="*/ 0 w 1206042"/>
                <a:gd name="connsiteY12-464" fmla="*/ 2498068 h 2498068"/>
                <a:gd name="connsiteX13-465" fmla="*/ 19768 w 1206042"/>
                <a:gd name="connsiteY13-466" fmla="*/ 2241090 h 2498068"/>
                <a:gd name="connsiteX14-467" fmla="*/ 44592 w 1206042"/>
                <a:gd name="connsiteY14-468" fmla="*/ 2024566 h 2498068"/>
                <a:gd name="connsiteX15-469" fmla="*/ 68497 w 1206042"/>
                <a:gd name="connsiteY15-470" fmla="*/ 1868264 h 2498068"/>
                <a:gd name="connsiteX16-471" fmla="*/ 110790 w 1206042"/>
                <a:gd name="connsiteY16-472" fmla="*/ 1660015 h 2498068"/>
                <a:gd name="connsiteX17-473" fmla="*/ 144349 w 1206042"/>
                <a:gd name="connsiteY17-474" fmla="*/ 1560258 h 2498068"/>
                <a:gd name="connsiteX18-475" fmla="*/ 224799 w 1206042"/>
                <a:gd name="connsiteY18-476" fmla="*/ 1231105 h 2498068"/>
                <a:gd name="connsiteX19-477" fmla="*/ 265253 w 1206042"/>
                <a:gd name="connsiteY19-478" fmla="*/ 939649 h 2498068"/>
                <a:gd name="connsiteX20-479" fmla="*/ 286400 w 1206042"/>
                <a:gd name="connsiteY20-480" fmla="*/ 758063 h 2498068"/>
                <a:gd name="connsiteX21-481" fmla="*/ 309385 w 1206042"/>
                <a:gd name="connsiteY21-482" fmla="*/ 526828 h 2498068"/>
                <a:gd name="connsiteX22-483" fmla="*/ 321338 w 1206042"/>
                <a:gd name="connsiteY22-484" fmla="*/ 390754 h 2498068"/>
                <a:gd name="connsiteX23-485" fmla="*/ 325016 w 1206042"/>
                <a:gd name="connsiteY23-486" fmla="*/ 325935 h 2498068"/>
                <a:gd name="connsiteX24-487" fmla="*/ 328693 w 1206042"/>
                <a:gd name="connsiteY24-488" fmla="*/ 124122 h 2498068"/>
                <a:gd name="connsiteX25-489" fmla="*/ 331911 w 1206042"/>
                <a:gd name="connsiteY25-490" fmla="*/ 70336 h 2498068"/>
                <a:gd name="connsiteX26-491" fmla="*/ 397650 w 1206042"/>
                <a:gd name="connsiteY26-492" fmla="*/ 0 h 2498068"/>
                <a:gd name="connsiteX27-493" fmla="*/ 407304 w 1206042"/>
                <a:gd name="connsiteY27-494" fmla="*/ 17929 h 2498068"/>
                <a:gd name="connsiteX28-495" fmla="*/ 410522 w 1206042"/>
                <a:gd name="connsiteY28-496" fmla="*/ 74013 h 2498068"/>
                <a:gd name="connsiteX29-497" fmla="*/ 415119 w 1206042"/>
                <a:gd name="connsiteY29-498" fmla="*/ 255599 h 2498068"/>
                <a:gd name="connsiteX30-499" fmla="*/ 422474 w 1206042"/>
                <a:gd name="connsiteY30-500" fmla="*/ 566823 h 2498068"/>
                <a:gd name="connsiteX31-501" fmla="*/ 424773 w 1206042"/>
                <a:gd name="connsiteY31-502" fmla="*/ 664282 h 2498068"/>
                <a:gd name="connsiteX32-503" fmla="*/ 442242 w 1206042"/>
                <a:gd name="connsiteY32-504" fmla="*/ 683130 h 2498068"/>
                <a:gd name="connsiteX33-505" fmla="*/ 608197 w 1206042"/>
                <a:gd name="connsiteY33-506" fmla="*/ 685888 h 2498068"/>
                <a:gd name="connsiteX34-507" fmla="*/ 842190 w 1206042"/>
                <a:gd name="connsiteY34-508" fmla="*/ 677154 h 2498068"/>
                <a:gd name="connsiteX35-509" fmla="*/ 1046761 w 1206042"/>
                <a:gd name="connsiteY35-510" fmla="*/ 662443 h 2498068"/>
                <a:gd name="connsiteX36-511" fmla="*/ 1062392 w 1206042"/>
                <a:gd name="connsiteY36-512" fmla="*/ 638538 h 2498068"/>
                <a:gd name="connsiteX37-513" fmla="*/ 992515 w 1206042"/>
                <a:gd name="connsiteY37-514" fmla="*/ 414659 h 2498068"/>
                <a:gd name="connsiteX38-515" fmla="*/ 896896 w 1206042"/>
                <a:gd name="connsiteY38-516" fmla="*/ 110790 h 2498068"/>
                <a:gd name="connsiteX39-517" fmla="*/ 878507 w 1206042"/>
                <a:gd name="connsiteY39-518" fmla="*/ 55625 h 2498068"/>
                <a:gd name="connsiteX40-519" fmla="*/ 883564 w 1206042"/>
                <a:gd name="connsiteY40-520" fmla="*/ 35398 h 2498068"/>
                <a:gd name="connsiteX0-521" fmla="*/ 883564 w 1206042"/>
                <a:gd name="connsiteY0-522" fmla="*/ 35398 h 2498068"/>
                <a:gd name="connsiteX1-523" fmla="*/ 894138 w 1206042"/>
                <a:gd name="connsiteY1-524" fmla="*/ 45511 h 2498068"/>
                <a:gd name="connsiteX2-525" fmla="*/ 910687 w 1206042"/>
                <a:gd name="connsiteY2-526" fmla="*/ 59303 h 2498068"/>
                <a:gd name="connsiteX3-527" fmla="*/ 1051818 w 1206042"/>
                <a:gd name="connsiteY3-528" fmla="*/ 291457 h 2498068"/>
                <a:gd name="connsiteX4-529" fmla="*/ 1185134 w 1206042"/>
                <a:gd name="connsiteY4-530" fmla="*/ 746570 h 2498068"/>
                <a:gd name="connsiteX5-531" fmla="*/ 1205361 w 1206042"/>
                <a:gd name="connsiteY5-532" fmla="*/ 1137324 h 2498068"/>
                <a:gd name="connsiteX6-533" fmla="*/ 1192490 w 1206042"/>
                <a:gd name="connsiteY6-534" fmla="*/ 1413610 h 2498068"/>
                <a:gd name="connsiteX7-535" fmla="*/ 1192490 w 1206042"/>
                <a:gd name="connsiteY7-536" fmla="*/ 1555201 h 2498068"/>
                <a:gd name="connsiteX8-537" fmla="*/ 1185594 w 1206042"/>
                <a:gd name="connsiteY8-538" fmla="*/ 1582784 h 2498068"/>
                <a:gd name="connsiteX9-539" fmla="*/ 1184675 w 1206042"/>
                <a:gd name="connsiteY9-540" fmla="*/ 1724835 h 2498068"/>
                <a:gd name="connsiteX10-541" fmla="*/ 1195708 w 1206042"/>
                <a:gd name="connsiteY10-542" fmla="*/ 2498068 h 2498068"/>
                <a:gd name="connsiteX11-543" fmla="*/ 0 w 1206042"/>
                <a:gd name="connsiteY11-544" fmla="*/ 2498068 h 2498068"/>
                <a:gd name="connsiteX12-545" fmla="*/ 19768 w 1206042"/>
                <a:gd name="connsiteY12-546" fmla="*/ 2241090 h 2498068"/>
                <a:gd name="connsiteX13-547" fmla="*/ 44592 w 1206042"/>
                <a:gd name="connsiteY13-548" fmla="*/ 2024566 h 2498068"/>
                <a:gd name="connsiteX14-549" fmla="*/ 68497 w 1206042"/>
                <a:gd name="connsiteY14-550" fmla="*/ 1868264 h 2498068"/>
                <a:gd name="connsiteX15-551" fmla="*/ 110790 w 1206042"/>
                <a:gd name="connsiteY15-552" fmla="*/ 1660015 h 2498068"/>
                <a:gd name="connsiteX16-553" fmla="*/ 144349 w 1206042"/>
                <a:gd name="connsiteY16-554" fmla="*/ 1560258 h 2498068"/>
                <a:gd name="connsiteX17-555" fmla="*/ 224799 w 1206042"/>
                <a:gd name="connsiteY17-556" fmla="*/ 1231105 h 2498068"/>
                <a:gd name="connsiteX18-557" fmla="*/ 265253 w 1206042"/>
                <a:gd name="connsiteY18-558" fmla="*/ 939649 h 2498068"/>
                <a:gd name="connsiteX19-559" fmla="*/ 286400 w 1206042"/>
                <a:gd name="connsiteY19-560" fmla="*/ 758063 h 2498068"/>
                <a:gd name="connsiteX20-561" fmla="*/ 309385 w 1206042"/>
                <a:gd name="connsiteY20-562" fmla="*/ 526828 h 2498068"/>
                <a:gd name="connsiteX21-563" fmla="*/ 321338 w 1206042"/>
                <a:gd name="connsiteY21-564" fmla="*/ 390754 h 2498068"/>
                <a:gd name="connsiteX22-565" fmla="*/ 325016 w 1206042"/>
                <a:gd name="connsiteY22-566" fmla="*/ 325935 h 2498068"/>
                <a:gd name="connsiteX23-567" fmla="*/ 328693 w 1206042"/>
                <a:gd name="connsiteY23-568" fmla="*/ 124122 h 2498068"/>
                <a:gd name="connsiteX24-569" fmla="*/ 331911 w 1206042"/>
                <a:gd name="connsiteY24-570" fmla="*/ 70336 h 2498068"/>
                <a:gd name="connsiteX25-571" fmla="*/ 397650 w 1206042"/>
                <a:gd name="connsiteY25-572" fmla="*/ 0 h 2498068"/>
                <a:gd name="connsiteX26-573" fmla="*/ 407304 w 1206042"/>
                <a:gd name="connsiteY26-574" fmla="*/ 17929 h 2498068"/>
                <a:gd name="connsiteX27-575" fmla="*/ 410522 w 1206042"/>
                <a:gd name="connsiteY27-576" fmla="*/ 74013 h 2498068"/>
                <a:gd name="connsiteX28-577" fmla="*/ 415119 w 1206042"/>
                <a:gd name="connsiteY28-578" fmla="*/ 255599 h 2498068"/>
                <a:gd name="connsiteX29-579" fmla="*/ 422474 w 1206042"/>
                <a:gd name="connsiteY29-580" fmla="*/ 566823 h 2498068"/>
                <a:gd name="connsiteX30-581" fmla="*/ 424773 w 1206042"/>
                <a:gd name="connsiteY30-582" fmla="*/ 664282 h 2498068"/>
                <a:gd name="connsiteX31-583" fmla="*/ 442242 w 1206042"/>
                <a:gd name="connsiteY31-584" fmla="*/ 683130 h 2498068"/>
                <a:gd name="connsiteX32-585" fmla="*/ 608197 w 1206042"/>
                <a:gd name="connsiteY32-586" fmla="*/ 685888 h 2498068"/>
                <a:gd name="connsiteX33-587" fmla="*/ 842190 w 1206042"/>
                <a:gd name="connsiteY33-588" fmla="*/ 677154 h 2498068"/>
                <a:gd name="connsiteX34-589" fmla="*/ 1046761 w 1206042"/>
                <a:gd name="connsiteY34-590" fmla="*/ 662443 h 2498068"/>
                <a:gd name="connsiteX35-591" fmla="*/ 1062392 w 1206042"/>
                <a:gd name="connsiteY35-592" fmla="*/ 638538 h 2498068"/>
                <a:gd name="connsiteX36-593" fmla="*/ 992515 w 1206042"/>
                <a:gd name="connsiteY36-594" fmla="*/ 414659 h 2498068"/>
                <a:gd name="connsiteX37-595" fmla="*/ 896896 w 1206042"/>
                <a:gd name="connsiteY37-596" fmla="*/ 110790 h 2498068"/>
                <a:gd name="connsiteX38-597" fmla="*/ 878507 w 1206042"/>
                <a:gd name="connsiteY38-598" fmla="*/ 55625 h 2498068"/>
                <a:gd name="connsiteX39-599" fmla="*/ 883564 w 1206042"/>
                <a:gd name="connsiteY39-600" fmla="*/ 35398 h 2498068"/>
                <a:gd name="connsiteX0-601" fmla="*/ 883564 w 1206042"/>
                <a:gd name="connsiteY0-602" fmla="*/ 35398 h 2498068"/>
                <a:gd name="connsiteX1-603" fmla="*/ 894138 w 1206042"/>
                <a:gd name="connsiteY1-604" fmla="*/ 45511 h 2498068"/>
                <a:gd name="connsiteX2-605" fmla="*/ 910687 w 1206042"/>
                <a:gd name="connsiteY2-606" fmla="*/ 59303 h 2498068"/>
                <a:gd name="connsiteX3-607" fmla="*/ 1051818 w 1206042"/>
                <a:gd name="connsiteY3-608" fmla="*/ 291457 h 2498068"/>
                <a:gd name="connsiteX4-609" fmla="*/ 1185134 w 1206042"/>
                <a:gd name="connsiteY4-610" fmla="*/ 746570 h 2498068"/>
                <a:gd name="connsiteX5-611" fmla="*/ 1205361 w 1206042"/>
                <a:gd name="connsiteY5-612" fmla="*/ 1137324 h 2498068"/>
                <a:gd name="connsiteX6-613" fmla="*/ 1192490 w 1206042"/>
                <a:gd name="connsiteY6-614" fmla="*/ 1555201 h 2498068"/>
                <a:gd name="connsiteX7-615" fmla="*/ 1185594 w 1206042"/>
                <a:gd name="connsiteY7-616" fmla="*/ 1582784 h 2498068"/>
                <a:gd name="connsiteX8-617" fmla="*/ 1184675 w 1206042"/>
                <a:gd name="connsiteY8-618" fmla="*/ 1724835 h 2498068"/>
                <a:gd name="connsiteX9-619" fmla="*/ 1195708 w 1206042"/>
                <a:gd name="connsiteY9-620" fmla="*/ 2498068 h 2498068"/>
                <a:gd name="connsiteX10-621" fmla="*/ 0 w 1206042"/>
                <a:gd name="connsiteY10-622" fmla="*/ 2498068 h 2498068"/>
                <a:gd name="connsiteX11-623" fmla="*/ 19768 w 1206042"/>
                <a:gd name="connsiteY11-624" fmla="*/ 2241090 h 2498068"/>
                <a:gd name="connsiteX12-625" fmla="*/ 44592 w 1206042"/>
                <a:gd name="connsiteY12-626" fmla="*/ 2024566 h 2498068"/>
                <a:gd name="connsiteX13-627" fmla="*/ 68497 w 1206042"/>
                <a:gd name="connsiteY13-628" fmla="*/ 1868264 h 2498068"/>
                <a:gd name="connsiteX14-629" fmla="*/ 110790 w 1206042"/>
                <a:gd name="connsiteY14-630" fmla="*/ 1660015 h 2498068"/>
                <a:gd name="connsiteX15-631" fmla="*/ 144349 w 1206042"/>
                <a:gd name="connsiteY15-632" fmla="*/ 1560258 h 2498068"/>
                <a:gd name="connsiteX16-633" fmla="*/ 224799 w 1206042"/>
                <a:gd name="connsiteY16-634" fmla="*/ 1231105 h 2498068"/>
                <a:gd name="connsiteX17-635" fmla="*/ 265253 w 1206042"/>
                <a:gd name="connsiteY17-636" fmla="*/ 939649 h 2498068"/>
                <a:gd name="connsiteX18-637" fmla="*/ 286400 w 1206042"/>
                <a:gd name="connsiteY18-638" fmla="*/ 758063 h 2498068"/>
                <a:gd name="connsiteX19-639" fmla="*/ 309385 w 1206042"/>
                <a:gd name="connsiteY19-640" fmla="*/ 526828 h 2498068"/>
                <a:gd name="connsiteX20-641" fmla="*/ 321338 w 1206042"/>
                <a:gd name="connsiteY20-642" fmla="*/ 390754 h 2498068"/>
                <a:gd name="connsiteX21-643" fmla="*/ 325016 w 1206042"/>
                <a:gd name="connsiteY21-644" fmla="*/ 325935 h 2498068"/>
                <a:gd name="connsiteX22-645" fmla="*/ 328693 w 1206042"/>
                <a:gd name="connsiteY22-646" fmla="*/ 124122 h 2498068"/>
                <a:gd name="connsiteX23-647" fmla="*/ 331911 w 1206042"/>
                <a:gd name="connsiteY23-648" fmla="*/ 70336 h 2498068"/>
                <a:gd name="connsiteX24-649" fmla="*/ 397650 w 1206042"/>
                <a:gd name="connsiteY24-650" fmla="*/ 0 h 2498068"/>
                <a:gd name="connsiteX25-651" fmla="*/ 407304 w 1206042"/>
                <a:gd name="connsiteY25-652" fmla="*/ 17929 h 2498068"/>
                <a:gd name="connsiteX26-653" fmla="*/ 410522 w 1206042"/>
                <a:gd name="connsiteY26-654" fmla="*/ 74013 h 2498068"/>
                <a:gd name="connsiteX27-655" fmla="*/ 415119 w 1206042"/>
                <a:gd name="connsiteY27-656" fmla="*/ 255599 h 2498068"/>
                <a:gd name="connsiteX28-657" fmla="*/ 422474 w 1206042"/>
                <a:gd name="connsiteY28-658" fmla="*/ 566823 h 2498068"/>
                <a:gd name="connsiteX29-659" fmla="*/ 424773 w 1206042"/>
                <a:gd name="connsiteY29-660" fmla="*/ 664282 h 2498068"/>
                <a:gd name="connsiteX30-661" fmla="*/ 442242 w 1206042"/>
                <a:gd name="connsiteY30-662" fmla="*/ 683130 h 2498068"/>
                <a:gd name="connsiteX31-663" fmla="*/ 608197 w 1206042"/>
                <a:gd name="connsiteY31-664" fmla="*/ 685888 h 2498068"/>
                <a:gd name="connsiteX32-665" fmla="*/ 842190 w 1206042"/>
                <a:gd name="connsiteY32-666" fmla="*/ 677154 h 2498068"/>
                <a:gd name="connsiteX33-667" fmla="*/ 1046761 w 1206042"/>
                <a:gd name="connsiteY33-668" fmla="*/ 662443 h 2498068"/>
                <a:gd name="connsiteX34-669" fmla="*/ 1062392 w 1206042"/>
                <a:gd name="connsiteY34-670" fmla="*/ 638538 h 2498068"/>
                <a:gd name="connsiteX35-671" fmla="*/ 992515 w 1206042"/>
                <a:gd name="connsiteY35-672" fmla="*/ 414659 h 2498068"/>
                <a:gd name="connsiteX36-673" fmla="*/ 896896 w 1206042"/>
                <a:gd name="connsiteY36-674" fmla="*/ 110790 h 2498068"/>
                <a:gd name="connsiteX37-675" fmla="*/ 878507 w 1206042"/>
                <a:gd name="connsiteY37-676" fmla="*/ 55625 h 2498068"/>
                <a:gd name="connsiteX38-677" fmla="*/ 883564 w 1206042"/>
                <a:gd name="connsiteY38-678" fmla="*/ 35398 h 2498068"/>
                <a:gd name="connsiteX0-679" fmla="*/ 883564 w 1206042"/>
                <a:gd name="connsiteY0-680" fmla="*/ 35398 h 2498068"/>
                <a:gd name="connsiteX1-681" fmla="*/ 894138 w 1206042"/>
                <a:gd name="connsiteY1-682" fmla="*/ 45511 h 2498068"/>
                <a:gd name="connsiteX2-683" fmla="*/ 910687 w 1206042"/>
                <a:gd name="connsiteY2-684" fmla="*/ 59303 h 2498068"/>
                <a:gd name="connsiteX3-685" fmla="*/ 1051818 w 1206042"/>
                <a:gd name="connsiteY3-686" fmla="*/ 291457 h 2498068"/>
                <a:gd name="connsiteX4-687" fmla="*/ 1185134 w 1206042"/>
                <a:gd name="connsiteY4-688" fmla="*/ 746570 h 2498068"/>
                <a:gd name="connsiteX5-689" fmla="*/ 1205361 w 1206042"/>
                <a:gd name="connsiteY5-690" fmla="*/ 1137324 h 2498068"/>
                <a:gd name="connsiteX6-691" fmla="*/ 1185594 w 1206042"/>
                <a:gd name="connsiteY6-692" fmla="*/ 1582784 h 2498068"/>
                <a:gd name="connsiteX7-693" fmla="*/ 1184675 w 1206042"/>
                <a:gd name="connsiteY7-694" fmla="*/ 1724835 h 2498068"/>
                <a:gd name="connsiteX8-695" fmla="*/ 1195708 w 1206042"/>
                <a:gd name="connsiteY8-696" fmla="*/ 2498068 h 2498068"/>
                <a:gd name="connsiteX9-697" fmla="*/ 0 w 1206042"/>
                <a:gd name="connsiteY9-698" fmla="*/ 2498068 h 2498068"/>
                <a:gd name="connsiteX10-699" fmla="*/ 19768 w 1206042"/>
                <a:gd name="connsiteY10-700" fmla="*/ 2241090 h 2498068"/>
                <a:gd name="connsiteX11-701" fmla="*/ 44592 w 1206042"/>
                <a:gd name="connsiteY11-702" fmla="*/ 2024566 h 2498068"/>
                <a:gd name="connsiteX12-703" fmla="*/ 68497 w 1206042"/>
                <a:gd name="connsiteY12-704" fmla="*/ 1868264 h 2498068"/>
                <a:gd name="connsiteX13-705" fmla="*/ 110790 w 1206042"/>
                <a:gd name="connsiteY13-706" fmla="*/ 1660015 h 2498068"/>
                <a:gd name="connsiteX14-707" fmla="*/ 144349 w 1206042"/>
                <a:gd name="connsiteY14-708" fmla="*/ 1560258 h 2498068"/>
                <a:gd name="connsiteX15-709" fmla="*/ 224799 w 1206042"/>
                <a:gd name="connsiteY15-710" fmla="*/ 1231105 h 2498068"/>
                <a:gd name="connsiteX16-711" fmla="*/ 265253 w 1206042"/>
                <a:gd name="connsiteY16-712" fmla="*/ 939649 h 2498068"/>
                <a:gd name="connsiteX17-713" fmla="*/ 286400 w 1206042"/>
                <a:gd name="connsiteY17-714" fmla="*/ 758063 h 2498068"/>
                <a:gd name="connsiteX18-715" fmla="*/ 309385 w 1206042"/>
                <a:gd name="connsiteY18-716" fmla="*/ 526828 h 2498068"/>
                <a:gd name="connsiteX19-717" fmla="*/ 321338 w 1206042"/>
                <a:gd name="connsiteY19-718" fmla="*/ 390754 h 2498068"/>
                <a:gd name="connsiteX20-719" fmla="*/ 325016 w 1206042"/>
                <a:gd name="connsiteY20-720" fmla="*/ 325935 h 2498068"/>
                <a:gd name="connsiteX21-721" fmla="*/ 328693 w 1206042"/>
                <a:gd name="connsiteY21-722" fmla="*/ 124122 h 2498068"/>
                <a:gd name="connsiteX22-723" fmla="*/ 331911 w 1206042"/>
                <a:gd name="connsiteY22-724" fmla="*/ 70336 h 2498068"/>
                <a:gd name="connsiteX23-725" fmla="*/ 397650 w 1206042"/>
                <a:gd name="connsiteY23-726" fmla="*/ 0 h 2498068"/>
                <a:gd name="connsiteX24-727" fmla="*/ 407304 w 1206042"/>
                <a:gd name="connsiteY24-728" fmla="*/ 17929 h 2498068"/>
                <a:gd name="connsiteX25-729" fmla="*/ 410522 w 1206042"/>
                <a:gd name="connsiteY25-730" fmla="*/ 74013 h 2498068"/>
                <a:gd name="connsiteX26-731" fmla="*/ 415119 w 1206042"/>
                <a:gd name="connsiteY26-732" fmla="*/ 255599 h 2498068"/>
                <a:gd name="connsiteX27-733" fmla="*/ 422474 w 1206042"/>
                <a:gd name="connsiteY27-734" fmla="*/ 566823 h 2498068"/>
                <a:gd name="connsiteX28-735" fmla="*/ 424773 w 1206042"/>
                <a:gd name="connsiteY28-736" fmla="*/ 664282 h 2498068"/>
                <a:gd name="connsiteX29-737" fmla="*/ 442242 w 1206042"/>
                <a:gd name="connsiteY29-738" fmla="*/ 683130 h 2498068"/>
                <a:gd name="connsiteX30-739" fmla="*/ 608197 w 1206042"/>
                <a:gd name="connsiteY30-740" fmla="*/ 685888 h 2498068"/>
                <a:gd name="connsiteX31-741" fmla="*/ 842190 w 1206042"/>
                <a:gd name="connsiteY31-742" fmla="*/ 677154 h 2498068"/>
                <a:gd name="connsiteX32-743" fmla="*/ 1046761 w 1206042"/>
                <a:gd name="connsiteY32-744" fmla="*/ 662443 h 2498068"/>
                <a:gd name="connsiteX33-745" fmla="*/ 1062392 w 1206042"/>
                <a:gd name="connsiteY33-746" fmla="*/ 638538 h 2498068"/>
                <a:gd name="connsiteX34-747" fmla="*/ 992515 w 1206042"/>
                <a:gd name="connsiteY34-748" fmla="*/ 414659 h 2498068"/>
                <a:gd name="connsiteX35-749" fmla="*/ 896896 w 1206042"/>
                <a:gd name="connsiteY35-750" fmla="*/ 110790 h 2498068"/>
                <a:gd name="connsiteX36-751" fmla="*/ 878507 w 1206042"/>
                <a:gd name="connsiteY36-752" fmla="*/ 55625 h 2498068"/>
                <a:gd name="connsiteX37-753" fmla="*/ 883564 w 1206042"/>
                <a:gd name="connsiteY37-754" fmla="*/ 35398 h 2498068"/>
                <a:gd name="connsiteX0-755" fmla="*/ 883564 w 1206042"/>
                <a:gd name="connsiteY0-756" fmla="*/ 35398 h 2498068"/>
                <a:gd name="connsiteX1-757" fmla="*/ 894138 w 1206042"/>
                <a:gd name="connsiteY1-758" fmla="*/ 45511 h 2498068"/>
                <a:gd name="connsiteX2-759" fmla="*/ 910687 w 1206042"/>
                <a:gd name="connsiteY2-760" fmla="*/ 59303 h 2498068"/>
                <a:gd name="connsiteX3-761" fmla="*/ 1051818 w 1206042"/>
                <a:gd name="connsiteY3-762" fmla="*/ 291457 h 2498068"/>
                <a:gd name="connsiteX4-763" fmla="*/ 1185134 w 1206042"/>
                <a:gd name="connsiteY4-764" fmla="*/ 746570 h 2498068"/>
                <a:gd name="connsiteX5-765" fmla="*/ 1205361 w 1206042"/>
                <a:gd name="connsiteY5-766" fmla="*/ 1137324 h 2498068"/>
                <a:gd name="connsiteX6-767" fmla="*/ 1185594 w 1206042"/>
                <a:gd name="connsiteY6-768" fmla="*/ 1582784 h 2498068"/>
                <a:gd name="connsiteX7-769" fmla="*/ 1184675 w 1206042"/>
                <a:gd name="connsiteY7-770" fmla="*/ 1724835 h 2498068"/>
                <a:gd name="connsiteX8-771" fmla="*/ 1195708 w 1206042"/>
                <a:gd name="connsiteY8-772" fmla="*/ 2498068 h 2498068"/>
                <a:gd name="connsiteX9-773" fmla="*/ 0 w 1206042"/>
                <a:gd name="connsiteY9-774" fmla="*/ 2498068 h 2498068"/>
                <a:gd name="connsiteX10-775" fmla="*/ 19768 w 1206042"/>
                <a:gd name="connsiteY10-776" fmla="*/ 2241090 h 2498068"/>
                <a:gd name="connsiteX11-777" fmla="*/ 44592 w 1206042"/>
                <a:gd name="connsiteY11-778" fmla="*/ 2024566 h 2498068"/>
                <a:gd name="connsiteX12-779" fmla="*/ 68497 w 1206042"/>
                <a:gd name="connsiteY12-780" fmla="*/ 1868264 h 2498068"/>
                <a:gd name="connsiteX13-781" fmla="*/ 110790 w 1206042"/>
                <a:gd name="connsiteY13-782" fmla="*/ 1660015 h 2498068"/>
                <a:gd name="connsiteX14-783" fmla="*/ 144349 w 1206042"/>
                <a:gd name="connsiteY14-784" fmla="*/ 1560258 h 2498068"/>
                <a:gd name="connsiteX15-785" fmla="*/ 224799 w 1206042"/>
                <a:gd name="connsiteY15-786" fmla="*/ 1231105 h 2498068"/>
                <a:gd name="connsiteX16-787" fmla="*/ 265253 w 1206042"/>
                <a:gd name="connsiteY16-788" fmla="*/ 939649 h 2498068"/>
                <a:gd name="connsiteX17-789" fmla="*/ 286400 w 1206042"/>
                <a:gd name="connsiteY17-790" fmla="*/ 758063 h 2498068"/>
                <a:gd name="connsiteX18-791" fmla="*/ 309385 w 1206042"/>
                <a:gd name="connsiteY18-792" fmla="*/ 526828 h 2498068"/>
                <a:gd name="connsiteX19-793" fmla="*/ 321338 w 1206042"/>
                <a:gd name="connsiteY19-794" fmla="*/ 390754 h 2498068"/>
                <a:gd name="connsiteX20-795" fmla="*/ 325016 w 1206042"/>
                <a:gd name="connsiteY20-796" fmla="*/ 325935 h 2498068"/>
                <a:gd name="connsiteX21-797" fmla="*/ 328693 w 1206042"/>
                <a:gd name="connsiteY21-798" fmla="*/ 124122 h 2498068"/>
                <a:gd name="connsiteX22-799" fmla="*/ 331911 w 1206042"/>
                <a:gd name="connsiteY22-800" fmla="*/ 70336 h 2498068"/>
                <a:gd name="connsiteX23-801" fmla="*/ 397650 w 1206042"/>
                <a:gd name="connsiteY23-802" fmla="*/ 0 h 2498068"/>
                <a:gd name="connsiteX24-803" fmla="*/ 407304 w 1206042"/>
                <a:gd name="connsiteY24-804" fmla="*/ 17929 h 2498068"/>
                <a:gd name="connsiteX25-805" fmla="*/ 410522 w 1206042"/>
                <a:gd name="connsiteY25-806" fmla="*/ 74013 h 2498068"/>
                <a:gd name="connsiteX26-807" fmla="*/ 415119 w 1206042"/>
                <a:gd name="connsiteY26-808" fmla="*/ 255599 h 2498068"/>
                <a:gd name="connsiteX27-809" fmla="*/ 422474 w 1206042"/>
                <a:gd name="connsiteY27-810" fmla="*/ 566823 h 2498068"/>
                <a:gd name="connsiteX28-811" fmla="*/ 424773 w 1206042"/>
                <a:gd name="connsiteY28-812" fmla="*/ 664282 h 2498068"/>
                <a:gd name="connsiteX29-813" fmla="*/ 442242 w 1206042"/>
                <a:gd name="connsiteY29-814" fmla="*/ 683130 h 2498068"/>
                <a:gd name="connsiteX30-815" fmla="*/ 608197 w 1206042"/>
                <a:gd name="connsiteY30-816" fmla="*/ 685888 h 2498068"/>
                <a:gd name="connsiteX31-817" fmla="*/ 842190 w 1206042"/>
                <a:gd name="connsiteY31-818" fmla="*/ 677154 h 2498068"/>
                <a:gd name="connsiteX32-819" fmla="*/ 1046761 w 1206042"/>
                <a:gd name="connsiteY32-820" fmla="*/ 662443 h 2498068"/>
                <a:gd name="connsiteX33-821" fmla="*/ 1062392 w 1206042"/>
                <a:gd name="connsiteY33-822" fmla="*/ 638538 h 2498068"/>
                <a:gd name="connsiteX34-823" fmla="*/ 992515 w 1206042"/>
                <a:gd name="connsiteY34-824" fmla="*/ 414659 h 2498068"/>
                <a:gd name="connsiteX35-825" fmla="*/ 896896 w 1206042"/>
                <a:gd name="connsiteY35-826" fmla="*/ 110790 h 2498068"/>
                <a:gd name="connsiteX36-827" fmla="*/ 878507 w 1206042"/>
                <a:gd name="connsiteY36-828" fmla="*/ 55625 h 2498068"/>
                <a:gd name="connsiteX37-829" fmla="*/ 883564 w 1206042"/>
                <a:gd name="connsiteY37-830" fmla="*/ 35398 h 2498068"/>
                <a:gd name="connsiteX0-831" fmla="*/ 883564 w 1206042"/>
                <a:gd name="connsiteY0-832" fmla="*/ 35398 h 2498068"/>
                <a:gd name="connsiteX1-833" fmla="*/ 894138 w 1206042"/>
                <a:gd name="connsiteY1-834" fmla="*/ 45511 h 2498068"/>
                <a:gd name="connsiteX2-835" fmla="*/ 910687 w 1206042"/>
                <a:gd name="connsiteY2-836" fmla="*/ 59303 h 2498068"/>
                <a:gd name="connsiteX3-837" fmla="*/ 1051818 w 1206042"/>
                <a:gd name="connsiteY3-838" fmla="*/ 291457 h 2498068"/>
                <a:gd name="connsiteX4-839" fmla="*/ 1185134 w 1206042"/>
                <a:gd name="connsiteY4-840" fmla="*/ 746570 h 2498068"/>
                <a:gd name="connsiteX5-841" fmla="*/ 1205361 w 1206042"/>
                <a:gd name="connsiteY5-842" fmla="*/ 1137324 h 2498068"/>
                <a:gd name="connsiteX6-843" fmla="*/ 1185594 w 1206042"/>
                <a:gd name="connsiteY6-844" fmla="*/ 1582784 h 2498068"/>
                <a:gd name="connsiteX7-845" fmla="*/ 1184675 w 1206042"/>
                <a:gd name="connsiteY7-846" fmla="*/ 1724835 h 2498068"/>
                <a:gd name="connsiteX8-847" fmla="*/ 1195708 w 1206042"/>
                <a:gd name="connsiteY8-848" fmla="*/ 2498068 h 2498068"/>
                <a:gd name="connsiteX9-849" fmla="*/ 0 w 1206042"/>
                <a:gd name="connsiteY9-850" fmla="*/ 2498068 h 2498068"/>
                <a:gd name="connsiteX10-851" fmla="*/ 19768 w 1206042"/>
                <a:gd name="connsiteY10-852" fmla="*/ 2241090 h 2498068"/>
                <a:gd name="connsiteX11-853" fmla="*/ 44592 w 1206042"/>
                <a:gd name="connsiteY11-854" fmla="*/ 2024566 h 2498068"/>
                <a:gd name="connsiteX12-855" fmla="*/ 68497 w 1206042"/>
                <a:gd name="connsiteY12-856" fmla="*/ 1868264 h 2498068"/>
                <a:gd name="connsiteX13-857" fmla="*/ 110790 w 1206042"/>
                <a:gd name="connsiteY13-858" fmla="*/ 1660015 h 2498068"/>
                <a:gd name="connsiteX14-859" fmla="*/ 144349 w 1206042"/>
                <a:gd name="connsiteY14-860" fmla="*/ 1560258 h 2498068"/>
                <a:gd name="connsiteX15-861" fmla="*/ 224799 w 1206042"/>
                <a:gd name="connsiteY15-862" fmla="*/ 1231105 h 2498068"/>
                <a:gd name="connsiteX16-863" fmla="*/ 265253 w 1206042"/>
                <a:gd name="connsiteY16-864" fmla="*/ 939649 h 2498068"/>
                <a:gd name="connsiteX17-865" fmla="*/ 286400 w 1206042"/>
                <a:gd name="connsiteY17-866" fmla="*/ 758063 h 2498068"/>
                <a:gd name="connsiteX18-867" fmla="*/ 309385 w 1206042"/>
                <a:gd name="connsiteY18-868" fmla="*/ 526828 h 2498068"/>
                <a:gd name="connsiteX19-869" fmla="*/ 321338 w 1206042"/>
                <a:gd name="connsiteY19-870" fmla="*/ 390754 h 2498068"/>
                <a:gd name="connsiteX20-871" fmla="*/ 325016 w 1206042"/>
                <a:gd name="connsiteY20-872" fmla="*/ 325935 h 2498068"/>
                <a:gd name="connsiteX21-873" fmla="*/ 328693 w 1206042"/>
                <a:gd name="connsiteY21-874" fmla="*/ 124122 h 2498068"/>
                <a:gd name="connsiteX22-875" fmla="*/ 331911 w 1206042"/>
                <a:gd name="connsiteY22-876" fmla="*/ 70336 h 2498068"/>
                <a:gd name="connsiteX23-877" fmla="*/ 397650 w 1206042"/>
                <a:gd name="connsiteY23-878" fmla="*/ 0 h 2498068"/>
                <a:gd name="connsiteX24-879" fmla="*/ 407304 w 1206042"/>
                <a:gd name="connsiteY24-880" fmla="*/ 17929 h 2498068"/>
                <a:gd name="connsiteX25-881" fmla="*/ 410522 w 1206042"/>
                <a:gd name="connsiteY25-882" fmla="*/ 74013 h 2498068"/>
                <a:gd name="connsiteX26-883" fmla="*/ 415119 w 1206042"/>
                <a:gd name="connsiteY26-884" fmla="*/ 255599 h 2498068"/>
                <a:gd name="connsiteX27-885" fmla="*/ 422474 w 1206042"/>
                <a:gd name="connsiteY27-886" fmla="*/ 566823 h 2498068"/>
                <a:gd name="connsiteX28-887" fmla="*/ 424773 w 1206042"/>
                <a:gd name="connsiteY28-888" fmla="*/ 664282 h 2498068"/>
                <a:gd name="connsiteX29-889" fmla="*/ 442242 w 1206042"/>
                <a:gd name="connsiteY29-890" fmla="*/ 683130 h 2498068"/>
                <a:gd name="connsiteX30-891" fmla="*/ 608197 w 1206042"/>
                <a:gd name="connsiteY30-892" fmla="*/ 685888 h 2498068"/>
                <a:gd name="connsiteX31-893" fmla="*/ 842190 w 1206042"/>
                <a:gd name="connsiteY31-894" fmla="*/ 677154 h 2498068"/>
                <a:gd name="connsiteX32-895" fmla="*/ 1046761 w 1206042"/>
                <a:gd name="connsiteY32-896" fmla="*/ 662443 h 2498068"/>
                <a:gd name="connsiteX33-897" fmla="*/ 1062392 w 1206042"/>
                <a:gd name="connsiteY33-898" fmla="*/ 638538 h 2498068"/>
                <a:gd name="connsiteX34-899" fmla="*/ 992515 w 1206042"/>
                <a:gd name="connsiteY34-900" fmla="*/ 414659 h 2498068"/>
                <a:gd name="connsiteX35-901" fmla="*/ 896896 w 1206042"/>
                <a:gd name="connsiteY35-902" fmla="*/ 110790 h 2498068"/>
                <a:gd name="connsiteX36-903" fmla="*/ 878507 w 1206042"/>
                <a:gd name="connsiteY36-904" fmla="*/ 55625 h 2498068"/>
                <a:gd name="connsiteX37-905" fmla="*/ 883564 w 1206042"/>
                <a:gd name="connsiteY37-906" fmla="*/ 35398 h 2498068"/>
                <a:gd name="connsiteX0-907" fmla="*/ 883564 w 1206042"/>
                <a:gd name="connsiteY0-908" fmla="*/ 35398 h 2498068"/>
                <a:gd name="connsiteX1-909" fmla="*/ 894138 w 1206042"/>
                <a:gd name="connsiteY1-910" fmla="*/ 45511 h 2498068"/>
                <a:gd name="connsiteX2-911" fmla="*/ 910687 w 1206042"/>
                <a:gd name="connsiteY2-912" fmla="*/ 59303 h 2498068"/>
                <a:gd name="connsiteX3-913" fmla="*/ 1051818 w 1206042"/>
                <a:gd name="connsiteY3-914" fmla="*/ 291457 h 2498068"/>
                <a:gd name="connsiteX4-915" fmla="*/ 1185134 w 1206042"/>
                <a:gd name="connsiteY4-916" fmla="*/ 746570 h 2498068"/>
                <a:gd name="connsiteX5-917" fmla="*/ 1205361 w 1206042"/>
                <a:gd name="connsiteY5-918" fmla="*/ 1137324 h 2498068"/>
                <a:gd name="connsiteX6-919" fmla="*/ 1185594 w 1206042"/>
                <a:gd name="connsiteY6-920" fmla="*/ 1582784 h 2498068"/>
                <a:gd name="connsiteX7-921" fmla="*/ 1184675 w 1206042"/>
                <a:gd name="connsiteY7-922" fmla="*/ 1724835 h 2498068"/>
                <a:gd name="connsiteX8-923" fmla="*/ 1195708 w 1206042"/>
                <a:gd name="connsiteY8-924" fmla="*/ 2498068 h 2498068"/>
                <a:gd name="connsiteX9-925" fmla="*/ 0 w 1206042"/>
                <a:gd name="connsiteY9-926" fmla="*/ 2498068 h 2498068"/>
                <a:gd name="connsiteX10-927" fmla="*/ 19768 w 1206042"/>
                <a:gd name="connsiteY10-928" fmla="*/ 2241090 h 2498068"/>
                <a:gd name="connsiteX11-929" fmla="*/ 44592 w 1206042"/>
                <a:gd name="connsiteY11-930" fmla="*/ 2024566 h 2498068"/>
                <a:gd name="connsiteX12-931" fmla="*/ 68497 w 1206042"/>
                <a:gd name="connsiteY12-932" fmla="*/ 1868264 h 2498068"/>
                <a:gd name="connsiteX13-933" fmla="*/ 110790 w 1206042"/>
                <a:gd name="connsiteY13-934" fmla="*/ 1660015 h 2498068"/>
                <a:gd name="connsiteX14-935" fmla="*/ 144349 w 1206042"/>
                <a:gd name="connsiteY14-936" fmla="*/ 1560258 h 2498068"/>
                <a:gd name="connsiteX15-937" fmla="*/ 224799 w 1206042"/>
                <a:gd name="connsiteY15-938" fmla="*/ 1231105 h 2498068"/>
                <a:gd name="connsiteX16-939" fmla="*/ 265253 w 1206042"/>
                <a:gd name="connsiteY16-940" fmla="*/ 939649 h 2498068"/>
                <a:gd name="connsiteX17-941" fmla="*/ 286400 w 1206042"/>
                <a:gd name="connsiteY17-942" fmla="*/ 758063 h 2498068"/>
                <a:gd name="connsiteX18-943" fmla="*/ 309385 w 1206042"/>
                <a:gd name="connsiteY18-944" fmla="*/ 526828 h 2498068"/>
                <a:gd name="connsiteX19-945" fmla="*/ 321338 w 1206042"/>
                <a:gd name="connsiteY19-946" fmla="*/ 390754 h 2498068"/>
                <a:gd name="connsiteX20-947" fmla="*/ 325016 w 1206042"/>
                <a:gd name="connsiteY20-948" fmla="*/ 325935 h 2498068"/>
                <a:gd name="connsiteX21-949" fmla="*/ 328693 w 1206042"/>
                <a:gd name="connsiteY21-950" fmla="*/ 124122 h 2498068"/>
                <a:gd name="connsiteX22-951" fmla="*/ 331911 w 1206042"/>
                <a:gd name="connsiteY22-952" fmla="*/ 70336 h 2498068"/>
                <a:gd name="connsiteX23-953" fmla="*/ 397650 w 1206042"/>
                <a:gd name="connsiteY23-954" fmla="*/ 0 h 2498068"/>
                <a:gd name="connsiteX24-955" fmla="*/ 407304 w 1206042"/>
                <a:gd name="connsiteY24-956" fmla="*/ 17929 h 2498068"/>
                <a:gd name="connsiteX25-957" fmla="*/ 410522 w 1206042"/>
                <a:gd name="connsiteY25-958" fmla="*/ 74013 h 2498068"/>
                <a:gd name="connsiteX26-959" fmla="*/ 415119 w 1206042"/>
                <a:gd name="connsiteY26-960" fmla="*/ 255599 h 2498068"/>
                <a:gd name="connsiteX27-961" fmla="*/ 422474 w 1206042"/>
                <a:gd name="connsiteY27-962" fmla="*/ 566823 h 2498068"/>
                <a:gd name="connsiteX28-963" fmla="*/ 424773 w 1206042"/>
                <a:gd name="connsiteY28-964" fmla="*/ 664282 h 2498068"/>
                <a:gd name="connsiteX29-965" fmla="*/ 442242 w 1206042"/>
                <a:gd name="connsiteY29-966" fmla="*/ 683130 h 2498068"/>
                <a:gd name="connsiteX30-967" fmla="*/ 842190 w 1206042"/>
                <a:gd name="connsiteY30-968" fmla="*/ 677154 h 2498068"/>
                <a:gd name="connsiteX31-969" fmla="*/ 1046761 w 1206042"/>
                <a:gd name="connsiteY31-970" fmla="*/ 662443 h 2498068"/>
                <a:gd name="connsiteX32-971" fmla="*/ 1062392 w 1206042"/>
                <a:gd name="connsiteY32-972" fmla="*/ 638538 h 2498068"/>
                <a:gd name="connsiteX33-973" fmla="*/ 992515 w 1206042"/>
                <a:gd name="connsiteY33-974" fmla="*/ 414659 h 2498068"/>
                <a:gd name="connsiteX34-975" fmla="*/ 896896 w 1206042"/>
                <a:gd name="connsiteY34-976" fmla="*/ 110790 h 2498068"/>
                <a:gd name="connsiteX35-977" fmla="*/ 878507 w 1206042"/>
                <a:gd name="connsiteY35-978" fmla="*/ 55625 h 2498068"/>
                <a:gd name="connsiteX36-979" fmla="*/ 883564 w 1206042"/>
                <a:gd name="connsiteY36-980" fmla="*/ 35398 h 2498068"/>
                <a:gd name="connsiteX0-981" fmla="*/ 883564 w 1206042"/>
                <a:gd name="connsiteY0-982" fmla="*/ 35398 h 2498068"/>
                <a:gd name="connsiteX1-983" fmla="*/ 894138 w 1206042"/>
                <a:gd name="connsiteY1-984" fmla="*/ 45511 h 2498068"/>
                <a:gd name="connsiteX2-985" fmla="*/ 910687 w 1206042"/>
                <a:gd name="connsiteY2-986" fmla="*/ 59303 h 2498068"/>
                <a:gd name="connsiteX3-987" fmla="*/ 1051818 w 1206042"/>
                <a:gd name="connsiteY3-988" fmla="*/ 291457 h 2498068"/>
                <a:gd name="connsiteX4-989" fmla="*/ 1185134 w 1206042"/>
                <a:gd name="connsiteY4-990" fmla="*/ 746570 h 2498068"/>
                <a:gd name="connsiteX5-991" fmla="*/ 1205361 w 1206042"/>
                <a:gd name="connsiteY5-992" fmla="*/ 1137324 h 2498068"/>
                <a:gd name="connsiteX6-993" fmla="*/ 1185594 w 1206042"/>
                <a:gd name="connsiteY6-994" fmla="*/ 1582784 h 2498068"/>
                <a:gd name="connsiteX7-995" fmla="*/ 1184675 w 1206042"/>
                <a:gd name="connsiteY7-996" fmla="*/ 1724835 h 2498068"/>
                <a:gd name="connsiteX8-997" fmla="*/ 1195708 w 1206042"/>
                <a:gd name="connsiteY8-998" fmla="*/ 2498068 h 2498068"/>
                <a:gd name="connsiteX9-999" fmla="*/ 0 w 1206042"/>
                <a:gd name="connsiteY9-1000" fmla="*/ 2498068 h 2498068"/>
                <a:gd name="connsiteX10-1001" fmla="*/ 19768 w 1206042"/>
                <a:gd name="connsiteY10-1002" fmla="*/ 2241090 h 2498068"/>
                <a:gd name="connsiteX11-1003" fmla="*/ 44592 w 1206042"/>
                <a:gd name="connsiteY11-1004" fmla="*/ 2024566 h 2498068"/>
                <a:gd name="connsiteX12-1005" fmla="*/ 68497 w 1206042"/>
                <a:gd name="connsiteY12-1006" fmla="*/ 1868264 h 2498068"/>
                <a:gd name="connsiteX13-1007" fmla="*/ 110790 w 1206042"/>
                <a:gd name="connsiteY13-1008" fmla="*/ 1660015 h 2498068"/>
                <a:gd name="connsiteX14-1009" fmla="*/ 144349 w 1206042"/>
                <a:gd name="connsiteY14-1010" fmla="*/ 1560258 h 2498068"/>
                <a:gd name="connsiteX15-1011" fmla="*/ 224799 w 1206042"/>
                <a:gd name="connsiteY15-1012" fmla="*/ 1231105 h 2498068"/>
                <a:gd name="connsiteX16-1013" fmla="*/ 265253 w 1206042"/>
                <a:gd name="connsiteY16-1014" fmla="*/ 939649 h 2498068"/>
                <a:gd name="connsiteX17-1015" fmla="*/ 286400 w 1206042"/>
                <a:gd name="connsiteY17-1016" fmla="*/ 758063 h 2498068"/>
                <a:gd name="connsiteX18-1017" fmla="*/ 309385 w 1206042"/>
                <a:gd name="connsiteY18-1018" fmla="*/ 526828 h 2498068"/>
                <a:gd name="connsiteX19-1019" fmla="*/ 321338 w 1206042"/>
                <a:gd name="connsiteY19-1020" fmla="*/ 390754 h 2498068"/>
                <a:gd name="connsiteX20-1021" fmla="*/ 325016 w 1206042"/>
                <a:gd name="connsiteY20-1022" fmla="*/ 325935 h 2498068"/>
                <a:gd name="connsiteX21-1023" fmla="*/ 328693 w 1206042"/>
                <a:gd name="connsiteY21-1024" fmla="*/ 124122 h 2498068"/>
                <a:gd name="connsiteX22-1025" fmla="*/ 331911 w 1206042"/>
                <a:gd name="connsiteY22-1026" fmla="*/ 70336 h 2498068"/>
                <a:gd name="connsiteX23-1027" fmla="*/ 397650 w 1206042"/>
                <a:gd name="connsiteY23-1028" fmla="*/ 0 h 2498068"/>
                <a:gd name="connsiteX24-1029" fmla="*/ 407304 w 1206042"/>
                <a:gd name="connsiteY24-1030" fmla="*/ 17929 h 2498068"/>
                <a:gd name="connsiteX25-1031" fmla="*/ 410522 w 1206042"/>
                <a:gd name="connsiteY25-1032" fmla="*/ 74013 h 2498068"/>
                <a:gd name="connsiteX26-1033" fmla="*/ 415119 w 1206042"/>
                <a:gd name="connsiteY26-1034" fmla="*/ 255599 h 2498068"/>
                <a:gd name="connsiteX27-1035" fmla="*/ 422474 w 1206042"/>
                <a:gd name="connsiteY27-1036" fmla="*/ 566823 h 2498068"/>
                <a:gd name="connsiteX28-1037" fmla="*/ 424773 w 1206042"/>
                <a:gd name="connsiteY28-1038" fmla="*/ 664282 h 2498068"/>
                <a:gd name="connsiteX29-1039" fmla="*/ 442242 w 1206042"/>
                <a:gd name="connsiteY29-1040" fmla="*/ 683130 h 2498068"/>
                <a:gd name="connsiteX30-1041" fmla="*/ 1046761 w 1206042"/>
                <a:gd name="connsiteY30-1042" fmla="*/ 662443 h 2498068"/>
                <a:gd name="connsiteX31-1043" fmla="*/ 1062392 w 1206042"/>
                <a:gd name="connsiteY31-1044" fmla="*/ 638538 h 2498068"/>
                <a:gd name="connsiteX32-1045" fmla="*/ 992515 w 1206042"/>
                <a:gd name="connsiteY32-1046" fmla="*/ 414659 h 2498068"/>
                <a:gd name="connsiteX33-1047" fmla="*/ 896896 w 1206042"/>
                <a:gd name="connsiteY33-1048" fmla="*/ 110790 h 2498068"/>
                <a:gd name="connsiteX34-1049" fmla="*/ 878507 w 1206042"/>
                <a:gd name="connsiteY34-1050" fmla="*/ 55625 h 2498068"/>
                <a:gd name="connsiteX35-1051" fmla="*/ 883564 w 1206042"/>
                <a:gd name="connsiteY35-1052" fmla="*/ 35398 h 2498068"/>
                <a:gd name="connsiteX0-1053" fmla="*/ 883564 w 1206042"/>
                <a:gd name="connsiteY0-1054" fmla="*/ 35398 h 2498068"/>
                <a:gd name="connsiteX1-1055" fmla="*/ 894138 w 1206042"/>
                <a:gd name="connsiteY1-1056" fmla="*/ 45511 h 2498068"/>
                <a:gd name="connsiteX2-1057" fmla="*/ 910687 w 1206042"/>
                <a:gd name="connsiteY2-1058" fmla="*/ 59303 h 2498068"/>
                <a:gd name="connsiteX3-1059" fmla="*/ 1051818 w 1206042"/>
                <a:gd name="connsiteY3-1060" fmla="*/ 291457 h 2498068"/>
                <a:gd name="connsiteX4-1061" fmla="*/ 1185134 w 1206042"/>
                <a:gd name="connsiteY4-1062" fmla="*/ 746570 h 2498068"/>
                <a:gd name="connsiteX5-1063" fmla="*/ 1205361 w 1206042"/>
                <a:gd name="connsiteY5-1064" fmla="*/ 1137324 h 2498068"/>
                <a:gd name="connsiteX6-1065" fmla="*/ 1185594 w 1206042"/>
                <a:gd name="connsiteY6-1066" fmla="*/ 1582784 h 2498068"/>
                <a:gd name="connsiteX7-1067" fmla="*/ 1184675 w 1206042"/>
                <a:gd name="connsiteY7-1068" fmla="*/ 1724835 h 2498068"/>
                <a:gd name="connsiteX8-1069" fmla="*/ 1195708 w 1206042"/>
                <a:gd name="connsiteY8-1070" fmla="*/ 2498068 h 2498068"/>
                <a:gd name="connsiteX9-1071" fmla="*/ 0 w 1206042"/>
                <a:gd name="connsiteY9-1072" fmla="*/ 2498068 h 2498068"/>
                <a:gd name="connsiteX10-1073" fmla="*/ 19768 w 1206042"/>
                <a:gd name="connsiteY10-1074" fmla="*/ 2241090 h 2498068"/>
                <a:gd name="connsiteX11-1075" fmla="*/ 44592 w 1206042"/>
                <a:gd name="connsiteY11-1076" fmla="*/ 2024566 h 2498068"/>
                <a:gd name="connsiteX12-1077" fmla="*/ 68497 w 1206042"/>
                <a:gd name="connsiteY12-1078" fmla="*/ 1868264 h 2498068"/>
                <a:gd name="connsiteX13-1079" fmla="*/ 110790 w 1206042"/>
                <a:gd name="connsiteY13-1080" fmla="*/ 1660015 h 2498068"/>
                <a:gd name="connsiteX14-1081" fmla="*/ 144349 w 1206042"/>
                <a:gd name="connsiteY14-1082" fmla="*/ 1560258 h 2498068"/>
                <a:gd name="connsiteX15-1083" fmla="*/ 224799 w 1206042"/>
                <a:gd name="connsiteY15-1084" fmla="*/ 1231105 h 2498068"/>
                <a:gd name="connsiteX16-1085" fmla="*/ 265253 w 1206042"/>
                <a:gd name="connsiteY16-1086" fmla="*/ 939649 h 2498068"/>
                <a:gd name="connsiteX17-1087" fmla="*/ 286400 w 1206042"/>
                <a:gd name="connsiteY17-1088" fmla="*/ 758063 h 2498068"/>
                <a:gd name="connsiteX18-1089" fmla="*/ 309385 w 1206042"/>
                <a:gd name="connsiteY18-1090" fmla="*/ 526828 h 2498068"/>
                <a:gd name="connsiteX19-1091" fmla="*/ 321338 w 1206042"/>
                <a:gd name="connsiteY19-1092" fmla="*/ 390754 h 2498068"/>
                <a:gd name="connsiteX20-1093" fmla="*/ 325016 w 1206042"/>
                <a:gd name="connsiteY20-1094" fmla="*/ 325935 h 2498068"/>
                <a:gd name="connsiteX21-1095" fmla="*/ 328693 w 1206042"/>
                <a:gd name="connsiteY21-1096" fmla="*/ 124122 h 2498068"/>
                <a:gd name="connsiteX22-1097" fmla="*/ 331911 w 1206042"/>
                <a:gd name="connsiteY22-1098" fmla="*/ 70336 h 2498068"/>
                <a:gd name="connsiteX23-1099" fmla="*/ 397650 w 1206042"/>
                <a:gd name="connsiteY23-1100" fmla="*/ 0 h 2498068"/>
                <a:gd name="connsiteX24-1101" fmla="*/ 407304 w 1206042"/>
                <a:gd name="connsiteY24-1102" fmla="*/ 17929 h 2498068"/>
                <a:gd name="connsiteX25-1103" fmla="*/ 410522 w 1206042"/>
                <a:gd name="connsiteY25-1104" fmla="*/ 74013 h 2498068"/>
                <a:gd name="connsiteX26-1105" fmla="*/ 415119 w 1206042"/>
                <a:gd name="connsiteY26-1106" fmla="*/ 255599 h 2498068"/>
                <a:gd name="connsiteX27-1107" fmla="*/ 422474 w 1206042"/>
                <a:gd name="connsiteY27-1108" fmla="*/ 566823 h 2498068"/>
                <a:gd name="connsiteX28-1109" fmla="*/ 424773 w 1206042"/>
                <a:gd name="connsiteY28-1110" fmla="*/ 664282 h 2498068"/>
                <a:gd name="connsiteX29-1111" fmla="*/ 442242 w 1206042"/>
                <a:gd name="connsiteY29-1112" fmla="*/ 683130 h 2498068"/>
                <a:gd name="connsiteX30-1113" fmla="*/ 1046761 w 1206042"/>
                <a:gd name="connsiteY30-1114" fmla="*/ 662443 h 2498068"/>
                <a:gd name="connsiteX31-1115" fmla="*/ 1062392 w 1206042"/>
                <a:gd name="connsiteY31-1116" fmla="*/ 638538 h 2498068"/>
                <a:gd name="connsiteX32-1117" fmla="*/ 992515 w 1206042"/>
                <a:gd name="connsiteY32-1118" fmla="*/ 414659 h 2498068"/>
                <a:gd name="connsiteX33-1119" fmla="*/ 896896 w 1206042"/>
                <a:gd name="connsiteY33-1120" fmla="*/ 110790 h 2498068"/>
                <a:gd name="connsiteX34-1121" fmla="*/ 878507 w 1206042"/>
                <a:gd name="connsiteY34-1122" fmla="*/ 55625 h 2498068"/>
                <a:gd name="connsiteX35-1123" fmla="*/ 883564 w 1206042"/>
                <a:gd name="connsiteY35-1124" fmla="*/ 35398 h 2498068"/>
                <a:gd name="connsiteX0-1125" fmla="*/ 883564 w 1206042"/>
                <a:gd name="connsiteY0-1126" fmla="*/ 35398 h 2498068"/>
                <a:gd name="connsiteX1-1127" fmla="*/ 894138 w 1206042"/>
                <a:gd name="connsiteY1-1128" fmla="*/ 45511 h 2498068"/>
                <a:gd name="connsiteX2-1129" fmla="*/ 910687 w 1206042"/>
                <a:gd name="connsiteY2-1130" fmla="*/ 59303 h 2498068"/>
                <a:gd name="connsiteX3-1131" fmla="*/ 1051818 w 1206042"/>
                <a:gd name="connsiteY3-1132" fmla="*/ 291457 h 2498068"/>
                <a:gd name="connsiteX4-1133" fmla="*/ 1185134 w 1206042"/>
                <a:gd name="connsiteY4-1134" fmla="*/ 746570 h 2498068"/>
                <a:gd name="connsiteX5-1135" fmla="*/ 1205361 w 1206042"/>
                <a:gd name="connsiteY5-1136" fmla="*/ 1137324 h 2498068"/>
                <a:gd name="connsiteX6-1137" fmla="*/ 1185594 w 1206042"/>
                <a:gd name="connsiteY6-1138" fmla="*/ 1582784 h 2498068"/>
                <a:gd name="connsiteX7-1139" fmla="*/ 1184675 w 1206042"/>
                <a:gd name="connsiteY7-1140" fmla="*/ 1724835 h 2498068"/>
                <a:gd name="connsiteX8-1141" fmla="*/ 1195708 w 1206042"/>
                <a:gd name="connsiteY8-1142" fmla="*/ 2498068 h 2498068"/>
                <a:gd name="connsiteX9-1143" fmla="*/ 0 w 1206042"/>
                <a:gd name="connsiteY9-1144" fmla="*/ 2498068 h 2498068"/>
                <a:gd name="connsiteX10-1145" fmla="*/ 19768 w 1206042"/>
                <a:gd name="connsiteY10-1146" fmla="*/ 2241090 h 2498068"/>
                <a:gd name="connsiteX11-1147" fmla="*/ 44592 w 1206042"/>
                <a:gd name="connsiteY11-1148" fmla="*/ 2024566 h 2498068"/>
                <a:gd name="connsiteX12-1149" fmla="*/ 68497 w 1206042"/>
                <a:gd name="connsiteY12-1150" fmla="*/ 1868264 h 2498068"/>
                <a:gd name="connsiteX13-1151" fmla="*/ 110790 w 1206042"/>
                <a:gd name="connsiteY13-1152" fmla="*/ 1660015 h 2498068"/>
                <a:gd name="connsiteX14-1153" fmla="*/ 144349 w 1206042"/>
                <a:gd name="connsiteY14-1154" fmla="*/ 1560258 h 2498068"/>
                <a:gd name="connsiteX15-1155" fmla="*/ 224799 w 1206042"/>
                <a:gd name="connsiteY15-1156" fmla="*/ 1231105 h 2498068"/>
                <a:gd name="connsiteX16-1157" fmla="*/ 265253 w 1206042"/>
                <a:gd name="connsiteY16-1158" fmla="*/ 939649 h 2498068"/>
                <a:gd name="connsiteX17-1159" fmla="*/ 286400 w 1206042"/>
                <a:gd name="connsiteY17-1160" fmla="*/ 758063 h 2498068"/>
                <a:gd name="connsiteX18-1161" fmla="*/ 309385 w 1206042"/>
                <a:gd name="connsiteY18-1162" fmla="*/ 526828 h 2498068"/>
                <a:gd name="connsiteX19-1163" fmla="*/ 321338 w 1206042"/>
                <a:gd name="connsiteY19-1164" fmla="*/ 390754 h 2498068"/>
                <a:gd name="connsiteX20-1165" fmla="*/ 325016 w 1206042"/>
                <a:gd name="connsiteY20-1166" fmla="*/ 325935 h 2498068"/>
                <a:gd name="connsiteX21-1167" fmla="*/ 328693 w 1206042"/>
                <a:gd name="connsiteY21-1168" fmla="*/ 124122 h 2498068"/>
                <a:gd name="connsiteX22-1169" fmla="*/ 331911 w 1206042"/>
                <a:gd name="connsiteY22-1170" fmla="*/ 70336 h 2498068"/>
                <a:gd name="connsiteX23-1171" fmla="*/ 397650 w 1206042"/>
                <a:gd name="connsiteY23-1172" fmla="*/ 0 h 2498068"/>
                <a:gd name="connsiteX24-1173" fmla="*/ 407304 w 1206042"/>
                <a:gd name="connsiteY24-1174" fmla="*/ 17929 h 2498068"/>
                <a:gd name="connsiteX25-1175" fmla="*/ 410522 w 1206042"/>
                <a:gd name="connsiteY25-1176" fmla="*/ 74013 h 2498068"/>
                <a:gd name="connsiteX26-1177" fmla="*/ 415119 w 1206042"/>
                <a:gd name="connsiteY26-1178" fmla="*/ 255599 h 2498068"/>
                <a:gd name="connsiteX27-1179" fmla="*/ 422474 w 1206042"/>
                <a:gd name="connsiteY27-1180" fmla="*/ 566823 h 2498068"/>
                <a:gd name="connsiteX28-1181" fmla="*/ 424773 w 1206042"/>
                <a:gd name="connsiteY28-1182" fmla="*/ 664282 h 2498068"/>
                <a:gd name="connsiteX29-1183" fmla="*/ 442242 w 1206042"/>
                <a:gd name="connsiteY29-1184" fmla="*/ 683130 h 2498068"/>
                <a:gd name="connsiteX30-1185" fmla="*/ 1046761 w 1206042"/>
                <a:gd name="connsiteY30-1186" fmla="*/ 662443 h 2498068"/>
                <a:gd name="connsiteX31-1187" fmla="*/ 1062392 w 1206042"/>
                <a:gd name="connsiteY31-1188" fmla="*/ 638538 h 2498068"/>
                <a:gd name="connsiteX32-1189" fmla="*/ 992515 w 1206042"/>
                <a:gd name="connsiteY32-1190" fmla="*/ 414659 h 2498068"/>
                <a:gd name="connsiteX33-1191" fmla="*/ 896896 w 1206042"/>
                <a:gd name="connsiteY33-1192" fmla="*/ 110790 h 2498068"/>
                <a:gd name="connsiteX34-1193" fmla="*/ 878507 w 1206042"/>
                <a:gd name="connsiteY34-1194" fmla="*/ 55625 h 2498068"/>
                <a:gd name="connsiteX35-1195" fmla="*/ 883564 w 1206042"/>
                <a:gd name="connsiteY35-1196" fmla="*/ 35398 h 2498068"/>
                <a:gd name="connsiteX0-1197" fmla="*/ 883564 w 1206042"/>
                <a:gd name="connsiteY0-1198" fmla="*/ 35398 h 2498068"/>
                <a:gd name="connsiteX1-1199" fmla="*/ 894138 w 1206042"/>
                <a:gd name="connsiteY1-1200" fmla="*/ 45511 h 2498068"/>
                <a:gd name="connsiteX2-1201" fmla="*/ 910687 w 1206042"/>
                <a:gd name="connsiteY2-1202" fmla="*/ 59303 h 2498068"/>
                <a:gd name="connsiteX3-1203" fmla="*/ 1051818 w 1206042"/>
                <a:gd name="connsiteY3-1204" fmla="*/ 291457 h 2498068"/>
                <a:gd name="connsiteX4-1205" fmla="*/ 1185134 w 1206042"/>
                <a:gd name="connsiteY4-1206" fmla="*/ 746570 h 2498068"/>
                <a:gd name="connsiteX5-1207" fmla="*/ 1205361 w 1206042"/>
                <a:gd name="connsiteY5-1208" fmla="*/ 1137324 h 2498068"/>
                <a:gd name="connsiteX6-1209" fmla="*/ 1185594 w 1206042"/>
                <a:gd name="connsiteY6-1210" fmla="*/ 1582784 h 2498068"/>
                <a:gd name="connsiteX7-1211" fmla="*/ 1184675 w 1206042"/>
                <a:gd name="connsiteY7-1212" fmla="*/ 1724835 h 2498068"/>
                <a:gd name="connsiteX8-1213" fmla="*/ 1195708 w 1206042"/>
                <a:gd name="connsiteY8-1214" fmla="*/ 2498068 h 2498068"/>
                <a:gd name="connsiteX9-1215" fmla="*/ 0 w 1206042"/>
                <a:gd name="connsiteY9-1216" fmla="*/ 2498068 h 2498068"/>
                <a:gd name="connsiteX10-1217" fmla="*/ 19768 w 1206042"/>
                <a:gd name="connsiteY10-1218" fmla="*/ 2241090 h 2498068"/>
                <a:gd name="connsiteX11-1219" fmla="*/ 44592 w 1206042"/>
                <a:gd name="connsiteY11-1220" fmla="*/ 2024566 h 2498068"/>
                <a:gd name="connsiteX12-1221" fmla="*/ 68497 w 1206042"/>
                <a:gd name="connsiteY12-1222" fmla="*/ 1868264 h 2498068"/>
                <a:gd name="connsiteX13-1223" fmla="*/ 110790 w 1206042"/>
                <a:gd name="connsiteY13-1224" fmla="*/ 1660015 h 2498068"/>
                <a:gd name="connsiteX14-1225" fmla="*/ 144349 w 1206042"/>
                <a:gd name="connsiteY14-1226" fmla="*/ 1560258 h 2498068"/>
                <a:gd name="connsiteX15-1227" fmla="*/ 224799 w 1206042"/>
                <a:gd name="connsiteY15-1228" fmla="*/ 1231105 h 2498068"/>
                <a:gd name="connsiteX16-1229" fmla="*/ 265253 w 1206042"/>
                <a:gd name="connsiteY16-1230" fmla="*/ 939649 h 2498068"/>
                <a:gd name="connsiteX17-1231" fmla="*/ 286400 w 1206042"/>
                <a:gd name="connsiteY17-1232" fmla="*/ 758063 h 2498068"/>
                <a:gd name="connsiteX18-1233" fmla="*/ 309385 w 1206042"/>
                <a:gd name="connsiteY18-1234" fmla="*/ 526828 h 2498068"/>
                <a:gd name="connsiteX19-1235" fmla="*/ 321338 w 1206042"/>
                <a:gd name="connsiteY19-1236" fmla="*/ 390754 h 2498068"/>
                <a:gd name="connsiteX20-1237" fmla="*/ 325016 w 1206042"/>
                <a:gd name="connsiteY20-1238" fmla="*/ 325935 h 2498068"/>
                <a:gd name="connsiteX21-1239" fmla="*/ 328693 w 1206042"/>
                <a:gd name="connsiteY21-1240" fmla="*/ 124122 h 2498068"/>
                <a:gd name="connsiteX22-1241" fmla="*/ 331911 w 1206042"/>
                <a:gd name="connsiteY22-1242" fmla="*/ 70336 h 2498068"/>
                <a:gd name="connsiteX23-1243" fmla="*/ 397650 w 1206042"/>
                <a:gd name="connsiteY23-1244" fmla="*/ 0 h 2498068"/>
                <a:gd name="connsiteX24-1245" fmla="*/ 407304 w 1206042"/>
                <a:gd name="connsiteY24-1246" fmla="*/ 17929 h 2498068"/>
                <a:gd name="connsiteX25-1247" fmla="*/ 410522 w 1206042"/>
                <a:gd name="connsiteY25-1248" fmla="*/ 74013 h 2498068"/>
                <a:gd name="connsiteX26-1249" fmla="*/ 415119 w 1206042"/>
                <a:gd name="connsiteY26-1250" fmla="*/ 255599 h 2498068"/>
                <a:gd name="connsiteX27-1251" fmla="*/ 422474 w 1206042"/>
                <a:gd name="connsiteY27-1252" fmla="*/ 566823 h 2498068"/>
                <a:gd name="connsiteX28-1253" fmla="*/ 424773 w 1206042"/>
                <a:gd name="connsiteY28-1254" fmla="*/ 664282 h 2498068"/>
                <a:gd name="connsiteX29-1255" fmla="*/ 442242 w 1206042"/>
                <a:gd name="connsiteY29-1256" fmla="*/ 683130 h 2498068"/>
                <a:gd name="connsiteX30-1257" fmla="*/ 1046761 w 1206042"/>
                <a:gd name="connsiteY30-1258" fmla="*/ 662443 h 2498068"/>
                <a:gd name="connsiteX31-1259" fmla="*/ 1062392 w 1206042"/>
                <a:gd name="connsiteY31-1260" fmla="*/ 638538 h 2498068"/>
                <a:gd name="connsiteX32-1261" fmla="*/ 992515 w 1206042"/>
                <a:gd name="connsiteY32-1262" fmla="*/ 414659 h 2498068"/>
                <a:gd name="connsiteX33-1263" fmla="*/ 896896 w 1206042"/>
                <a:gd name="connsiteY33-1264" fmla="*/ 110790 h 2498068"/>
                <a:gd name="connsiteX34-1265" fmla="*/ 878507 w 1206042"/>
                <a:gd name="connsiteY34-1266" fmla="*/ 55625 h 2498068"/>
                <a:gd name="connsiteX35-1267" fmla="*/ 883564 w 1206042"/>
                <a:gd name="connsiteY35-1268" fmla="*/ 35398 h 2498068"/>
                <a:gd name="connsiteX0-1269" fmla="*/ 883564 w 1206042"/>
                <a:gd name="connsiteY0-1270" fmla="*/ 35398 h 2498068"/>
                <a:gd name="connsiteX1-1271" fmla="*/ 894138 w 1206042"/>
                <a:gd name="connsiteY1-1272" fmla="*/ 45511 h 2498068"/>
                <a:gd name="connsiteX2-1273" fmla="*/ 910687 w 1206042"/>
                <a:gd name="connsiteY2-1274" fmla="*/ 59303 h 2498068"/>
                <a:gd name="connsiteX3-1275" fmla="*/ 1051818 w 1206042"/>
                <a:gd name="connsiteY3-1276" fmla="*/ 291457 h 2498068"/>
                <a:gd name="connsiteX4-1277" fmla="*/ 1185134 w 1206042"/>
                <a:gd name="connsiteY4-1278" fmla="*/ 746570 h 2498068"/>
                <a:gd name="connsiteX5-1279" fmla="*/ 1205361 w 1206042"/>
                <a:gd name="connsiteY5-1280" fmla="*/ 1137324 h 2498068"/>
                <a:gd name="connsiteX6-1281" fmla="*/ 1185594 w 1206042"/>
                <a:gd name="connsiteY6-1282" fmla="*/ 1582784 h 2498068"/>
                <a:gd name="connsiteX7-1283" fmla="*/ 1184675 w 1206042"/>
                <a:gd name="connsiteY7-1284" fmla="*/ 1724835 h 2498068"/>
                <a:gd name="connsiteX8-1285" fmla="*/ 1195708 w 1206042"/>
                <a:gd name="connsiteY8-1286" fmla="*/ 2498068 h 2498068"/>
                <a:gd name="connsiteX9-1287" fmla="*/ 0 w 1206042"/>
                <a:gd name="connsiteY9-1288" fmla="*/ 2498068 h 2498068"/>
                <a:gd name="connsiteX10-1289" fmla="*/ 19768 w 1206042"/>
                <a:gd name="connsiteY10-1290" fmla="*/ 2241090 h 2498068"/>
                <a:gd name="connsiteX11-1291" fmla="*/ 44592 w 1206042"/>
                <a:gd name="connsiteY11-1292" fmla="*/ 2024566 h 2498068"/>
                <a:gd name="connsiteX12-1293" fmla="*/ 68497 w 1206042"/>
                <a:gd name="connsiteY12-1294" fmla="*/ 1868264 h 2498068"/>
                <a:gd name="connsiteX13-1295" fmla="*/ 110790 w 1206042"/>
                <a:gd name="connsiteY13-1296" fmla="*/ 1660015 h 2498068"/>
                <a:gd name="connsiteX14-1297" fmla="*/ 144349 w 1206042"/>
                <a:gd name="connsiteY14-1298" fmla="*/ 1560258 h 2498068"/>
                <a:gd name="connsiteX15-1299" fmla="*/ 224799 w 1206042"/>
                <a:gd name="connsiteY15-1300" fmla="*/ 1231105 h 2498068"/>
                <a:gd name="connsiteX16-1301" fmla="*/ 265253 w 1206042"/>
                <a:gd name="connsiteY16-1302" fmla="*/ 939649 h 2498068"/>
                <a:gd name="connsiteX17-1303" fmla="*/ 286400 w 1206042"/>
                <a:gd name="connsiteY17-1304" fmla="*/ 758063 h 2498068"/>
                <a:gd name="connsiteX18-1305" fmla="*/ 309385 w 1206042"/>
                <a:gd name="connsiteY18-1306" fmla="*/ 526828 h 2498068"/>
                <a:gd name="connsiteX19-1307" fmla="*/ 321338 w 1206042"/>
                <a:gd name="connsiteY19-1308" fmla="*/ 390754 h 2498068"/>
                <a:gd name="connsiteX20-1309" fmla="*/ 325016 w 1206042"/>
                <a:gd name="connsiteY20-1310" fmla="*/ 325935 h 2498068"/>
                <a:gd name="connsiteX21-1311" fmla="*/ 328693 w 1206042"/>
                <a:gd name="connsiteY21-1312" fmla="*/ 124122 h 2498068"/>
                <a:gd name="connsiteX22-1313" fmla="*/ 331911 w 1206042"/>
                <a:gd name="connsiteY22-1314" fmla="*/ 70336 h 2498068"/>
                <a:gd name="connsiteX23-1315" fmla="*/ 397650 w 1206042"/>
                <a:gd name="connsiteY23-1316" fmla="*/ 0 h 2498068"/>
                <a:gd name="connsiteX24-1317" fmla="*/ 407304 w 1206042"/>
                <a:gd name="connsiteY24-1318" fmla="*/ 17929 h 2498068"/>
                <a:gd name="connsiteX25-1319" fmla="*/ 410522 w 1206042"/>
                <a:gd name="connsiteY25-1320" fmla="*/ 74013 h 2498068"/>
                <a:gd name="connsiteX26-1321" fmla="*/ 415119 w 1206042"/>
                <a:gd name="connsiteY26-1322" fmla="*/ 255599 h 2498068"/>
                <a:gd name="connsiteX27-1323" fmla="*/ 422474 w 1206042"/>
                <a:gd name="connsiteY27-1324" fmla="*/ 566823 h 2498068"/>
                <a:gd name="connsiteX28-1325" fmla="*/ 424773 w 1206042"/>
                <a:gd name="connsiteY28-1326" fmla="*/ 664282 h 2498068"/>
                <a:gd name="connsiteX29-1327" fmla="*/ 442242 w 1206042"/>
                <a:gd name="connsiteY29-1328" fmla="*/ 683130 h 2498068"/>
                <a:gd name="connsiteX30-1329" fmla="*/ 1046761 w 1206042"/>
                <a:gd name="connsiteY30-1330" fmla="*/ 662443 h 2498068"/>
                <a:gd name="connsiteX31-1331" fmla="*/ 1062392 w 1206042"/>
                <a:gd name="connsiteY31-1332" fmla="*/ 638538 h 2498068"/>
                <a:gd name="connsiteX32-1333" fmla="*/ 992515 w 1206042"/>
                <a:gd name="connsiteY32-1334" fmla="*/ 414659 h 2498068"/>
                <a:gd name="connsiteX33-1335" fmla="*/ 896896 w 1206042"/>
                <a:gd name="connsiteY33-1336" fmla="*/ 110790 h 2498068"/>
                <a:gd name="connsiteX34-1337" fmla="*/ 878507 w 1206042"/>
                <a:gd name="connsiteY34-1338" fmla="*/ 55625 h 2498068"/>
                <a:gd name="connsiteX35-1339" fmla="*/ 883564 w 1206042"/>
                <a:gd name="connsiteY35-1340" fmla="*/ 35398 h 2498068"/>
                <a:gd name="connsiteX0-1341" fmla="*/ 883564 w 1206042"/>
                <a:gd name="connsiteY0-1342" fmla="*/ 35398 h 2498068"/>
                <a:gd name="connsiteX1-1343" fmla="*/ 894138 w 1206042"/>
                <a:gd name="connsiteY1-1344" fmla="*/ 45511 h 2498068"/>
                <a:gd name="connsiteX2-1345" fmla="*/ 910687 w 1206042"/>
                <a:gd name="connsiteY2-1346" fmla="*/ 59303 h 2498068"/>
                <a:gd name="connsiteX3-1347" fmla="*/ 1051818 w 1206042"/>
                <a:gd name="connsiteY3-1348" fmla="*/ 291457 h 2498068"/>
                <a:gd name="connsiteX4-1349" fmla="*/ 1185134 w 1206042"/>
                <a:gd name="connsiteY4-1350" fmla="*/ 746570 h 2498068"/>
                <a:gd name="connsiteX5-1351" fmla="*/ 1205361 w 1206042"/>
                <a:gd name="connsiteY5-1352" fmla="*/ 1137324 h 2498068"/>
                <a:gd name="connsiteX6-1353" fmla="*/ 1185594 w 1206042"/>
                <a:gd name="connsiteY6-1354" fmla="*/ 1582784 h 2498068"/>
                <a:gd name="connsiteX7-1355" fmla="*/ 1184675 w 1206042"/>
                <a:gd name="connsiteY7-1356" fmla="*/ 1724835 h 2498068"/>
                <a:gd name="connsiteX8-1357" fmla="*/ 1195708 w 1206042"/>
                <a:gd name="connsiteY8-1358" fmla="*/ 2498068 h 2498068"/>
                <a:gd name="connsiteX9-1359" fmla="*/ 0 w 1206042"/>
                <a:gd name="connsiteY9-1360" fmla="*/ 2498068 h 2498068"/>
                <a:gd name="connsiteX10-1361" fmla="*/ 19768 w 1206042"/>
                <a:gd name="connsiteY10-1362" fmla="*/ 2241090 h 2498068"/>
                <a:gd name="connsiteX11-1363" fmla="*/ 44592 w 1206042"/>
                <a:gd name="connsiteY11-1364" fmla="*/ 2024566 h 2498068"/>
                <a:gd name="connsiteX12-1365" fmla="*/ 68497 w 1206042"/>
                <a:gd name="connsiteY12-1366" fmla="*/ 1868264 h 2498068"/>
                <a:gd name="connsiteX13-1367" fmla="*/ 110790 w 1206042"/>
                <a:gd name="connsiteY13-1368" fmla="*/ 1660015 h 2498068"/>
                <a:gd name="connsiteX14-1369" fmla="*/ 144349 w 1206042"/>
                <a:gd name="connsiteY14-1370" fmla="*/ 1560258 h 2498068"/>
                <a:gd name="connsiteX15-1371" fmla="*/ 224799 w 1206042"/>
                <a:gd name="connsiteY15-1372" fmla="*/ 1231105 h 2498068"/>
                <a:gd name="connsiteX16-1373" fmla="*/ 265253 w 1206042"/>
                <a:gd name="connsiteY16-1374" fmla="*/ 939649 h 2498068"/>
                <a:gd name="connsiteX17-1375" fmla="*/ 286400 w 1206042"/>
                <a:gd name="connsiteY17-1376" fmla="*/ 758063 h 2498068"/>
                <a:gd name="connsiteX18-1377" fmla="*/ 309385 w 1206042"/>
                <a:gd name="connsiteY18-1378" fmla="*/ 526828 h 2498068"/>
                <a:gd name="connsiteX19-1379" fmla="*/ 321338 w 1206042"/>
                <a:gd name="connsiteY19-1380" fmla="*/ 390754 h 2498068"/>
                <a:gd name="connsiteX20-1381" fmla="*/ 325016 w 1206042"/>
                <a:gd name="connsiteY20-1382" fmla="*/ 325935 h 2498068"/>
                <a:gd name="connsiteX21-1383" fmla="*/ 328693 w 1206042"/>
                <a:gd name="connsiteY21-1384" fmla="*/ 124122 h 2498068"/>
                <a:gd name="connsiteX22-1385" fmla="*/ 331911 w 1206042"/>
                <a:gd name="connsiteY22-1386" fmla="*/ 70336 h 2498068"/>
                <a:gd name="connsiteX23-1387" fmla="*/ 397650 w 1206042"/>
                <a:gd name="connsiteY23-1388" fmla="*/ 0 h 2498068"/>
                <a:gd name="connsiteX24-1389" fmla="*/ 407304 w 1206042"/>
                <a:gd name="connsiteY24-1390" fmla="*/ 17929 h 2498068"/>
                <a:gd name="connsiteX25-1391" fmla="*/ 410522 w 1206042"/>
                <a:gd name="connsiteY25-1392" fmla="*/ 74013 h 2498068"/>
                <a:gd name="connsiteX26-1393" fmla="*/ 415119 w 1206042"/>
                <a:gd name="connsiteY26-1394" fmla="*/ 255599 h 2498068"/>
                <a:gd name="connsiteX27-1395" fmla="*/ 422474 w 1206042"/>
                <a:gd name="connsiteY27-1396" fmla="*/ 566823 h 2498068"/>
                <a:gd name="connsiteX28-1397" fmla="*/ 424773 w 1206042"/>
                <a:gd name="connsiteY28-1398" fmla="*/ 664282 h 2498068"/>
                <a:gd name="connsiteX29-1399" fmla="*/ 442242 w 1206042"/>
                <a:gd name="connsiteY29-1400" fmla="*/ 683130 h 2498068"/>
                <a:gd name="connsiteX30-1401" fmla="*/ 1046761 w 1206042"/>
                <a:gd name="connsiteY30-1402" fmla="*/ 662443 h 2498068"/>
                <a:gd name="connsiteX31-1403" fmla="*/ 1062392 w 1206042"/>
                <a:gd name="connsiteY31-1404" fmla="*/ 638538 h 2498068"/>
                <a:gd name="connsiteX32-1405" fmla="*/ 896896 w 1206042"/>
                <a:gd name="connsiteY32-1406" fmla="*/ 110790 h 2498068"/>
                <a:gd name="connsiteX33-1407" fmla="*/ 878507 w 1206042"/>
                <a:gd name="connsiteY33-1408" fmla="*/ 55625 h 2498068"/>
                <a:gd name="connsiteX34-1409" fmla="*/ 883564 w 1206042"/>
                <a:gd name="connsiteY34-1410" fmla="*/ 35398 h 2498068"/>
                <a:gd name="connsiteX0-1411" fmla="*/ 883564 w 1206042"/>
                <a:gd name="connsiteY0-1412" fmla="*/ 35398 h 2498068"/>
                <a:gd name="connsiteX1-1413" fmla="*/ 894138 w 1206042"/>
                <a:gd name="connsiteY1-1414" fmla="*/ 45511 h 2498068"/>
                <a:gd name="connsiteX2-1415" fmla="*/ 910687 w 1206042"/>
                <a:gd name="connsiteY2-1416" fmla="*/ 59303 h 2498068"/>
                <a:gd name="connsiteX3-1417" fmla="*/ 1051818 w 1206042"/>
                <a:gd name="connsiteY3-1418" fmla="*/ 291457 h 2498068"/>
                <a:gd name="connsiteX4-1419" fmla="*/ 1185134 w 1206042"/>
                <a:gd name="connsiteY4-1420" fmla="*/ 746570 h 2498068"/>
                <a:gd name="connsiteX5-1421" fmla="*/ 1205361 w 1206042"/>
                <a:gd name="connsiteY5-1422" fmla="*/ 1137324 h 2498068"/>
                <a:gd name="connsiteX6-1423" fmla="*/ 1185594 w 1206042"/>
                <a:gd name="connsiteY6-1424" fmla="*/ 1582784 h 2498068"/>
                <a:gd name="connsiteX7-1425" fmla="*/ 1184675 w 1206042"/>
                <a:gd name="connsiteY7-1426" fmla="*/ 1724835 h 2498068"/>
                <a:gd name="connsiteX8-1427" fmla="*/ 1195708 w 1206042"/>
                <a:gd name="connsiteY8-1428" fmla="*/ 2498068 h 2498068"/>
                <a:gd name="connsiteX9-1429" fmla="*/ 0 w 1206042"/>
                <a:gd name="connsiteY9-1430" fmla="*/ 2498068 h 2498068"/>
                <a:gd name="connsiteX10-1431" fmla="*/ 19768 w 1206042"/>
                <a:gd name="connsiteY10-1432" fmla="*/ 2241090 h 2498068"/>
                <a:gd name="connsiteX11-1433" fmla="*/ 44592 w 1206042"/>
                <a:gd name="connsiteY11-1434" fmla="*/ 2024566 h 2498068"/>
                <a:gd name="connsiteX12-1435" fmla="*/ 68497 w 1206042"/>
                <a:gd name="connsiteY12-1436" fmla="*/ 1868264 h 2498068"/>
                <a:gd name="connsiteX13-1437" fmla="*/ 110790 w 1206042"/>
                <a:gd name="connsiteY13-1438" fmla="*/ 1660015 h 2498068"/>
                <a:gd name="connsiteX14-1439" fmla="*/ 144349 w 1206042"/>
                <a:gd name="connsiteY14-1440" fmla="*/ 1560258 h 2498068"/>
                <a:gd name="connsiteX15-1441" fmla="*/ 224799 w 1206042"/>
                <a:gd name="connsiteY15-1442" fmla="*/ 1231105 h 2498068"/>
                <a:gd name="connsiteX16-1443" fmla="*/ 265253 w 1206042"/>
                <a:gd name="connsiteY16-1444" fmla="*/ 939649 h 2498068"/>
                <a:gd name="connsiteX17-1445" fmla="*/ 286400 w 1206042"/>
                <a:gd name="connsiteY17-1446" fmla="*/ 758063 h 2498068"/>
                <a:gd name="connsiteX18-1447" fmla="*/ 309385 w 1206042"/>
                <a:gd name="connsiteY18-1448" fmla="*/ 526828 h 2498068"/>
                <a:gd name="connsiteX19-1449" fmla="*/ 321338 w 1206042"/>
                <a:gd name="connsiteY19-1450" fmla="*/ 390754 h 2498068"/>
                <a:gd name="connsiteX20-1451" fmla="*/ 325016 w 1206042"/>
                <a:gd name="connsiteY20-1452" fmla="*/ 325935 h 2498068"/>
                <a:gd name="connsiteX21-1453" fmla="*/ 328693 w 1206042"/>
                <a:gd name="connsiteY21-1454" fmla="*/ 124122 h 2498068"/>
                <a:gd name="connsiteX22-1455" fmla="*/ 331911 w 1206042"/>
                <a:gd name="connsiteY22-1456" fmla="*/ 70336 h 2498068"/>
                <a:gd name="connsiteX23-1457" fmla="*/ 397650 w 1206042"/>
                <a:gd name="connsiteY23-1458" fmla="*/ 0 h 2498068"/>
                <a:gd name="connsiteX24-1459" fmla="*/ 407304 w 1206042"/>
                <a:gd name="connsiteY24-1460" fmla="*/ 17929 h 2498068"/>
                <a:gd name="connsiteX25-1461" fmla="*/ 410522 w 1206042"/>
                <a:gd name="connsiteY25-1462" fmla="*/ 74013 h 2498068"/>
                <a:gd name="connsiteX26-1463" fmla="*/ 415119 w 1206042"/>
                <a:gd name="connsiteY26-1464" fmla="*/ 255599 h 2498068"/>
                <a:gd name="connsiteX27-1465" fmla="*/ 422474 w 1206042"/>
                <a:gd name="connsiteY27-1466" fmla="*/ 566823 h 2498068"/>
                <a:gd name="connsiteX28-1467" fmla="*/ 424773 w 1206042"/>
                <a:gd name="connsiteY28-1468" fmla="*/ 664282 h 2498068"/>
                <a:gd name="connsiteX29-1469" fmla="*/ 442242 w 1206042"/>
                <a:gd name="connsiteY29-1470" fmla="*/ 683130 h 2498068"/>
                <a:gd name="connsiteX30-1471" fmla="*/ 1046761 w 1206042"/>
                <a:gd name="connsiteY30-1472" fmla="*/ 662443 h 2498068"/>
                <a:gd name="connsiteX31-1473" fmla="*/ 1062392 w 1206042"/>
                <a:gd name="connsiteY31-1474" fmla="*/ 638538 h 2498068"/>
                <a:gd name="connsiteX32-1475" fmla="*/ 896896 w 1206042"/>
                <a:gd name="connsiteY32-1476" fmla="*/ 110790 h 2498068"/>
                <a:gd name="connsiteX33-1477" fmla="*/ 878507 w 1206042"/>
                <a:gd name="connsiteY33-1478" fmla="*/ 55625 h 2498068"/>
                <a:gd name="connsiteX34-1479" fmla="*/ 883564 w 1206042"/>
                <a:gd name="connsiteY34-1480" fmla="*/ 35398 h 2498068"/>
                <a:gd name="connsiteX0-1481" fmla="*/ 883564 w 1206042"/>
                <a:gd name="connsiteY0-1482" fmla="*/ 35398 h 2498068"/>
                <a:gd name="connsiteX1-1483" fmla="*/ 910687 w 1206042"/>
                <a:gd name="connsiteY1-1484" fmla="*/ 59303 h 2498068"/>
                <a:gd name="connsiteX2-1485" fmla="*/ 1051818 w 1206042"/>
                <a:gd name="connsiteY2-1486" fmla="*/ 291457 h 2498068"/>
                <a:gd name="connsiteX3-1487" fmla="*/ 1185134 w 1206042"/>
                <a:gd name="connsiteY3-1488" fmla="*/ 746570 h 2498068"/>
                <a:gd name="connsiteX4-1489" fmla="*/ 1205361 w 1206042"/>
                <a:gd name="connsiteY4-1490" fmla="*/ 1137324 h 2498068"/>
                <a:gd name="connsiteX5-1491" fmla="*/ 1185594 w 1206042"/>
                <a:gd name="connsiteY5-1492" fmla="*/ 1582784 h 2498068"/>
                <a:gd name="connsiteX6-1493" fmla="*/ 1184675 w 1206042"/>
                <a:gd name="connsiteY6-1494" fmla="*/ 1724835 h 2498068"/>
                <a:gd name="connsiteX7-1495" fmla="*/ 1195708 w 1206042"/>
                <a:gd name="connsiteY7-1496" fmla="*/ 2498068 h 2498068"/>
                <a:gd name="connsiteX8-1497" fmla="*/ 0 w 1206042"/>
                <a:gd name="connsiteY8-1498" fmla="*/ 2498068 h 2498068"/>
                <a:gd name="connsiteX9-1499" fmla="*/ 19768 w 1206042"/>
                <a:gd name="connsiteY9-1500" fmla="*/ 2241090 h 2498068"/>
                <a:gd name="connsiteX10-1501" fmla="*/ 44592 w 1206042"/>
                <a:gd name="connsiteY10-1502" fmla="*/ 2024566 h 2498068"/>
                <a:gd name="connsiteX11-1503" fmla="*/ 68497 w 1206042"/>
                <a:gd name="connsiteY11-1504" fmla="*/ 1868264 h 2498068"/>
                <a:gd name="connsiteX12-1505" fmla="*/ 110790 w 1206042"/>
                <a:gd name="connsiteY12-1506" fmla="*/ 1660015 h 2498068"/>
                <a:gd name="connsiteX13-1507" fmla="*/ 144349 w 1206042"/>
                <a:gd name="connsiteY13-1508" fmla="*/ 1560258 h 2498068"/>
                <a:gd name="connsiteX14-1509" fmla="*/ 224799 w 1206042"/>
                <a:gd name="connsiteY14-1510" fmla="*/ 1231105 h 2498068"/>
                <a:gd name="connsiteX15-1511" fmla="*/ 265253 w 1206042"/>
                <a:gd name="connsiteY15-1512" fmla="*/ 939649 h 2498068"/>
                <a:gd name="connsiteX16-1513" fmla="*/ 286400 w 1206042"/>
                <a:gd name="connsiteY16-1514" fmla="*/ 758063 h 2498068"/>
                <a:gd name="connsiteX17-1515" fmla="*/ 309385 w 1206042"/>
                <a:gd name="connsiteY17-1516" fmla="*/ 526828 h 2498068"/>
                <a:gd name="connsiteX18-1517" fmla="*/ 321338 w 1206042"/>
                <a:gd name="connsiteY18-1518" fmla="*/ 390754 h 2498068"/>
                <a:gd name="connsiteX19-1519" fmla="*/ 325016 w 1206042"/>
                <a:gd name="connsiteY19-1520" fmla="*/ 325935 h 2498068"/>
                <a:gd name="connsiteX20-1521" fmla="*/ 328693 w 1206042"/>
                <a:gd name="connsiteY20-1522" fmla="*/ 124122 h 2498068"/>
                <a:gd name="connsiteX21-1523" fmla="*/ 331911 w 1206042"/>
                <a:gd name="connsiteY21-1524" fmla="*/ 70336 h 2498068"/>
                <a:gd name="connsiteX22-1525" fmla="*/ 397650 w 1206042"/>
                <a:gd name="connsiteY22-1526" fmla="*/ 0 h 2498068"/>
                <a:gd name="connsiteX23-1527" fmla="*/ 407304 w 1206042"/>
                <a:gd name="connsiteY23-1528" fmla="*/ 17929 h 2498068"/>
                <a:gd name="connsiteX24-1529" fmla="*/ 410522 w 1206042"/>
                <a:gd name="connsiteY24-1530" fmla="*/ 74013 h 2498068"/>
                <a:gd name="connsiteX25-1531" fmla="*/ 415119 w 1206042"/>
                <a:gd name="connsiteY25-1532" fmla="*/ 255599 h 2498068"/>
                <a:gd name="connsiteX26-1533" fmla="*/ 422474 w 1206042"/>
                <a:gd name="connsiteY26-1534" fmla="*/ 566823 h 2498068"/>
                <a:gd name="connsiteX27-1535" fmla="*/ 424773 w 1206042"/>
                <a:gd name="connsiteY27-1536" fmla="*/ 664282 h 2498068"/>
                <a:gd name="connsiteX28-1537" fmla="*/ 442242 w 1206042"/>
                <a:gd name="connsiteY28-1538" fmla="*/ 683130 h 2498068"/>
                <a:gd name="connsiteX29-1539" fmla="*/ 1046761 w 1206042"/>
                <a:gd name="connsiteY29-1540" fmla="*/ 662443 h 2498068"/>
                <a:gd name="connsiteX30-1541" fmla="*/ 1062392 w 1206042"/>
                <a:gd name="connsiteY30-1542" fmla="*/ 638538 h 2498068"/>
                <a:gd name="connsiteX31-1543" fmla="*/ 896896 w 1206042"/>
                <a:gd name="connsiteY31-1544" fmla="*/ 110790 h 2498068"/>
                <a:gd name="connsiteX32-1545" fmla="*/ 878507 w 1206042"/>
                <a:gd name="connsiteY32-1546" fmla="*/ 55625 h 2498068"/>
                <a:gd name="connsiteX33-1547" fmla="*/ 883564 w 1206042"/>
                <a:gd name="connsiteY33-1548" fmla="*/ 35398 h 2498068"/>
                <a:gd name="connsiteX0-1549" fmla="*/ 883564 w 1206042"/>
                <a:gd name="connsiteY0-1550" fmla="*/ 35398 h 2498068"/>
                <a:gd name="connsiteX1-1551" fmla="*/ 915684 w 1206042"/>
                <a:gd name="connsiteY1-1552" fmla="*/ 41814 h 2498068"/>
                <a:gd name="connsiteX2-1553" fmla="*/ 1051818 w 1206042"/>
                <a:gd name="connsiteY2-1554" fmla="*/ 291457 h 2498068"/>
                <a:gd name="connsiteX3-1555" fmla="*/ 1185134 w 1206042"/>
                <a:gd name="connsiteY3-1556" fmla="*/ 746570 h 2498068"/>
                <a:gd name="connsiteX4-1557" fmla="*/ 1205361 w 1206042"/>
                <a:gd name="connsiteY4-1558" fmla="*/ 1137324 h 2498068"/>
                <a:gd name="connsiteX5-1559" fmla="*/ 1185594 w 1206042"/>
                <a:gd name="connsiteY5-1560" fmla="*/ 1582784 h 2498068"/>
                <a:gd name="connsiteX6-1561" fmla="*/ 1184675 w 1206042"/>
                <a:gd name="connsiteY6-1562" fmla="*/ 1724835 h 2498068"/>
                <a:gd name="connsiteX7-1563" fmla="*/ 1195708 w 1206042"/>
                <a:gd name="connsiteY7-1564" fmla="*/ 2498068 h 2498068"/>
                <a:gd name="connsiteX8-1565" fmla="*/ 0 w 1206042"/>
                <a:gd name="connsiteY8-1566" fmla="*/ 2498068 h 2498068"/>
                <a:gd name="connsiteX9-1567" fmla="*/ 19768 w 1206042"/>
                <a:gd name="connsiteY9-1568" fmla="*/ 2241090 h 2498068"/>
                <a:gd name="connsiteX10-1569" fmla="*/ 44592 w 1206042"/>
                <a:gd name="connsiteY10-1570" fmla="*/ 2024566 h 2498068"/>
                <a:gd name="connsiteX11-1571" fmla="*/ 68497 w 1206042"/>
                <a:gd name="connsiteY11-1572" fmla="*/ 1868264 h 2498068"/>
                <a:gd name="connsiteX12-1573" fmla="*/ 110790 w 1206042"/>
                <a:gd name="connsiteY12-1574" fmla="*/ 1660015 h 2498068"/>
                <a:gd name="connsiteX13-1575" fmla="*/ 144349 w 1206042"/>
                <a:gd name="connsiteY13-1576" fmla="*/ 1560258 h 2498068"/>
                <a:gd name="connsiteX14-1577" fmla="*/ 224799 w 1206042"/>
                <a:gd name="connsiteY14-1578" fmla="*/ 1231105 h 2498068"/>
                <a:gd name="connsiteX15-1579" fmla="*/ 265253 w 1206042"/>
                <a:gd name="connsiteY15-1580" fmla="*/ 939649 h 2498068"/>
                <a:gd name="connsiteX16-1581" fmla="*/ 286400 w 1206042"/>
                <a:gd name="connsiteY16-1582" fmla="*/ 758063 h 2498068"/>
                <a:gd name="connsiteX17-1583" fmla="*/ 309385 w 1206042"/>
                <a:gd name="connsiteY17-1584" fmla="*/ 526828 h 2498068"/>
                <a:gd name="connsiteX18-1585" fmla="*/ 321338 w 1206042"/>
                <a:gd name="connsiteY18-1586" fmla="*/ 390754 h 2498068"/>
                <a:gd name="connsiteX19-1587" fmla="*/ 325016 w 1206042"/>
                <a:gd name="connsiteY19-1588" fmla="*/ 325935 h 2498068"/>
                <a:gd name="connsiteX20-1589" fmla="*/ 328693 w 1206042"/>
                <a:gd name="connsiteY20-1590" fmla="*/ 124122 h 2498068"/>
                <a:gd name="connsiteX21-1591" fmla="*/ 331911 w 1206042"/>
                <a:gd name="connsiteY21-1592" fmla="*/ 70336 h 2498068"/>
                <a:gd name="connsiteX22-1593" fmla="*/ 397650 w 1206042"/>
                <a:gd name="connsiteY22-1594" fmla="*/ 0 h 2498068"/>
                <a:gd name="connsiteX23-1595" fmla="*/ 407304 w 1206042"/>
                <a:gd name="connsiteY23-1596" fmla="*/ 17929 h 2498068"/>
                <a:gd name="connsiteX24-1597" fmla="*/ 410522 w 1206042"/>
                <a:gd name="connsiteY24-1598" fmla="*/ 74013 h 2498068"/>
                <a:gd name="connsiteX25-1599" fmla="*/ 415119 w 1206042"/>
                <a:gd name="connsiteY25-1600" fmla="*/ 255599 h 2498068"/>
                <a:gd name="connsiteX26-1601" fmla="*/ 422474 w 1206042"/>
                <a:gd name="connsiteY26-1602" fmla="*/ 566823 h 2498068"/>
                <a:gd name="connsiteX27-1603" fmla="*/ 424773 w 1206042"/>
                <a:gd name="connsiteY27-1604" fmla="*/ 664282 h 2498068"/>
                <a:gd name="connsiteX28-1605" fmla="*/ 442242 w 1206042"/>
                <a:gd name="connsiteY28-1606" fmla="*/ 683130 h 2498068"/>
                <a:gd name="connsiteX29-1607" fmla="*/ 1046761 w 1206042"/>
                <a:gd name="connsiteY29-1608" fmla="*/ 662443 h 2498068"/>
                <a:gd name="connsiteX30-1609" fmla="*/ 1062392 w 1206042"/>
                <a:gd name="connsiteY30-1610" fmla="*/ 638538 h 2498068"/>
                <a:gd name="connsiteX31-1611" fmla="*/ 896896 w 1206042"/>
                <a:gd name="connsiteY31-1612" fmla="*/ 110790 h 2498068"/>
                <a:gd name="connsiteX32-1613" fmla="*/ 878507 w 1206042"/>
                <a:gd name="connsiteY32-1614" fmla="*/ 55625 h 2498068"/>
                <a:gd name="connsiteX33-1615" fmla="*/ 883564 w 1206042"/>
                <a:gd name="connsiteY33-1616" fmla="*/ 35398 h 2498068"/>
                <a:gd name="connsiteX0-1617" fmla="*/ 883564 w 1206042"/>
                <a:gd name="connsiteY0-1618" fmla="*/ 35398 h 2498068"/>
                <a:gd name="connsiteX1-1619" fmla="*/ 915684 w 1206042"/>
                <a:gd name="connsiteY1-1620" fmla="*/ 41814 h 2498068"/>
                <a:gd name="connsiteX2-1621" fmla="*/ 1051818 w 1206042"/>
                <a:gd name="connsiteY2-1622" fmla="*/ 291457 h 2498068"/>
                <a:gd name="connsiteX3-1623" fmla="*/ 1185134 w 1206042"/>
                <a:gd name="connsiteY3-1624" fmla="*/ 746570 h 2498068"/>
                <a:gd name="connsiteX4-1625" fmla="*/ 1205361 w 1206042"/>
                <a:gd name="connsiteY4-1626" fmla="*/ 1137324 h 2498068"/>
                <a:gd name="connsiteX5-1627" fmla="*/ 1185594 w 1206042"/>
                <a:gd name="connsiteY5-1628" fmla="*/ 1582784 h 2498068"/>
                <a:gd name="connsiteX6-1629" fmla="*/ 1184675 w 1206042"/>
                <a:gd name="connsiteY6-1630" fmla="*/ 1724835 h 2498068"/>
                <a:gd name="connsiteX7-1631" fmla="*/ 1195708 w 1206042"/>
                <a:gd name="connsiteY7-1632" fmla="*/ 2498068 h 2498068"/>
                <a:gd name="connsiteX8-1633" fmla="*/ 0 w 1206042"/>
                <a:gd name="connsiteY8-1634" fmla="*/ 2498068 h 2498068"/>
                <a:gd name="connsiteX9-1635" fmla="*/ 19768 w 1206042"/>
                <a:gd name="connsiteY9-1636" fmla="*/ 2241090 h 2498068"/>
                <a:gd name="connsiteX10-1637" fmla="*/ 44592 w 1206042"/>
                <a:gd name="connsiteY10-1638" fmla="*/ 2024566 h 2498068"/>
                <a:gd name="connsiteX11-1639" fmla="*/ 68497 w 1206042"/>
                <a:gd name="connsiteY11-1640" fmla="*/ 1868264 h 2498068"/>
                <a:gd name="connsiteX12-1641" fmla="*/ 110790 w 1206042"/>
                <a:gd name="connsiteY12-1642" fmla="*/ 1660015 h 2498068"/>
                <a:gd name="connsiteX13-1643" fmla="*/ 144349 w 1206042"/>
                <a:gd name="connsiteY13-1644" fmla="*/ 1560258 h 2498068"/>
                <a:gd name="connsiteX14-1645" fmla="*/ 224799 w 1206042"/>
                <a:gd name="connsiteY14-1646" fmla="*/ 1231105 h 2498068"/>
                <a:gd name="connsiteX15-1647" fmla="*/ 265253 w 1206042"/>
                <a:gd name="connsiteY15-1648" fmla="*/ 939649 h 2498068"/>
                <a:gd name="connsiteX16-1649" fmla="*/ 286400 w 1206042"/>
                <a:gd name="connsiteY16-1650" fmla="*/ 758063 h 2498068"/>
                <a:gd name="connsiteX17-1651" fmla="*/ 309385 w 1206042"/>
                <a:gd name="connsiteY17-1652" fmla="*/ 526828 h 2498068"/>
                <a:gd name="connsiteX18-1653" fmla="*/ 321338 w 1206042"/>
                <a:gd name="connsiteY18-1654" fmla="*/ 390754 h 2498068"/>
                <a:gd name="connsiteX19-1655" fmla="*/ 325016 w 1206042"/>
                <a:gd name="connsiteY19-1656" fmla="*/ 325935 h 2498068"/>
                <a:gd name="connsiteX20-1657" fmla="*/ 328693 w 1206042"/>
                <a:gd name="connsiteY20-1658" fmla="*/ 124122 h 2498068"/>
                <a:gd name="connsiteX21-1659" fmla="*/ 331911 w 1206042"/>
                <a:gd name="connsiteY21-1660" fmla="*/ 70336 h 2498068"/>
                <a:gd name="connsiteX22-1661" fmla="*/ 397650 w 1206042"/>
                <a:gd name="connsiteY22-1662" fmla="*/ 0 h 2498068"/>
                <a:gd name="connsiteX23-1663" fmla="*/ 407304 w 1206042"/>
                <a:gd name="connsiteY23-1664" fmla="*/ 17929 h 2498068"/>
                <a:gd name="connsiteX24-1665" fmla="*/ 410522 w 1206042"/>
                <a:gd name="connsiteY24-1666" fmla="*/ 74013 h 2498068"/>
                <a:gd name="connsiteX25-1667" fmla="*/ 415119 w 1206042"/>
                <a:gd name="connsiteY25-1668" fmla="*/ 255599 h 2498068"/>
                <a:gd name="connsiteX26-1669" fmla="*/ 422474 w 1206042"/>
                <a:gd name="connsiteY26-1670" fmla="*/ 566823 h 2498068"/>
                <a:gd name="connsiteX27-1671" fmla="*/ 424773 w 1206042"/>
                <a:gd name="connsiteY27-1672" fmla="*/ 664282 h 2498068"/>
                <a:gd name="connsiteX28-1673" fmla="*/ 442242 w 1206042"/>
                <a:gd name="connsiteY28-1674" fmla="*/ 683130 h 2498068"/>
                <a:gd name="connsiteX29-1675" fmla="*/ 1046761 w 1206042"/>
                <a:gd name="connsiteY29-1676" fmla="*/ 662443 h 2498068"/>
                <a:gd name="connsiteX30-1677" fmla="*/ 1062392 w 1206042"/>
                <a:gd name="connsiteY30-1678" fmla="*/ 638538 h 2498068"/>
                <a:gd name="connsiteX31-1679" fmla="*/ 896896 w 1206042"/>
                <a:gd name="connsiteY31-1680" fmla="*/ 110790 h 2498068"/>
                <a:gd name="connsiteX32-1681" fmla="*/ 883564 w 1206042"/>
                <a:gd name="connsiteY32-1682" fmla="*/ 35398 h 2498068"/>
                <a:gd name="connsiteX0-1683" fmla="*/ 883564 w 1206042"/>
                <a:gd name="connsiteY0-1684" fmla="*/ 53011 h 2515681"/>
                <a:gd name="connsiteX1-1685" fmla="*/ 915684 w 1206042"/>
                <a:gd name="connsiteY1-1686" fmla="*/ 59427 h 2515681"/>
                <a:gd name="connsiteX2-1687" fmla="*/ 1051818 w 1206042"/>
                <a:gd name="connsiteY2-1688" fmla="*/ 309070 h 2515681"/>
                <a:gd name="connsiteX3-1689" fmla="*/ 1185134 w 1206042"/>
                <a:gd name="connsiteY3-1690" fmla="*/ 764183 h 2515681"/>
                <a:gd name="connsiteX4-1691" fmla="*/ 1205361 w 1206042"/>
                <a:gd name="connsiteY4-1692" fmla="*/ 1154937 h 2515681"/>
                <a:gd name="connsiteX5-1693" fmla="*/ 1185594 w 1206042"/>
                <a:gd name="connsiteY5-1694" fmla="*/ 1600397 h 2515681"/>
                <a:gd name="connsiteX6-1695" fmla="*/ 1184675 w 1206042"/>
                <a:gd name="connsiteY6-1696" fmla="*/ 1742448 h 2515681"/>
                <a:gd name="connsiteX7-1697" fmla="*/ 1195708 w 1206042"/>
                <a:gd name="connsiteY7-1698" fmla="*/ 2515681 h 2515681"/>
                <a:gd name="connsiteX8-1699" fmla="*/ 0 w 1206042"/>
                <a:gd name="connsiteY8-1700" fmla="*/ 2515681 h 2515681"/>
                <a:gd name="connsiteX9-1701" fmla="*/ 19768 w 1206042"/>
                <a:gd name="connsiteY9-1702" fmla="*/ 2258703 h 2515681"/>
                <a:gd name="connsiteX10-1703" fmla="*/ 44592 w 1206042"/>
                <a:gd name="connsiteY10-1704" fmla="*/ 2042179 h 2515681"/>
                <a:gd name="connsiteX11-1705" fmla="*/ 68497 w 1206042"/>
                <a:gd name="connsiteY11-1706" fmla="*/ 1885877 h 2515681"/>
                <a:gd name="connsiteX12-1707" fmla="*/ 110790 w 1206042"/>
                <a:gd name="connsiteY12-1708" fmla="*/ 1677628 h 2515681"/>
                <a:gd name="connsiteX13-1709" fmla="*/ 144349 w 1206042"/>
                <a:gd name="connsiteY13-1710" fmla="*/ 1577871 h 2515681"/>
                <a:gd name="connsiteX14-1711" fmla="*/ 224799 w 1206042"/>
                <a:gd name="connsiteY14-1712" fmla="*/ 1248718 h 2515681"/>
                <a:gd name="connsiteX15-1713" fmla="*/ 265253 w 1206042"/>
                <a:gd name="connsiteY15-1714" fmla="*/ 957262 h 2515681"/>
                <a:gd name="connsiteX16-1715" fmla="*/ 286400 w 1206042"/>
                <a:gd name="connsiteY16-1716" fmla="*/ 775676 h 2515681"/>
                <a:gd name="connsiteX17-1717" fmla="*/ 309385 w 1206042"/>
                <a:gd name="connsiteY17-1718" fmla="*/ 544441 h 2515681"/>
                <a:gd name="connsiteX18-1719" fmla="*/ 321338 w 1206042"/>
                <a:gd name="connsiteY18-1720" fmla="*/ 408367 h 2515681"/>
                <a:gd name="connsiteX19-1721" fmla="*/ 325016 w 1206042"/>
                <a:gd name="connsiteY19-1722" fmla="*/ 343548 h 2515681"/>
                <a:gd name="connsiteX20-1723" fmla="*/ 328693 w 1206042"/>
                <a:gd name="connsiteY20-1724" fmla="*/ 141735 h 2515681"/>
                <a:gd name="connsiteX21-1725" fmla="*/ 331911 w 1206042"/>
                <a:gd name="connsiteY21-1726" fmla="*/ 87949 h 2515681"/>
                <a:gd name="connsiteX22-1727" fmla="*/ 397650 w 1206042"/>
                <a:gd name="connsiteY22-1728" fmla="*/ 17613 h 2515681"/>
                <a:gd name="connsiteX23-1729" fmla="*/ 407304 w 1206042"/>
                <a:gd name="connsiteY23-1730" fmla="*/ 35542 h 2515681"/>
                <a:gd name="connsiteX24-1731" fmla="*/ 410522 w 1206042"/>
                <a:gd name="connsiteY24-1732" fmla="*/ 91626 h 2515681"/>
                <a:gd name="connsiteX25-1733" fmla="*/ 415119 w 1206042"/>
                <a:gd name="connsiteY25-1734" fmla="*/ 273212 h 2515681"/>
                <a:gd name="connsiteX26-1735" fmla="*/ 422474 w 1206042"/>
                <a:gd name="connsiteY26-1736" fmla="*/ 584436 h 2515681"/>
                <a:gd name="connsiteX27-1737" fmla="*/ 424773 w 1206042"/>
                <a:gd name="connsiteY27-1738" fmla="*/ 681895 h 2515681"/>
                <a:gd name="connsiteX28-1739" fmla="*/ 442242 w 1206042"/>
                <a:gd name="connsiteY28-1740" fmla="*/ 700743 h 2515681"/>
                <a:gd name="connsiteX29-1741" fmla="*/ 1046761 w 1206042"/>
                <a:gd name="connsiteY29-1742" fmla="*/ 680056 h 2515681"/>
                <a:gd name="connsiteX30-1743" fmla="*/ 1062392 w 1206042"/>
                <a:gd name="connsiteY30-1744" fmla="*/ 656151 h 2515681"/>
                <a:gd name="connsiteX31-1745" fmla="*/ 883564 w 1206042"/>
                <a:gd name="connsiteY31-1746" fmla="*/ 53011 h 2515681"/>
                <a:gd name="connsiteX0-1747" fmla="*/ 883564 w 1206042"/>
                <a:gd name="connsiteY0-1748" fmla="*/ 35398 h 2498068"/>
                <a:gd name="connsiteX1-1749" fmla="*/ 915684 w 1206042"/>
                <a:gd name="connsiteY1-1750" fmla="*/ 41814 h 2498068"/>
                <a:gd name="connsiteX2-1751" fmla="*/ 1051818 w 1206042"/>
                <a:gd name="connsiteY2-1752" fmla="*/ 291457 h 2498068"/>
                <a:gd name="connsiteX3-1753" fmla="*/ 1185134 w 1206042"/>
                <a:gd name="connsiteY3-1754" fmla="*/ 746570 h 2498068"/>
                <a:gd name="connsiteX4-1755" fmla="*/ 1205361 w 1206042"/>
                <a:gd name="connsiteY4-1756" fmla="*/ 1137324 h 2498068"/>
                <a:gd name="connsiteX5-1757" fmla="*/ 1185594 w 1206042"/>
                <a:gd name="connsiteY5-1758" fmla="*/ 1582784 h 2498068"/>
                <a:gd name="connsiteX6-1759" fmla="*/ 1184675 w 1206042"/>
                <a:gd name="connsiteY6-1760" fmla="*/ 1724835 h 2498068"/>
                <a:gd name="connsiteX7-1761" fmla="*/ 1195708 w 1206042"/>
                <a:gd name="connsiteY7-1762" fmla="*/ 2498068 h 2498068"/>
                <a:gd name="connsiteX8-1763" fmla="*/ 0 w 1206042"/>
                <a:gd name="connsiteY8-1764" fmla="*/ 2498068 h 2498068"/>
                <a:gd name="connsiteX9-1765" fmla="*/ 19768 w 1206042"/>
                <a:gd name="connsiteY9-1766" fmla="*/ 2241090 h 2498068"/>
                <a:gd name="connsiteX10-1767" fmla="*/ 44592 w 1206042"/>
                <a:gd name="connsiteY10-1768" fmla="*/ 2024566 h 2498068"/>
                <a:gd name="connsiteX11-1769" fmla="*/ 68497 w 1206042"/>
                <a:gd name="connsiteY11-1770" fmla="*/ 1868264 h 2498068"/>
                <a:gd name="connsiteX12-1771" fmla="*/ 110790 w 1206042"/>
                <a:gd name="connsiteY12-1772" fmla="*/ 1660015 h 2498068"/>
                <a:gd name="connsiteX13-1773" fmla="*/ 144349 w 1206042"/>
                <a:gd name="connsiteY13-1774" fmla="*/ 1560258 h 2498068"/>
                <a:gd name="connsiteX14-1775" fmla="*/ 224799 w 1206042"/>
                <a:gd name="connsiteY14-1776" fmla="*/ 1231105 h 2498068"/>
                <a:gd name="connsiteX15-1777" fmla="*/ 265253 w 1206042"/>
                <a:gd name="connsiteY15-1778" fmla="*/ 939649 h 2498068"/>
                <a:gd name="connsiteX16-1779" fmla="*/ 286400 w 1206042"/>
                <a:gd name="connsiteY16-1780" fmla="*/ 758063 h 2498068"/>
                <a:gd name="connsiteX17-1781" fmla="*/ 309385 w 1206042"/>
                <a:gd name="connsiteY17-1782" fmla="*/ 526828 h 2498068"/>
                <a:gd name="connsiteX18-1783" fmla="*/ 321338 w 1206042"/>
                <a:gd name="connsiteY18-1784" fmla="*/ 390754 h 2498068"/>
                <a:gd name="connsiteX19-1785" fmla="*/ 325016 w 1206042"/>
                <a:gd name="connsiteY19-1786" fmla="*/ 325935 h 2498068"/>
                <a:gd name="connsiteX20-1787" fmla="*/ 328693 w 1206042"/>
                <a:gd name="connsiteY20-1788" fmla="*/ 124122 h 2498068"/>
                <a:gd name="connsiteX21-1789" fmla="*/ 331911 w 1206042"/>
                <a:gd name="connsiteY21-1790" fmla="*/ 70336 h 2498068"/>
                <a:gd name="connsiteX22-1791" fmla="*/ 397650 w 1206042"/>
                <a:gd name="connsiteY22-1792" fmla="*/ 0 h 2498068"/>
                <a:gd name="connsiteX23-1793" fmla="*/ 407304 w 1206042"/>
                <a:gd name="connsiteY23-1794" fmla="*/ 17929 h 2498068"/>
                <a:gd name="connsiteX24-1795" fmla="*/ 410522 w 1206042"/>
                <a:gd name="connsiteY24-1796" fmla="*/ 74013 h 2498068"/>
                <a:gd name="connsiteX25-1797" fmla="*/ 415119 w 1206042"/>
                <a:gd name="connsiteY25-1798" fmla="*/ 255599 h 2498068"/>
                <a:gd name="connsiteX26-1799" fmla="*/ 422474 w 1206042"/>
                <a:gd name="connsiteY26-1800" fmla="*/ 566823 h 2498068"/>
                <a:gd name="connsiteX27-1801" fmla="*/ 424773 w 1206042"/>
                <a:gd name="connsiteY27-1802" fmla="*/ 664282 h 2498068"/>
                <a:gd name="connsiteX28-1803" fmla="*/ 442242 w 1206042"/>
                <a:gd name="connsiteY28-1804" fmla="*/ 683130 h 2498068"/>
                <a:gd name="connsiteX29-1805" fmla="*/ 1046761 w 1206042"/>
                <a:gd name="connsiteY29-1806" fmla="*/ 662443 h 2498068"/>
                <a:gd name="connsiteX30-1807" fmla="*/ 1062392 w 1206042"/>
                <a:gd name="connsiteY30-1808" fmla="*/ 638538 h 2498068"/>
                <a:gd name="connsiteX31-1809" fmla="*/ 883564 w 1206042"/>
                <a:gd name="connsiteY31-1810" fmla="*/ 35398 h 2498068"/>
                <a:gd name="connsiteX0-1811" fmla="*/ 883564 w 1206042"/>
                <a:gd name="connsiteY0-1812" fmla="*/ 35398 h 2498068"/>
                <a:gd name="connsiteX1-1813" fmla="*/ 933172 w 1206042"/>
                <a:gd name="connsiteY1-1814" fmla="*/ 46811 h 2498068"/>
                <a:gd name="connsiteX2-1815" fmla="*/ 1051818 w 1206042"/>
                <a:gd name="connsiteY2-1816" fmla="*/ 291457 h 2498068"/>
                <a:gd name="connsiteX3-1817" fmla="*/ 1185134 w 1206042"/>
                <a:gd name="connsiteY3-1818" fmla="*/ 746570 h 2498068"/>
                <a:gd name="connsiteX4-1819" fmla="*/ 1205361 w 1206042"/>
                <a:gd name="connsiteY4-1820" fmla="*/ 1137324 h 2498068"/>
                <a:gd name="connsiteX5-1821" fmla="*/ 1185594 w 1206042"/>
                <a:gd name="connsiteY5-1822" fmla="*/ 1582784 h 2498068"/>
                <a:gd name="connsiteX6-1823" fmla="*/ 1184675 w 1206042"/>
                <a:gd name="connsiteY6-1824" fmla="*/ 1724835 h 2498068"/>
                <a:gd name="connsiteX7-1825" fmla="*/ 1195708 w 1206042"/>
                <a:gd name="connsiteY7-1826" fmla="*/ 2498068 h 2498068"/>
                <a:gd name="connsiteX8-1827" fmla="*/ 0 w 1206042"/>
                <a:gd name="connsiteY8-1828" fmla="*/ 2498068 h 2498068"/>
                <a:gd name="connsiteX9-1829" fmla="*/ 19768 w 1206042"/>
                <a:gd name="connsiteY9-1830" fmla="*/ 2241090 h 2498068"/>
                <a:gd name="connsiteX10-1831" fmla="*/ 44592 w 1206042"/>
                <a:gd name="connsiteY10-1832" fmla="*/ 2024566 h 2498068"/>
                <a:gd name="connsiteX11-1833" fmla="*/ 68497 w 1206042"/>
                <a:gd name="connsiteY11-1834" fmla="*/ 1868264 h 2498068"/>
                <a:gd name="connsiteX12-1835" fmla="*/ 110790 w 1206042"/>
                <a:gd name="connsiteY12-1836" fmla="*/ 1660015 h 2498068"/>
                <a:gd name="connsiteX13-1837" fmla="*/ 144349 w 1206042"/>
                <a:gd name="connsiteY13-1838" fmla="*/ 1560258 h 2498068"/>
                <a:gd name="connsiteX14-1839" fmla="*/ 224799 w 1206042"/>
                <a:gd name="connsiteY14-1840" fmla="*/ 1231105 h 2498068"/>
                <a:gd name="connsiteX15-1841" fmla="*/ 265253 w 1206042"/>
                <a:gd name="connsiteY15-1842" fmla="*/ 939649 h 2498068"/>
                <a:gd name="connsiteX16-1843" fmla="*/ 286400 w 1206042"/>
                <a:gd name="connsiteY16-1844" fmla="*/ 758063 h 2498068"/>
                <a:gd name="connsiteX17-1845" fmla="*/ 309385 w 1206042"/>
                <a:gd name="connsiteY17-1846" fmla="*/ 526828 h 2498068"/>
                <a:gd name="connsiteX18-1847" fmla="*/ 321338 w 1206042"/>
                <a:gd name="connsiteY18-1848" fmla="*/ 390754 h 2498068"/>
                <a:gd name="connsiteX19-1849" fmla="*/ 325016 w 1206042"/>
                <a:gd name="connsiteY19-1850" fmla="*/ 325935 h 2498068"/>
                <a:gd name="connsiteX20-1851" fmla="*/ 328693 w 1206042"/>
                <a:gd name="connsiteY20-1852" fmla="*/ 124122 h 2498068"/>
                <a:gd name="connsiteX21-1853" fmla="*/ 331911 w 1206042"/>
                <a:gd name="connsiteY21-1854" fmla="*/ 70336 h 2498068"/>
                <a:gd name="connsiteX22-1855" fmla="*/ 397650 w 1206042"/>
                <a:gd name="connsiteY22-1856" fmla="*/ 0 h 2498068"/>
                <a:gd name="connsiteX23-1857" fmla="*/ 407304 w 1206042"/>
                <a:gd name="connsiteY23-1858" fmla="*/ 17929 h 2498068"/>
                <a:gd name="connsiteX24-1859" fmla="*/ 410522 w 1206042"/>
                <a:gd name="connsiteY24-1860" fmla="*/ 74013 h 2498068"/>
                <a:gd name="connsiteX25-1861" fmla="*/ 415119 w 1206042"/>
                <a:gd name="connsiteY25-1862" fmla="*/ 255599 h 2498068"/>
                <a:gd name="connsiteX26-1863" fmla="*/ 422474 w 1206042"/>
                <a:gd name="connsiteY26-1864" fmla="*/ 566823 h 2498068"/>
                <a:gd name="connsiteX27-1865" fmla="*/ 424773 w 1206042"/>
                <a:gd name="connsiteY27-1866" fmla="*/ 664282 h 2498068"/>
                <a:gd name="connsiteX28-1867" fmla="*/ 442242 w 1206042"/>
                <a:gd name="connsiteY28-1868" fmla="*/ 683130 h 2498068"/>
                <a:gd name="connsiteX29-1869" fmla="*/ 1046761 w 1206042"/>
                <a:gd name="connsiteY29-1870" fmla="*/ 662443 h 2498068"/>
                <a:gd name="connsiteX30-1871" fmla="*/ 1062392 w 1206042"/>
                <a:gd name="connsiteY30-1872" fmla="*/ 638538 h 2498068"/>
                <a:gd name="connsiteX31-1873" fmla="*/ 883564 w 1206042"/>
                <a:gd name="connsiteY31-1874" fmla="*/ 35398 h 2498068"/>
                <a:gd name="connsiteX0-1875" fmla="*/ 883564 w 1206042"/>
                <a:gd name="connsiteY0-1876" fmla="*/ 35398 h 2498068"/>
                <a:gd name="connsiteX1-1877" fmla="*/ 933172 w 1206042"/>
                <a:gd name="connsiteY1-1878" fmla="*/ 46811 h 2498068"/>
                <a:gd name="connsiteX2-1879" fmla="*/ 1051818 w 1206042"/>
                <a:gd name="connsiteY2-1880" fmla="*/ 291457 h 2498068"/>
                <a:gd name="connsiteX3-1881" fmla="*/ 1185134 w 1206042"/>
                <a:gd name="connsiteY3-1882" fmla="*/ 746570 h 2498068"/>
                <a:gd name="connsiteX4-1883" fmla="*/ 1205361 w 1206042"/>
                <a:gd name="connsiteY4-1884" fmla="*/ 1137324 h 2498068"/>
                <a:gd name="connsiteX5-1885" fmla="*/ 1185594 w 1206042"/>
                <a:gd name="connsiteY5-1886" fmla="*/ 1582784 h 2498068"/>
                <a:gd name="connsiteX6-1887" fmla="*/ 1184675 w 1206042"/>
                <a:gd name="connsiteY6-1888" fmla="*/ 1724835 h 2498068"/>
                <a:gd name="connsiteX7-1889" fmla="*/ 1195708 w 1206042"/>
                <a:gd name="connsiteY7-1890" fmla="*/ 2498068 h 2498068"/>
                <a:gd name="connsiteX8-1891" fmla="*/ 0 w 1206042"/>
                <a:gd name="connsiteY8-1892" fmla="*/ 2498068 h 2498068"/>
                <a:gd name="connsiteX9-1893" fmla="*/ 19768 w 1206042"/>
                <a:gd name="connsiteY9-1894" fmla="*/ 2241090 h 2498068"/>
                <a:gd name="connsiteX10-1895" fmla="*/ 44592 w 1206042"/>
                <a:gd name="connsiteY10-1896" fmla="*/ 2024566 h 2498068"/>
                <a:gd name="connsiteX11-1897" fmla="*/ 68497 w 1206042"/>
                <a:gd name="connsiteY11-1898" fmla="*/ 1868264 h 2498068"/>
                <a:gd name="connsiteX12-1899" fmla="*/ 110790 w 1206042"/>
                <a:gd name="connsiteY12-1900" fmla="*/ 1660015 h 2498068"/>
                <a:gd name="connsiteX13-1901" fmla="*/ 144349 w 1206042"/>
                <a:gd name="connsiteY13-1902" fmla="*/ 1560258 h 2498068"/>
                <a:gd name="connsiteX14-1903" fmla="*/ 224799 w 1206042"/>
                <a:gd name="connsiteY14-1904" fmla="*/ 1231105 h 2498068"/>
                <a:gd name="connsiteX15-1905" fmla="*/ 265253 w 1206042"/>
                <a:gd name="connsiteY15-1906" fmla="*/ 939649 h 2498068"/>
                <a:gd name="connsiteX16-1907" fmla="*/ 286400 w 1206042"/>
                <a:gd name="connsiteY16-1908" fmla="*/ 758063 h 2498068"/>
                <a:gd name="connsiteX17-1909" fmla="*/ 309385 w 1206042"/>
                <a:gd name="connsiteY17-1910" fmla="*/ 526828 h 2498068"/>
                <a:gd name="connsiteX18-1911" fmla="*/ 321338 w 1206042"/>
                <a:gd name="connsiteY18-1912" fmla="*/ 390754 h 2498068"/>
                <a:gd name="connsiteX19-1913" fmla="*/ 325016 w 1206042"/>
                <a:gd name="connsiteY19-1914" fmla="*/ 325935 h 2498068"/>
                <a:gd name="connsiteX20-1915" fmla="*/ 328693 w 1206042"/>
                <a:gd name="connsiteY20-1916" fmla="*/ 124122 h 2498068"/>
                <a:gd name="connsiteX21-1917" fmla="*/ 331911 w 1206042"/>
                <a:gd name="connsiteY21-1918" fmla="*/ 70336 h 2498068"/>
                <a:gd name="connsiteX22-1919" fmla="*/ 397650 w 1206042"/>
                <a:gd name="connsiteY22-1920" fmla="*/ 0 h 2498068"/>
                <a:gd name="connsiteX23-1921" fmla="*/ 407304 w 1206042"/>
                <a:gd name="connsiteY23-1922" fmla="*/ 17929 h 2498068"/>
                <a:gd name="connsiteX24-1923" fmla="*/ 410522 w 1206042"/>
                <a:gd name="connsiteY24-1924" fmla="*/ 74013 h 2498068"/>
                <a:gd name="connsiteX25-1925" fmla="*/ 415119 w 1206042"/>
                <a:gd name="connsiteY25-1926" fmla="*/ 255599 h 2498068"/>
                <a:gd name="connsiteX26-1927" fmla="*/ 422474 w 1206042"/>
                <a:gd name="connsiteY26-1928" fmla="*/ 566823 h 2498068"/>
                <a:gd name="connsiteX27-1929" fmla="*/ 424773 w 1206042"/>
                <a:gd name="connsiteY27-1930" fmla="*/ 664282 h 2498068"/>
                <a:gd name="connsiteX28-1931" fmla="*/ 442242 w 1206042"/>
                <a:gd name="connsiteY28-1932" fmla="*/ 683130 h 2498068"/>
                <a:gd name="connsiteX29-1933" fmla="*/ 1046761 w 1206042"/>
                <a:gd name="connsiteY29-1934" fmla="*/ 662443 h 2498068"/>
                <a:gd name="connsiteX30-1935" fmla="*/ 1062392 w 1206042"/>
                <a:gd name="connsiteY30-1936" fmla="*/ 638538 h 2498068"/>
                <a:gd name="connsiteX31-1937" fmla="*/ 883564 w 1206042"/>
                <a:gd name="connsiteY31-1938" fmla="*/ 35398 h 2498068"/>
                <a:gd name="connsiteX0-1939" fmla="*/ 883564 w 1206042"/>
                <a:gd name="connsiteY0-1940" fmla="*/ 35398 h 2498068"/>
                <a:gd name="connsiteX1-1941" fmla="*/ 933172 w 1206042"/>
                <a:gd name="connsiteY1-1942" fmla="*/ 46811 h 2498068"/>
                <a:gd name="connsiteX2-1943" fmla="*/ 1051818 w 1206042"/>
                <a:gd name="connsiteY2-1944" fmla="*/ 291457 h 2498068"/>
                <a:gd name="connsiteX3-1945" fmla="*/ 1185134 w 1206042"/>
                <a:gd name="connsiteY3-1946" fmla="*/ 746570 h 2498068"/>
                <a:gd name="connsiteX4-1947" fmla="*/ 1205361 w 1206042"/>
                <a:gd name="connsiteY4-1948" fmla="*/ 1137324 h 2498068"/>
                <a:gd name="connsiteX5-1949" fmla="*/ 1185594 w 1206042"/>
                <a:gd name="connsiteY5-1950" fmla="*/ 1582784 h 2498068"/>
                <a:gd name="connsiteX6-1951" fmla="*/ 1184675 w 1206042"/>
                <a:gd name="connsiteY6-1952" fmla="*/ 1724835 h 2498068"/>
                <a:gd name="connsiteX7-1953" fmla="*/ 1195708 w 1206042"/>
                <a:gd name="connsiteY7-1954" fmla="*/ 2498068 h 2498068"/>
                <a:gd name="connsiteX8-1955" fmla="*/ 0 w 1206042"/>
                <a:gd name="connsiteY8-1956" fmla="*/ 2498068 h 2498068"/>
                <a:gd name="connsiteX9-1957" fmla="*/ 19768 w 1206042"/>
                <a:gd name="connsiteY9-1958" fmla="*/ 2241090 h 2498068"/>
                <a:gd name="connsiteX10-1959" fmla="*/ 44592 w 1206042"/>
                <a:gd name="connsiteY10-1960" fmla="*/ 2024566 h 2498068"/>
                <a:gd name="connsiteX11-1961" fmla="*/ 68497 w 1206042"/>
                <a:gd name="connsiteY11-1962" fmla="*/ 1868264 h 2498068"/>
                <a:gd name="connsiteX12-1963" fmla="*/ 110790 w 1206042"/>
                <a:gd name="connsiteY12-1964" fmla="*/ 1660015 h 2498068"/>
                <a:gd name="connsiteX13-1965" fmla="*/ 144349 w 1206042"/>
                <a:gd name="connsiteY13-1966" fmla="*/ 1560258 h 2498068"/>
                <a:gd name="connsiteX14-1967" fmla="*/ 224799 w 1206042"/>
                <a:gd name="connsiteY14-1968" fmla="*/ 1231105 h 2498068"/>
                <a:gd name="connsiteX15-1969" fmla="*/ 265253 w 1206042"/>
                <a:gd name="connsiteY15-1970" fmla="*/ 939649 h 2498068"/>
                <a:gd name="connsiteX16-1971" fmla="*/ 286400 w 1206042"/>
                <a:gd name="connsiteY16-1972" fmla="*/ 758063 h 2498068"/>
                <a:gd name="connsiteX17-1973" fmla="*/ 309385 w 1206042"/>
                <a:gd name="connsiteY17-1974" fmla="*/ 526828 h 2498068"/>
                <a:gd name="connsiteX18-1975" fmla="*/ 321338 w 1206042"/>
                <a:gd name="connsiteY18-1976" fmla="*/ 390754 h 2498068"/>
                <a:gd name="connsiteX19-1977" fmla="*/ 325016 w 1206042"/>
                <a:gd name="connsiteY19-1978" fmla="*/ 325935 h 2498068"/>
                <a:gd name="connsiteX20-1979" fmla="*/ 328693 w 1206042"/>
                <a:gd name="connsiteY20-1980" fmla="*/ 124122 h 2498068"/>
                <a:gd name="connsiteX21-1981" fmla="*/ 331911 w 1206042"/>
                <a:gd name="connsiteY21-1982" fmla="*/ 70336 h 2498068"/>
                <a:gd name="connsiteX22-1983" fmla="*/ 397650 w 1206042"/>
                <a:gd name="connsiteY22-1984" fmla="*/ 0 h 2498068"/>
                <a:gd name="connsiteX23-1985" fmla="*/ 407304 w 1206042"/>
                <a:gd name="connsiteY23-1986" fmla="*/ 17929 h 2498068"/>
                <a:gd name="connsiteX24-1987" fmla="*/ 410522 w 1206042"/>
                <a:gd name="connsiteY24-1988" fmla="*/ 74013 h 2498068"/>
                <a:gd name="connsiteX25-1989" fmla="*/ 415119 w 1206042"/>
                <a:gd name="connsiteY25-1990" fmla="*/ 255599 h 2498068"/>
                <a:gd name="connsiteX26-1991" fmla="*/ 422474 w 1206042"/>
                <a:gd name="connsiteY26-1992" fmla="*/ 566823 h 2498068"/>
                <a:gd name="connsiteX27-1993" fmla="*/ 424773 w 1206042"/>
                <a:gd name="connsiteY27-1994" fmla="*/ 664282 h 2498068"/>
                <a:gd name="connsiteX28-1995" fmla="*/ 442242 w 1206042"/>
                <a:gd name="connsiteY28-1996" fmla="*/ 683130 h 2498068"/>
                <a:gd name="connsiteX29-1997" fmla="*/ 1046761 w 1206042"/>
                <a:gd name="connsiteY29-1998" fmla="*/ 662443 h 2498068"/>
                <a:gd name="connsiteX30-1999" fmla="*/ 1062392 w 1206042"/>
                <a:gd name="connsiteY30-2000" fmla="*/ 638538 h 2498068"/>
                <a:gd name="connsiteX31-2001" fmla="*/ 883564 w 1206042"/>
                <a:gd name="connsiteY31-2002" fmla="*/ 35398 h 2498068"/>
                <a:gd name="connsiteX0-2003" fmla="*/ 883564 w 1206042"/>
                <a:gd name="connsiteY0-2004" fmla="*/ 35398 h 2498068"/>
                <a:gd name="connsiteX1-2005" fmla="*/ 933172 w 1206042"/>
                <a:gd name="connsiteY1-2006" fmla="*/ 46811 h 2498068"/>
                <a:gd name="connsiteX2-2007" fmla="*/ 1051818 w 1206042"/>
                <a:gd name="connsiteY2-2008" fmla="*/ 291457 h 2498068"/>
                <a:gd name="connsiteX3-2009" fmla="*/ 1185134 w 1206042"/>
                <a:gd name="connsiteY3-2010" fmla="*/ 746570 h 2498068"/>
                <a:gd name="connsiteX4-2011" fmla="*/ 1205361 w 1206042"/>
                <a:gd name="connsiteY4-2012" fmla="*/ 1137324 h 2498068"/>
                <a:gd name="connsiteX5-2013" fmla="*/ 1185594 w 1206042"/>
                <a:gd name="connsiteY5-2014" fmla="*/ 1582784 h 2498068"/>
                <a:gd name="connsiteX6-2015" fmla="*/ 1184675 w 1206042"/>
                <a:gd name="connsiteY6-2016" fmla="*/ 1724835 h 2498068"/>
                <a:gd name="connsiteX7-2017" fmla="*/ 1195708 w 1206042"/>
                <a:gd name="connsiteY7-2018" fmla="*/ 2498068 h 2498068"/>
                <a:gd name="connsiteX8-2019" fmla="*/ 0 w 1206042"/>
                <a:gd name="connsiteY8-2020" fmla="*/ 2498068 h 2498068"/>
                <a:gd name="connsiteX9-2021" fmla="*/ 19768 w 1206042"/>
                <a:gd name="connsiteY9-2022" fmla="*/ 2241090 h 2498068"/>
                <a:gd name="connsiteX10-2023" fmla="*/ 44592 w 1206042"/>
                <a:gd name="connsiteY10-2024" fmla="*/ 2024566 h 2498068"/>
                <a:gd name="connsiteX11-2025" fmla="*/ 68497 w 1206042"/>
                <a:gd name="connsiteY11-2026" fmla="*/ 1868264 h 2498068"/>
                <a:gd name="connsiteX12-2027" fmla="*/ 110790 w 1206042"/>
                <a:gd name="connsiteY12-2028" fmla="*/ 1660015 h 2498068"/>
                <a:gd name="connsiteX13-2029" fmla="*/ 144349 w 1206042"/>
                <a:gd name="connsiteY13-2030" fmla="*/ 1560258 h 2498068"/>
                <a:gd name="connsiteX14-2031" fmla="*/ 224799 w 1206042"/>
                <a:gd name="connsiteY14-2032" fmla="*/ 1231105 h 2498068"/>
                <a:gd name="connsiteX15-2033" fmla="*/ 265253 w 1206042"/>
                <a:gd name="connsiteY15-2034" fmla="*/ 939649 h 2498068"/>
                <a:gd name="connsiteX16-2035" fmla="*/ 286400 w 1206042"/>
                <a:gd name="connsiteY16-2036" fmla="*/ 758063 h 2498068"/>
                <a:gd name="connsiteX17-2037" fmla="*/ 309385 w 1206042"/>
                <a:gd name="connsiteY17-2038" fmla="*/ 526828 h 2498068"/>
                <a:gd name="connsiteX18-2039" fmla="*/ 321338 w 1206042"/>
                <a:gd name="connsiteY18-2040" fmla="*/ 390754 h 2498068"/>
                <a:gd name="connsiteX19-2041" fmla="*/ 325016 w 1206042"/>
                <a:gd name="connsiteY19-2042" fmla="*/ 325935 h 2498068"/>
                <a:gd name="connsiteX20-2043" fmla="*/ 328693 w 1206042"/>
                <a:gd name="connsiteY20-2044" fmla="*/ 124122 h 2498068"/>
                <a:gd name="connsiteX21-2045" fmla="*/ 331911 w 1206042"/>
                <a:gd name="connsiteY21-2046" fmla="*/ 70336 h 2498068"/>
                <a:gd name="connsiteX22-2047" fmla="*/ 397650 w 1206042"/>
                <a:gd name="connsiteY22-2048" fmla="*/ 0 h 2498068"/>
                <a:gd name="connsiteX23-2049" fmla="*/ 410522 w 1206042"/>
                <a:gd name="connsiteY23-2050" fmla="*/ 74013 h 2498068"/>
                <a:gd name="connsiteX24-2051" fmla="*/ 415119 w 1206042"/>
                <a:gd name="connsiteY24-2052" fmla="*/ 255599 h 2498068"/>
                <a:gd name="connsiteX25-2053" fmla="*/ 422474 w 1206042"/>
                <a:gd name="connsiteY25-2054" fmla="*/ 566823 h 2498068"/>
                <a:gd name="connsiteX26-2055" fmla="*/ 424773 w 1206042"/>
                <a:gd name="connsiteY26-2056" fmla="*/ 664282 h 2498068"/>
                <a:gd name="connsiteX27-2057" fmla="*/ 442242 w 1206042"/>
                <a:gd name="connsiteY27-2058" fmla="*/ 683130 h 2498068"/>
                <a:gd name="connsiteX28-2059" fmla="*/ 1046761 w 1206042"/>
                <a:gd name="connsiteY28-2060" fmla="*/ 662443 h 2498068"/>
                <a:gd name="connsiteX29-2061" fmla="*/ 1062392 w 1206042"/>
                <a:gd name="connsiteY29-2062" fmla="*/ 638538 h 2498068"/>
                <a:gd name="connsiteX30-2063" fmla="*/ 883564 w 1206042"/>
                <a:gd name="connsiteY30-2064" fmla="*/ 35398 h 2498068"/>
                <a:gd name="connsiteX0-2065" fmla="*/ 883564 w 1206042"/>
                <a:gd name="connsiteY0-2066" fmla="*/ 35398 h 2498068"/>
                <a:gd name="connsiteX1-2067" fmla="*/ 933172 w 1206042"/>
                <a:gd name="connsiteY1-2068" fmla="*/ 46811 h 2498068"/>
                <a:gd name="connsiteX2-2069" fmla="*/ 1051818 w 1206042"/>
                <a:gd name="connsiteY2-2070" fmla="*/ 291457 h 2498068"/>
                <a:gd name="connsiteX3-2071" fmla="*/ 1185134 w 1206042"/>
                <a:gd name="connsiteY3-2072" fmla="*/ 746570 h 2498068"/>
                <a:gd name="connsiteX4-2073" fmla="*/ 1205361 w 1206042"/>
                <a:gd name="connsiteY4-2074" fmla="*/ 1137324 h 2498068"/>
                <a:gd name="connsiteX5-2075" fmla="*/ 1185594 w 1206042"/>
                <a:gd name="connsiteY5-2076" fmla="*/ 1582784 h 2498068"/>
                <a:gd name="connsiteX6-2077" fmla="*/ 1184675 w 1206042"/>
                <a:gd name="connsiteY6-2078" fmla="*/ 1724835 h 2498068"/>
                <a:gd name="connsiteX7-2079" fmla="*/ 1195708 w 1206042"/>
                <a:gd name="connsiteY7-2080" fmla="*/ 2498068 h 2498068"/>
                <a:gd name="connsiteX8-2081" fmla="*/ 0 w 1206042"/>
                <a:gd name="connsiteY8-2082" fmla="*/ 2498068 h 2498068"/>
                <a:gd name="connsiteX9-2083" fmla="*/ 19768 w 1206042"/>
                <a:gd name="connsiteY9-2084" fmla="*/ 2241090 h 2498068"/>
                <a:gd name="connsiteX10-2085" fmla="*/ 44592 w 1206042"/>
                <a:gd name="connsiteY10-2086" fmla="*/ 2024566 h 2498068"/>
                <a:gd name="connsiteX11-2087" fmla="*/ 68497 w 1206042"/>
                <a:gd name="connsiteY11-2088" fmla="*/ 1868264 h 2498068"/>
                <a:gd name="connsiteX12-2089" fmla="*/ 110790 w 1206042"/>
                <a:gd name="connsiteY12-2090" fmla="*/ 1660015 h 2498068"/>
                <a:gd name="connsiteX13-2091" fmla="*/ 144349 w 1206042"/>
                <a:gd name="connsiteY13-2092" fmla="*/ 1560258 h 2498068"/>
                <a:gd name="connsiteX14-2093" fmla="*/ 224799 w 1206042"/>
                <a:gd name="connsiteY14-2094" fmla="*/ 1231105 h 2498068"/>
                <a:gd name="connsiteX15-2095" fmla="*/ 265253 w 1206042"/>
                <a:gd name="connsiteY15-2096" fmla="*/ 939649 h 2498068"/>
                <a:gd name="connsiteX16-2097" fmla="*/ 286400 w 1206042"/>
                <a:gd name="connsiteY16-2098" fmla="*/ 758063 h 2498068"/>
                <a:gd name="connsiteX17-2099" fmla="*/ 309385 w 1206042"/>
                <a:gd name="connsiteY17-2100" fmla="*/ 526828 h 2498068"/>
                <a:gd name="connsiteX18-2101" fmla="*/ 321338 w 1206042"/>
                <a:gd name="connsiteY18-2102" fmla="*/ 390754 h 2498068"/>
                <a:gd name="connsiteX19-2103" fmla="*/ 325016 w 1206042"/>
                <a:gd name="connsiteY19-2104" fmla="*/ 325935 h 2498068"/>
                <a:gd name="connsiteX20-2105" fmla="*/ 328693 w 1206042"/>
                <a:gd name="connsiteY20-2106" fmla="*/ 124122 h 2498068"/>
                <a:gd name="connsiteX21-2107" fmla="*/ 331911 w 1206042"/>
                <a:gd name="connsiteY21-2108" fmla="*/ 70336 h 2498068"/>
                <a:gd name="connsiteX22-2109" fmla="*/ 397650 w 1206042"/>
                <a:gd name="connsiteY22-2110" fmla="*/ 0 h 2498068"/>
                <a:gd name="connsiteX23-2111" fmla="*/ 415119 w 1206042"/>
                <a:gd name="connsiteY23-2112" fmla="*/ 255599 h 2498068"/>
                <a:gd name="connsiteX24-2113" fmla="*/ 422474 w 1206042"/>
                <a:gd name="connsiteY24-2114" fmla="*/ 566823 h 2498068"/>
                <a:gd name="connsiteX25-2115" fmla="*/ 424773 w 1206042"/>
                <a:gd name="connsiteY25-2116" fmla="*/ 664282 h 2498068"/>
                <a:gd name="connsiteX26-2117" fmla="*/ 442242 w 1206042"/>
                <a:gd name="connsiteY26-2118" fmla="*/ 683130 h 2498068"/>
                <a:gd name="connsiteX27-2119" fmla="*/ 1046761 w 1206042"/>
                <a:gd name="connsiteY27-2120" fmla="*/ 662443 h 2498068"/>
                <a:gd name="connsiteX28-2121" fmla="*/ 1062392 w 1206042"/>
                <a:gd name="connsiteY28-2122" fmla="*/ 638538 h 2498068"/>
                <a:gd name="connsiteX29-2123" fmla="*/ 883564 w 1206042"/>
                <a:gd name="connsiteY29-2124" fmla="*/ 35398 h 2498068"/>
                <a:gd name="connsiteX0-2125" fmla="*/ 883564 w 1206042"/>
                <a:gd name="connsiteY0-2126" fmla="*/ 35398 h 2498068"/>
                <a:gd name="connsiteX1-2127" fmla="*/ 933172 w 1206042"/>
                <a:gd name="connsiteY1-2128" fmla="*/ 46811 h 2498068"/>
                <a:gd name="connsiteX2-2129" fmla="*/ 1051818 w 1206042"/>
                <a:gd name="connsiteY2-2130" fmla="*/ 291457 h 2498068"/>
                <a:gd name="connsiteX3-2131" fmla="*/ 1185134 w 1206042"/>
                <a:gd name="connsiteY3-2132" fmla="*/ 746570 h 2498068"/>
                <a:gd name="connsiteX4-2133" fmla="*/ 1205361 w 1206042"/>
                <a:gd name="connsiteY4-2134" fmla="*/ 1137324 h 2498068"/>
                <a:gd name="connsiteX5-2135" fmla="*/ 1185594 w 1206042"/>
                <a:gd name="connsiteY5-2136" fmla="*/ 1582784 h 2498068"/>
                <a:gd name="connsiteX6-2137" fmla="*/ 1184675 w 1206042"/>
                <a:gd name="connsiteY6-2138" fmla="*/ 1724835 h 2498068"/>
                <a:gd name="connsiteX7-2139" fmla="*/ 1195708 w 1206042"/>
                <a:gd name="connsiteY7-2140" fmla="*/ 2498068 h 2498068"/>
                <a:gd name="connsiteX8-2141" fmla="*/ 0 w 1206042"/>
                <a:gd name="connsiteY8-2142" fmla="*/ 2498068 h 2498068"/>
                <a:gd name="connsiteX9-2143" fmla="*/ 19768 w 1206042"/>
                <a:gd name="connsiteY9-2144" fmla="*/ 2241090 h 2498068"/>
                <a:gd name="connsiteX10-2145" fmla="*/ 44592 w 1206042"/>
                <a:gd name="connsiteY10-2146" fmla="*/ 2024566 h 2498068"/>
                <a:gd name="connsiteX11-2147" fmla="*/ 68497 w 1206042"/>
                <a:gd name="connsiteY11-2148" fmla="*/ 1868264 h 2498068"/>
                <a:gd name="connsiteX12-2149" fmla="*/ 110790 w 1206042"/>
                <a:gd name="connsiteY12-2150" fmla="*/ 1660015 h 2498068"/>
                <a:gd name="connsiteX13-2151" fmla="*/ 144349 w 1206042"/>
                <a:gd name="connsiteY13-2152" fmla="*/ 1560258 h 2498068"/>
                <a:gd name="connsiteX14-2153" fmla="*/ 224799 w 1206042"/>
                <a:gd name="connsiteY14-2154" fmla="*/ 1231105 h 2498068"/>
                <a:gd name="connsiteX15-2155" fmla="*/ 265253 w 1206042"/>
                <a:gd name="connsiteY15-2156" fmla="*/ 939649 h 2498068"/>
                <a:gd name="connsiteX16-2157" fmla="*/ 286400 w 1206042"/>
                <a:gd name="connsiteY16-2158" fmla="*/ 758063 h 2498068"/>
                <a:gd name="connsiteX17-2159" fmla="*/ 309385 w 1206042"/>
                <a:gd name="connsiteY17-2160" fmla="*/ 526828 h 2498068"/>
                <a:gd name="connsiteX18-2161" fmla="*/ 321338 w 1206042"/>
                <a:gd name="connsiteY18-2162" fmla="*/ 390754 h 2498068"/>
                <a:gd name="connsiteX19-2163" fmla="*/ 325016 w 1206042"/>
                <a:gd name="connsiteY19-2164" fmla="*/ 325935 h 2498068"/>
                <a:gd name="connsiteX20-2165" fmla="*/ 328693 w 1206042"/>
                <a:gd name="connsiteY20-2166" fmla="*/ 124122 h 2498068"/>
                <a:gd name="connsiteX21-2167" fmla="*/ 331911 w 1206042"/>
                <a:gd name="connsiteY21-2168" fmla="*/ 70336 h 2498068"/>
                <a:gd name="connsiteX22-2169" fmla="*/ 397650 w 1206042"/>
                <a:gd name="connsiteY22-2170" fmla="*/ 0 h 2498068"/>
                <a:gd name="connsiteX23-2171" fmla="*/ 415119 w 1206042"/>
                <a:gd name="connsiteY23-2172" fmla="*/ 255599 h 2498068"/>
                <a:gd name="connsiteX24-2173" fmla="*/ 424773 w 1206042"/>
                <a:gd name="connsiteY24-2174" fmla="*/ 664282 h 2498068"/>
                <a:gd name="connsiteX25-2175" fmla="*/ 442242 w 1206042"/>
                <a:gd name="connsiteY25-2176" fmla="*/ 683130 h 2498068"/>
                <a:gd name="connsiteX26-2177" fmla="*/ 1046761 w 1206042"/>
                <a:gd name="connsiteY26-2178" fmla="*/ 662443 h 2498068"/>
                <a:gd name="connsiteX27-2179" fmla="*/ 1062392 w 1206042"/>
                <a:gd name="connsiteY27-2180" fmla="*/ 638538 h 2498068"/>
                <a:gd name="connsiteX28-2181" fmla="*/ 883564 w 1206042"/>
                <a:gd name="connsiteY28-2182" fmla="*/ 35398 h 2498068"/>
                <a:gd name="connsiteX0-2183" fmla="*/ 883564 w 1206042"/>
                <a:gd name="connsiteY0-2184" fmla="*/ 35398 h 2498068"/>
                <a:gd name="connsiteX1-2185" fmla="*/ 933172 w 1206042"/>
                <a:gd name="connsiteY1-2186" fmla="*/ 46811 h 2498068"/>
                <a:gd name="connsiteX2-2187" fmla="*/ 1051818 w 1206042"/>
                <a:gd name="connsiteY2-2188" fmla="*/ 291457 h 2498068"/>
                <a:gd name="connsiteX3-2189" fmla="*/ 1185134 w 1206042"/>
                <a:gd name="connsiteY3-2190" fmla="*/ 746570 h 2498068"/>
                <a:gd name="connsiteX4-2191" fmla="*/ 1205361 w 1206042"/>
                <a:gd name="connsiteY4-2192" fmla="*/ 1137324 h 2498068"/>
                <a:gd name="connsiteX5-2193" fmla="*/ 1185594 w 1206042"/>
                <a:gd name="connsiteY5-2194" fmla="*/ 1582784 h 2498068"/>
                <a:gd name="connsiteX6-2195" fmla="*/ 1184675 w 1206042"/>
                <a:gd name="connsiteY6-2196" fmla="*/ 1724835 h 2498068"/>
                <a:gd name="connsiteX7-2197" fmla="*/ 1195708 w 1206042"/>
                <a:gd name="connsiteY7-2198" fmla="*/ 2498068 h 2498068"/>
                <a:gd name="connsiteX8-2199" fmla="*/ 0 w 1206042"/>
                <a:gd name="connsiteY8-2200" fmla="*/ 2498068 h 2498068"/>
                <a:gd name="connsiteX9-2201" fmla="*/ 19768 w 1206042"/>
                <a:gd name="connsiteY9-2202" fmla="*/ 2241090 h 2498068"/>
                <a:gd name="connsiteX10-2203" fmla="*/ 44592 w 1206042"/>
                <a:gd name="connsiteY10-2204" fmla="*/ 2024566 h 2498068"/>
                <a:gd name="connsiteX11-2205" fmla="*/ 68497 w 1206042"/>
                <a:gd name="connsiteY11-2206" fmla="*/ 1868264 h 2498068"/>
                <a:gd name="connsiteX12-2207" fmla="*/ 110790 w 1206042"/>
                <a:gd name="connsiteY12-2208" fmla="*/ 1660015 h 2498068"/>
                <a:gd name="connsiteX13-2209" fmla="*/ 144349 w 1206042"/>
                <a:gd name="connsiteY13-2210" fmla="*/ 1560258 h 2498068"/>
                <a:gd name="connsiteX14-2211" fmla="*/ 224799 w 1206042"/>
                <a:gd name="connsiteY14-2212" fmla="*/ 1231105 h 2498068"/>
                <a:gd name="connsiteX15-2213" fmla="*/ 265253 w 1206042"/>
                <a:gd name="connsiteY15-2214" fmla="*/ 939649 h 2498068"/>
                <a:gd name="connsiteX16-2215" fmla="*/ 286400 w 1206042"/>
                <a:gd name="connsiteY16-2216" fmla="*/ 758063 h 2498068"/>
                <a:gd name="connsiteX17-2217" fmla="*/ 309385 w 1206042"/>
                <a:gd name="connsiteY17-2218" fmla="*/ 526828 h 2498068"/>
                <a:gd name="connsiteX18-2219" fmla="*/ 321338 w 1206042"/>
                <a:gd name="connsiteY18-2220" fmla="*/ 390754 h 2498068"/>
                <a:gd name="connsiteX19-2221" fmla="*/ 328693 w 1206042"/>
                <a:gd name="connsiteY19-2222" fmla="*/ 124122 h 2498068"/>
                <a:gd name="connsiteX20-2223" fmla="*/ 331911 w 1206042"/>
                <a:gd name="connsiteY20-2224" fmla="*/ 70336 h 2498068"/>
                <a:gd name="connsiteX21-2225" fmla="*/ 397650 w 1206042"/>
                <a:gd name="connsiteY21-2226" fmla="*/ 0 h 2498068"/>
                <a:gd name="connsiteX22-2227" fmla="*/ 415119 w 1206042"/>
                <a:gd name="connsiteY22-2228" fmla="*/ 255599 h 2498068"/>
                <a:gd name="connsiteX23-2229" fmla="*/ 424773 w 1206042"/>
                <a:gd name="connsiteY23-2230" fmla="*/ 664282 h 2498068"/>
                <a:gd name="connsiteX24-2231" fmla="*/ 442242 w 1206042"/>
                <a:gd name="connsiteY24-2232" fmla="*/ 683130 h 2498068"/>
                <a:gd name="connsiteX25-2233" fmla="*/ 1046761 w 1206042"/>
                <a:gd name="connsiteY25-2234" fmla="*/ 662443 h 2498068"/>
                <a:gd name="connsiteX26-2235" fmla="*/ 1062392 w 1206042"/>
                <a:gd name="connsiteY26-2236" fmla="*/ 638538 h 2498068"/>
                <a:gd name="connsiteX27-2237" fmla="*/ 883564 w 1206042"/>
                <a:gd name="connsiteY27-2238" fmla="*/ 35398 h 2498068"/>
                <a:gd name="connsiteX0-2239" fmla="*/ 883564 w 1206042"/>
                <a:gd name="connsiteY0-2240" fmla="*/ 35398 h 2498068"/>
                <a:gd name="connsiteX1-2241" fmla="*/ 933172 w 1206042"/>
                <a:gd name="connsiteY1-2242" fmla="*/ 46811 h 2498068"/>
                <a:gd name="connsiteX2-2243" fmla="*/ 1051818 w 1206042"/>
                <a:gd name="connsiteY2-2244" fmla="*/ 291457 h 2498068"/>
                <a:gd name="connsiteX3-2245" fmla="*/ 1185134 w 1206042"/>
                <a:gd name="connsiteY3-2246" fmla="*/ 746570 h 2498068"/>
                <a:gd name="connsiteX4-2247" fmla="*/ 1205361 w 1206042"/>
                <a:gd name="connsiteY4-2248" fmla="*/ 1137324 h 2498068"/>
                <a:gd name="connsiteX5-2249" fmla="*/ 1185594 w 1206042"/>
                <a:gd name="connsiteY5-2250" fmla="*/ 1582784 h 2498068"/>
                <a:gd name="connsiteX6-2251" fmla="*/ 1184675 w 1206042"/>
                <a:gd name="connsiteY6-2252" fmla="*/ 1724835 h 2498068"/>
                <a:gd name="connsiteX7-2253" fmla="*/ 1195708 w 1206042"/>
                <a:gd name="connsiteY7-2254" fmla="*/ 2498068 h 2498068"/>
                <a:gd name="connsiteX8-2255" fmla="*/ 0 w 1206042"/>
                <a:gd name="connsiteY8-2256" fmla="*/ 2498068 h 2498068"/>
                <a:gd name="connsiteX9-2257" fmla="*/ 19768 w 1206042"/>
                <a:gd name="connsiteY9-2258" fmla="*/ 2241090 h 2498068"/>
                <a:gd name="connsiteX10-2259" fmla="*/ 44592 w 1206042"/>
                <a:gd name="connsiteY10-2260" fmla="*/ 2024566 h 2498068"/>
                <a:gd name="connsiteX11-2261" fmla="*/ 68497 w 1206042"/>
                <a:gd name="connsiteY11-2262" fmla="*/ 1868264 h 2498068"/>
                <a:gd name="connsiteX12-2263" fmla="*/ 110790 w 1206042"/>
                <a:gd name="connsiteY12-2264" fmla="*/ 1660015 h 2498068"/>
                <a:gd name="connsiteX13-2265" fmla="*/ 144349 w 1206042"/>
                <a:gd name="connsiteY13-2266" fmla="*/ 1560258 h 2498068"/>
                <a:gd name="connsiteX14-2267" fmla="*/ 224799 w 1206042"/>
                <a:gd name="connsiteY14-2268" fmla="*/ 1231105 h 2498068"/>
                <a:gd name="connsiteX15-2269" fmla="*/ 265253 w 1206042"/>
                <a:gd name="connsiteY15-2270" fmla="*/ 939649 h 2498068"/>
                <a:gd name="connsiteX16-2271" fmla="*/ 286400 w 1206042"/>
                <a:gd name="connsiteY16-2272" fmla="*/ 758063 h 2498068"/>
                <a:gd name="connsiteX17-2273" fmla="*/ 321338 w 1206042"/>
                <a:gd name="connsiteY17-2274" fmla="*/ 390754 h 2498068"/>
                <a:gd name="connsiteX18-2275" fmla="*/ 328693 w 1206042"/>
                <a:gd name="connsiteY18-2276" fmla="*/ 124122 h 2498068"/>
                <a:gd name="connsiteX19-2277" fmla="*/ 331911 w 1206042"/>
                <a:gd name="connsiteY19-2278" fmla="*/ 70336 h 2498068"/>
                <a:gd name="connsiteX20-2279" fmla="*/ 397650 w 1206042"/>
                <a:gd name="connsiteY20-2280" fmla="*/ 0 h 2498068"/>
                <a:gd name="connsiteX21-2281" fmla="*/ 415119 w 1206042"/>
                <a:gd name="connsiteY21-2282" fmla="*/ 255599 h 2498068"/>
                <a:gd name="connsiteX22-2283" fmla="*/ 424773 w 1206042"/>
                <a:gd name="connsiteY22-2284" fmla="*/ 664282 h 2498068"/>
                <a:gd name="connsiteX23-2285" fmla="*/ 442242 w 1206042"/>
                <a:gd name="connsiteY23-2286" fmla="*/ 683130 h 2498068"/>
                <a:gd name="connsiteX24-2287" fmla="*/ 1046761 w 1206042"/>
                <a:gd name="connsiteY24-2288" fmla="*/ 662443 h 2498068"/>
                <a:gd name="connsiteX25-2289" fmla="*/ 1062392 w 1206042"/>
                <a:gd name="connsiteY25-2290" fmla="*/ 638538 h 2498068"/>
                <a:gd name="connsiteX26-2291" fmla="*/ 883564 w 1206042"/>
                <a:gd name="connsiteY26-2292" fmla="*/ 35398 h 2498068"/>
                <a:gd name="connsiteX0-2293" fmla="*/ 883564 w 1206042"/>
                <a:gd name="connsiteY0-2294" fmla="*/ 35398 h 2498068"/>
                <a:gd name="connsiteX1-2295" fmla="*/ 933172 w 1206042"/>
                <a:gd name="connsiteY1-2296" fmla="*/ 46811 h 2498068"/>
                <a:gd name="connsiteX2-2297" fmla="*/ 1051818 w 1206042"/>
                <a:gd name="connsiteY2-2298" fmla="*/ 291457 h 2498068"/>
                <a:gd name="connsiteX3-2299" fmla="*/ 1185134 w 1206042"/>
                <a:gd name="connsiteY3-2300" fmla="*/ 746570 h 2498068"/>
                <a:gd name="connsiteX4-2301" fmla="*/ 1205361 w 1206042"/>
                <a:gd name="connsiteY4-2302" fmla="*/ 1137324 h 2498068"/>
                <a:gd name="connsiteX5-2303" fmla="*/ 1185594 w 1206042"/>
                <a:gd name="connsiteY5-2304" fmla="*/ 1582784 h 2498068"/>
                <a:gd name="connsiteX6-2305" fmla="*/ 1184675 w 1206042"/>
                <a:gd name="connsiteY6-2306" fmla="*/ 1724835 h 2498068"/>
                <a:gd name="connsiteX7-2307" fmla="*/ 1195708 w 1206042"/>
                <a:gd name="connsiteY7-2308" fmla="*/ 2498068 h 2498068"/>
                <a:gd name="connsiteX8-2309" fmla="*/ 0 w 1206042"/>
                <a:gd name="connsiteY8-2310" fmla="*/ 2498068 h 2498068"/>
                <a:gd name="connsiteX9-2311" fmla="*/ 19768 w 1206042"/>
                <a:gd name="connsiteY9-2312" fmla="*/ 2241090 h 2498068"/>
                <a:gd name="connsiteX10-2313" fmla="*/ 44592 w 1206042"/>
                <a:gd name="connsiteY10-2314" fmla="*/ 2024566 h 2498068"/>
                <a:gd name="connsiteX11-2315" fmla="*/ 68497 w 1206042"/>
                <a:gd name="connsiteY11-2316" fmla="*/ 1868264 h 2498068"/>
                <a:gd name="connsiteX12-2317" fmla="*/ 110790 w 1206042"/>
                <a:gd name="connsiteY12-2318" fmla="*/ 1660015 h 2498068"/>
                <a:gd name="connsiteX13-2319" fmla="*/ 144349 w 1206042"/>
                <a:gd name="connsiteY13-2320" fmla="*/ 1560258 h 2498068"/>
                <a:gd name="connsiteX14-2321" fmla="*/ 224799 w 1206042"/>
                <a:gd name="connsiteY14-2322" fmla="*/ 1231105 h 2498068"/>
                <a:gd name="connsiteX15-2323" fmla="*/ 286400 w 1206042"/>
                <a:gd name="connsiteY15-2324" fmla="*/ 758063 h 2498068"/>
                <a:gd name="connsiteX16-2325" fmla="*/ 321338 w 1206042"/>
                <a:gd name="connsiteY16-2326" fmla="*/ 390754 h 2498068"/>
                <a:gd name="connsiteX17-2327" fmla="*/ 328693 w 1206042"/>
                <a:gd name="connsiteY17-2328" fmla="*/ 124122 h 2498068"/>
                <a:gd name="connsiteX18-2329" fmla="*/ 331911 w 1206042"/>
                <a:gd name="connsiteY18-2330" fmla="*/ 70336 h 2498068"/>
                <a:gd name="connsiteX19-2331" fmla="*/ 397650 w 1206042"/>
                <a:gd name="connsiteY19-2332" fmla="*/ 0 h 2498068"/>
                <a:gd name="connsiteX20-2333" fmla="*/ 415119 w 1206042"/>
                <a:gd name="connsiteY20-2334" fmla="*/ 255599 h 2498068"/>
                <a:gd name="connsiteX21-2335" fmla="*/ 424773 w 1206042"/>
                <a:gd name="connsiteY21-2336" fmla="*/ 664282 h 2498068"/>
                <a:gd name="connsiteX22-2337" fmla="*/ 442242 w 1206042"/>
                <a:gd name="connsiteY22-2338" fmla="*/ 683130 h 2498068"/>
                <a:gd name="connsiteX23-2339" fmla="*/ 1046761 w 1206042"/>
                <a:gd name="connsiteY23-2340" fmla="*/ 662443 h 2498068"/>
                <a:gd name="connsiteX24-2341" fmla="*/ 1062392 w 1206042"/>
                <a:gd name="connsiteY24-2342" fmla="*/ 638538 h 2498068"/>
                <a:gd name="connsiteX25-2343" fmla="*/ 883564 w 1206042"/>
                <a:gd name="connsiteY25-2344" fmla="*/ 35398 h 2498068"/>
                <a:gd name="connsiteX0-2345" fmla="*/ 883564 w 1206042"/>
                <a:gd name="connsiteY0-2346" fmla="*/ 35398 h 2498068"/>
                <a:gd name="connsiteX1-2347" fmla="*/ 933172 w 1206042"/>
                <a:gd name="connsiteY1-2348" fmla="*/ 46811 h 2498068"/>
                <a:gd name="connsiteX2-2349" fmla="*/ 1051818 w 1206042"/>
                <a:gd name="connsiteY2-2350" fmla="*/ 291457 h 2498068"/>
                <a:gd name="connsiteX3-2351" fmla="*/ 1185134 w 1206042"/>
                <a:gd name="connsiteY3-2352" fmla="*/ 746570 h 2498068"/>
                <a:gd name="connsiteX4-2353" fmla="*/ 1205361 w 1206042"/>
                <a:gd name="connsiteY4-2354" fmla="*/ 1137324 h 2498068"/>
                <a:gd name="connsiteX5-2355" fmla="*/ 1185594 w 1206042"/>
                <a:gd name="connsiteY5-2356" fmla="*/ 1582784 h 2498068"/>
                <a:gd name="connsiteX6-2357" fmla="*/ 1184675 w 1206042"/>
                <a:gd name="connsiteY6-2358" fmla="*/ 1724835 h 2498068"/>
                <a:gd name="connsiteX7-2359" fmla="*/ 1195708 w 1206042"/>
                <a:gd name="connsiteY7-2360" fmla="*/ 2498068 h 2498068"/>
                <a:gd name="connsiteX8-2361" fmla="*/ 0 w 1206042"/>
                <a:gd name="connsiteY8-2362" fmla="*/ 2498068 h 2498068"/>
                <a:gd name="connsiteX9-2363" fmla="*/ 19768 w 1206042"/>
                <a:gd name="connsiteY9-2364" fmla="*/ 2241090 h 2498068"/>
                <a:gd name="connsiteX10-2365" fmla="*/ 44592 w 1206042"/>
                <a:gd name="connsiteY10-2366" fmla="*/ 2024566 h 2498068"/>
                <a:gd name="connsiteX11-2367" fmla="*/ 68497 w 1206042"/>
                <a:gd name="connsiteY11-2368" fmla="*/ 1868264 h 2498068"/>
                <a:gd name="connsiteX12-2369" fmla="*/ 110790 w 1206042"/>
                <a:gd name="connsiteY12-2370" fmla="*/ 1660015 h 2498068"/>
                <a:gd name="connsiteX13-2371" fmla="*/ 144349 w 1206042"/>
                <a:gd name="connsiteY13-2372" fmla="*/ 1560258 h 2498068"/>
                <a:gd name="connsiteX14-2373" fmla="*/ 224799 w 1206042"/>
                <a:gd name="connsiteY14-2374" fmla="*/ 1231105 h 2498068"/>
                <a:gd name="connsiteX15-2375" fmla="*/ 286400 w 1206042"/>
                <a:gd name="connsiteY15-2376" fmla="*/ 758063 h 2498068"/>
                <a:gd name="connsiteX16-2377" fmla="*/ 321338 w 1206042"/>
                <a:gd name="connsiteY16-2378" fmla="*/ 390754 h 2498068"/>
                <a:gd name="connsiteX17-2379" fmla="*/ 328693 w 1206042"/>
                <a:gd name="connsiteY17-2380" fmla="*/ 124122 h 2498068"/>
                <a:gd name="connsiteX18-2381" fmla="*/ 331911 w 1206042"/>
                <a:gd name="connsiteY18-2382" fmla="*/ 70336 h 2498068"/>
                <a:gd name="connsiteX19-2383" fmla="*/ 397650 w 1206042"/>
                <a:gd name="connsiteY19-2384" fmla="*/ 0 h 2498068"/>
                <a:gd name="connsiteX20-2385" fmla="*/ 415119 w 1206042"/>
                <a:gd name="connsiteY20-2386" fmla="*/ 255599 h 2498068"/>
                <a:gd name="connsiteX21-2387" fmla="*/ 424773 w 1206042"/>
                <a:gd name="connsiteY21-2388" fmla="*/ 664282 h 2498068"/>
                <a:gd name="connsiteX22-2389" fmla="*/ 442242 w 1206042"/>
                <a:gd name="connsiteY22-2390" fmla="*/ 683130 h 2498068"/>
                <a:gd name="connsiteX23-2391" fmla="*/ 1046761 w 1206042"/>
                <a:gd name="connsiteY23-2392" fmla="*/ 662443 h 2498068"/>
                <a:gd name="connsiteX24-2393" fmla="*/ 1062392 w 1206042"/>
                <a:gd name="connsiteY24-2394" fmla="*/ 638538 h 2498068"/>
                <a:gd name="connsiteX25-2395" fmla="*/ 883564 w 1206042"/>
                <a:gd name="connsiteY25-2396" fmla="*/ 35398 h 2498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-1" fmla="*/ 564782 w 621373"/>
                <a:gd name="connsiteY0-2" fmla="*/ 229578 h 950116"/>
                <a:gd name="connsiteX1-3" fmla="*/ 590526 w 621373"/>
                <a:gd name="connsiteY1-4" fmla="*/ 217166 h 950116"/>
                <a:gd name="connsiteX2-5" fmla="*/ 610294 w 621373"/>
                <a:gd name="connsiteY2-6" fmla="*/ 246127 h 950116"/>
                <a:gd name="connsiteX3-7" fmla="*/ 621326 w 621373"/>
                <a:gd name="connsiteY3-8" fmla="*/ 321980 h 950116"/>
                <a:gd name="connsiteX4-9" fmla="*/ 608914 w 621373"/>
                <a:gd name="connsiteY4-10" fmla="*/ 428173 h 950116"/>
                <a:gd name="connsiteX5-11" fmla="*/ 586388 w 621373"/>
                <a:gd name="connsiteY5-12" fmla="*/ 448400 h 950116"/>
                <a:gd name="connsiteX6-13" fmla="*/ 574896 w 621373"/>
                <a:gd name="connsiteY6-14" fmla="*/ 463111 h 950116"/>
                <a:gd name="connsiteX7-15" fmla="*/ 574896 w 621373"/>
                <a:gd name="connsiteY7-16" fmla="*/ 490234 h 950116"/>
                <a:gd name="connsiteX8-17" fmla="*/ 560645 w 621373"/>
                <a:gd name="connsiteY8-18" fmla="*/ 593209 h 950116"/>
                <a:gd name="connsiteX9-19" fmla="*/ 545015 w 621373"/>
                <a:gd name="connsiteY9-20" fmla="*/ 618953 h 950116"/>
                <a:gd name="connsiteX10-21" fmla="*/ 541796 w 621373"/>
                <a:gd name="connsiteY10-22" fmla="*/ 629986 h 950116"/>
                <a:gd name="connsiteX11-23" fmla="*/ 547773 w 621373"/>
                <a:gd name="connsiteY11-24" fmla="*/ 734340 h 950116"/>
                <a:gd name="connsiteX12-25" fmla="*/ 553749 w 621373"/>
                <a:gd name="connsiteY12-26" fmla="*/ 750430 h 950116"/>
                <a:gd name="connsiteX13-27" fmla="*/ 555128 w 621373"/>
                <a:gd name="connsiteY13-28" fmla="*/ 808354 h 950116"/>
                <a:gd name="connsiteX14-29" fmla="*/ 448935 w 621373"/>
                <a:gd name="connsiteY14-30" fmla="*/ 935693 h 950116"/>
                <a:gd name="connsiteX15-31" fmla="*/ 428708 w 621373"/>
                <a:gd name="connsiteY15-32" fmla="*/ 946727 h 950116"/>
                <a:gd name="connsiteX16-33" fmla="*/ 387334 w 621373"/>
                <a:gd name="connsiteY16-34" fmla="*/ 931556 h 950116"/>
                <a:gd name="connsiteX17-35" fmla="*/ 252638 w 621373"/>
                <a:gd name="connsiteY17-36" fmla="*/ 858002 h 950116"/>
                <a:gd name="connsiteX18-37" fmla="*/ 164374 w 621373"/>
                <a:gd name="connsiteY18-38" fmla="*/ 774795 h 950116"/>
                <a:gd name="connsiteX19-39" fmla="*/ 157019 w 621373"/>
                <a:gd name="connsiteY19-40" fmla="*/ 755947 h 950116"/>
                <a:gd name="connsiteX20-41" fmla="*/ 136332 w 621373"/>
                <a:gd name="connsiteY20-42" fmla="*/ 659867 h 950116"/>
                <a:gd name="connsiteX21-43" fmla="*/ 94958 w 621373"/>
                <a:gd name="connsiteY21-44" fmla="*/ 550916 h 950116"/>
                <a:gd name="connsiteX22-45" fmla="*/ 78408 w 621373"/>
                <a:gd name="connsiteY22-46" fmla="*/ 537124 h 950116"/>
                <a:gd name="connsiteX23-47" fmla="*/ 53124 w 621373"/>
                <a:gd name="connsiteY23-48" fmla="*/ 521494 h 950116"/>
                <a:gd name="connsiteX24-49" fmla="*/ 8992 w 621373"/>
                <a:gd name="connsiteY24-50" fmla="*/ 431391 h 950116"/>
                <a:gd name="connsiteX25-51" fmla="*/ 6693 w 621373"/>
                <a:gd name="connsiteY25-52" fmla="*/ 414841 h 950116"/>
                <a:gd name="connsiteX26-53" fmla="*/ 1636 w 621373"/>
                <a:gd name="connsiteY26-54" fmla="*/ 378064 h 950116"/>
                <a:gd name="connsiteX27-55" fmla="*/ 30138 w 621373"/>
                <a:gd name="connsiteY27-56" fmla="*/ 323819 h 950116"/>
                <a:gd name="connsiteX28-57" fmla="*/ 56802 w 621373"/>
                <a:gd name="connsiteY28-58" fmla="*/ 363813 h 950116"/>
                <a:gd name="connsiteX29-59" fmla="*/ 54043 w 621373"/>
                <a:gd name="connsiteY29-60" fmla="*/ 150967 h 950116"/>
                <a:gd name="connsiteX30-61" fmla="*/ 139550 w 621373"/>
                <a:gd name="connsiteY30-62" fmla="*/ 82470 h 950116"/>
                <a:gd name="connsiteX31-63" fmla="*/ 266430 w 621373"/>
                <a:gd name="connsiteY31-64" fmla="*/ 52130 h 950116"/>
                <a:gd name="connsiteX32-65" fmla="*/ 360670 w 621373"/>
                <a:gd name="connsiteY32-66" fmla="*/ 4320 h 950116"/>
                <a:gd name="connsiteX33-67" fmla="*/ 440201 w 621373"/>
                <a:gd name="connsiteY33-68" fmla="*/ 21329 h 950116"/>
                <a:gd name="connsiteX34-69" fmla="*/ 490309 w 621373"/>
                <a:gd name="connsiteY34-70" fmla="*/ 89826 h 950116"/>
                <a:gd name="connsiteX35-71" fmla="*/ 549612 w 621373"/>
                <a:gd name="connsiteY35-72" fmla="*/ 258540 h 950116"/>
                <a:gd name="connsiteX36-73" fmla="*/ 564782 w 621373"/>
                <a:gd name="connsiteY36-74" fmla="*/ 229578 h 950116"/>
                <a:gd name="connsiteX0-75" fmla="*/ 564782 w 621373"/>
                <a:gd name="connsiteY0-76" fmla="*/ 229578 h 950116"/>
                <a:gd name="connsiteX1-77" fmla="*/ 590526 w 621373"/>
                <a:gd name="connsiteY1-78" fmla="*/ 217166 h 950116"/>
                <a:gd name="connsiteX2-79" fmla="*/ 610294 w 621373"/>
                <a:gd name="connsiteY2-80" fmla="*/ 246127 h 950116"/>
                <a:gd name="connsiteX3-81" fmla="*/ 621326 w 621373"/>
                <a:gd name="connsiteY3-82" fmla="*/ 321980 h 950116"/>
                <a:gd name="connsiteX4-83" fmla="*/ 608914 w 621373"/>
                <a:gd name="connsiteY4-84" fmla="*/ 428173 h 950116"/>
                <a:gd name="connsiteX5-85" fmla="*/ 586388 w 621373"/>
                <a:gd name="connsiteY5-86" fmla="*/ 448400 h 950116"/>
                <a:gd name="connsiteX6-87" fmla="*/ 574896 w 621373"/>
                <a:gd name="connsiteY6-88" fmla="*/ 463111 h 950116"/>
                <a:gd name="connsiteX7-89" fmla="*/ 574896 w 621373"/>
                <a:gd name="connsiteY7-90" fmla="*/ 490234 h 950116"/>
                <a:gd name="connsiteX8-91" fmla="*/ 560645 w 621373"/>
                <a:gd name="connsiteY8-92" fmla="*/ 593209 h 950116"/>
                <a:gd name="connsiteX9-93" fmla="*/ 545015 w 621373"/>
                <a:gd name="connsiteY9-94" fmla="*/ 618953 h 950116"/>
                <a:gd name="connsiteX10-95" fmla="*/ 541796 w 621373"/>
                <a:gd name="connsiteY10-96" fmla="*/ 629986 h 950116"/>
                <a:gd name="connsiteX11-97" fmla="*/ 547773 w 621373"/>
                <a:gd name="connsiteY11-98" fmla="*/ 734340 h 950116"/>
                <a:gd name="connsiteX12-99" fmla="*/ 553749 w 621373"/>
                <a:gd name="connsiteY12-100" fmla="*/ 750430 h 950116"/>
                <a:gd name="connsiteX13-101" fmla="*/ 555128 w 621373"/>
                <a:gd name="connsiteY13-102" fmla="*/ 808354 h 950116"/>
                <a:gd name="connsiteX14-103" fmla="*/ 448935 w 621373"/>
                <a:gd name="connsiteY14-104" fmla="*/ 935693 h 950116"/>
                <a:gd name="connsiteX15-105" fmla="*/ 428708 w 621373"/>
                <a:gd name="connsiteY15-106" fmla="*/ 946727 h 950116"/>
                <a:gd name="connsiteX16-107" fmla="*/ 252638 w 621373"/>
                <a:gd name="connsiteY16-108" fmla="*/ 858002 h 950116"/>
                <a:gd name="connsiteX17-109" fmla="*/ 164374 w 621373"/>
                <a:gd name="connsiteY17-110" fmla="*/ 774795 h 950116"/>
                <a:gd name="connsiteX18-111" fmla="*/ 157019 w 621373"/>
                <a:gd name="connsiteY18-112" fmla="*/ 755947 h 950116"/>
                <a:gd name="connsiteX19-113" fmla="*/ 136332 w 621373"/>
                <a:gd name="connsiteY19-114" fmla="*/ 659867 h 950116"/>
                <a:gd name="connsiteX20-115" fmla="*/ 94958 w 621373"/>
                <a:gd name="connsiteY20-116" fmla="*/ 550916 h 950116"/>
                <a:gd name="connsiteX21-117" fmla="*/ 78408 w 621373"/>
                <a:gd name="connsiteY21-118" fmla="*/ 537124 h 950116"/>
                <a:gd name="connsiteX22-119" fmla="*/ 53124 w 621373"/>
                <a:gd name="connsiteY22-120" fmla="*/ 521494 h 950116"/>
                <a:gd name="connsiteX23-121" fmla="*/ 8992 w 621373"/>
                <a:gd name="connsiteY23-122" fmla="*/ 431391 h 950116"/>
                <a:gd name="connsiteX24-123" fmla="*/ 6693 w 621373"/>
                <a:gd name="connsiteY24-124" fmla="*/ 414841 h 950116"/>
                <a:gd name="connsiteX25-125" fmla="*/ 1636 w 621373"/>
                <a:gd name="connsiteY25-126" fmla="*/ 378064 h 950116"/>
                <a:gd name="connsiteX26-127" fmla="*/ 30138 w 621373"/>
                <a:gd name="connsiteY26-128" fmla="*/ 323819 h 950116"/>
                <a:gd name="connsiteX27-129" fmla="*/ 56802 w 621373"/>
                <a:gd name="connsiteY27-130" fmla="*/ 363813 h 950116"/>
                <a:gd name="connsiteX28-131" fmla="*/ 54043 w 621373"/>
                <a:gd name="connsiteY28-132" fmla="*/ 150967 h 950116"/>
                <a:gd name="connsiteX29-133" fmla="*/ 139550 w 621373"/>
                <a:gd name="connsiteY29-134" fmla="*/ 82470 h 950116"/>
                <a:gd name="connsiteX30-135" fmla="*/ 266430 w 621373"/>
                <a:gd name="connsiteY30-136" fmla="*/ 52130 h 950116"/>
                <a:gd name="connsiteX31-137" fmla="*/ 360670 w 621373"/>
                <a:gd name="connsiteY31-138" fmla="*/ 4320 h 950116"/>
                <a:gd name="connsiteX32-139" fmla="*/ 440201 w 621373"/>
                <a:gd name="connsiteY32-140" fmla="*/ 21329 h 950116"/>
                <a:gd name="connsiteX33-141" fmla="*/ 490309 w 621373"/>
                <a:gd name="connsiteY33-142" fmla="*/ 89826 h 950116"/>
                <a:gd name="connsiteX34-143" fmla="*/ 549612 w 621373"/>
                <a:gd name="connsiteY34-144" fmla="*/ 258540 h 950116"/>
                <a:gd name="connsiteX35-145" fmla="*/ 564782 w 621373"/>
                <a:gd name="connsiteY35-146" fmla="*/ 229578 h 950116"/>
                <a:gd name="connsiteX0-147" fmla="*/ 564782 w 621373"/>
                <a:gd name="connsiteY0-148" fmla="*/ 229578 h 950116"/>
                <a:gd name="connsiteX1-149" fmla="*/ 590526 w 621373"/>
                <a:gd name="connsiteY1-150" fmla="*/ 217166 h 950116"/>
                <a:gd name="connsiteX2-151" fmla="*/ 610294 w 621373"/>
                <a:gd name="connsiteY2-152" fmla="*/ 246127 h 950116"/>
                <a:gd name="connsiteX3-153" fmla="*/ 621326 w 621373"/>
                <a:gd name="connsiteY3-154" fmla="*/ 321980 h 950116"/>
                <a:gd name="connsiteX4-155" fmla="*/ 608914 w 621373"/>
                <a:gd name="connsiteY4-156" fmla="*/ 428173 h 950116"/>
                <a:gd name="connsiteX5-157" fmla="*/ 586388 w 621373"/>
                <a:gd name="connsiteY5-158" fmla="*/ 448400 h 950116"/>
                <a:gd name="connsiteX6-159" fmla="*/ 574896 w 621373"/>
                <a:gd name="connsiteY6-160" fmla="*/ 463111 h 950116"/>
                <a:gd name="connsiteX7-161" fmla="*/ 574896 w 621373"/>
                <a:gd name="connsiteY7-162" fmla="*/ 490234 h 950116"/>
                <a:gd name="connsiteX8-163" fmla="*/ 560645 w 621373"/>
                <a:gd name="connsiteY8-164" fmla="*/ 593209 h 950116"/>
                <a:gd name="connsiteX9-165" fmla="*/ 545015 w 621373"/>
                <a:gd name="connsiteY9-166" fmla="*/ 618953 h 950116"/>
                <a:gd name="connsiteX10-167" fmla="*/ 541796 w 621373"/>
                <a:gd name="connsiteY10-168" fmla="*/ 629986 h 950116"/>
                <a:gd name="connsiteX11-169" fmla="*/ 547773 w 621373"/>
                <a:gd name="connsiteY11-170" fmla="*/ 734340 h 950116"/>
                <a:gd name="connsiteX12-171" fmla="*/ 553749 w 621373"/>
                <a:gd name="connsiteY12-172" fmla="*/ 750430 h 950116"/>
                <a:gd name="connsiteX13-173" fmla="*/ 555128 w 621373"/>
                <a:gd name="connsiteY13-174" fmla="*/ 808354 h 950116"/>
                <a:gd name="connsiteX14-175" fmla="*/ 448935 w 621373"/>
                <a:gd name="connsiteY14-176" fmla="*/ 935693 h 950116"/>
                <a:gd name="connsiteX15-177" fmla="*/ 402514 w 621373"/>
                <a:gd name="connsiteY15-178" fmla="*/ 946727 h 950116"/>
                <a:gd name="connsiteX16-179" fmla="*/ 252638 w 621373"/>
                <a:gd name="connsiteY16-180" fmla="*/ 858002 h 950116"/>
                <a:gd name="connsiteX17-181" fmla="*/ 164374 w 621373"/>
                <a:gd name="connsiteY17-182" fmla="*/ 774795 h 950116"/>
                <a:gd name="connsiteX18-183" fmla="*/ 157019 w 621373"/>
                <a:gd name="connsiteY18-184" fmla="*/ 755947 h 950116"/>
                <a:gd name="connsiteX19-185" fmla="*/ 136332 w 621373"/>
                <a:gd name="connsiteY19-186" fmla="*/ 659867 h 950116"/>
                <a:gd name="connsiteX20-187" fmla="*/ 94958 w 621373"/>
                <a:gd name="connsiteY20-188" fmla="*/ 550916 h 950116"/>
                <a:gd name="connsiteX21-189" fmla="*/ 78408 w 621373"/>
                <a:gd name="connsiteY21-190" fmla="*/ 537124 h 950116"/>
                <a:gd name="connsiteX22-191" fmla="*/ 53124 w 621373"/>
                <a:gd name="connsiteY22-192" fmla="*/ 521494 h 950116"/>
                <a:gd name="connsiteX23-193" fmla="*/ 8992 w 621373"/>
                <a:gd name="connsiteY23-194" fmla="*/ 431391 h 950116"/>
                <a:gd name="connsiteX24-195" fmla="*/ 6693 w 621373"/>
                <a:gd name="connsiteY24-196" fmla="*/ 414841 h 950116"/>
                <a:gd name="connsiteX25-197" fmla="*/ 1636 w 621373"/>
                <a:gd name="connsiteY25-198" fmla="*/ 378064 h 950116"/>
                <a:gd name="connsiteX26-199" fmla="*/ 30138 w 621373"/>
                <a:gd name="connsiteY26-200" fmla="*/ 323819 h 950116"/>
                <a:gd name="connsiteX27-201" fmla="*/ 56802 w 621373"/>
                <a:gd name="connsiteY27-202" fmla="*/ 363813 h 950116"/>
                <a:gd name="connsiteX28-203" fmla="*/ 54043 w 621373"/>
                <a:gd name="connsiteY28-204" fmla="*/ 150967 h 950116"/>
                <a:gd name="connsiteX29-205" fmla="*/ 139550 w 621373"/>
                <a:gd name="connsiteY29-206" fmla="*/ 82470 h 950116"/>
                <a:gd name="connsiteX30-207" fmla="*/ 266430 w 621373"/>
                <a:gd name="connsiteY30-208" fmla="*/ 52130 h 950116"/>
                <a:gd name="connsiteX31-209" fmla="*/ 360670 w 621373"/>
                <a:gd name="connsiteY31-210" fmla="*/ 4320 h 950116"/>
                <a:gd name="connsiteX32-211" fmla="*/ 440201 w 621373"/>
                <a:gd name="connsiteY32-212" fmla="*/ 21329 h 950116"/>
                <a:gd name="connsiteX33-213" fmla="*/ 490309 w 621373"/>
                <a:gd name="connsiteY33-214" fmla="*/ 89826 h 950116"/>
                <a:gd name="connsiteX34-215" fmla="*/ 549612 w 621373"/>
                <a:gd name="connsiteY34-216" fmla="*/ 258540 h 950116"/>
                <a:gd name="connsiteX35-217" fmla="*/ 564782 w 621373"/>
                <a:gd name="connsiteY35-218" fmla="*/ 229578 h 950116"/>
                <a:gd name="connsiteX0-219" fmla="*/ 564782 w 621373"/>
                <a:gd name="connsiteY0-220" fmla="*/ 229578 h 950116"/>
                <a:gd name="connsiteX1-221" fmla="*/ 590526 w 621373"/>
                <a:gd name="connsiteY1-222" fmla="*/ 217166 h 950116"/>
                <a:gd name="connsiteX2-223" fmla="*/ 610294 w 621373"/>
                <a:gd name="connsiteY2-224" fmla="*/ 246127 h 950116"/>
                <a:gd name="connsiteX3-225" fmla="*/ 621326 w 621373"/>
                <a:gd name="connsiteY3-226" fmla="*/ 321980 h 950116"/>
                <a:gd name="connsiteX4-227" fmla="*/ 608914 w 621373"/>
                <a:gd name="connsiteY4-228" fmla="*/ 428173 h 950116"/>
                <a:gd name="connsiteX5-229" fmla="*/ 586388 w 621373"/>
                <a:gd name="connsiteY5-230" fmla="*/ 448400 h 950116"/>
                <a:gd name="connsiteX6-231" fmla="*/ 574896 w 621373"/>
                <a:gd name="connsiteY6-232" fmla="*/ 463111 h 950116"/>
                <a:gd name="connsiteX7-233" fmla="*/ 574896 w 621373"/>
                <a:gd name="connsiteY7-234" fmla="*/ 490234 h 950116"/>
                <a:gd name="connsiteX8-235" fmla="*/ 560645 w 621373"/>
                <a:gd name="connsiteY8-236" fmla="*/ 593209 h 950116"/>
                <a:gd name="connsiteX9-237" fmla="*/ 545015 w 621373"/>
                <a:gd name="connsiteY9-238" fmla="*/ 618953 h 950116"/>
                <a:gd name="connsiteX10-239" fmla="*/ 541796 w 621373"/>
                <a:gd name="connsiteY10-240" fmla="*/ 629986 h 950116"/>
                <a:gd name="connsiteX11-241" fmla="*/ 547773 w 621373"/>
                <a:gd name="connsiteY11-242" fmla="*/ 734340 h 950116"/>
                <a:gd name="connsiteX12-243" fmla="*/ 553749 w 621373"/>
                <a:gd name="connsiteY12-244" fmla="*/ 750430 h 950116"/>
                <a:gd name="connsiteX13-245" fmla="*/ 555128 w 621373"/>
                <a:gd name="connsiteY13-246" fmla="*/ 808354 h 950116"/>
                <a:gd name="connsiteX14-247" fmla="*/ 465603 w 621373"/>
                <a:gd name="connsiteY14-248" fmla="*/ 935693 h 950116"/>
                <a:gd name="connsiteX15-249" fmla="*/ 402514 w 621373"/>
                <a:gd name="connsiteY15-250" fmla="*/ 946727 h 950116"/>
                <a:gd name="connsiteX16-251" fmla="*/ 252638 w 621373"/>
                <a:gd name="connsiteY16-252" fmla="*/ 858002 h 950116"/>
                <a:gd name="connsiteX17-253" fmla="*/ 164374 w 621373"/>
                <a:gd name="connsiteY17-254" fmla="*/ 774795 h 950116"/>
                <a:gd name="connsiteX18-255" fmla="*/ 157019 w 621373"/>
                <a:gd name="connsiteY18-256" fmla="*/ 755947 h 950116"/>
                <a:gd name="connsiteX19-257" fmla="*/ 136332 w 621373"/>
                <a:gd name="connsiteY19-258" fmla="*/ 659867 h 950116"/>
                <a:gd name="connsiteX20-259" fmla="*/ 94958 w 621373"/>
                <a:gd name="connsiteY20-260" fmla="*/ 550916 h 950116"/>
                <a:gd name="connsiteX21-261" fmla="*/ 78408 w 621373"/>
                <a:gd name="connsiteY21-262" fmla="*/ 537124 h 950116"/>
                <a:gd name="connsiteX22-263" fmla="*/ 53124 w 621373"/>
                <a:gd name="connsiteY22-264" fmla="*/ 521494 h 950116"/>
                <a:gd name="connsiteX23-265" fmla="*/ 8992 w 621373"/>
                <a:gd name="connsiteY23-266" fmla="*/ 431391 h 950116"/>
                <a:gd name="connsiteX24-267" fmla="*/ 6693 w 621373"/>
                <a:gd name="connsiteY24-268" fmla="*/ 414841 h 950116"/>
                <a:gd name="connsiteX25-269" fmla="*/ 1636 w 621373"/>
                <a:gd name="connsiteY25-270" fmla="*/ 378064 h 950116"/>
                <a:gd name="connsiteX26-271" fmla="*/ 30138 w 621373"/>
                <a:gd name="connsiteY26-272" fmla="*/ 323819 h 950116"/>
                <a:gd name="connsiteX27-273" fmla="*/ 56802 w 621373"/>
                <a:gd name="connsiteY27-274" fmla="*/ 363813 h 950116"/>
                <a:gd name="connsiteX28-275" fmla="*/ 54043 w 621373"/>
                <a:gd name="connsiteY28-276" fmla="*/ 150967 h 950116"/>
                <a:gd name="connsiteX29-277" fmla="*/ 139550 w 621373"/>
                <a:gd name="connsiteY29-278" fmla="*/ 82470 h 950116"/>
                <a:gd name="connsiteX30-279" fmla="*/ 266430 w 621373"/>
                <a:gd name="connsiteY30-280" fmla="*/ 52130 h 950116"/>
                <a:gd name="connsiteX31-281" fmla="*/ 360670 w 621373"/>
                <a:gd name="connsiteY31-282" fmla="*/ 4320 h 950116"/>
                <a:gd name="connsiteX32-283" fmla="*/ 440201 w 621373"/>
                <a:gd name="connsiteY32-284" fmla="*/ 21329 h 950116"/>
                <a:gd name="connsiteX33-285" fmla="*/ 490309 w 621373"/>
                <a:gd name="connsiteY33-286" fmla="*/ 89826 h 950116"/>
                <a:gd name="connsiteX34-287" fmla="*/ 549612 w 621373"/>
                <a:gd name="connsiteY34-288" fmla="*/ 258540 h 950116"/>
                <a:gd name="connsiteX35-289" fmla="*/ 564782 w 621373"/>
                <a:gd name="connsiteY35-290" fmla="*/ 229578 h 950116"/>
                <a:gd name="connsiteX0-291" fmla="*/ 564782 w 621373"/>
                <a:gd name="connsiteY0-292" fmla="*/ 229578 h 950116"/>
                <a:gd name="connsiteX1-293" fmla="*/ 590526 w 621373"/>
                <a:gd name="connsiteY1-294" fmla="*/ 217166 h 950116"/>
                <a:gd name="connsiteX2-295" fmla="*/ 610294 w 621373"/>
                <a:gd name="connsiteY2-296" fmla="*/ 246127 h 950116"/>
                <a:gd name="connsiteX3-297" fmla="*/ 621326 w 621373"/>
                <a:gd name="connsiteY3-298" fmla="*/ 321980 h 950116"/>
                <a:gd name="connsiteX4-299" fmla="*/ 608914 w 621373"/>
                <a:gd name="connsiteY4-300" fmla="*/ 428173 h 950116"/>
                <a:gd name="connsiteX5-301" fmla="*/ 586388 w 621373"/>
                <a:gd name="connsiteY5-302" fmla="*/ 448400 h 950116"/>
                <a:gd name="connsiteX6-303" fmla="*/ 574896 w 621373"/>
                <a:gd name="connsiteY6-304" fmla="*/ 463111 h 950116"/>
                <a:gd name="connsiteX7-305" fmla="*/ 574896 w 621373"/>
                <a:gd name="connsiteY7-306" fmla="*/ 490234 h 950116"/>
                <a:gd name="connsiteX8-307" fmla="*/ 560645 w 621373"/>
                <a:gd name="connsiteY8-308" fmla="*/ 593209 h 950116"/>
                <a:gd name="connsiteX9-309" fmla="*/ 545015 w 621373"/>
                <a:gd name="connsiteY9-310" fmla="*/ 618953 h 950116"/>
                <a:gd name="connsiteX10-311" fmla="*/ 541796 w 621373"/>
                <a:gd name="connsiteY10-312" fmla="*/ 629986 h 950116"/>
                <a:gd name="connsiteX11-313" fmla="*/ 547773 w 621373"/>
                <a:gd name="connsiteY11-314" fmla="*/ 734340 h 950116"/>
                <a:gd name="connsiteX12-315" fmla="*/ 553749 w 621373"/>
                <a:gd name="connsiteY12-316" fmla="*/ 750430 h 950116"/>
                <a:gd name="connsiteX13-317" fmla="*/ 555128 w 621373"/>
                <a:gd name="connsiteY13-318" fmla="*/ 808354 h 950116"/>
                <a:gd name="connsiteX14-319" fmla="*/ 465603 w 621373"/>
                <a:gd name="connsiteY14-320" fmla="*/ 935693 h 950116"/>
                <a:gd name="connsiteX15-321" fmla="*/ 402514 w 621373"/>
                <a:gd name="connsiteY15-322" fmla="*/ 946727 h 950116"/>
                <a:gd name="connsiteX16-323" fmla="*/ 252638 w 621373"/>
                <a:gd name="connsiteY16-324" fmla="*/ 858002 h 950116"/>
                <a:gd name="connsiteX17-325" fmla="*/ 164374 w 621373"/>
                <a:gd name="connsiteY17-326" fmla="*/ 774795 h 950116"/>
                <a:gd name="connsiteX18-327" fmla="*/ 157019 w 621373"/>
                <a:gd name="connsiteY18-328" fmla="*/ 755947 h 950116"/>
                <a:gd name="connsiteX19-329" fmla="*/ 136332 w 621373"/>
                <a:gd name="connsiteY19-330" fmla="*/ 659867 h 950116"/>
                <a:gd name="connsiteX20-331" fmla="*/ 94958 w 621373"/>
                <a:gd name="connsiteY20-332" fmla="*/ 550916 h 950116"/>
                <a:gd name="connsiteX21-333" fmla="*/ 78408 w 621373"/>
                <a:gd name="connsiteY21-334" fmla="*/ 537124 h 950116"/>
                <a:gd name="connsiteX22-335" fmla="*/ 53124 w 621373"/>
                <a:gd name="connsiteY22-336" fmla="*/ 521494 h 950116"/>
                <a:gd name="connsiteX23-337" fmla="*/ 8992 w 621373"/>
                <a:gd name="connsiteY23-338" fmla="*/ 431391 h 950116"/>
                <a:gd name="connsiteX24-339" fmla="*/ 6693 w 621373"/>
                <a:gd name="connsiteY24-340" fmla="*/ 414841 h 950116"/>
                <a:gd name="connsiteX25-341" fmla="*/ 1636 w 621373"/>
                <a:gd name="connsiteY25-342" fmla="*/ 378064 h 950116"/>
                <a:gd name="connsiteX26-343" fmla="*/ 30138 w 621373"/>
                <a:gd name="connsiteY26-344" fmla="*/ 323819 h 950116"/>
                <a:gd name="connsiteX27-345" fmla="*/ 56802 w 621373"/>
                <a:gd name="connsiteY27-346" fmla="*/ 363813 h 950116"/>
                <a:gd name="connsiteX28-347" fmla="*/ 54043 w 621373"/>
                <a:gd name="connsiteY28-348" fmla="*/ 150967 h 950116"/>
                <a:gd name="connsiteX29-349" fmla="*/ 139550 w 621373"/>
                <a:gd name="connsiteY29-350" fmla="*/ 82470 h 950116"/>
                <a:gd name="connsiteX30-351" fmla="*/ 266430 w 621373"/>
                <a:gd name="connsiteY30-352" fmla="*/ 52130 h 950116"/>
                <a:gd name="connsiteX31-353" fmla="*/ 360670 w 621373"/>
                <a:gd name="connsiteY31-354" fmla="*/ 4320 h 950116"/>
                <a:gd name="connsiteX32-355" fmla="*/ 440201 w 621373"/>
                <a:gd name="connsiteY32-356" fmla="*/ 21329 h 950116"/>
                <a:gd name="connsiteX33-357" fmla="*/ 490309 w 621373"/>
                <a:gd name="connsiteY33-358" fmla="*/ 89826 h 950116"/>
                <a:gd name="connsiteX34-359" fmla="*/ 549612 w 621373"/>
                <a:gd name="connsiteY34-360" fmla="*/ 258540 h 950116"/>
                <a:gd name="connsiteX35-361" fmla="*/ 564782 w 621373"/>
                <a:gd name="connsiteY35-362" fmla="*/ 229578 h 950116"/>
                <a:gd name="connsiteX0-363" fmla="*/ 564782 w 621373"/>
                <a:gd name="connsiteY0-364" fmla="*/ 229578 h 950116"/>
                <a:gd name="connsiteX1-365" fmla="*/ 590526 w 621373"/>
                <a:gd name="connsiteY1-366" fmla="*/ 217166 h 950116"/>
                <a:gd name="connsiteX2-367" fmla="*/ 610294 w 621373"/>
                <a:gd name="connsiteY2-368" fmla="*/ 246127 h 950116"/>
                <a:gd name="connsiteX3-369" fmla="*/ 621326 w 621373"/>
                <a:gd name="connsiteY3-370" fmla="*/ 321980 h 950116"/>
                <a:gd name="connsiteX4-371" fmla="*/ 608914 w 621373"/>
                <a:gd name="connsiteY4-372" fmla="*/ 428173 h 950116"/>
                <a:gd name="connsiteX5-373" fmla="*/ 586388 w 621373"/>
                <a:gd name="connsiteY5-374" fmla="*/ 448400 h 950116"/>
                <a:gd name="connsiteX6-375" fmla="*/ 574896 w 621373"/>
                <a:gd name="connsiteY6-376" fmla="*/ 463111 h 950116"/>
                <a:gd name="connsiteX7-377" fmla="*/ 574896 w 621373"/>
                <a:gd name="connsiteY7-378" fmla="*/ 490234 h 950116"/>
                <a:gd name="connsiteX8-379" fmla="*/ 560645 w 621373"/>
                <a:gd name="connsiteY8-380" fmla="*/ 593209 h 950116"/>
                <a:gd name="connsiteX9-381" fmla="*/ 545015 w 621373"/>
                <a:gd name="connsiteY9-382" fmla="*/ 618953 h 950116"/>
                <a:gd name="connsiteX10-383" fmla="*/ 541796 w 621373"/>
                <a:gd name="connsiteY10-384" fmla="*/ 629986 h 950116"/>
                <a:gd name="connsiteX11-385" fmla="*/ 547773 w 621373"/>
                <a:gd name="connsiteY11-386" fmla="*/ 734340 h 950116"/>
                <a:gd name="connsiteX12-387" fmla="*/ 553749 w 621373"/>
                <a:gd name="connsiteY12-388" fmla="*/ 750430 h 950116"/>
                <a:gd name="connsiteX13-389" fmla="*/ 555128 w 621373"/>
                <a:gd name="connsiteY13-390" fmla="*/ 808354 h 950116"/>
                <a:gd name="connsiteX14-391" fmla="*/ 465603 w 621373"/>
                <a:gd name="connsiteY14-392" fmla="*/ 935693 h 950116"/>
                <a:gd name="connsiteX15-393" fmla="*/ 402514 w 621373"/>
                <a:gd name="connsiteY15-394" fmla="*/ 946727 h 950116"/>
                <a:gd name="connsiteX16-395" fmla="*/ 252638 w 621373"/>
                <a:gd name="connsiteY16-396" fmla="*/ 858002 h 950116"/>
                <a:gd name="connsiteX17-397" fmla="*/ 157019 w 621373"/>
                <a:gd name="connsiteY17-398" fmla="*/ 755947 h 950116"/>
                <a:gd name="connsiteX18-399" fmla="*/ 136332 w 621373"/>
                <a:gd name="connsiteY18-400" fmla="*/ 659867 h 950116"/>
                <a:gd name="connsiteX19-401" fmla="*/ 94958 w 621373"/>
                <a:gd name="connsiteY19-402" fmla="*/ 550916 h 950116"/>
                <a:gd name="connsiteX20-403" fmla="*/ 78408 w 621373"/>
                <a:gd name="connsiteY20-404" fmla="*/ 537124 h 950116"/>
                <a:gd name="connsiteX21-405" fmla="*/ 53124 w 621373"/>
                <a:gd name="connsiteY21-406" fmla="*/ 521494 h 950116"/>
                <a:gd name="connsiteX22-407" fmla="*/ 8992 w 621373"/>
                <a:gd name="connsiteY22-408" fmla="*/ 431391 h 950116"/>
                <a:gd name="connsiteX23-409" fmla="*/ 6693 w 621373"/>
                <a:gd name="connsiteY23-410" fmla="*/ 414841 h 950116"/>
                <a:gd name="connsiteX24-411" fmla="*/ 1636 w 621373"/>
                <a:gd name="connsiteY24-412" fmla="*/ 378064 h 950116"/>
                <a:gd name="connsiteX25-413" fmla="*/ 30138 w 621373"/>
                <a:gd name="connsiteY25-414" fmla="*/ 323819 h 950116"/>
                <a:gd name="connsiteX26-415" fmla="*/ 56802 w 621373"/>
                <a:gd name="connsiteY26-416" fmla="*/ 363813 h 950116"/>
                <a:gd name="connsiteX27-417" fmla="*/ 54043 w 621373"/>
                <a:gd name="connsiteY27-418" fmla="*/ 150967 h 950116"/>
                <a:gd name="connsiteX28-419" fmla="*/ 139550 w 621373"/>
                <a:gd name="connsiteY28-420" fmla="*/ 82470 h 950116"/>
                <a:gd name="connsiteX29-421" fmla="*/ 266430 w 621373"/>
                <a:gd name="connsiteY29-422" fmla="*/ 52130 h 950116"/>
                <a:gd name="connsiteX30-423" fmla="*/ 360670 w 621373"/>
                <a:gd name="connsiteY30-424" fmla="*/ 4320 h 950116"/>
                <a:gd name="connsiteX31-425" fmla="*/ 440201 w 621373"/>
                <a:gd name="connsiteY31-426" fmla="*/ 21329 h 950116"/>
                <a:gd name="connsiteX32-427" fmla="*/ 490309 w 621373"/>
                <a:gd name="connsiteY32-428" fmla="*/ 89826 h 950116"/>
                <a:gd name="connsiteX33-429" fmla="*/ 549612 w 621373"/>
                <a:gd name="connsiteY33-430" fmla="*/ 258540 h 950116"/>
                <a:gd name="connsiteX34-431" fmla="*/ 564782 w 621373"/>
                <a:gd name="connsiteY34-432" fmla="*/ 229578 h 950116"/>
                <a:gd name="connsiteX0-433" fmla="*/ 564782 w 621373"/>
                <a:gd name="connsiteY0-434" fmla="*/ 229578 h 950116"/>
                <a:gd name="connsiteX1-435" fmla="*/ 590526 w 621373"/>
                <a:gd name="connsiteY1-436" fmla="*/ 217166 h 950116"/>
                <a:gd name="connsiteX2-437" fmla="*/ 610294 w 621373"/>
                <a:gd name="connsiteY2-438" fmla="*/ 246127 h 950116"/>
                <a:gd name="connsiteX3-439" fmla="*/ 621326 w 621373"/>
                <a:gd name="connsiteY3-440" fmla="*/ 321980 h 950116"/>
                <a:gd name="connsiteX4-441" fmla="*/ 608914 w 621373"/>
                <a:gd name="connsiteY4-442" fmla="*/ 428173 h 950116"/>
                <a:gd name="connsiteX5-443" fmla="*/ 586388 w 621373"/>
                <a:gd name="connsiteY5-444" fmla="*/ 448400 h 950116"/>
                <a:gd name="connsiteX6-445" fmla="*/ 574896 w 621373"/>
                <a:gd name="connsiteY6-446" fmla="*/ 463111 h 950116"/>
                <a:gd name="connsiteX7-447" fmla="*/ 574896 w 621373"/>
                <a:gd name="connsiteY7-448" fmla="*/ 490234 h 950116"/>
                <a:gd name="connsiteX8-449" fmla="*/ 560645 w 621373"/>
                <a:gd name="connsiteY8-450" fmla="*/ 593209 h 950116"/>
                <a:gd name="connsiteX9-451" fmla="*/ 545015 w 621373"/>
                <a:gd name="connsiteY9-452" fmla="*/ 618953 h 950116"/>
                <a:gd name="connsiteX10-453" fmla="*/ 541796 w 621373"/>
                <a:gd name="connsiteY10-454" fmla="*/ 629986 h 950116"/>
                <a:gd name="connsiteX11-455" fmla="*/ 553749 w 621373"/>
                <a:gd name="connsiteY11-456" fmla="*/ 750430 h 950116"/>
                <a:gd name="connsiteX12-457" fmla="*/ 555128 w 621373"/>
                <a:gd name="connsiteY12-458" fmla="*/ 808354 h 950116"/>
                <a:gd name="connsiteX13-459" fmla="*/ 465603 w 621373"/>
                <a:gd name="connsiteY13-460" fmla="*/ 935693 h 950116"/>
                <a:gd name="connsiteX14-461" fmla="*/ 402514 w 621373"/>
                <a:gd name="connsiteY14-462" fmla="*/ 946727 h 950116"/>
                <a:gd name="connsiteX15-463" fmla="*/ 252638 w 621373"/>
                <a:gd name="connsiteY15-464" fmla="*/ 858002 h 950116"/>
                <a:gd name="connsiteX16-465" fmla="*/ 157019 w 621373"/>
                <a:gd name="connsiteY16-466" fmla="*/ 755947 h 950116"/>
                <a:gd name="connsiteX17-467" fmla="*/ 136332 w 621373"/>
                <a:gd name="connsiteY17-468" fmla="*/ 659867 h 950116"/>
                <a:gd name="connsiteX18-469" fmla="*/ 94958 w 621373"/>
                <a:gd name="connsiteY18-470" fmla="*/ 550916 h 950116"/>
                <a:gd name="connsiteX19-471" fmla="*/ 78408 w 621373"/>
                <a:gd name="connsiteY19-472" fmla="*/ 537124 h 950116"/>
                <a:gd name="connsiteX20-473" fmla="*/ 53124 w 621373"/>
                <a:gd name="connsiteY20-474" fmla="*/ 521494 h 950116"/>
                <a:gd name="connsiteX21-475" fmla="*/ 8992 w 621373"/>
                <a:gd name="connsiteY21-476" fmla="*/ 431391 h 950116"/>
                <a:gd name="connsiteX22-477" fmla="*/ 6693 w 621373"/>
                <a:gd name="connsiteY22-478" fmla="*/ 414841 h 950116"/>
                <a:gd name="connsiteX23-479" fmla="*/ 1636 w 621373"/>
                <a:gd name="connsiteY23-480" fmla="*/ 378064 h 950116"/>
                <a:gd name="connsiteX24-481" fmla="*/ 30138 w 621373"/>
                <a:gd name="connsiteY24-482" fmla="*/ 323819 h 950116"/>
                <a:gd name="connsiteX25-483" fmla="*/ 56802 w 621373"/>
                <a:gd name="connsiteY25-484" fmla="*/ 363813 h 950116"/>
                <a:gd name="connsiteX26-485" fmla="*/ 54043 w 621373"/>
                <a:gd name="connsiteY26-486" fmla="*/ 150967 h 950116"/>
                <a:gd name="connsiteX27-487" fmla="*/ 139550 w 621373"/>
                <a:gd name="connsiteY27-488" fmla="*/ 82470 h 950116"/>
                <a:gd name="connsiteX28-489" fmla="*/ 266430 w 621373"/>
                <a:gd name="connsiteY28-490" fmla="*/ 52130 h 950116"/>
                <a:gd name="connsiteX29-491" fmla="*/ 360670 w 621373"/>
                <a:gd name="connsiteY29-492" fmla="*/ 4320 h 950116"/>
                <a:gd name="connsiteX30-493" fmla="*/ 440201 w 621373"/>
                <a:gd name="connsiteY30-494" fmla="*/ 21329 h 950116"/>
                <a:gd name="connsiteX31-495" fmla="*/ 490309 w 621373"/>
                <a:gd name="connsiteY31-496" fmla="*/ 89826 h 950116"/>
                <a:gd name="connsiteX32-497" fmla="*/ 549612 w 621373"/>
                <a:gd name="connsiteY32-498" fmla="*/ 258540 h 950116"/>
                <a:gd name="connsiteX33-499" fmla="*/ 564782 w 621373"/>
                <a:gd name="connsiteY33-500" fmla="*/ 229578 h 950116"/>
                <a:gd name="connsiteX0-501" fmla="*/ 564782 w 621373"/>
                <a:gd name="connsiteY0-502" fmla="*/ 229578 h 950116"/>
                <a:gd name="connsiteX1-503" fmla="*/ 590526 w 621373"/>
                <a:gd name="connsiteY1-504" fmla="*/ 217166 h 950116"/>
                <a:gd name="connsiteX2-505" fmla="*/ 610294 w 621373"/>
                <a:gd name="connsiteY2-506" fmla="*/ 246127 h 950116"/>
                <a:gd name="connsiteX3-507" fmla="*/ 621326 w 621373"/>
                <a:gd name="connsiteY3-508" fmla="*/ 321980 h 950116"/>
                <a:gd name="connsiteX4-509" fmla="*/ 608914 w 621373"/>
                <a:gd name="connsiteY4-510" fmla="*/ 428173 h 950116"/>
                <a:gd name="connsiteX5-511" fmla="*/ 586388 w 621373"/>
                <a:gd name="connsiteY5-512" fmla="*/ 448400 h 950116"/>
                <a:gd name="connsiteX6-513" fmla="*/ 574896 w 621373"/>
                <a:gd name="connsiteY6-514" fmla="*/ 463111 h 950116"/>
                <a:gd name="connsiteX7-515" fmla="*/ 574896 w 621373"/>
                <a:gd name="connsiteY7-516" fmla="*/ 490234 h 950116"/>
                <a:gd name="connsiteX8-517" fmla="*/ 560645 w 621373"/>
                <a:gd name="connsiteY8-518" fmla="*/ 593209 h 950116"/>
                <a:gd name="connsiteX9-519" fmla="*/ 545015 w 621373"/>
                <a:gd name="connsiteY9-520" fmla="*/ 618953 h 950116"/>
                <a:gd name="connsiteX10-521" fmla="*/ 541796 w 621373"/>
                <a:gd name="connsiteY10-522" fmla="*/ 629986 h 950116"/>
                <a:gd name="connsiteX11-523" fmla="*/ 556130 w 621373"/>
                <a:gd name="connsiteY11-524" fmla="*/ 728999 h 950116"/>
                <a:gd name="connsiteX12-525" fmla="*/ 555128 w 621373"/>
                <a:gd name="connsiteY12-526" fmla="*/ 808354 h 950116"/>
                <a:gd name="connsiteX13-527" fmla="*/ 465603 w 621373"/>
                <a:gd name="connsiteY13-528" fmla="*/ 935693 h 950116"/>
                <a:gd name="connsiteX14-529" fmla="*/ 402514 w 621373"/>
                <a:gd name="connsiteY14-530" fmla="*/ 946727 h 950116"/>
                <a:gd name="connsiteX15-531" fmla="*/ 252638 w 621373"/>
                <a:gd name="connsiteY15-532" fmla="*/ 858002 h 950116"/>
                <a:gd name="connsiteX16-533" fmla="*/ 157019 w 621373"/>
                <a:gd name="connsiteY16-534" fmla="*/ 755947 h 950116"/>
                <a:gd name="connsiteX17-535" fmla="*/ 136332 w 621373"/>
                <a:gd name="connsiteY17-536" fmla="*/ 659867 h 950116"/>
                <a:gd name="connsiteX18-537" fmla="*/ 94958 w 621373"/>
                <a:gd name="connsiteY18-538" fmla="*/ 550916 h 950116"/>
                <a:gd name="connsiteX19-539" fmla="*/ 78408 w 621373"/>
                <a:gd name="connsiteY19-540" fmla="*/ 537124 h 950116"/>
                <a:gd name="connsiteX20-541" fmla="*/ 53124 w 621373"/>
                <a:gd name="connsiteY20-542" fmla="*/ 521494 h 950116"/>
                <a:gd name="connsiteX21-543" fmla="*/ 8992 w 621373"/>
                <a:gd name="connsiteY21-544" fmla="*/ 431391 h 950116"/>
                <a:gd name="connsiteX22-545" fmla="*/ 6693 w 621373"/>
                <a:gd name="connsiteY22-546" fmla="*/ 414841 h 950116"/>
                <a:gd name="connsiteX23-547" fmla="*/ 1636 w 621373"/>
                <a:gd name="connsiteY23-548" fmla="*/ 378064 h 950116"/>
                <a:gd name="connsiteX24-549" fmla="*/ 30138 w 621373"/>
                <a:gd name="connsiteY24-550" fmla="*/ 323819 h 950116"/>
                <a:gd name="connsiteX25-551" fmla="*/ 56802 w 621373"/>
                <a:gd name="connsiteY25-552" fmla="*/ 363813 h 950116"/>
                <a:gd name="connsiteX26-553" fmla="*/ 54043 w 621373"/>
                <a:gd name="connsiteY26-554" fmla="*/ 150967 h 950116"/>
                <a:gd name="connsiteX27-555" fmla="*/ 139550 w 621373"/>
                <a:gd name="connsiteY27-556" fmla="*/ 82470 h 950116"/>
                <a:gd name="connsiteX28-557" fmla="*/ 266430 w 621373"/>
                <a:gd name="connsiteY28-558" fmla="*/ 52130 h 950116"/>
                <a:gd name="connsiteX29-559" fmla="*/ 360670 w 621373"/>
                <a:gd name="connsiteY29-560" fmla="*/ 4320 h 950116"/>
                <a:gd name="connsiteX30-561" fmla="*/ 440201 w 621373"/>
                <a:gd name="connsiteY30-562" fmla="*/ 21329 h 950116"/>
                <a:gd name="connsiteX31-563" fmla="*/ 490309 w 621373"/>
                <a:gd name="connsiteY31-564" fmla="*/ 89826 h 950116"/>
                <a:gd name="connsiteX32-565" fmla="*/ 549612 w 621373"/>
                <a:gd name="connsiteY32-566" fmla="*/ 258540 h 950116"/>
                <a:gd name="connsiteX33-567" fmla="*/ 564782 w 621373"/>
                <a:gd name="connsiteY33-568" fmla="*/ 229578 h 950116"/>
                <a:gd name="connsiteX0-569" fmla="*/ 564782 w 621373"/>
                <a:gd name="connsiteY0-570" fmla="*/ 229578 h 950116"/>
                <a:gd name="connsiteX1-571" fmla="*/ 590526 w 621373"/>
                <a:gd name="connsiteY1-572" fmla="*/ 217166 h 950116"/>
                <a:gd name="connsiteX2-573" fmla="*/ 610294 w 621373"/>
                <a:gd name="connsiteY2-574" fmla="*/ 246127 h 950116"/>
                <a:gd name="connsiteX3-575" fmla="*/ 621326 w 621373"/>
                <a:gd name="connsiteY3-576" fmla="*/ 321980 h 950116"/>
                <a:gd name="connsiteX4-577" fmla="*/ 608914 w 621373"/>
                <a:gd name="connsiteY4-578" fmla="*/ 428173 h 950116"/>
                <a:gd name="connsiteX5-579" fmla="*/ 586388 w 621373"/>
                <a:gd name="connsiteY5-580" fmla="*/ 448400 h 950116"/>
                <a:gd name="connsiteX6-581" fmla="*/ 574896 w 621373"/>
                <a:gd name="connsiteY6-582" fmla="*/ 463111 h 950116"/>
                <a:gd name="connsiteX7-583" fmla="*/ 574896 w 621373"/>
                <a:gd name="connsiteY7-584" fmla="*/ 490234 h 950116"/>
                <a:gd name="connsiteX8-585" fmla="*/ 560645 w 621373"/>
                <a:gd name="connsiteY8-586" fmla="*/ 593209 h 950116"/>
                <a:gd name="connsiteX9-587" fmla="*/ 545015 w 621373"/>
                <a:gd name="connsiteY9-588" fmla="*/ 618953 h 950116"/>
                <a:gd name="connsiteX10-589" fmla="*/ 556130 w 621373"/>
                <a:gd name="connsiteY10-590" fmla="*/ 728999 h 950116"/>
                <a:gd name="connsiteX11-591" fmla="*/ 555128 w 621373"/>
                <a:gd name="connsiteY11-592" fmla="*/ 808354 h 950116"/>
                <a:gd name="connsiteX12-593" fmla="*/ 465603 w 621373"/>
                <a:gd name="connsiteY12-594" fmla="*/ 935693 h 950116"/>
                <a:gd name="connsiteX13-595" fmla="*/ 402514 w 621373"/>
                <a:gd name="connsiteY13-596" fmla="*/ 946727 h 950116"/>
                <a:gd name="connsiteX14-597" fmla="*/ 252638 w 621373"/>
                <a:gd name="connsiteY14-598" fmla="*/ 858002 h 950116"/>
                <a:gd name="connsiteX15-599" fmla="*/ 157019 w 621373"/>
                <a:gd name="connsiteY15-600" fmla="*/ 755947 h 950116"/>
                <a:gd name="connsiteX16-601" fmla="*/ 136332 w 621373"/>
                <a:gd name="connsiteY16-602" fmla="*/ 659867 h 950116"/>
                <a:gd name="connsiteX17-603" fmla="*/ 94958 w 621373"/>
                <a:gd name="connsiteY17-604" fmla="*/ 550916 h 950116"/>
                <a:gd name="connsiteX18-605" fmla="*/ 78408 w 621373"/>
                <a:gd name="connsiteY18-606" fmla="*/ 537124 h 950116"/>
                <a:gd name="connsiteX19-607" fmla="*/ 53124 w 621373"/>
                <a:gd name="connsiteY19-608" fmla="*/ 521494 h 950116"/>
                <a:gd name="connsiteX20-609" fmla="*/ 8992 w 621373"/>
                <a:gd name="connsiteY20-610" fmla="*/ 431391 h 950116"/>
                <a:gd name="connsiteX21-611" fmla="*/ 6693 w 621373"/>
                <a:gd name="connsiteY21-612" fmla="*/ 414841 h 950116"/>
                <a:gd name="connsiteX22-613" fmla="*/ 1636 w 621373"/>
                <a:gd name="connsiteY22-614" fmla="*/ 378064 h 950116"/>
                <a:gd name="connsiteX23-615" fmla="*/ 30138 w 621373"/>
                <a:gd name="connsiteY23-616" fmla="*/ 323819 h 950116"/>
                <a:gd name="connsiteX24-617" fmla="*/ 56802 w 621373"/>
                <a:gd name="connsiteY24-618" fmla="*/ 363813 h 950116"/>
                <a:gd name="connsiteX25-619" fmla="*/ 54043 w 621373"/>
                <a:gd name="connsiteY25-620" fmla="*/ 150967 h 950116"/>
                <a:gd name="connsiteX26-621" fmla="*/ 139550 w 621373"/>
                <a:gd name="connsiteY26-622" fmla="*/ 82470 h 950116"/>
                <a:gd name="connsiteX27-623" fmla="*/ 266430 w 621373"/>
                <a:gd name="connsiteY27-624" fmla="*/ 52130 h 950116"/>
                <a:gd name="connsiteX28-625" fmla="*/ 360670 w 621373"/>
                <a:gd name="connsiteY28-626" fmla="*/ 4320 h 950116"/>
                <a:gd name="connsiteX29-627" fmla="*/ 440201 w 621373"/>
                <a:gd name="connsiteY29-628" fmla="*/ 21329 h 950116"/>
                <a:gd name="connsiteX30-629" fmla="*/ 490309 w 621373"/>
                <a:gd name="connsiteY30-630" fmla="*/ 89826 h 950116"/>
                <a:gd name="connsiteX31-631" fmla="*/ 549612 w 621373"/>
                <a:gd name="connsiteY31-632" fmla="*/ 258540 h 950116"/>
                <a:gd name="connsiteX32-633" fmla="*/ 564782 w 621373"/>
                <a:gd name="connsiteY32-634" fmla="*/ 229578 h 950116"/>
                <a:gd name="connsiteX0-635" fmla="*/ 564782 w 621373"/>
                <a:gd name="connsiteY0-636" fmla="*/ 229578 h 950116"/>
                <a:gd name="connsiteX1-637" fmla="*/ 590526 w 621373"/>
                <a:gd name="connsiteY1-638" fmla="*/ 217166 h 950116"/>
                <a:gd name="connsiteX2-639" fmla="*/ 610294 w 621373"/>
                <a:gd name="connsiteY2-640" fmla="*/ 246127 h 950116"/>
                <a:gd name="connsiteX3-641" fmla="*/ 621326 w 621373"/>
                <a:gd name="connsiteY3-642" fmla="*/ 321980 h 950116"/>
                <a:gd name="connsiteX4-643" fmla="*/ 608914 w 621373"/>
                <a:gd name="connsiteY4-644" fmla="*/ 428173 h 950116"/>
                <a:gd name="connsiteX5-645" fmla="*/ 586388 w 621373"/>
                <a:gd name="connsiteY5-646" fmla="*/ 448400 h 950116"/>
                <a:gd name="connsiteX6-647" fmla="*/ 574896 w 621373"/>
                <a:gd name="connsiteY6-648" fmla="*/ 463111 h 950116"/>
                <a:gd name="connsiteX7-649" fmla="*/ 574896 w 621373"/>
                <a:gd name="connsiteY7-650" fmla="*/ 490234 h 950116"/>
                <a:gd name="connsiteX8-651" fmla="*/ 560645 w 621373"/>
                <a:gd name="connsiteY8-652" fmla="*/ 593209 h 950116"/>
                <a:gd name="connsiteX9-653" fmla="*/ 545015 w 621373"/>
                <a:gd name="connsiteY9-654" fmla="*/ 618953 h 950116"/>
                <a:gd name="connsiteX10-655" fmla="*/ 556130 w 621373"/>
                <a:gd name="connsiteY10-656" fmla="*/ 728999 h 950116"/>
                <a:gd name="connsiteX11-657" fmla="*/ 555128 w 621373"/>
                <a:gd name="connsiteY11-658" fmla="*/ 808354 h 950116"/>
                <a:gd name="connsiteX12-659" fmla="*/ 465603 w 621373"/>
                <a:gd name="connsiteY12-660" fmla="*/ 935693 h 950116"/>
                <a:gd name="connsiteX13-661" fmla="*/ 402514 w 621373"/>
                <a:gd name="connsiteY13-662" fmla="*/ 946727 h 950116"/>
                <a:gd name="connsiteX14-663" fmla="*/ 252638 w 621373"/>
                <a:gd name="connsiteY14-664" fmla="*/ 858002 h 950116"/>
                <a:gd name="connsiteX15-665" fmla="*/ 157019 w 621373"/>
                <a:gd name="connsiteY15-666" fmla="*/ 755947 h 950116"/>
                <a:gd name="connsiteX16-667" fmla="*/ 136332 w 621373"/>
                <a:gd name="connsiteY16-668" fmla="*/ 659867 h 950116"/>
                <a:gd name="connsiteX17-669" fmla="*/ 94958 w 621373"/>
                <a:gd name="connsiteY17-670" fmla="*/ 550916 h 950116"/>
                <a:gd name="connsiteX18-671" fmla="*/ 78408 w 621373"/>
                <a:gd name="connsiteY18-672" fmla="*/ 537124 h 950116"/>
                <a:gd name="connsiteX19-673" fmla="*/ 53124 w 621373"/>
                <a:gd name="connsiteY19-674" fmla="*/ 521494 h 950116"/>
                <a:gd name="connsiteX20-675" fmla="*/ 8992 w 621373"/>
                <a:gd name="connsiteY20-676" fmla="*/ 431391 h 950116"/>
                <a:gd name="connsiteX21-677" fmla="*/ 6693 w 621373"/>
                <a:gd name="connsiteY21-678" fmla="*/ 414841 h 950116"/>
                <a:gd name="connsiteX22-679" fmla="*/ 1636 w 621373"/>
                <a:gd name="connsiteY22-680" fmla="*/ 378064 h 950116"/>
                <a:gd name="connsiteX23-681" fmla="*/ 30138 w 621373"/>
                <a:gd name="connsiteY23-682" fmla="*/ 323819 h 950116"/>
                <a:gd name="connsiteX24-683" fmla="*/ 56802 w 621373"/>
                <a:gd name="connsiteY24-684" fmla="*/ 363813 h 950116"/>
                <a:gd name="connsiteX25-685" fmla="*/ 54043 w 621373"/>
                <a:gd name="connsiteY25-686" fmla="*/ 150967 h 950116"/>
                <a:gd name="connsiteX26-687" fmla="*/ 139550 w 621373"/>
                <a:gd name="connsiteY26-688" fmla="*/ 82470 h 950116"/>
                <a:gd name="connsiteX27-689" fmla="*/ 266430 w 621373"/>
                <a:gd name="connsiteY27-690" fmla="*/ 52130 h 950116"/>
                <a:gd name="connsiteX28-691" fmla="*/ 360670 w 621373"/>
                <a:gd name="connsiteY28-692" fmla="*/ 4320 h 950116"/>
                <a:gd name="connsiteX29-693" fmla="*/ 440201 w 621373"/>
                <a:gd name="connsiteY29-694" fmla="*/ 21329 h 950116"/>
                <a:gd name="connsiteX30-695" fmla="*/ 490309 w 621373"/>
                <a:gd name="connsiteY30-696" fmla="*/ 89826 h 950116"/>
                <a:gd name="connsiteX31-697" fmla="*/ 549612 w 621373"/>
                <a:gd name="connsiteY31-698" fmla="*/ 258540 h 950116"/>
                <a:gd name="connsiteX32-699" fmla="*/ 564782 w 621373"/>
                <a:gd name="connsiteY32-700" fmla="*/ 229578 h 950116"/>
                <a:gd name="connsiteX0-701" fmla="*/ 564782 w 621373"/>
                <a:gd name="connsiteY0-702" fmla="*/ 229578 h 950116"/>
                <a:gd name="connsiteX1-703" fmla="*/ 590526 w 621373"/>
                <a:gd name="connsiteY1-704" fmla="*/ 217166 h 950116"/>
                <a:gd name="connsiteX2-705" fmla="*/ 610294 w 621373"/>
                <a:gd name="connsiteY2-706" fmla="*/ 246127 h 950116"/>
                <a:gd name="connsiteX3-707" fmla="*/ 621326 w 621373"/>
                <a:gd name="connsiteY3-708" fmla="*/ 321980 h 950116"/>
                <a:gd name="connsiteX4-709" fmla="*/ 608914 w 621373"/>
                <a:gd name="connsiteY4-710" fmla="*/ 428173 h 950116"/>
                <a:gd name="connsiteX5-711" fmla="*/ 586388 w 621373"/>
                <a:gd name="connsiteY5-712" fmla="*/ 448400 h 950116"/>
                <a:gd name="connsiteX6-713" fmla="*/ 574896 w 621373"/>
                <a:gd name="connsiteY6-714" fmla="*/ 463111 h 950116"/>
                <a:gd name="connsiteX7-715" fmla="*/ 574896 w 621373"/>
                <a:gd name="connsiteY7-716" fmla="*/ 490234 h 950116"/>
                <a:gd name="connsiteX8-717" fmla="*/ 560645 w 621373"/>
                <a:gd name="connsiteY8-718" fmla="*/ 593209 h 950116"/>
                <a:gd name="connsiteX9-719" fmla="*/ 545015 w 621373"/>
                <a:gd name="connsiteY9-720" fmla="*/ 618953 h 950116"/>
                <a:gd name="connsiteX10-721" fmla="*/ 556130 w 621373"/>
                <a:gd name="connsiteY10-722" fmla="*/ 728999 h 950116"/>
                <a:gd name="connsiteX11-723" fmla="*/ 555128 w 621373"/>
                <a:gd name="connsiteY11-724" fmla="*/ 808354 h 950116"/>
                <a:gd name="connsiteX12-725" fmla="*/ 465603 w 621373"/>
                <a:gd name="connsiteY12-726" fmla="*/ 935693 h 950116"/>
                <a:gd name="connsiteX13-727" fmla="*/ 402514 w 621373"/>
                <a:gd name="connsiteY13-728" fmla="*/ 946727 h 950116"/>
                <a:gd name="connsiteX14-729" fmla="*/ 252638 w 621373"/>
                <a:gd name="connsiteY14-730" fmla="*/ 858002 h 950116"/>
                <a:gd name="connsiteX15-731" fmla="*/ 157019 w 621373"/>
                <a:gd name="connsiteY15-732" fmla="*/ 755947 h 950116"/>
                <a:gd name="connsiteX16-733" fmla="*/ 136332 w 621373"/>
                <a:gd name="connsiteY16-734" fmla="*/ 659867 h 950116"/>
                <a:gd name="connsiteX17-735" fmla="*/ 94958 w 621373"/>
                <a:gd name="connsiteY17-736" fmla="*/ 550916 h 950116"/>
                <a:gd name="connsiteX18-737" fmla="*/ 78408 w 621373"/>
                <a:gd name="connsiteY18-738" fmla="*/ 537124 h 950116"/>
                <a:gd name="connsiteX19-739" fmla="*/ 53124 w 621373"/>
                <a:gd name="connsiteY19-740" fmla="*/ 521494 h 950116"/>
                <a:gd name="connsiteX20-741" fmla="*/ 8992 w 621373"/>
                <a:gd name="connsiteY20-742" fmla="*/ 431391 h 950116"/>
                <a:gd name="connsiteX21-743" fmla="*/ 1636 w 621373"/>
                <a:gd name="connsiteY21-744" fmla="*/ 378064 h 950116"/>
                <a:gd name="connsiteX22-745" fmla="*/ 30138 w 621373"/>
                <a:gd name="connsiteY22-746" fmla="*/ 323819 h 950116"/>
                <a:gd name="connsiteX23-747" fmla="*/ 56802 w 621373"/>
                <a:gd name="connsiteY23-748" fmla="*/ 363813 h 950116"/>
                <a:gd name="connsiteX24-749" fmla="*/ 54043 w 621373"/>
                <a:gd name="connsiteY24-750" fmla="*/ 150967 h 950116"/>
                <a:gd name="connsiteX25-751" fmla="*/ 139550 w 621373"/>
                <a:gd name="connsiteY25-752" fmla="*/ 82470 h 950116"/>
                <a:gd name="connsiteX26-753" fmla="*/ 266430 w 621373"/>
                <a:gd name="connsiteY26-754" fmla="*/ 52130 h 950116"/>
                <a:gd name="connsiteX27-755" fmla="*/ 360670 w 621373"/>
                <a:gd name="connsiteY27-756" fmla="*/ 4320 h 950116"/>
                <a:gd name="connsiteX28-757" fmla="*/ 440201 w 621373"/>
                <a:gd name="connsiteY28-758" fmla="*/ 21329 h 950116"/>
                <a:gd name="connsiteX29-759" fmla="*/ 490309 w 621373"/>
                <a:gd name="connsiteY29-760" fmla="*/ 89826 h 950116"/>
                <a:gd name="connsiteX30-761" fmla="*/ 549612 w 621373"/>
                <a:gd name="connsiteY30-762" fmla="*/ 258540 h 950116"/>
                <a:gd name="connsiteX31-763" fmla="*/ 564782 w 621373"/>
                <a:gd name="connsiteY31-764" fmla="*/ 229578 h 950116"/>
                <a:gd name="connsiteX0-765" fmla="*/ 564782 w 621373"/>
                <a:gd name="connsiteY0-766" fmla="*/ 229578 h 950116"/>
                <a:gd name="connsiteX1-767" fmla="*/ 590526 w 621373"/>
                <a:gd name="connsiteY1-768" fmla="*/ 217166 h 950116"/>
                <a:gd name="connsiteX2-769" fmla="*/ 610294 w 621373"/>
                <a:gd name="connsiteY2-770" fmla="*/ 246127 h 950116"/>
                <a:gd name="connsiteX3-771" fmla="*/ 621326 w 621373"/>
                <a:gd name="connsiteY3-772" fmla="*/ 321980 h 950116"/>
                <a:gd name="connsiteX4-773" fmla="*/ 608914 w 621373"/>
                <a:gd name="connsiteY4-774" fmla="*/ 428173 h 950116"/>
                <a:gd name="connsiteX5-775" fmla="*/ 586388 w 621373"/>
                <a:gd name="connsiteY5-776" fmla="*/ 448400 h 950116"/>
                <a:gd name="connsiteX6-777" fmla="*/ 574896 w 621373"/>
                <a:gd name="connsiteY6-778" fmla="*/ 490234 h 950116"/>
                <a:gd name="connsiteX7-779" fmla="*/ 560645 w 621373"/>
                <a:gd name="connsiteY7-780" fmla="*/ 593209 h 950116"/>
                <a:gd name="connsiteX8-781" fmla="*/ 545015 w 621373"/>
                <a:gd name="connsiteY8-782" fmla="*/ 618953 h 950116"/>
                <a:gd name="connsiteX9-783" fmla="*/ 556130 w 621373"/>
                <a:gd name="connsiteY9-784" fmla="*/ 728999 h 950116"/>
                <a:gd name="connsiteX10-785" fmla="*/ 555128 w 621373"/>
                <a:gd name="connsiteY10-786" fmla="*/ 808354 h 950116"/>
                <a:gd name="connsiteX11-787" fmla="*/ 465603 w 621373"/>
                <a:gd name="connsiteY11-788" fmla="*/ 935693 h 950116"/>
                <a:gd name="connsiteX12-789" fmla="*/ 402514 w 621373"/>
                <a:gd name="connsiteY12-790" fmla="*/ 946727 h 950116"/>
                <a:gd name="connsiteX13-791" fmla="*/ 252638 w 621373"/>
                <a:gd name="connsiteY13-792" fmla="*/ 858002 h 950116"/>
                <a:gd name="connsiteX14-793" fmla="*/ 157019 w 621373"/>
                <a:gd name="connsiteY14-794" fmla="*/ 755947 h 950116"/>
                <a:gd name="connsiteX15-795" fmla="*/ 136332 w 621373"/>
                <a:gd name="connsiteY15-796" fmla="*/ 659867 h 950116"/>
                <a:gd name="connsiteX16-797" fmla="*/ 94958 w 621373"/>
                <a:gd name="connsiteY16-798" fmla="*/ 550916 h 950116"/>
                <a:gd name="connsiteX17-799" fmla="*/ 78408 w 621373"/>
                <a:gd name="connsiteY17-800" fmla="*/ 537124 h 950116"/>
                <a:gd name="connsiteX18-801" fmla="*/ 53124 w 621373"/>
                <a:gd name="connsiteY18-802" fmla="*/ 521494 h 950116"/>
                <a:gd name="connsiteX19-803" fmla="*/ 8992 w 621373"/>
                <a:gd name="connsiteY19-804" fmla="*/ 431391 h 950116"/>
                <a:gd name="connsiteX20-805" fmla="*/ 1636 w 621373"/>
                <a:gd name="connsiteY20-806" fmla="*/ 378064 h 950116"/>
                <a:gd name="connsiteX21-807" fmla="*/ 30138 w 621373"/>
                <a:gd name="connsiteY21-808" fmla="*/ 323819 h 950116"/>
                <a:gd name="connsiteX22-809" fmla="*/ 56802 w 621373"/>
                <a:gd name="connsiteY22-810" fmla="*/ 363813 h 950116"/>
                <a:gd name="connsiteX23-811" fmla="*/ 54043 w 621373"/>
                <a:gd name="connsiteY23-812" fmla="*/ 150967 h 950116"/>
                <a:gd name="connsiteX24-813" fmla="*/ 139550 w 621373"/>
                <a:gd name="connsiteY24-814" fmla="*/ 82470 h 950116"/>
                <a:gd name="connsiteX25-815" fmla="*/ 266430 w 621373"/>
                <a:gd name="connsiteY25-816" fmla="*/ 52130 h 950116"/>
                <a:gd name="connsiteX26-817" fmla="*/ 360670 w 621373"/>
                <a:gd name="connsiteY26-818" fmla="*/ 4320 h 950116"/>
                <a:gd name="connsiteX27-819" fmla="*/ 440201 w 621373"/>
                <a:gd name="connsiteY27-820" fmla="*/ 21329 h 950116"/>
                <a:gd name="connsiteX28-821" fmla="*/ 490309 w 621373"/>
                <a:gd name="connsiteY28-822" fmla="*/ 89826 h 950116"/>
                <a:gd name="connsiteX29-823" fmla="*/ 549612 w 621373"/>
                <a:gd name="connsiteY29-824" fmla="*/ 258540 h 950116"/>
                <a:gd name="connsiteX30-825" fmla="*/ 564782 w 621373"/>
                <a:gd name="connsiteY30-826" fmla="*/ 229578 h 950116"/>
                <a:gd name="connsiteX0-827" fmla="*/ 564782 w 621373"/>
                <a:gd name="connsiteY0-828" fmla="*/ 229578 h 950116"/>
                <a:gd name="connsiteX1-829" fmla="*/ 590526 w 621373"/>
                <a:gd name="connsiteY1-830" fmla="*/ 217166 h 950116"/>
                <a:gd name="connsiteX2-831" fmla="*/ 610294 w 621373"/>
                <a:gd name="connsiteY2-832" fmla="*/ 246127 h 950116"/>
                <a:gd name="connsiteX3-833" fmla="*/ 621326 w 621373"/>
                <a:gd name="connsiteY3-834" fmla="*/ 321980 h 950116"/>
                <a:gd name="connsiteX4-835" fmla="*/ 608914 w 621373"/>
                <a:gd name="connsiteY4-836" fmla="*/ 428173 h 950116"/>
                <a:gd name="connsiteX5-837" fmla="*/ 586388 w 621373"/>
                <a:gd name="connsiteY5-838" fmla="*/ 448400 h 950116"/>
                <a:gd name="connsiteX6-839" fmla="*/ 574896 w 621373"/>
                <a:gd name="connsiteY6-840" fmla="*/ 490234 h 950116"/>
                <a:gd name="connsiteX7-841" fmla="*/ 560645 w 621373"/>
                <a:gd name="connsiteY7-842" fmla="*/ 593209 h 950116"/>
                <a:gd name="connsiteX8-843" fmla="*/ 545015 w 621373"/>
                <a:gd name="connsiteY8-844" fmla="*/ 618953 h 950116"/>
                <a:gd name="connsiteX9-845" fmla="*/ 556130 w 621373"/>
                <a:gd name="connsiteY9-846" fmla="*/ 728999 h 950116"/>
                <a:gd name="connsiteX10-847" fmla="*/ 555128 w 621373"/>
                <a:gd name="connsiteY10-848" fmla="*/ 808354 h 950116"/>
                <a:gd name="connsiteX11-849" fmla="*/ 465603 w 621373"/>
                <a:gd name="connsiteY11-850" fmla="*/ 935693 h 950116"/>
                <a:gd name="connsiteX12-851" fmla="*/ 402514 w 621373"/>
                <a:gd name="connsiteY12-852" fmla="*/ 946727 h 950116"/>
                <a:gd name="connsiteX13-853" fmla="*/ 252638 w 621373"/>
                <a:gd name="connsiteY13-854" fmla="*/ 858002 h 950116"/>
                <a:gd name="connsiteX14-855" fmla="*/ 157019 w 621373"/>
                <a:gd name="connsiteY14-856" fmla="*/ 755947 h 950116"/>
                <a:gd name="connsiteX15-857" fmla="*/ 136332 w 621373"/>
                <a:gd name="connsiteY15-858" fmla="*/ 659867 h 950116"/>
                <a:gd name="connsiteX16-859" fmla="*/ 94958 w 621373"/>
                <a:gd name="connsiteY16-860" fmla="*/ 550916 h 950116"/>
                <a:gd name="connsiteX17-861" fmla="*/ 78408 w 621373"/>
                <a:gd name="connsiteY17-862" fmla="*/ 537124 h 950116"/>
                <a:gd name="connsiteX18-863" fmla="*/ 53124 w 621373"/>
                <a:gd name="connsiteY18-864" fmla="*/ 521494 h 950116"/>
                <a:gd name="connsiteX19-865" fmla="*/ 8992 w 621373"/>
                <a:gd name="connsiteY19-866" fmla="*/ 431391 h 950116"/>
                <a:gd name="connsiteX20-867" fmla="*/ 1636 w 621373"/>
                <a:gd name="connsiteY20-868" fmla="*/ 378064 h 950116"/>
                <a:gd name="connsiteX21-869" fmla="*/ 30138 w 621373"/>
                <a:gd name="connsiteY21-870" fmla="*/ 323819 h 950116"/>
                <a:gd name="connsiteX22-871" fmla="*/ 56802 w 621373"/>
                <a:gd name="connsiteY22-872" fmla="*/ 363813 h 950116"/>
                <a:gd name="connsiteX23-873" fmla="*/ 54043 w 621373"/>
                <a:gd name="connsiteY23-874" fmla="*/ 150967 h 950116"/>
                <a:gd name="connsiteX24-875" fmla="*/ 139550 w 621373"/>
                <a:gd name="connsiteY24-876" fmla="*/ 82470 h 950116"/>
                <a:gd name="connsiteX25-877" fmla="*/ 266430 w 621373"/>
                <a:gd name="connsiteY25-878" fmla="*/ 52130 h 950116"/>
                <a:gd name="connsiteX26-879" fmla="*/ 360670 w 621373"/>
                <a:gd name="connsiteY26-880" fmla="*/ 4320 h 950116"/>
                <a:gd name="connsiteX27-881" fmla="*/ 440201 w 621373"/>
                <a:gd name="connsiteY27-882" fmla="*/ 21329 h 950116"/>
                <a:gd name="connsiteX28-883" fmla="*/ 490309 w 621373"/>
                <a:gd name="connsiteY28-884" fmla="*/ 89826 h 950116"/>
                <a:gd name="connsiteX29-885" fmla="*/ 549612 w 621373"/>
                <a:gd name="connsiteY29-886" fmla="*/ 258540 h 950116"/>
                <a:gd name="connsiteX30-887" fmla="*/ 564782 w 621373"/>
                <a:gd name="connsiteY30-888" fmla="*/ 229578 h 950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-1" fmla="*/ 633141 w 708887"/>
                <a:gd name="connsiteY0-2" fmla="*/ 62528 h 322803"/>
                <a:gd name="connsiteX1-3" fmla="*/ 672676 w 708887"/>
                <a:gd name="connsiteY1-4" fmla="*/ 155849 h 322803"/>
                <a:gd name="connsiteX2-5" fmla="*/ 707614 w 708887"/>
                <a:gd name="connsiteY2-6" fmla="*/ 245493 h 322803"/>
                <a:gd name="connsiteX3-7" fmla="*/ 694283 w 708887"/>
                <a:gd name="connsiteY3-8" fmla="*/ 261123 h 322803"/>
                <a:gd name="connsiteX4-9" fmla="*/ 629464 w 708887"/>
                <a:gd name="connsiteY4-10" fmla="*/ 261583 h 322803"/>
                <a:gd name="connsiteX5-11" fmla="*/ 550393 w 708887"/>
                <a:gd name="connsiteY5-12" fmla="*/ 285947 h 322803"/>
                <a:gd name="connsiteX6-13" fmla="*/ 430409 w 708887"/>
                <a:gd name="connsiteY6-14" fmla="*/ 317208 h 322803"/>
                <a:gd name="connsiteX7-15" fmla="*/ 296173 w 708887"/>
                <a:gd name="connsiteY7-16" fmla="*/ 322724 h 322803"/>
                <a:gd name="connsiteX8-17" fmla="*/ 210207 w 708887"/>
                <a:gd name="connsiteY8-18" fmla="*/ 313990 h 322803"/>
                <a:gd name="connsiteX9-19" fmla="*/ 63560 w 708887"/>
                <a:gd name="connsiteY9-20" fmla="*/ 280431 h 322803"/>
                <a:gd name="connsiteX10-21" fmla="*/ 7935 w 708887"/>
                <a:gd name="connsiteY10-22" fmla="*/ 248711 h 322803"/>
                <a:gd name="connsiteX11-23" fmla="*/ 1499 w 708887"/>
                <a:gd name="connsiteY11-24" fmla="*/ 222507 h 322803"/>
                <a:gd name="connsiteX12-25" fmla="*/ 18508 w 708887"/>
                <a:gd name="connsiteY12-26" fmla="*/ 212853 h 322803"/>
                <a:gd name="connsiteX13-27" fmla="*/ 178028 w 708887"/>
                <a:gd name="connsiteY13-28" fmla="*/ 191707 h 322803"/>
                <a:gd name="connsiteX14-29" fmla="*/ 276865 w 708887"/>
                <a:gd name="connsiteY14-30" fmla="*/ 152171 h 322803"/>
                <a:gd name="connsiteX15-31" fmla="*/ 374784 w 708887"/>
                <a:gd name="connsiteY15-32" fmla="*/ 95627 h 322803"/>
                <a:gd name="connsiteX16-33" fmla="*/ 383518 w 708887"/>
                <a:gd name="connsiteY16-34" fmla="*/ 82755 h 322803"/>
                <a:gd name="connsiteX17-35" fmla="*/ 348580 w 708887"/>
                <a:gd name="connsiteY17-36" fmla="*/ 82296 h 322803"/>
                <a:gd name="connsiteX18-37" fmla="*/ 256638 w 708887"/>
                <a:gd name="connsiteY18-38" fmla="*/ 62988 h 322803"/>
                <a:gd name="connsiteX19-39" fmla="*/ 231354 w 708887"/>
                <a:gd name="connsiteY19-40" fmla="*/ 43680 h 322803"/>
                <a:gd name="connsiteX20-41" fmla="*/ 246065 w 708887"/>
                <a:gd name="connsiteY20-42" fmla="*/ 2306 h 322803"/>
                <a:gd name="connsiteX21-43" fmla="*/ 310424 w 708887"/>
                <a:gd name="connsiteY21-44" fmla="*/ 5983 h 322803"/>
                <a:gd name="connsiteX22-45" fmla="*/ 320538 w 708887"/>
                <a:gd name="connsiteY22-46" fmla="*/ 7822 h 322803"/>
                <a:gd name="connsiteX23-47" fmla="*/ 483735 w 708887"/>
                <a:gd name="connsiteY23-48" fmla="*/ 14258 h 322803"/>
                <a:gd name="connsiteX24-49" fmla="*/ 587170 w 708887"/>
                <a:gd name="connsiteY24-50" fmla="*/ 48736 h 322803"/>
                <a:gd name="connsiteX25-51" fmla="*/ 633141 w 708887"/>
                <a:gd name="connsiteY25-52" fmla="*/ 62528 h 322803"/>
                <a:gd name="connsiteX0-53" fmla="*/ 633141 w 707614"/>
                <a:gd name="connsiteY0-54" fmla="*/ 62528 h 322803"/>
                <a:gd name="connsiteX1-55" fmla="*/ 672676 w 707614"/>
                <a:gd name="connsiteY1-56" fmla="*/ 155849 h 322803"/>
                <a:gd name="connsiteX2-57" fmla="*/ 707614 w 707614"/>
                <a:gd name="connsiteY2-58" fmla="*/ 245493 h 322803"/>
                <a:gd name="connsiteX3-59" fmla="*/ 629464 w 707614"/>
                <a:gd name="connsiteY3-60" fmla="*/ 261583 h 322803"/>
                <a:gd name="connsiteX4-61" fmla="*/ 550393 w 707614"/>
                <a:gd name="connsiteY4-62" fmla="*/ 285947 h 322803"/>
                <a:gd name="connsiteX5-63" fmla="*/ 430409 w 707614"/>
                <a:gd name="connsiteY5-64" fmla="*/ 317208 h 322803"/>
                <a:gd name="connsiteX6-65" fmla="*/ 296173 w 707614"/>
                <a:gd name="connsiteY6-66" fmla="*/ 322724 h 322803"/>
                <a:gd name="connsiteX7-67" fmla="*/ 210207 w 707614"/>
                <a:gd name="connsiteY7-68" fmla="*/ 313990 h 322803"/>
                <a:gd name="connsiteX8-69" fmla="*/ 63560 w 707614"/>
                <a:gd name="connsiteY8-70" fmla="*/ 280431 h 322803"/>
                <a:gd name="connsiteX9-71" fmla="*/ 7935 w 707614"/>
                <a:gd name="connsiteY9-72" fmla="*/ 248711 h 322803"/>
                <a:gd name="connsiteX10-73" fmla="*/ 1499 w 707614"/>
                <a:gd name="connsiteY10-74" fmla="*/ 222507 h 322803"/>
                <a:gd name="connsiteX11-75" fmla="*/ 18508 w 707614"/>
                <a:gd name="connsiteY11-76" fmla="*/ 212853 h 322803"/>
                <a:gd name="connsiteX12-77" fmla="*/ 178028 w 707614"/>
                <a:gd name="connsiteY12-78" fmla="*/ 191707 h 322803"/>
                <a:gd name="connsiteX13-79" fmla="*/ 276865 w 707614"/>
                <a:gd name="connsiteY13-80" fmla="*/ 152171 h 322803"/>
                <a:gd name="connsiteX14-81" fmla="*/ 374784 w 707614"/>
                <a:gd name="connsiteY14-82" fmla="*/ 95627 h 322803"/>
                <a:gd name="connsiteX15-83" fmla="*/ 383518 w 707614"/>
                <a:gd name="connsiteY15-84" fmla="*/ 82755 h 322803"/>
                <a:gd name="connsiteX16-85" fmla="*/ 348580 w 707614"/>
                <a:gd name="connsiteY16-86" fmla="*/ 82296 h 322803"/>
                <a:gd name="connsiteX17-87" fmla="*/ 256638 w 707614"/>
                <a:gd name="connsiteY17-88" fmla="*/ 62988 h 322803"/>
                <a:gd name="connsiteX18-89" fmla="*/ 231354 w 707614"/>
                <a:gd name="connsiteY18-90" fmla="*/ 43680 h 322803"/>
                <a:gd name="connsiteX19-91" fmla="*/ 246065 w 707614"/>
                <a:gd name="connsiteY19-92" fmla="*/ 2306 h 322803"/>
                <a:gd name="connsiteX20-93" fmla="*/ 310424 w 707614"/>
                <a:gd name="connsiteY20-94" fmla="*/ 5983 h 322803"/>
                <a:gd name="connsiteX21-95" fmla="*/ 320538 w 707614"/>
                <a:gd name="connsiteY21-96" fmla="*/ 7822 h 322803"/>
                <a:gd name="connsiteX22-97" fmla="*/ 483735 w 707614"/>
                <a:gd name="connsiteY22-98" fmla="*/ 14258 h 322803"/>
                <a:gd name="connsiteX23-99" fmla="*/ 587170 w 707614"/>
                <a:gd name="connsiteY23-100" fmla="*/ 48736 h 322803"/>
                <a:gd name="connsiteX24-101" fmla="*/ 633141 w 707614"/>
                <a:gd name="connsiteY24-102" fmla="*/ 62528 h 322803"/>
                <a:gd name="connsiteX0-103" fmla="*/ 633141 w 707619"/>
                <a:gd name="connsiteY0-104" fmla="*/ 62528 h 322803"/>
                <a:gd name="connsiteX1-105" fmla="*/ 707614 w 707619"/>
                <a:gd name="connsiteY1-106" fmla="*/ 245493 h 322803"/>
                <a:gd name="connsiteX2-107" fmla="*/ 629464 w 707619"/>
                <a:gd name="connsiteY2-108" fmla="*/ 261583 h 322803"/>
                <a:gd name="connsiteX3-109" fmla="*/ 550393 w 707619"/>
                <a:gd name="connsiteY3-110" fmla="*/ 285947 h 322803"/>
                <a:gd name="connsiteX4-111" fmla="*/ 430409 w 707619"/>
                <a:gd name="connsiteY4-112" fmla="*/ 317208 h 322803"/>
                <a:gd name="connsiteX5-113" fmla="*/ 296173 w 707619"/>
                <a:gd name="connsiteY5-114" fmla="*/ 322724 h 322803"/>
                <a:gd name="connsiteX6-115" fmla="*/ 210207 w 707619"/>
                <a:gd name="connsiteY6-116" fmla="*/ 313990 h 322803"/>
                <a:gd name="connsiteX7-117" fmla="*/ 63560 w 707619"/>
                <a:gd name="connsiteY7-118" fmla="*/ 280431 h 322803"/>
                <a:gd name="connsiteX8-119" fmla="*/ 7935 w 707619"/>
                <a:gd name="connsiteY8-120" fmla="*/ 248711 h 322803"/>
                <a:gd name="connsiteX9-121" fmla="*/ 1499 w 707619"/>
                <a:gd name="connsiteY9-122" fmla="*/ 222507 h 322803"/>
                <a:gd name="connsiteX10-123" fmla="*/ 18508 w 707619"/>
                <a:gd name="connsiteY10-124" fmla="*/ 212853 h 322803"/>
                <a:gd name="connsiteX11-125" fmla="*/ 178028 w 707619"/>
                <a:gd name="connsiteY11-126" fmla="*/ 191707 h 322803"/>
                <a:gd name="connsiteX12-127" fmla="*/ 276865 w 707619"/>
                <a:gd name="connsiteY12-128" fmla="*/ 152171 h 322803"/>
                <a:gd name="connsiteX13-129" fmla="*/ 374784 w 707619"/>
                <a:gd name="connsiteY13-130" fmla="*/ 95627 h 322803"/>
                <a:gd name="connsiteX14-131" fmla="*/ 383518 w 707619"/>
                <a:gd name="connsiteY14-132" fmla="*/ 82755 h 322803"/>
                <a:gd name="connsiteX15-133" fmla="*/ 348580 w 707619"/>
                <a:gd name="connsiteY15-134" fmla="*/ 82296 h 322803"/>
                <a:gd name="connsiteX16-135" fmla="*/ 256638 w 707619"/>
                <a:gd name="connsiteY16-136" fmla="*/ 62988 h 322803"/>
                <a:gd name="connsiteX17-137" fmla="*/ 231354 w 707619"/>
                <a:gd name="connsiteY17-138" fmla="*/ 43680 h 322803"/>
                <a:gd name="connsiteX18-139" fmla="*/ 246065 w 707619"/>
                <a:gd name="connsiteY18-140" fmla="*/ 2306 h 322803"/>
                <a:gd name="connsiteX19-141" fmla="*/ 310424 w 707619"/>
                <a:gd name="connsiteY19-142" fmla="*/ 5983 h 322803"/>
                <a:gd name="connsiteX20-143" fmla="*/ 320538 w 707619"/>
                <a:gd name="connsiteY20-144" fmla="*/ 7822 h 322803"/>
                <a:gd name="connsiteX21-145" fmla="*/ 483735 w 707619"/>
                <a:gd name="connsiteY21-146" fmla="*/ 14258 h 322803"/>
                <a:gd name="connsiteX22-147" fmla="*/ 587170 w 707619"/>
                <a:gd name="connsiteY22-148" fmla="*/ 48736 h 322803"/>
                <a:gd name="connsiteX23-149" fmla="*/ 633141 w 707619"/>
                <a:gd name="connsiteY23-150" fmla="*/ 62528 h 3228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-1" fmla="*/ 562182 w 562182"/>
                <a:gd name="connsiteY0-2" fmla="*/ 401387 h 563665"/>
                <a:gd name="connsiteX1-3" fmla="*/ 549769 w 562182"/>
                <a:gd name="connsiteY1-4" fmla="*/ 454713 h 563665"/>
                <a:gd name="connsiteX2-5" fmla="*/ 535058 w 562182"/>
                <a:gd name="connsiteY2-6" fmla="*/ 409662 h 563665"/>
                <a:gd name="connsiteX3-7" fmla="*/ 460126 w 562182"/>
                <a:gd name="connsiteY3-8" fmla="*/ 229455 h 563665"/>
                <a:gd name="connsiteX4-9" fmla="*/ 325430 w 562182"/>
                <a:gd name="connsiteY4-10" fmla="*/ 197735 h 563665"/>
                <a:gd name="connsiteX5-11" fmla="*/ 257393 w 562182"/>
                <a:gd name="connsiteY5-12" fmla="*/ 236810 h 563665"/>
                <a:gd name="connsiteX6-13" fmla="*/ 142925 w 562182"/>
                <a:gd name="connsiteY6-14" fmla="*/ 262554 h 563665"/>
                <a:gd name="connsiteX7-15" fmla="*/ 108907 w 562182"/>
                <a:gd name="connsiteY7-16" fmla="*/ 260256 h 563665"/>
                <a:gd name="connsiteX8-17" fmla="*/ 65234 w 562182"/>
                <a:gd name="connsiteY8-18" fmla="*/ 291516 h 563665"/>
                <a:gd name="connsiteX9-19" fmla="*/ 53741 w 562182"/>
                <a:gd name="connsiteY9-20" fmla="*/ 373804 h 563665"/>
                <a:gd name="connsiteX10-21" fmla="*/ 61097 w 562182"/>
                <a:gd name="connsiteY10-22" fmla="*/ 551253 h 563665"/>
                <a:gd name="connsiteX11-23" fmla="*/ 59258 w 562182"/>
                <a:gd name="connsiteY11-24" fmla="*/ 563665 h 563665"/>
                <a:gd name="connsiteX12-25" fmla="*/ 27538 w 562182"/>
                <a:gd name="connsiteY12-26" fmla="*/ 497926 h 563665"/>
                <a:gd name="connsiteX13-27" fmla="*/ 415 w 562182"/>
                <a:gd name="connsiteY13-28" fmla="*/ 371965 h 563665"/>
                <a:gd name="connsiteX14-29" fmla="*/ 15126 w 562182"/>
                <a:gd name="connsiteY14-30" fmla="*/ 292435 h 563665"/>
                <a:gd name="connsiteX15-31" fmla="*/ 8690 w 562182"/>
                <a:gd name="connsiteY15-32" fmla="*/ 202332 h 563665"/>
                <a:gd name="connsiteX16-33" fmla="*/ 43168 w 562182"/>
                <a:gd name="connsiteY16-34" fmla="*/ 142570 h 563665"/>
                <a:gd name="connsiteX17-35" fmla="*/ 166830 w 562182"/>
                <a:gd name="connsiteY17-36" fmla="*/ 34538 h 563665"/>
                <a:gd name="connsiteX18-37" fmla="*/ 367724 w 562182"/>
                <a:gd name="connsiteY18-38" fmla="*/ 35457 h 563665"/>
                <a:gd name="connsiteX19-39" fmla="*/ 411396 w 562182"/>
                <a:gd name="connsiteY19-40" fmla="*/ 104873 h 563665"/>
                <a:gd name="connsiteX20-41" fmla="*/ 421050 w 562182"/>
                <a:gd name="connsiteY20-42" fmla="*/ 115447 h 563665"/>
                <a:gd name="connsiteX21-43" fmla="*/ 526324 w 562182"/>
                <a:gd name="connsiteY21-44" fmla="*/ 200953 h 563665"/>
                <a:gd name="connsiteX22-45" fmla="*/ 558044 w 562182"/>
                <a:gd name="connsiteY22-46" fmla="*/ 382079 h 563665"/>
                <a:gd name="connsiteX23-47" fmla="*/ 562182 w 562182"/>
                <a:gd name="connsiteY23-48" fmla="*/ 401387 h 56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 Placeholder 10"/>
          <p:cNvSpPr txBox="1"/>
          <p:nvPr/>
        </p:nvSpPr>
        <p:spPr>
          <a:xfrm>
            <a:off x="3754215" y="3696880"/>
            <a:ext cx="4076411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altLang="ko-KR" sz="20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54215" y="4170036"/>
            <a:ext cx="4076411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2" name="Picture 1" descr="Screenshot 2025-04-22 1802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015" y="0"/>
            <a:ext cx="6356985" cy="68497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/>
          <p:cNvGrpSpPr/>
          <p:nvPr/>
        </p:nvGrpSpPr>
        <p:grpSpPr>
          <a:xfrm>
            <a:off x="6925163" y="4743634"/>
            <a:ext cx="4869421" cy="820415"/>
            <a:chOff x="4822352" y="1916832"/>
            <a:chExt cx="3422056" cy="820415"/>
          </a:xfrm>
        </p:grpSpPr>
        <p:sp>
          <p:nvSpPr>
            <p:cNvPr id="8" name="Text Placeholder 10"/>
            <p:cNvSpPr txBox="1"/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22352" y="2276872"/>
              <a:ext cx="34220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18"/>
          <p:cNvSpPr txBox="1"/>
          <p:nvPr/>
        </p:nvSpPr>
        <p:spPr>
          <a:xfrm>
            <a:off x="3554730" y="302895"/>
            <a:ext cx="8636635" cy="795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Screenshots – Admin Panel Login Page</a:t>
            </a:r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70" y="1185545"/>
            <a:ext cx="6571615" cy="50819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/>
          <p:cNvGrpSpPr/>
          <p:nvPr/>
        </p:nvGrpSpPr>
        <p:grpSpPr>
          <a:xfrm>
            <a:off x="6925163" y="4743634"/>
            <a:ext cx="4869421" cy="820415"/>
            <a:chOff x="4822352" y="1916832"/>
            <a:chExt cx="3422056" cy="820415"/>
          </a:xfrm>
        </p:grpSpPr>
        <p:sp>
          <p:nvSpPr>
            <p:cNvPr id="8" name="Text Placeholder 10"/>
            <p:cNvSpPr txBox="1"/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22352" y="2276872"/>
              <a:ext cx="34220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18"/>
          <p:cNvSpPr txBox="1"/>
          <p:nvPr/>
        </p:nvSpPr>
        <p:spPr>
          <a:xfrm>
            <a:off x="4541520" y="194945"/>
            <a:ext cx="7649845" cy="795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Screenshots – Book Table(change)</a:t>
            </a:r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E060F-2979-9A99-FD38-CC9D93662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865" y="923366"/>
            <a:ext cx="6447735" cy="57396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30705" y="1504018"/>
            <a:ext cx="4777152" cy="3538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sym typeface="+mn-ea"/>
              </a:rPr>
              <a:t>Presented by:</a:t>
            </a:r>
            <a:r>
              <a:rPr lang="en-US" sz="4800" dirty="0">
                <a:solidFill>
                  <a:schemeClr val="bg1"/>
                </a:solidFill>
                <a:sym typeface="+mn-ea"/>
              </a:rPr>
              <a:t> </a:t>
            </a:r>
          </a:p>
          <a:p>
            <a:endParaRPr lang="en-US" sz="4800" dirty="0">
              <a:solidFill>
                <a:schemeClr val="bg1"/>
              </a:solidFill>
              <a:sym typeface="+mn-ea"/>
            </a:endParaRPr>
          </a:p>
          <a:p>
            <a:r>
              <a:rPr lang="en-US" sz="3200" dirty="0">
                <a:solidFill>
                  <a:schemeClr val="bg1"/>
                </a:solidFill>
                <a:sym typeface="+mn-ea"/>
              </a:rPr>
              <a:t>Ankita Swami,</a:t>
            </a:r>
            <a:endParaRPr lang="en-US" sz="4800" dirty="0">
              <a:solidFill>
                <a:schemeClr val="bg1"/>
              </a:solidFill>
              <a:sym typeface="+mn-ea"/>
            </a:endParaRPr>
          </a:p>
          <a:p>
            <a:r>
              <a:rPr lang="en-US" sz="3200" i="1" dirty="0">
                <a:solidFill>
                  <a:schemeClr val="bg1"/>
                </a:solidFill>
                <a:sym typeface="+mn-ea"/>
              </a:rPr>
              <a:t>Anushree Oimbe, Shubhangi More</a:t>
            </a:r>
            <a:endParaRPr lang="en-US" sz="3200" i="1" dirty="0">
              <a:solidFill>
                <a:schemeClr val="bg1"/>
              </a:solidFill>
            </a:endParaRPr>
          </a:p>
          <a:p>
            <a:endParaRPr lang="en-US" altLang="en-US" sz="3200" b="1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387205" y="5042535"/>
            <a:ext cx="2673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+mn-ea"/>
              </a:rPr>
              <a:t>Date:</a:t>
            </a:r>
            <a:r>
              <a:rPr lang="en-US" dirty="0">
                <a:solidFill>
                  <a:schemeClr val="bg1"/>
                </a:solidFill>
                <a:sym typeface="+mn-ea"/>
              </a:rPr>
              <a:t> 24 April 2025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/>
          <p:cNvGrpSpPr/>
          <p:nvPr/>
        </p:nvGrpSpPr>
        <p:grpSpPr>
          <a:xfrm>
            <a:off x="6925163" y="4743634"/>
            <a:ext cx="4869421" cy="820415"/>
            <a:chOff x="4822352" y="1916832"/>
            <a:chExt cx="3422056" cy="820415"/>
          </a:xfrm>
        </p:grpSpPr>
        <p:sp>
          <p:nvSpPr>
            <p:cNvPr id="8" name="Text Placeholder 10"/>
            <p:cNvSpPr txBox="1"/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22352" y="2276872"/>
              <a:ext cx="34220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18"/>
          <p:cNvSpPr txBox="1"/>
          <p:nvPr/>
        </p:nvSpPr>
        <p:spPr>
          <a:xfrm>
            <a:off x="3554730" y="302895"/>
            <a:ext cx="8636635" cy="795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Screenshots – Add </a:t>
            </a:r>
            <a:r>
              <a:rPr lang="en-US" sz="32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BookTable</a:t>
            </a:r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1793-6E34-93B5-28E1-0BF405829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52" y="977154"/>
            <a:ext cx="6245431" cy="55779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FB265-8B81-DA0B-7178-D585DB012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>
            <a:extLst>
              <a:ext uri="{FF2B5EF4-FFF2-40B4-BE49-F238E27FC236}">
                <a16:creationId xmlns:a16="http://schemas.microsoft.com/office/drawing/2014/main" id="{A6918C55-8A0A-070A-50C1-7F8B83C6FF27}"/>
              </a:ext>
            </a:extLst>
          </p:cNvPr>
          <p:cNvGrpSpPr/>
          <p:nvPr/>
        </p:nvGrpSpPr>
        <p:grpSpPr>
          <a:xfrm>
            <a:off x="6925163" y="4743634"/>
            <a:ext cx="4869421" cy="820415"/>
            <a:chOff x="4822352" y="1916832"/>
            <a:chExt cx="3422056" cy="820415"/>
          </a:xfrm>
        </p:grpSpPr>
        <p:sp>
          <p:nvSpPr>
            <p:cNvPr id="8" name="Text Placeholder 10">
              <a:extLst>
                <a:ext uri="{FF2B5EF4-FFF2-40B4-BE49-F238E27FC236}">
                  <a16:creationId xmlns:a16="http://schemas.microsoft.com/office/drawing/2014/main" id="{827D8E47-1ECC-B17D-2C98-49FA76A9CC26}"/>
                </a:ext>
              </a:extLst>
            </p:cNvPr>
            <p:cNvSpPr txBox="1"/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39B53-3A5D-9D2E-1911-36DA1D0562D3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18">
            <a:extLst>
              <a:ext uri="{FF2B5EF4-FFF2-40B4-BE49-F238E27FC236}">
                <a16:creationId xmlns:a16="http://schemas.microsoft.com/office/drawing/2014/main" id="{5B32D645-A088-E800-E5A2-80F875A5EACD}"/>
              </a:ext>
            </a:extLst>
          </p:cNvPr>
          <p:cNvSpPr txBox="1"/>
          <p:nvPr/>
        </p:nvSpPr>
        <p:spPr>
          <a:xfrm>
            <a:off x="4541520" y="194945"/>
            <a:ext cx="7649845" cy="795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Screenshots – Feedback(change)</a:t>
            </a:r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DDC5F-B992-7C1E-0D34-352851534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64" y="842682"/>
            <a:ext cx="6499411" cy="582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2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C095E-BE45-DB1D-F216-963492DE6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>
            <a:extLst>
              <a:ext uri="{FF2B5EF4-FFF2-40B4-BE49-F238E27FC236}">
                <a16:creationId xmlns:a16="http://schemas.microsoft.com/office/drawing/2014/main" id="{C6B2E3CE-B8EA-9419-560E-7FA695CAE958}"/>
              </a:ext>
            </a:extLst>
          </p:cNvPr>
          <p:cNvGrpSpPr/>
          <p:nvPr/>
        </p:nvGrpSpPr>
        <p:grpSpPr>
          <a:xfrm>
            <a:off x="6925163" y="4743634"/>
            <a:ext cx="4869421" cy="820415"/>
            <a:chOff x="4822352" y="1916832"/>
            <a:chExt cx="3422056" cy="820415"/>
          </a:xfrm>
        </p:grpSpPr>
        <p:sp>
          <p:nvSpPr>
            <p:cNvPr id="8" name="Text Placeholder 10">
              <a:extLst>
                <a:ext uri="{FF2B5EF4-FFF2-40B4-BE49-F238E27FC236}">
                  <a16:creationId xmlns:a16="http://schemas.microsoft.com/office/drawing/2014/main" id="{3BC96DF6-4348-E7B3-03E9-54F45AEED892}"/>
                </a:ext>
              </a:extLst>
            </p:cNvPr>
            <p:cNvSpPr txBox="1"/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F53B1A-8B4D-2E2B-E820-E561AE49FDCB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18">
            <a:extLst>
              <a:ext uri="{FF2B5EF4-FFF2-40B4-BE49-F238E27FC236}">
                <a16:creationId xmlns:a16="http://schemas.microsoft.com/office/drawing/2014/main" id="{466382A9-B42C-4798-79EB-4E5BB60F0E32}"/>
              </a:ext>
            </a:extLst>
          </p:cNvPr>
          <p:cNvSpPr txBox="1"/>
          <p:nvPr/>
        </p:nvSpPr>
        <p:spPr>
          <a:xfrm>
            <a:off x="4541520" y="194945"/>
            <a:ext cx="7649845" cy="795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Screenshots – Item Lists(Change)</a:t>
            </a:r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2180A-8281-5051-3034-255B2C3F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622" y="887506"/>
            <a:ext cx="6822699" cy="577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/>
          <p:cNvGrpSpPr/>
          <p:nvPr/>
        </p:nvGrpSpPr>
        <p:grpSpPr>
          <a:xfrm>
            <a:off x="6925163" y="4743634"/>
            <a:ext cx="4869421" cy="820415"/>
            <a:chOff x="4822352" y="1916832"/>
            <a:chExt cx="3422056" cy="820415"/>
          </a:xfrm>
        </p:grpSpPr>
        <p:sp>
          <p:nvSpPr>
            <p:cNvPr id="8" name="Text Placeholder 10"/>
            <p:cNvSpPr txBox="1"/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22352" y="2276872"/>
              <a:ext cx="34220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18"/>
          <p:cNvSpPr txBox="1"/>
          <p:nvPr/>
        </p:nvSpPr>
        <p:spPr>
          <a:xfrm>
            <a:off x="3554730" y="302895"/>
            <a:ext cx="8636635" cy="795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Screenshots – Items(Add)</a:t>
            </a:r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B4C29-552D-6535-B238-873AC877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07" y="1098551"/>
            <a:ext cx="6511568" cy="545655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/>
          <p:cNvGrpSpPr/>
          <p:nvPr/>
        </p:nvGrpSpPr>
        <p:grpSpPr>
          <a:xfrm>
            <a:off x="6925163" y="4743634"/>
            <a:ext cx="4869421" cy="820415"/>
            <a:chOff x="4822352" y="1916832"/>
            <a:chExt cx="3422056" cy="820415"/>
          </a:xfrm>
        </p:grpSpPr>
        <p:sp>
          <p:nvSpPr>
            <p:cNvPr id="8" name="Text Placeholder 10"/>
            <p:cNvSpPr txBox="1"/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endParaRPr lang="en-US" altLang="ko-KR" sz="20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22352" y="2276872"/>
              <a:ext cx="342205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18"/>
          <p:cNvSpPr txBox="1"/>
          <p:nvPr/>
        </p:nvSpPr>
        <p:spPr>
          <a:xfrm>
            <a:off x="3554730" y="302895"/>
            <a:ext cx="8636635" cy="795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Screenshots – Items(change)</a:t>
            </a:r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endParaRPr lang="en-US" sz="32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ECF0C-DDB8-CBD6-7718-2FE1C11C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13" y="1175393"/>
            <a:ext cx="6743222" cy="520157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215" y="332740"/>
            <a:ext cx="5799455" cy="724535"/>
          </a:xfrm>
        </p:spPr>
        <p:txBody>
          <a:bodyPr/>
          <a:lstStyle/>
          <a:p>
            <a:r>
              <a:rPr lang="en-US" dirty="0"/>
              <a:t>Book a Table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494520" y="1147445"/>
            <a:ext cx="2470150" cy="5714365"/>
            <a:chOff x="7602888" y="3079795"/>
            <a:chExt cx="3520981" cy="3443508"/>
          </a:xfrm>
        </p:grpSpPr>
        <p:sp>
          <p:nvSpPr>
            <p:cNvPr id="4" name="Freeform: Shape 3"/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-1" fmla="*/ 2502386 w 2887263"/>
                <a:gd name="connsiteY0-2" fmla="*/ 1111120 h 2567484"/>
                <a:gd name="connsiteX1-3" fmla="*/ 2493192 w 2887263"/>
                <a:gd name="connsiteY1-4" fmla="*/ 1191110 h 2567484"/>
                <a:gd name="connsiteX2-5" fmla="*/ 2465609 w 2887263"/>
                <a:gd name="connsiteY2-6" fmla="*/ 1303739 h 2567484"/>
                <a:gd name="connsiteX3-7" fmla="*/ 2453657 w 2887263"/>
                <a:gd name="connsiteY3-8" fmla="*/ 1324886 h 2567484"/>
                <a:gd name="connsiteX4-9" fmla="*/ 2454117 w 2887263"/>
                <a:gd name="connsiteY4-10" fmla="*/ 1328564 h 2567484"/>
                <a:gd name="connsiteX5-11" fmla="*/ 2453197 w 2887263"/>
                <a:gd name="connsiteY5-12" fmla="*/ 1345573 h 2567484"/>
                <a:gd name="connsiteX6-13" fmla="*/ 2487675 w 2887263"/>
                <a:gd name="connsiteY6-14" fmla="*/ 1308796 h 2567484"/>
                <a:gd name="connsiteX7-15" fmla="*/ 2519396 w 2887263"/>
                <a:gd name="connsiteY7-16" fmla="*/ 1277536 h 2567484"/>
                <a:gd name="connsiteX8-17" fmla="*/ 2527210 w 2887263"/>
                <a:gd name="connsiteY8-18" fmla="*/ 1254091 h 2567484"/>
                <a:gd name="connsiteX9-19" fmla="*/ 2506983 w 2887263"/>
                <a:gd name="connsiteY9-20" fmla="*/ 1139623 h 2567484"/>
                <a:gd name="connsiteX10-21" fmla="*/ 2502386 w 2887263"/>
                <a:gd name="connsiteY10-22" fmla="*/ 1111120 h 2567484"/>
                <a:gd name="connsiteX11-23" fmla="*/ 2084510 w 2887263"/>
                <a:gd name="connsiteY11-24" fmla="*/ 0 h 2567484"/>
                <a:gd name="connsiteX12-25" fmla="*/ 2147031 w 2887263"/>
                <a:gd name="connsiteY12-26" fmla="*/ 103435 h 2567484"/>
                <a:gd name="connsiteX13-27" fmla="*/ 2146811 w 2887263"/>
                <a:gd name="connsiteY13-28" fmla="*/ 106364 h 2567484"/>
                <a:gd name="connsiteX14-29" fmla="*/ 2155764 w 2887263"/>
                <a:gd name="connsiteY14-30" fmla="*/ 114927 h 2567484"/>
                <a:gd name="connsiteX15-31" fmla="*/ 2185645 w 2887263"/>
                <a:gd name="connsiteY15-32" fmla="*/ 115387 h 2567484"/>
                <a:gd name="connsiteX16-33" fmla="*/ 2343326 w 2887263"/>
                <a:gd name="connsiteY16-34" fmla="*/ 156761 h 2567484"/>
                <a:gd name="connsiteX17-35" fmla="*/ 2510201 w 2887263"/>
                <a:gd name="connsiteY17-36" fmla="*/ 225258 h 2567484"/>
                <a:gd name="connsiteX18-37" fmla="*/ 2626968 w 2887263"/>
                <a:gd name="connsiteY18-38" fmla="*/ 307086 h 2567484"/>
                <a:gd name="connsiteX19-39" fmla="*/ 2693166 w 2887263"/>
                <a:gd name="connsiteY19-40" fmla="*/ 393052 h 2567484"/>
                <a:gd name="connsiteX20-41" fmla="*/ 2731322 w 2887263"/>
                <a:gd name="connsiteY20-42" fmla="*/ 470284 h 2567484"/>
                <a:gd name="connsiteX21-43" fmla="*/ 2762123 w 2887263"/>
                <a:gd name="connsiteY21-44" fmla="*/ 572339 h 2567484"/>
                <a:gd name="connsiteX22-45" fmla="*/ 2785108 w 2887263"/>
                <a:gd name="connsiteY22-46" fmla="*/ 676694 h 2567484"/>
                <a:gd name="connsiteX23-47" fmla="*/ 2804876 w 2887263"/>
                <a:gd name="connsiteY23-48" fmla="*/ 790242 h 2567484"/>
                <a:gd name="connsiteX24-49" fmla="*/ 2823264 w 2887263"/>
                <a:gd name="connsiteY24-50" fmla="*/ 893218 h 2567484"/>
                <a:gd name="connsiteX25-51" fmla="*/ 2830160 w 2887263"/>
                <a:gd name="connsiteY25-52" fmla="*/ 948843 h 2567484"/>
                <a:gd name="connsiteX26-53" fmla="*/ 2853145 w 2887263"/>
                <a:gd name="connsiteY26-54" fmla="*/ 1132727 h 2567484"/>
                <a:gd name="connsiteX27-55" fmla="*/ 2870614 w 2887263"/>
                <a:gd name="connsiteY27-56" fmla="*/ 1276157 h 2567484"/>
                <a:gd name="connsiteX28-57" fmla="*/ 2880728 w 2887263"/>
                <a:gd name="connsiteY28-58" fmla="*/ 1365800 h 2567484"/>
                <a:gd name="connsiteX29-59" fmla="*/ 2887164 w 2887263"/>
                <a:gd name="connsiteY29-60" fmla="*/ 1435217 h 2567484"/>
                <a:gd name="connsiteX30-61" fmla="*/ 2873373 w 2887263"/>
                <a:gd name="connsiteY30-62" fmla="*/ 1455444 h 2567484"/>
                <a:gd name="connsiteX31-63" fmla="*/ 2661446 w 2887263"/>
                <a:gd name="connsiteY31-64" fmla="*/ 1554282 h 2567484"/>
                <a:gd name="connsiteX32-65" fmla="*/ 2448600 w 2887263"/>
                <a:gd name="connsiteY32-66" fmla="*/ 1652200 h 2567484"/>
                <a:gd name="connsiteX33-67" fmla="*/ 2447681 w 2887263"/>
                <a:gd name="connsiteY33-68" fmla="*/ 1794251 h 2567484"/>
                <a:gd name="connsiteX34-69" fmla="*/ 2452278 w 2887263"/>
                <a:gd name="connsiteY34-70" fmla="*/ 2138114 h 2567484"/>
                <a:gd name="connsiteX35-71" fmla="*/ 2458714 w 2887263"/>
                <a:gd name="connsiteY35-72" fmla="*/ 2567484 h 2567484"/>
                <a:gd name="connsiteX36-73" fmla="*/ 1263006 w 2887263"/>
                <a:gd name="connsiteY36-74" fmla="*/ 2567484 h 2567484"/>
                <a:gd name="connsiteX37-75" fmla="*/ 1282774 w 2887263"/>
                <a:gd name="connsiteY37-76" fmla="*/ 2310506 h 2567484"/>
                <a:gd name="connsiteX38-77" fmla="*/ 1307598 w 2887263"/>
                <a:gd name="connsiteY38-78" fmla="*/ 2093982 h 2567484"/>
                <a:gd name="connsiteX39-79" fmla="*/ 1331503 w 2887263"/>
                <a:gd name="connsiteY39-80" fmla="*/ 1937680 h 2567484"/>
                <a:gd name="connsiteX40-81" fmla="*/ 1373796 w 2887263"/>
                <a:gd name="connsiteY40-82" fmla="*/ 1729431 h 2567484"/>
                <a:gd name="connsiteX41-83" fmla="*/ 1407355 w 2887263"/>
                <a:gd name="connsiteY41-84" fmla="*/ 1629674 h 2567484"/>
                <a:gd name="connsiteX42-85" fmla="*/ 1414711 w 2887263"/>
                <a:gd name="connsiteY42-86" fmla="*/ 1601632 h 2567484"/>
                <a:gd name="connsiteX43-87" fmla="*/ 1407355 w 2887263"/>
                <a:gd name="connsiteY43-88" fmla="*/ 1593817 h 2567484"/>
                <a:gd name="connsiteX44-89" fmla="*/ 1380692 w 2887263"/>
                <a:gd name="connsiteY44-90" fmla="*/ 1481188 h 2567484"/>
                <a:gd name="connsiteX45-91" fmla="*/ 1359086 w 2887263"/>
                <a:gd name="connsiteY45-92" fmla="*/ 1385108 h 2567484"/>
                <a:gd name="connsiteX46-93" fmla="*/ 1320470 w 2887263"/>
                <a:gd name="connsiteY46-94" fmla="*/ 1223290 h 2567484"/>
                <a:gd name="connsiteX47-95" fmla="*/ 1297484 w 2887263"/>
                <a:gd name="connsiteY47-96" fmla="*/ 1117556 h 2567484"/>
                <a:gd name="connsiteX48-97" fmla="*/ 1288750 w 2887263"/>
                <a:gd name="connsiteY48-98" fmla="*/ 1097329 h 2567484"/>
                <a:gd name="connsiteX49-99" fmla="*/ 1247836 w 2887263"/>
                <a:gd name="connsiteY49-100" fmla="*/ 1174561 h 2567484"/>
                <a:gd name="connsiteX50-101" fmla="*/ 1186694 w 2887263"/>
                <a:gd name="connsiteY50-102" fmla="*/ 1272479 h 2567484"/>
                <a:gd name="connsiteX51-103" fmla="*/ 1127391 w 2887263"/>
                <a:gd name="connsiteY51-104" fmla="*/ 1352928 h 2567484"/>
                <a:gd name="connsiteX52-105" fmla="*/ 962355 w 2887263"/>
                <a:gd name="connsiteY52-106" fmla="*/ 1517045 h 2567484"/>
                <a:gd name="connsiteX53-107" fmla="*/ 851105 w 2887263"/>
                <a:gd name="connsiteY53-108" fmla="*/ 1597954 h 2567484"/>
                <a:gd name="connsiteX54-109" fmla="*/ 766059 w 2887263"/>
                <a:gd name="connsiteY54-110" fmla="*/ 1646683 h 2567484"/>
                <a:gd name="connsiteX55-111" fmla="*/ 494829 w 2887263"/>
                <a:gd name="connsiteY55-112" fmla="*/ 1763910 h 2567484"/>
                <a:gd name="connsiteX56-113" fmla="*/ 387717 w 2887263"/>
                <a:gd name="connsiteY56-114" fmla="*/ 1787815 h 2567484"/>
                <a:gd name="connsiteX57-115" fmla="*/ 272789 w 2887263"/>
                <a:gd name="connsiteY57-116" fmla="*/ 1802066 h 2567484"/>
                <a:gd name="connsiteX58-117" fmla="*/ 104995 w 2887263"/>
                <a:gd name="connsiteY58-118" fmla="*/ 1814937 h 2567484"/>
                <a:gd name="connsiteX59-119" fmla="*/ 82929 w 2887263"/>
                <a:gd name="connsiteY59-120" fmla="*/ 1797928 h 2567484"/>
                <a:gd name="connsiteX60-121" fmla="*/ 77872 w 2887263"/>
                <a:gd name="connsiteY60-122" fmla="*/ 1793791 h 2567484"/>
                <a:gd name="connsiteX61-123" fmla="*/ 61322 w 2887263"/>
                <a:gd name="connsiteY61-124" fmla="*/ 1768966 h 2567484"/>
                <a:gd name="connsiteX62-125" fmla="*/ 15811 w 2887263"/>
                <a:gd name="connsiteY62-126" fmla="*/ 1648063 h 2567484"/>
                <a:gd name="connsiteX63-127" fmla="*/ 5237 w 2887263"/>
                <a:gd name="connsiteY63-128" fmla="*/ 1623238 h 2567484"/>
                <a:gd name="connsiteX64-129" fmla="*/ 1100 w 2887263"/>
                <a:gd name="connsiteY64-130" fmla="*/ 1602091 h 2567484"/>
                <a:gd name="connsiteX65-131" fmla="*/ 48450 w 2887263"/>
                <a:gd name="connsiteY65-132" fmla="*/ 1582784 h 2567484"/>
                <a:gd name="connsiteX66-133" fmla="*/ 308187 w 2887263"/>
                <a:gd name="connsiteY66-134" fmla="*/ 1494979 h 2567484"/>
                <a:gd name="connsiteX67-135" fmla="*/ 378063 w 2887263"/>
                <a:gd name="connsiteY67-136" fmla="*/ 1465098 h 2567484"/>
                <a:gd name="connsiteX68-137" fmla="*/ 418058 w 2887263"/>
                <a:gd name="connsiteY68-138" fmla="*/ 1449008 h 2567484"/>
                <a:gd name="connsiteX69-139" fmla="*/ 576658 w 2887263"/>
                <a:gd name="connsiteY69-140" fmla="*/ 1360284 h 2567484"/>
                <a:gd name="connsiteX70-141" fmla="*/ 783528 w 2887263"/>
                <a:gd name="connsiteY70-142" fmla="*/ 1223290 h 2567484"/>
                <a:gd name="connsiteX71-143" fmla="*/ 835935 w 2887263"/>
                <a:gd name="connsiteY71-144" fmla="*/ 1160310 h 2567484"/>
                <a:gd name="connsiteX72-145" fmla="*/ 888342 w 2887263"/>
                <a:gd name="connsiteY72-146" fmla="*/ 1061472 h 2567484"/>
                <a:gd name="connsiteX73-147" fmla="*/ 1003729 w 2887263"/>
                <a:gd name="connsiteY73-148" fmla="*/ 840351 h 2567484"/>
                <a:gd name="connsiteX74-149" fmla="*/ 1096131 w 2887263"/>
                <a:gd name="connsiteY74-150" fmla="*/ 633021 h 2567484"/>
                <a:gd name="connsiteX75-151" fmla="*/ 1145780 w 2887263"/>
                <a:gd name="connsiteY75-152" fmla="*/ 473042 h 2567484"/>
                <a:gd name="connsiteX76-153" fmla="*/ 1238182 w 2887263"/>
                <a:gd name="connsiteY76-154" fmla="*/ 338347 h 2567484"/>
                <a:gd name="connsiteX77-155" fmla="*/ 1398621 w 2887263"/>
                <a:gd name="connsiteY77-156" fmla="*/ 254220 h 2567484"/>
                <a:gd name="connsiteX78-157" fmla="*/ 1538832 w 2887263"/>
                <a:gd name="connsiteY78-158" fmla="*/ 180666 h 2567484"/>
                <a:gd name="connsiteX79-159" fmla="*/ 1593998 w 2887263"/>
                <a:gd name="connsiteY79-160" fmla="*/ 139752 h 2567484"/>
                <a:gd name="connsiteX80-161" fmla="*/ 1659736 w 2887263"/>
                <a:gd name="connsiteY80-162" fmla="*/ 69416 h 2567484"/>
                <a:gd name="connsiteX81-163" fmla="*/ 1666345 w 2887263"/>
                <a:gd name="connsiteY81-164" fmla="*/ 75594 h 2567484"/>
                <a:gd name="connsiteX82-165" fmla="*/ 1666461 w 2887263"/>
                <a:gd name="connsiteY82-166" fmla="*/ 72635 h 2567484"/>
                <a:gd name="connsiteX83-167" fmla="*/ 1661576 w 2887263"/>
                <a:gd name="connsiteY83-168" fmla="*/ 66658 h 2567484"/>
                <a:gd name="connsiteX84-169" fmla="*/ 1686860 w 2887263"/>
                <a:gd name="connsiteY84-170" fmla="*/ 58843 h 2567484"/>
                <a:gd name="connsiteX85-171" fmla="*/ 1778802 w 2887263"/>
                <a:gd name="connsiteY85-172" fmla="*/ 149866 h 2567484"/>
                <a:gd name="connsiteX86-173" fmla="*/ 1913038 w 2887263"/>
                <a:gd name="connsiteY86-174" fmla="*/ 225718 h 2567484"/>
                <a:gd name="connsiteX87-175" fmla="*/ 1956806 w 2887263"/>
                <a:gd name="connsiteY87-176" fmla="*/ 244411 h 2567484"/>
                <a:gd name="connsiteX88-177" fmla="*/ 1967743 w 2887263"/>
                <a:gd name="connsiteY88-178" fmla="*/ 241348 h 2567484"/>
                <a:gd name="connsiteX89-179" fmla="*/ 1970387 w 2887263"/>
                <a:gd name="connsiteY89-180" fmla="*/ 240645 h 2567484"/>
                <a:gd name="connsiteX90-181" fmla="*/ 2020150 w 2887263"/>
                <a:gd name="connsiteY90-182" fmla="*/ 197216 h 2567484"/>
                <a:gd name="connsiteX91-183" fmla="*/ 2083131 w 2887263"/>
                <a:gd name="connsiteY91-184" fmla="*/ 104354 h 2567484"/>
                <a:gd name="connsiteX92-185" fmla="*/ 2084510 w 2887263"/>
                <a:gd name="connsiteY92-186" fmla="*/ 0 h 2567484"/>
                <a:gd name="connsiteX0-187" fmla="*/ 2502386 w 2887263"/>
                <a:gd name="connsiteY0-188" fmla="*/ 1100528 h 2556892"/>
                <a:gd name="connsiteX1-189" fmla="*/ 2493192 w 2887263"/>
                <a:gd name="connsiteY1-190" fmla="*/ 1180518 h 2556892"/>
                <a:gd name="connsiteX2-191" fmla="*/ 2465609 w 2887263"/>
                <a:gd name="connsiteY2-192" fmla="*/ 1293147 h 2556892"/>
                <a:gd name="connsiteX3-193" fmla="*/ 2453657 w 2887263"/>
                <a:gd name="connsiteY3-194" fmla="*/ 1314294 h 2556892"/>
                <a:gd name="connsiteX4-195" fmla="*/ 2454117 w 2887263"/>
                <a:gd name="connsiteY4-196" fmla="*/ 1317972 h 2556892"/>
                <a:gd name="connsiteX5-197" fmla="*/ 2453197 w 2887263"/>
                <a:gd name="connsiteY5-198" fmla="*/ 1334981 h 2556892"/>
                <a:gd name="connsiteX6-199" fmla="*/ 2487675 w 2887263"/>
                <a:gd name="connsiteY6-200" fmla="*/ 1298204 h 2556892"/>
                <a:gd name="connsiteX7-201" fmla="*/ 2519396 w 2887263"/>
                <a:gd name="connsiteY7-202" fmla="*/ 1266944 h 2556892"/>
                <a:gd name="connsiteX8-203" fmla="*/ 2527210 w 2887263"/>
                <a:gd name="connsiteY8-204" fmla="*/ 1243499 h 2556892"/>
                <a:gd name="connsiteX9-205" fmla="*/ 2506983 w 2887263"/>
                <a:gd name="connsiteY9-206" fmla="*/ 1129031 h 2556892"/>
                <a:gd name="connsiteX10-207" fmla="*/ 2502386 w 2887263"/>
                <a:gd name="connsiteY10-208" fmla="*/ 1100528 h 2556892"/>
                <a:gd name="connsiteX11-209" fmla="*/ 2088041 w 2887263"/>
                <a:gd name="connsiteY11-210" fmla="*/ 0 h 2556892"/>
                <a:gd name="connsiteX12-211" fmla="*/ 2147031 w 2887263"/>
                <a:gd name="connsiteY12-212" fmla="*/ 92843 h 2556892"/>
                <a:gd name="connsiteX13-213" fmla="*/ 2146811 w 2887263"/>
                <a:gd name="connsiteY13-214" fmla="*/ 95772 h 2556892"/>
                <a:gd name="connsiteX14-215" fmla="*/ 2155764 w 2887263"/>
                <a:gd name="connsiteY14-216" fmla="*/ 104335 h 2556892"/>
                <a:gd name="connsiteX15-217" fmla="*/ 2185645 w 2887263"/>
                <a:gd name="connsiteY15-218" fmla="*/ 104795 h 2556892"/>
                <a:gd name="connsiteX16-219" fmla="*/ 2343326 w 2887263"/>
                <a:gd name="connsiteY16-220" fmla="*/ 146169 h 2556892"/>
                <a:gd name="connsiteX17-221" fmla="*/ 2510201 w 2887263"/>
                <a:gd name="connsiteY17-222" fmla="*/ 214666 h 2556892"/>
                <a:gd name="connsiteX18-223" fmla="*/ 2626968 w 2887263"/>
                <a:gd name="connsiteY18-224" fmla="*/ 296494 h 2556892"/>
                <a:gd name="connsiteX19-225" fmla="*/ 2693166 w 2887263"/>
                <a:gd name="connsiteY19-226" fmla="*/ 382460 h 2556892"/>
                <a:gd name="connsiteX20-227" fmla="*/ 2731322 w 2887263"/>
                <a:gd name="connsiteY20-228" fmla="*/ 459692 h 2556892"/>
                <a:gd name="connsiteX21-229" fmla="*/ 2762123 w 2887263"/>
                <a:gd name="connsiteY21-230" fmla="*/ 561747 h 2556892"/>
                <a:gd name="connsiteX22-231" fmla="*/ 2785108 w 2887263"/>
                <a:gd name="connsiteY22-232" fmla="*/ 666102 h 2556892"/>
                <a:gd name="connsiteX23-233" fmla="*/ 2804876 w 2887263"/>
                <a:gd name="connsiteY23-234" fmla="*/ 779650 h 2556892"/>
                <a:gd name="connsiteX24-235" fmla="*/ 2823264 w 2887263"/>
                <a:gd name="connsiteY24-236" fmla="*/ 882626 h 2556892"/>
                <a:gd name="connsiteX25-237" fmla="*/ 2830160 w 2887263"/>
                <a:gd name="connsiteY25-238" fmla="*/ 938251 h 2556892"/>
                <a:gd name="connsiteX26-239" fmla="*/ 2853145 w 2887263"/>
                <a:gd name="connsiteY26-240" fmla="*/ 1122135 h 2556892"/>
                <a:gd name="connsiteX27-241" fmla="*/ 2870614 w 2887263"/>
                <a:gd name="connsiteY27-242" fmla="*/ 1265565 h 2556892"/>
                <a:gd name="connsiteX28-243" fmla="*/ 2880728 w 2887263"/>
                <a:gd name="connsiteY28-244" fmla="*/ 1355208 h 2556892"/>
                <a:gd name="connsiteX29-245" fmla="*/ 2887164 w 2887263"/>
                <a:gd name="connsiteY29-246" fmla="*/ 1424625 h 2556892"/>
                <a:gd name="connsiteX30-247" fmla="*/ 2873373 w 2887263"/>
                <a:gd name="connsiteY30-248" fmla="*/ 1444852 h 2556892"/>
                <a:gd name="connsiteX31-249" fmla="*/ 2661446 w 2887263"/>
                <a:gd name="connsiteY31-250" fmla="*/ 1543690 h 2556892"/>
                <a:gd name="connsiteX32-251" fmla="*/ 2448600 w 2887263"/>
                <a:gd name="connsiteY32-252" fmla="*/ 1641608 h 2556892"/>
                <a:gd name="connsiteX33-253" fmla="*/ 2447681 w 2887263"/>
                <a:gd name="connsiteY33-254" fmla="*/ 1783659 h 2556892"/>
                <a:gd name="connsiteX34-255" fmla="*/ 2452278 w 2887263"/>
                <a:gd name="connsiteY34-256" fmla="*/ 2127522 h 2556892"/>
                <a:gd name="connsiteX35-257" fmla="*/ 2458714 w 2887263"/>
                <a:gd name="connsiteY35-258" fmla="*/ 2556892 h 2556892"/>
                <a:gd name="connsiteX36-259" fmla="*/ 1263006 w 2887263"/>
                <a:gd name="connsiteY36-260" fmla="*/ 2556892 h 2556892"/>
                <a:gd name="connsiteX37-261" fmla="*/ 1282774 w 2887263"/>
                <a:gd name="connsiteY37-262" fmla="*/ 2299914 h 2556892"/>
                <a:gd name="connsiteX38-263" fmla="*/ 1307598 w 2887263"/>
                <a:gd name="connsiteY38-264" fmla="*/ 2083390 h 2556892"/>
                <a:gd name="connsiteX39-265" fmla="*/ 1331503 w 2887263"/>
                <a:gd name="connsiteY39-266" fmla="*/ 1927088 h 2556892"/>
                <a:gd name="connsiteX40-267" fmla="*/ 1373796 w 2887263"/>
                <a:gd name="connsiteY40-268" fmla="*/ 1718839 h 2556892"/>
                <a:gd name="connsiteX41-269" fmla="*/ 1407355 w 2887263"/>
                <a:gd name="connsiteY41-270" fmla="*/ 1619082 h 2556892"/>
                <a:gd name="connsiteX42-271" fmla="*/ 1414711 w 2887263"/>
                <a:gd name="connsiteY42-272" fmla="*/ 1591040 h 2556892"/>
                <a:gd name="connsiteX43-273" fmla="*/ 1407355 w 2887263"/>
                <a:gd name="connsiteY43-274" fmla="*/ 1583225 h 2556892"/>
                <a:gd name="connsiteX44-275" fmla="*/ 1380692 w 2887263"/>
                <a:gd name="connsiteY44-276" fmla="*/ 1470596 h 2556892"/>
                <a:gd name="connsiteX45-277" fmla="*/ 1359086 w 2887263"/>
                <a:gd name="connsiteY45-278" fmla="*/ 1374516 h 2556892"/>
                <a:gd name="connsiteX46-279" fmla="*/ 1320470 w 2887263"/>
                <a:gd name="connsiteY46-280" fmla="*/ 1212698 h 2556892"/>
                <a:gd name="connsiteX47-281" fmla="*/ 1297484 w 2887263"/>
                <a:gd name="connsiteY47-282" fmla="*/ 1106964 h 2556892"/>
                <a:gd name="connsiteX48-283" fmla="*/ 1288750 w 2887263"/>
                <a:gd name="connsiteY48-284" fmla="*/ 1086737 h 2556892"/>
                <a:gd name="connsiteX49-285" fmla="*/ 1247836 w 2887263"/>
                <a:gd name="connsiteY49-286" fmla="*/ 1163969 h 2556892"/>
                <a:gd name="connsiteX50-287" fmla="*/ 1186694 w 2887263"/>
                <a:gd name="connsiteY50-288" fmla="*/ 1261887 h 2556892"/>
                <a:gd name="connsiteX51-289" fmla="*/ 1127391 w 2887263"/>
                <a:gd name="connsiteY51-290" fmla="*/ 1342336 h 2556892"/>
                <a:gd name="connsiteX52-291" fmla="*/ 962355 w 2887263"/>
                <a:gd name="connsiteY52-292" fmla="*/ 1506453 h 2556892"/>
                <a:gd name="connsiteX53-293" fmla="*/ 851105 w 2887263"/>
                <a:gd name="connsiteY53-294" fmla="*/ 1587362 h 2556892"/>
                <a:gd name="connsiteX54-295" fmla="*/ 766059 w 2887263"/>
                <a:gd name="connsiteY54-296" fmla="*/ 1636091 h 2556892"/>
                <a:gd name="connsiteX55-297" fmla="*/ 494829 w 2887263"/>
                <a:gd name="connsiteY55-298" fmla="*/ 1753318 h 2556892"/>
                <a:gd name="connsiteX56-299" fmla="*/ 387717 w 2887263"/>
                <a:gd name="connsiteY56-300" fmla="*/ 1777223 h 2556892"/>
                <a:gd name="connsiteX57-301" fmla="*/ 272789 w 2887263"/>
                <a:gd name="connsiteY57-302" fmla="*/ 1791474 h 2556892"/>
                <a:gd name="connsiteX58-303" fmla="*/ 104995 w 2887263"/>
                <a:gd name="connsiteY58-304" fmla="*/ 1804345 h 2556892"/>
                <a:gd name="connsiteX59-305" fmla="*/ 82929 w 2887263"/>
                <a:gd name="connsiteY59-306" fmla="*/ 1787336 h 2556892"/>
                <a:gd name="connsiteX60-307" fmla="*/ 77872 w 2887263"/>
                <a:gd name="connsiteY60-308" fmla="*/ 1783199 h 2556892"/>
                <a:gd name="connsiteX61-309" fmla="*/ 61322 w 2887263"/>
                <a:gd name="connsiteY61-310" fmla="*/ 1758374 h 2556892"/>
                <a:gd name="connsiteX62-311" fmla="*/ 15811 w 2887263"/>
                <a:gd name="connsiteY62-312" fmla="*/ 1637471 h 2556892"/>
                <a:gd name="connsiteX63-313" fmla="*/ 5237 w 2887263"/>
                <a:gd name="connsiteY63-314" fmla="*/ 1612646 h 2556892"/>
                <a:gd name="connsiteX64-315" fmla="*/ 1100 w 2887263"/>
                <a:gd name="connsiteY64-316" fmla="*/ 1591499 h 2556892"/>
                <a:gd name="connsiteX65-317" fmla="*/ 48450 w 2887263"/>
                <a:gd name="connsiteY65-318" fmla="*/ 1572192 h 2556892"/>
                <a:gd name="connsiteX66-319" fmla="*/ 308187 w 2887263"/>
                <a:gd name="connsiteY66-320" fmla="*/ 1484387 h 2556892"/>
                <a:gd name="connsiteX67-321" fmla="*/ 378063 w 2887263"/>
                <a:gd name="connsiteY67-322" fmla="*/ 1454506 h 2556892"/>
                <a:gd name="connsiteX68-323" fmla="*/ 418058 w 2887263"/>
                <a:gd name="connsiteY68-324" fmla="*/ 1438416 h 2556892"/>
                <a:gd name="connsiteX69-325" fmla="*/ 576658 w 2887263"/>
                <a:gd name="connsiteY69-326" fmla="*/ 1349692 h 2556892"/>
                <a:gd name="connsiteX70-327" fmla="*/ 783528 w 2887263"/>
                <a:gd name="connsiteY70-328" fmla="*/ 1212698 h 2556892"/>
                <a:gd name="connsiteX71-329" fmla="*/ 835935 w 2887263"/>
                <a:gd name="connsiteY71-330" fmla="*/ 1149718 h 2556892"/>
                <a:gd name="connsiteX72-331" fmla="*/ 888342 w 2887263"/>
                <a:gd name="connsiteY72-332" fmla="*/ 1050880 h 2556892"/>
                <a:gd name="connsiteX73-333" fmla="*/ 1003729 w 2887263"/>
                <a:gd name="connsiteY73-334" fmla="*/ 829759 h 2556892"/>
                <a:gd name="connsiteX74-335" fmla="*/ 1096131 w 2887263"/>
                <a:gd name="connsiteY74-336" fmla="*/ 622429 h 2556892"/>
                <a:gd name="connsiteX75-337" fmla="*/ 1145780 w 2887263"/>
                <a:gd name="connsiteY75-338" fmla="*/ 462450 h 2556892"/>
                <a:gd name="connsiteX76-339" fmla="*/ 1238182 w 2887263"/>
                <a:gd name="connsiteY76-340" fmla="*/ 327755 h 2556892"/>
                <a:gd name="connsiteX77-341" fmla="*/ 1398621 w 2887263"/>
                <a:gd name="connsiteY77-342" fmla="*/ 243628 h 2556892"/>
                <a:gd name="connsiteX78-343" fmla="*/ 1538832 w 2887263"/>
                <a:gd name="connsiteY78-344" fmla="*/ 170074 h 2556892"/>
                <a:gd name="connsiteX79-345" fmla="*/ 1593998 w 2887263"/>
                <a:gd name="connsiteY79-346" fmla="*/ 129160 h 2556892"/>
                <a:gd name="connsiteX80-347" fmla="*/ 1659736 w 2887263"/>
                <a:gd name="connsiteY80-348" fmla="*/ 58824 h 2556892"/>
                <a:gd name="connsiteX81-349" fmla="*/ 1666345 w 2887263"/>
                <a:gd name="connsiteY81-350" fmla="*/ 65002 h 2556892"/>
                <a:gd name="connsiteX82-351" fmla="*/ 1666461 w 2887263"/>
                <a:gd name="connsiteY82-352" fmla="*/ 62043 h 2556892"/>
                <a:gd name="connsiteX83-353" fmla="*/ 1661576 w 2887263"/>
                <a:gd name="connsiteY83-354" fmla="*/ 56066 h 2556892"/>
                <a:gd name="connsiteX84-355" fmla="*/ 1686860 w 2887263"/>
                <a:gd name="connsiteY84-356" fmla="*/ 48251 h 2556892"/>
                <a:gd name="connsiteX85-357" fmla="*/ 1778802 w 2887263"/>
                <a:gd name="connsiteY85-358" fmla="*/ 139274 h 2556892"/>
                <a:gd name="connsiteX86-359" fmla="*/ 1913038 w 2887263"/>
                <a:gd name="connsiteY86-360" fmla="*/ 215126 h 2556892"/>
                <a:gd name="connsiteX87-361" fmla="*/ 1956806 w 2887263"/>
                <a:gd name="connsiteY87-362" fmla="*/ 233819 h 2556892"/>
                <a:gd name="connsiteX88-363" fmla="*/ 1967743 w 2887263"/>
                <a:gd name="connsiteY88-364" fmla="*/ 230756 h 2556892"/>
                <a:gd name="connsiteX89-365" fmla="*/ 1970387 w 2887263"/>
                <a:gd name="connsiteY89-366" fmla="*/ 230053 h 2556892"/>
                <a:gd name="connsiteX90-367" fmla="*/ 2020150 w 2887263"/>
                <a:gd name="connsiteY90-368" fmla="*/ 186624 h 2556892"/>
                <a:gd name="connsiteX91-369" fmla="*/ 2083131 w 2887263"/>
                <a:gd name="connsiteY91-370" fmla="*/ 93762 h 2556892"/>
                <a:gd name="connsiteX92-371" fmla="*/ 2088041 w 2887263"/>
                <a:gd name="connsiteY92-372" fmla="*/ 0 h 2556892"/>
                <a:gd name="connsiteX0-373" fmla="*/ 2502386 w 2887263"/>
                <a:gd name="connsiteY0-374" fmla="*/ 1100528 h 2556892"/>
                <a:gd name="connsiteX1-375" fmla="*/ 2493192 w 2887263"/>
                <a:gd name="connsiteY1-376" fmla="*/ 1180518 h 2556892"/>
                <a:gd name="connsiteX2-377" fmla="*/ 2465609 w 2887263"/>
                <a:gd name="connsiteY2-378" fmla="*/ 1293147 h 2556892"/>
                <a:gd name="connsiteX3-379" fmla="*/ 2453657 w 2887263"/>
                <a:gd name="connsiteY3-380" fmla="*/ 1314294 h 2556892"/>
                <a:gd name="connsiteX4-381" fmla="*/ 2454117 w 2887263"/>
                <a:gd name="connsiteY4-382" fmla="*/ 1317972 h 2556892"/>
                <a:gd name="connsiteX5-383" fmla="*/ 2453197 w 2887263"/>
                <a:gd name="connsiteY5-384" fmla="*/ 1334981 h 2556892"/>
                <a:gd name="connsiteX6-385" fmla="*/ 2487675 w 2887263"/>
                <a:gd name="connsiteY6-386" fmla="*/ 1298204 h 2556892"/>
                <a:gd name="connsiteX7-387" fmla="*/ 2519396 w 2887263"/>
                <a:gd name="connsiteY7-388" fmla="*/ 1266944 h 2556892"/>
                <a:gd name="connsiteX8-389" fmla="*/ 2527210 w 2887263"/>
                <a:gd name="connsiteY8-390" fmla="*/ 1243499 h 2556892"/>
                <a:gd name="connsiteX9-391" fmla="*/ 2506983 w 2887263"/>
                <a:gd name="connsiteY9-392" fmla="*/ 1129031 h 2556892"/>
                <a:gd name="connsiteX10-393" fmla="*/ 2502386 w 2887263"/>
                <a:gd name="connsiteY10-394" fmla="*/ 1100528 h 2556892"/>
                <a:gd name="connsiteX11-395" fmla="*/ 2088041 w 2887263"/>
                <a:gd name="connsiteY11-396" fmla="*/ 0 h 2556892"/>
                <a:gd name="connsiteX12-397" fmla="*/ 2147031 w 2887263"/>
                <a:gd name="connsiteY12-398" fmla="*/ 92843 h 2556892"/>
                <a:gd name="connsiteX13-399" fmla="*/ 2146811 w 2887263"/>
                <a:gd name="connsiteY13-400" fmla="*/ 95772 h 2556892"/>
                <a:gd name="connsiteX14-401" fmla="*/ 2155764 w 2887263"/>
                <a:gd name="connsiteY14-402" fmla="*/ 104335 h 2556892"/>
                <a:gd name="connsiteX15-403" fmla="*/ 2343326 w 2887263"/>
                <a:gd name="connsiteY15-404" fmla="*/ 146169 h 2556892"/>
                <a:gd name="connsiteX16-405" fmla="*/ 2510201 w 2887263"/>
                <a:gd name="connsiteY16-406" fmla="*/ 214666 h 2556892"/>
                <a:gd name="connsiteX17-407" fmla="*/ 2626968 w 2887263"/>
                <a:gd name="connsiteY17-408" fmla="*/ 296494 h 2556892"/>
                <a:gd name="connsiteX18-409" fmla="*/ 2693166 w 2887263"/>
                <a:gd name="connsiteY18-410" fmla="*/ 382460 h 2556892"/>
                <a:gd name="connsiteX19-411" fmla="*/ 2731322 w 2887263"/>
                <a:gd name="connsiteY19-412" fmla="*/ 459692 h 2556892"/>
                <a:gd name="connsiteX20-413" fmla="*/ 2762123 w 2887263"/>
                <a:gd name="connsiteY20-414" fmla="*/ 561747 h 2556892"/>
                <a:gd name="connsiteX21-415" fmla="*/ 2785108 w 2887263"/>
                <a:gd name="connsiteY21-416" fmla="*/ 666102 h 2556892"/>
                <a:gd name="connsiteX22-417" fmla="*/ 2804876 w 2887263"/>
                <a:gd name="connsiteY22-418" fmla="*/ 779650 h 2556892"/>
                <a:gd name="connsiteX23-419" fmla="*/ 2823264 w 2887263"/>
                <a:gd name="connsiteY23-420" fmla="*/ 882626 h 2556892"/>
                <a:gd name="connsiteX24-421" fmla="*/ 2830160 w 2887263"/>
                <a:gd name="connsiteY24-422" fmla="*/ 938251 h 2556892"/>
                <a:gd name="connsiteX25-423" fmla="*/ 2853145 w 2887263"/>
                <a:gd name="connsiteY25-424" fmla="*/ 1122135 h 2556892"/>
                <a:gd name="connsiteX26-425" fmla="*/ 2870614 w 2887263"/>
                <a:gd name="connsiteY26-426" fmla="*/ 1265565 h 2556892"/>
                <a:gd name="connsiteX27-427" fmla="*/ 2880728 w 2887263"/>
                <a:gd name="connsiteY27-428" fmla="*/ 1355208 h 2556892"/>
                <a:gd name="connsiteX28-429" fmla="*/ 2887164 w 2887263"/>
                <a:gd name="connsiteY28-430" fmla="*/ 1424625 h 2556892"/>
                <a:gd name="connsiteX29-431" fmla="*/ 2873373 w 2887263"/>
                <a:gd name="connsiteY29-432" fmla="*/ 1444852 h 2556892"/>
                <a:gd name="connsiteX30-433" fmla="*/ 2661446 w 2887263"/>
                <a:gd name="connsiteY30-434" fmla="*/ 1543690 h 2556892"/>
                <a:gd name="connsiteX31-435" fmla="*/ 2448600 w 2887263"/>
                <a:gd name="connsiteY31-436" fmla="*/ 1641608 h 2556892"/>
                <a:gd name="connsiteX32-437" fmla="*/ 2447681 w 2887263"/>
                <a:gd name="connsiteY32-438" fmla="*/ 1783659 h 2556892"/>
                <a:gd name="connsiteX33-439" fmla="*/ 2452278 w 2887263"/>
                <a:gd name="connsiteY33-440" fmla="*/ 2127522 h 2556892"/>
                <a:gd name="connsiteX34-441" fmla="*/ 2458714 w 2887263"/>
                <a:gd name="connsiteY34-442" fmla="*/ 2556892 h 2556892"/>
                <a:gd name="connsiteX35-443" fmla="*/ 1263006 w 2887263"/>
                <a:gd name="connsiteY35-444" fmla="*/ 2556892 h 2556892"/>
                <a:gd name="connsiteX36-445" fmla="*/ 1282774 w 2887263"/>
                <a:gd name="connsiteY36-446" fmla="*/ 2299914 h 2556892"/>
                <a:gd name="connsiteX37-447" fmla="*/ 1307598 w 2887263"/>
                <a:gd name="connsiteY37-448" fmla="*/ 2083390 h 2556892"/>
                <a:gd name="connsiteX38-449" fmla="*/ 1331503 w 2887263"/>
                <a:gd name="connsiteY38-450" fmla="*/ 1927088 h 2556892"/>
                <a:gd name="connsiteX39-451" fmla="*/ 1373796 w 2887263"/>
                <a:gd name="connsiteY39-452" fmla="*/ 1718839 h 2556892"/>
                <a:gd name="connsiteX40-453" fmla="*/ 1407355 w 2887263"/>
                <a:gd name="connsiteY40-454" fmla="*/ 1619082 h 2556892"/>
                <a:gd name="connsiteX41-455" fmla="*/ 1414711 w 2887263"/>
                <a:gd name="connsiteY41-456" fmla="*/ 1591040 h 2556892"/>
                <a:gd name="connsiteX42-457" fmla="*/ 1407355 w 2887263"/>
                <a:gd name="connsiteY42-458" fmla="*/ 1583225 h 2556892"/>
                <a:gd name="connsiteX43-459" fmla="*/ 1380692 w 2887263"/>
                <a:gd name="connsiteY43-460" fmla="*/ 1470596 h 2556892"/>
                <a:gd name="connsiteX44-461" fmla="*/ 1359086 w 2887263"/>
                <a:gd name="connsiteY44-462" fmla="*/ 1374516 h 2556892"/>
                <a:gd name="connsiteX45-463" fmla="*/ 1320470 w 2887263"/>
                <a:gd name="connsiteY45-464" fmla="*/ 1212698 h 2556892"/>
                <a:gd name="connsiteX46-465" fmla="*/ 1297484 w 2887263"/>
                <a:gd name="connsiteY46-466" fmla="*/ 1106964 h 2556892"/>
                <a:gd name="connsiteX47-467" fmla="*/ 1288750 w 2887263"/>
                <a:gd name="connsiteY47-468" fmla="*/ 1086737 h 2556892"/>
                <a:gd name="connsiteX48-469" fmla="*/ 1247836 w 2887263"/>
                <a:gd name="connsiteY48-470" fmla="*/ 1163969 h 2556892"/>
                <a:gd name="connsiteX49-471" fmla="*/ 1186694 w 2887263"/>
                <a:gd name="connsiteY49-472" fmla="*/ 1261887 h 2556892"/>
                <a:gd name="connsiteX50-473" fmla="*/ 1127391 w 2887263"/>
                <a:gd name="connsiteY50-474" fmla="*/ 1342336 h 2556892"/>
                <a:gd name="connsiteX51-475" fmla="*/ 962355 w 2887263"/>
                <a:gd name="connsiteY51-476" fmla="*/ 1506453 h 2556892"/>
                <a:gd name="connsiteX52-477" fmla="*/ 851105 w 2887263"/>
                <a:gd name="connsiteY52-478" fmla="*/ 1587362 h 2556892"/>
                <a:gd name="connsiteX53-479" fmla="*/ 766059 w 2887263"/>
                <a:gd name="connsiteY53-480" fmla="*/ 1636091 h 2556892"/>
                <a:gd name="connsiteX54-481" fmla="*/ 494829 w 2887263"/>
                <a:gd name="connsiteY54-482" fmla="*/ 1753318 h 2556892"/>
                <a:gd name="connsiteX55-483" fmla="*/ 387717 w 2887263"/>
                <a:gd name="connsiteY55-484" fmla="*/ 1777223 h 2556892"/>
                <a:gd name="connsiteX56-485" fmla="*/ 272789 w 2887263"/>
                <a:gd name="connsiteY56-486" fmla="*/ 1791474 h 2556892"/>
                <a:gd name="connsiteX57-487" fmla="*/ 104995 w 2887263"/>
                <a:gd name="connsiteY57-488" fmla="*/ 1804345 h 2556892"/>
                <a:gd name="connsiteX58-489" fmla="*/ 82929 w 2887263"/>
                <a:gd name="connsiteY58-490" fmla="*/ 1787336 h 2556892"/>
                <a:gd name="connsiteX59-491" fmla="*/ 77872 w 2887263"/>
                <a:gd name="connsiteY59-492" fmla="*/ 1783199 h 2556892"/>
                <a:gd name="connsiteX60-493" fmla="*/ 61322 w 2887263"/>
                <a:gd name="connsiteY60-494" fmla="*/ 1758374 h 2556892"/>
                <a:gd name="connsiteX61-495" fmla="*/ 15811 w 2887263"/>
                <a:gd name="connsiteY61-496" fmla="*/ 1637471 h 2556892"/>
                <a:gd name="connsiteX62-497" fmla="*/ 5237 w 2887263"/>
                <a:gd name="connsiteY62-498" fmla="*/ 1612646 h 2556892"/>
                <a:gd name="connsiteX63-499" fmla="*/ 1100 w 2887263"/>
                <a:gd name="connsiteY63-500" fmla="*/ 1591499 h 2556892"/>
                <a:gd name="connsiteX64-501" fmla="*/ 48450 w 2887263"/>
                <a:gd name="connsiteY64-502" fmla="*/ 1572192 h 2556892"/>
                <a:gd name="connsiteX65-503" fmla="*/ 308187 w 2887263"/>
                <a:gd name="connsiteY65-504" fmla="*/ 1484387 h 2556892"/>
                <a:gd name="connsiteX66-505" fmla="*/ 378063 w 2887263"/>
                <a:gd name="connsiteY66-506" fmla="*/ 1454506 h 2556892"/>
                <a:gd name="connsiteX67-507" fmla="*/ 418058 w 2887263"/>
                <a:gd name="connsiteY67-508" fmla="*/ 1438416 h 2556892"/>
                <a:gd name="connsiteX68-509" fmla="*/ 576658 w 2887263"/>
                <a:gd name="connsiteY68-510" fmla="*/ 1349692 h 2556892"/>
                <a:gd name="connsiteX69-511" fmla="*/ 783528 w 2887263"/>
                <a:gd name="connsiteY69-512" fmla="*/ 1212698 h 2556892"/>
                <a:gd name="connsiteX70-513" fmla="*/ 835935 w 2887263"/>
                <a:gd name="connsiteY70-514" fmla="*/ 1149718 h 2556892"/>
                <a:gd name="connsiteX71-515" fmla="*/ 888342 w 2887263"/>
                <a:gd name="connsiteY71-516" fmla="*/ 1050880 h 2556892"/>
                <a:gd name="connsiteX72-517" fmla="*/ 1003729 w 2887263"/>
                <a:gd name="connsiteY72-518" fmla="*/ 829759 h 2556892"/>
                <a:gd name="connsiteX73-519" fmla="*/ 1096131 w 2887263"/>
                <a:gd name="connsiteY73-520" fmla="*/ 622429 h 2556892"/>
                <a:gd name="connsiteX74-521" fmla="*/ 1145780 w 2887263"/>
                <a:gd name="connsiteY74-522" fmla="*/ 462450 h 2556892"/>
                <a:gd name="connsiteX75-523" fmla="*/ 1238182 w 2887263"/>
                <a:gd name="connsiteY75-524" fmla="*/ 327755 h 2556892"/>
                <a:gd name="connsiteX76-525" fmla="*/ 1398621 w 2887263"/>
                <a:gd name="connsiteY76-526" fmla="*/ 243628 h 2556892"/>
                <a:gd name="connsiteX77-527" fmla="*/ 1538832 w 2887263"/>
                <a:gd name="connsiteY77-528" fmla="*/ 170074 h 2556892"/>
                <a:gd name="connsiteX78-529" fmla="*/ 1593998 w 2887263"/>
                <a:gd name="connsiteY78-530" fmla="*/ 129160 h 2556892"/>
                <a:gd name="connsiteX79-531" fmla="*/ 1659736 w 2887263"/>
                <a:gd name="connsiteY79-532" fmla="*/ 58824 h 2556892"/>
                <a:gd name="connsiteX80-533" fmla="*/ 1666345 w 2887263"/>
                <a:gd name="connsiteY80-534" fmla="*/ 65002 h 2556892"/>
                <a:gd name="connsiteX81-535" fmla="*/ 1666461 w 2887263"/>
                <a:gd name="connsiteY81-536" fmla="*/ 62043 h 2556892"/>
                <a:gd name="connsiteX82-537" fmla="*/ 1661576 w 2887263"/>
                <a:gd name="connsiteY82-538" fmla="*/ 56066 h 2556892"/>
                <a:gd name="connsiteX83-539" fmla="*/ 1686860 w 2887263"/>
                <a:gd name="connsiteY83-540" fmla="*/ 48251 h 2556892"/>
                <a:gd name="connsiteX84-541" fmla="*/ 1778802 w 2887263"/>
                <a:gd name="connsiteY84-542" fmla="*/ 139274 h 2556892"/>
                <a:gd name="connsiteX85-543" fmla="*/ 1913038 w 2887263"/>
                <a:gd name="connsiteY85-544" fmla="*/ 215126 h 2556892"/>
                <a:gd name="connsiteX86-545" fmla="*/ 1956806 w 2887263"/>
                <a:gd name="connsiteY86-546" fmla="*/ 233819 h 2556892"/>
                <a:gd name="connsiteX87-547" fmla="*/ 1967743 w 2887263"/>
                <a:gd name="connsiteY87-548" fmla="*/ 230756 h 2556892"/>
                <a:gd name="connsiteX88-549" fmla="*/ 1970387 w 2887263"/>
                <a:gd name="connsiteY88-550" fmla="*/ 230053 h 2556892"/>
                <a:gd name="connsiteX89-551" fmla="*/ 2020150 w 2887263"/>
                <a:gd name="connsiteY89-552" fmla="*/ 186624 h 2556892"/>
                <a:gd name="connsiteX90-553" fmla="*/ 2083131 w 2887263"/>
                <a:gd name="connsiteY90-554" fmla="*/ 93762 h 2556892"/>
                <a:gd name="connsiteX91-555" fmla="*/ 2088041 w 2887263"/>
                <a:gd name="connsiteY91-556" fmla="*/ 0 h 2556892"/>
                <a:gd name="connsiteX0-557" fmla="*/ 2502386 w 2887263"/>
                <a:gd name="connsiteY0-558" fmla="*/ 1100528 h 2556892"/>
                <a:gd name="connsiteX1-559" fmla="*/ 2493192 w 2887263"/>
                <a:gd name="connsiteY1-560" fmla="*/ 1180518 h 2556892"/>
                <a:gd name="connsiteX2-561" fmla="*/ 2465609 w 2887263"/>
                <a:gd name="connsiteY2-562" fmla="*/ 1293147 h 2556892"/>
                <a:gd name="connsiteX3-563" fmla="*/ 2453657 w 2887263"/>
                <a:gd name="connsiteY3-564" fmla="*/ 1314294 h 2556892"/>
                <a:gd name="connsiteX4-565" fmla="*/ 2454117 w 2887263"/>
                <a:gd name="connsiteY4-566" fmla="*/ 1317972 h 2556892"/>
                <a:gd name="connsiteX5-567" fmla="*/ 2453197 w 2887263"/>
                <a:gd name="connsiteY5-568" fmla="*/ 1334981 h 2556892"/>
                <a:gd name="connsiteX6-569" fmla="*/ 2487675 w 2887263"/>
                <a:gd name="connsiteY6-570" fmla="*/ 1298204 h 2556892"/>
                <a:gd name="connsiteX7-571" fmla="*/ 2519396 w 2887263"/>
                <a:gd name="connsiteY7-572" fmla="*/ 1266944 h 2556892"/>
                <a:gd name="connsiteX8-573" fmla="*/ 2527210 w 2887263"/>
                <a:gd name="connsiteY8-574" fmla="*/ 1243499 h 2556892"/>
                <a:gd name="connsiteX9-575" fmla="*/ 2506983 w 2887263"/>
                <a:gd name="connsiteY9-576" fmla="*/ 1129031 h 2556892"/>
                <a:gd name="connsiteX10-577" fmla="*/ 2502386 w 2887263"/>
                <a:gd name="connsiteY10-578" fmla="*/ 1100528 h 2556892"/>
                <a:gd name="connsiteX11-579" fmla="*/ 2088041 w 2887263"/>
                <a:gd name="connsiteY11-580" fmla="*/ 0 h 2556892"/>
                <a:gd name="connsiteX12-581" fmla="*/ 2147031 w 2887263"/>
                <a:gd name="connsiteY12-582" fmla="*/ 92843 h 2556892"/>
                <a:gd name="connsiteX13-583" fmla="*/ 2146811 w 2887263"/>
                <a:gd name="connsiteY13-584" fmla="*/ 95772 h 2556892"/>
                <a:gd name="connsiteX14-585" fmla="*/ 2343326 w 2887263"/>
                <a:gd name="connsiteY14-586" fmla="*/ 146169 h 2556892"/>
                <a:gd name="connsiteX15-587" fmla="*/ 2510201 w 2887263"/>
                <a:gd name="connsiteY15-588" fmla="*/ 214666 h 2556892"/>
                <a:gd name="connsiteX16-589" fmla="*/ 2626968 w 2887263"/>
                <a:gd name="connsiteY16-590" fmla="*/ 296494 h 2556892"/>
                <a:gd name="connsiteX17-591" fmla="*/ 2693166 w 2887263"/>
                <a:gd name="connsiteY17-592" fmla="*/ 382460 h 2556892"/>
                <a:gd name="connsiteX18-593" fmla="*/ 2731322 w 2887263"/>
                <a:gd name="connsiteY18-594" fmla="*/ 459692 h 2556892"/>
                <a:gd name="connsiteX19-595" fmla="*/ 2762123 w 2887263"/>
                <a:gd name="connsiteY19-596" fmla="*/ 561747 h 2556892"/>
                <a:gd name="connsiteX20-597" fmla="*/ 2785108 w 2887263"/>
                <a:gd name="connsiteY20-598" fmla="*/ 666102 h 2556892"/>
                <a:gd name="connsiteX21-599" fmla="*/ 2804876 w 2887263"/>
                <a:gd name="connsiteY21-600" fmla="*/ 779650 h 2556892"/>
                <a:gd name="connsiteX22-601" fmla="*/ 2823264 w 2887263"/>
                <a:gd name="connsiteY22-602" fmla="*/ 882626 h 2556892"/>
                <a:gd name="connsiteX23-603" fmla="*/ 2830160 w 2887263"/>
                <a:gd name="connsiteY23-604" fmla="*/ 938251 h 2556892"/>
                <a:gd name="connsiteX24-605" fmla="*/ 2853145 w 2887263"/>
                <a:gd name="connsiteY24-606" fmla="*/ 1122135 h 2556892"/>
                <a:gd name="connsiteX25-607" fmla="*/ 2870614 w 2887263"/>
                <a:gd name="connsiteY25-608" fmla="*/ 1265565 h 2556892"/>
                <a:gd name="connsiteX26-609" fmla="*/ 2880728 w 2887263"/>
                <a:gd name="connsiteY26-610" fmla="*/ 1355208 h 2556892"/>
                <a:gd name="connsiteX27-611" fmla="*/ 2887164 w 2887263"/>
                <a:gd name="connsiteY27-612" fmla="*/ 1424625 h 2556892"/>
                <a:gd name="connsiteX28-613" fmla="*/ 2873373 w 2887263"/>
                <a:gd name="connsiteY28-614" fmla="*/ 1444852 h 2556892"/>
                <a:gd name="connsiteX29-615" fmla="*/ 2661446 w 2887263"/>
                <a:gd name="connsiteY29-616" fmla="*/ 1543690 h 2556892"/>
                <a:gd name="connsiteX30-617" fmla="*/ 2448600 w 2887263"/>
                <a:gd name="connsiteY30-618" fmla="*/ 1641608 h 2556892"/>
                <a:gd name="connsiteX31-619" fmla="*/ 2447681 w 2887263"/>
                <a:gd name="connsiteY31-620" fmla="*/ 1783659 h 2556892"/>
                <a:gd name="connsiteX32-621" fmla="*/ 2452278 w 2887263"/>
                <a:gd name="connsiteY32-622" fmla="*/ 2127522 h 2556892"/>
                <a:gd name="connsiteX33-623" fmla="*/ 2458714 w 2887263"/>
                <a:gd name="connsiteY33-624" fmla="*/ 2556892 h 2556892"/>
                <a:gd name="connsiteX34-625" fmla="*/ 1263006 w 2887263"/>
                <a:gd name="connsiteY34-626" fmla="*/ 2556892 h 2556892"/>
                <a:gd name="connsiteX35-627" fmla="*/ 1282774 w 2887263"/>
                <a:gd name="connsiteY35-628" fmla="*/ 2299914 h 2556892"/>
                <a:gd name="connsiteX36-629" fmla="*/ 1307598 w 2887263"/>
                <a:gd name="connsiteY36-630" fmla="*/ 2083390 h 2556892"/>
                <a:gd name="connsiteX37-631" fmla="*/ 1331503 w 2887263"/>
                <a:gd name="connsiteY37-632" fmla="*/ 1927088 h 2556892"/>
                <a:gd name="connsiteX38-633" fmla="*/ 1373796 w 2887263"/>
                <a:gd name="connsiteY38-634" fmla="*/ 1718839 h 2556892"/>
                <a:gd name="connsiteX39-635" fmla="*/ 1407355 w 2887263"/>
                <a:gd name="connsiteY39-636" fmla="*/ 1619082 h 2556892"/>
                <a:gd name="connsiteX40-637" fmla="*/ 1414711 w 2887263"/>
                <a:gd name="connsiteY40-638" fmla="*/ 1591040 h 2556892"/>
                <a:gd name="connsiteX41-639" fmla="*/ 1407355 w 2887263"/>
                <a:gd name="connsiteY41-640" fmla="*/ 1583225 h 2556892"/>
                <a:gd name="connsiteX42-641" fmla="*/ 1380692 w 2887263"/>
                <a:gd name="connsiteY42-642" fmla="*/ 1470596 h 2556892"/>
                <a:gd name="connsiteX43-643" fmla="*/ 1359086 w 2887263"/>
                <a:gd name="connsiteY43-644" fmla="*/ 1374516 h 2556892"/>
                <a:gd name="connsiteX44-645" fmla="*/ 1320470 w 2887263"/>
                <a:gd name="connsiteY44-646" fmla="*/ 1212698 h 2556892"/>
                <a:gd name="connsiteX45-647" fmla="*/ 1297484 w 2887263"/>
                <a:gd name="connsiteY45-648" fmla="*/ 1106964 h 2556892"/>
                <a:gd name="connsiteX46-649" fmla="*/ 1288750 w 2887263"/>
                <a:gd name="connsiteY46-650" fmla="*/ 1086737 h 2556892"/>
                <a:gd name="connsiteX47-651" fmla="*/ 1247836 w 2887263"/>
                <a:gd name="connsiteY47-652" fmla="*/ 1163969 h 2556892"/>
                <a:gd name="connsiteX48-653" fmla="*/ 1186694 w 2887263"/>
                <a:gd name="connsiteY48-654" fmla="*/ 1261887 h 2556892"/>
                <a:gd name="connsiteX49-655" fmla="*/ 1127391 w 2887263"/>
                <a:gd name="connsiteY49-656" fmla="*/ 1342336 h 2556892"/>
                <a:gd name="connsiteX50-657" fmla="*/ 962355 w 2887263"/>
                <a:gd name="connsiteY50-658" fmla="*/ 1506453 h 2556892"/>
                <a:gd name="connsiteX51-659" fmla="*/ 851105 w 2887263"/>
                <a:gd name="connsiteY51-660" fmla="*/ 1587362 h 2556892"/>
                <a:gd name="connsiteX52-661" fmla="*/ 766059 w 2887263"/>
                <a:gd name="connsiteY52-662" fmla="*/ 1636091 h 2556892"/>
                <a:gd name="connsiteX53-663" fmla="*/ 494829 w 2887263"/>
                <a:gd name="connsiteY53-664" fmla="*/ 1753318 h 2556892"/>
                <a:gd name="connsiteX54-665" fmla="*/ 387717 w 2887263"/>
                <a:gd name="connsiteY54-666" fmla="*/ 1777223 h 2556892"/>
                <a:gd name="connsiteX55-667" fmla="*/ 272789 w 2887263"/>
                <a:gd name="connsiteY55-668" fmla="*/ 1791474 h 2556892"/>
                <a:gd name="connsiteX56-669" fmla="*/ 104995 w 2887263"/>
                <a:gd name="connsiteY56-670" fmla="*/ 1804345 h 2556892"/>
                <a:gd name="connsiteX57-671" fmla="*/ 82929 w 2887263"/>
                <a:gd name="connsiteY57-672" fmla="*/ 1787336 h 2556892"/>
                <a:gd name="connsiteX58-673" fmla="*/ 77872 w 2887263"/>
                <a:gd name="connsiteY58-674" fmla="*/ 1783199 h 2556892"/>
                <a:gd name="connsiteX59-675" fmla="*/ 61322 w 2887263"/>
                <a:gd name="connsiteY59-676" fmla="*/ 1758374 h 2556892"/>
                <a:gd name="connsiteX60-677" fmla="*/ 15811 w 2887263"/>
                <a:gd name="connsiteY60-678" fmla="*/ 1637471 h 2556892"/>
                <a:gd name="connsiteX61-679" fmla="*/ 5237 w 2887263"/>
                <a:gd name="connsiteY61-680" fmla="*/ 1612646 h 2556892"/>
                <a:gd name="connsiteX62-681" fmla="*/ 1100 w 2887263"/>
                <a:gd name="connsiteY62-682" fmla="*/ 1591499 h 2556892"/>
                <a:gd name="connsiteX63-683" fmla="*/ 48450 w 2887263"/>
                <a:gd name="connsiteY63-684" fmla="*/ 1572192 h 2556892"/>
                <a:gd name="connsiteX64-685" fmla="*/ 308187 w 2887263"/>
                <a:gd name="connsiteY64-686" fmla="*/ 1484387 h 2556892"/>
                <a:gd name="connsiteX65-687" fmla="*/ 378063 w 2887263"/>
                <a:gd name="connsiteY65-688" fmla="*/ 1454506 h 2556892"/>
                <a:gd name="connsiteX66-689" fmla="*/ 418058 w 2887263"/>
                <a:gd name="connsiteY66-690" fmla="*/ 1438416 h 2556892"/>
                <a:gd name="connsiteX67-691" fmla="*/ 576658 w 2887263"/>
                <a:gd name="connsiteY67-692" fmla="*/ 1349692 h 2556892"/>
                <a:gd name="connsiteX68-693" fmla="*/ 783528 w 2887263"/>
                <a:gd name="connsiteY68-694" fmla="*/ 1212698 h 2556892"/>
                <a:gd name="connsiteX69-695" fmla="*/ 835935 w 2887263"/>
                <a:gd name="connsiteY69-696" fmla="*/ 1149718 h 2556892"/>
                <a:gd name="connsiteX70-697" fmla="*/ 888342 w 2887263"/>
                <a:gd name="connsiteY70-698" fmla="*/ 1050880 h 2556892"/>
                <a:gd name="connsiteX71-699" fmla="*/ 1003729 w 2887263"/>
                <a:gd name="connsiteY71-700" fmla="*/ 829759 h 2556892"/>
                <a:gd name="connsiteX72-701" fmla="*/ 1096131 w 2887263"/>
                <a:gd name="connsiteY72-702" fmla="*/ 622429 h 2556892"/>
                <a:gd name="connsiteX73-703" fmla="*/ 1145780 w 2887263"/>
                <a:gd name="connsiteY73-704" fmla="*/ 462450 h 2556892"/>
                <a:gd name="connsiteX74-705" fmla="*/ 1238182 w 2887263"/>
                <a:gd name="connsiteY74-706" fmla="*/ 327755 h 2556892"/>
                <a:gd name="connsiteX75-707" fmla="*/ 1398621 w 2887263"/>
                <a:gd name="connsiteY75-708" fmla="*/ 243628 h 2556892"/>
                <a:gd name="connsiteX76-709" fmla="*/ 1538832 w 2887263"/>
                <a:gd name="connsiteY76-710" fmla="*/ 170074 h 2556892"/>
                <a:gd name="connsiteX77-711" fmla="*/ 1593998 w 2887263"/>
                <a:gd name="connsiteY77-712" fmla="*/ 129160 h 2556892"/>
                <a:gd name="connsiteX78-713" fmla="*/ 1659736 w 2887263"/>
                <a:gd name="connsiteY78-714" fmla="*/ 58824 h 2556892"/>
                <a:gd name="connsiteX79-715" fmla="*/ 1666345 w 2887263"/>
                <a:gd name="connsiteY79-716" fmla="*/ 65002 h 2556892"/>
                <a:gd name="connsiteX80-717" fmla="*/ 1666461 w 2887263"/>
                <a:gd name="connsiteY80-718" fmla="*/ 62043 h 2556892"/>
                <a:gd name="connsiteX81-719" fmla="*/ 1661576 w 2887263"/>
                <a:gd name="connsiteY81-720" fmla="*/ 56066 h 2556892"/>
                <a:gd name="connsiteX82-721" fmla="*/ 1686860 w 2887263"/>
                <a:gd name="connsiteY82-722" fmla="*/ 48251 h 2556892"/>
                <a:gd name="connsiteX83-723" fmla="*/ 1778802 w 2887263"/>
                <a:gd name="connsiteY83-724" fmla="*/ 139274 h 2556892"/>
                <a:gd name="connsiteX84-725" fmla="*/ 1913038 w 2887263"/>
                <a:gd name="connsiteY84-726" fmla="*/ 215126 h 2556892"/>
                <a:gd name="connsiteX85-727" fmla="*/ 1956806 w 2887263"/>
                <a:gd name="connsiteY85-728" fmla="*/ 233819 h 2556892"/>
                <a:gd name="connsiteX86-729" fmla="*/ 1967743 w 2887263"/>
                <a:gd name="connsiteY86-730" fmla="*/ 230756 h 2556892"/>
                <a:gd name="connsiteX87-731" fmla="*/ 1970387 w 2887263"/>
                <a:gd name="connsiteY87-732" fmla="*/ 230053 h 2556892"/>
                <a:gd name="connsiteX88-733" fmla="*/ 2020150 w 2887263"/>
                <a:gd name="connsiteY88-734" fmla="*/ 186624 h 2556892"/>
                <a:gd name="connsiteX89-735" fmla="*/ 2083131 w 2887263"/>
                <a:gd name="connsiteY89-736" fmla="*/ 93762 h 2556892"/>
                <a:gd name="connsiteX90-737" fmla="*/ 2088041 w 2887263"/>
                <a:gd name="connsiteY90-738" fmla="*/ 0 h 2556892"/>
                <a:gd name="connsiteX0-739" fmla="*/ 2502386 w 2887263"/>
                <a:gd name="connsiteY0-740" fmla="*/ 1100528 h 2556892"/>
                <a:gd name="connsiteX1-741" fmla="*/ 2493192 w 2887263"/>
                <a:gd name="connsiteY1-742" fmla="*/ 1180518 h 2556892"/>
                <a:gd name="connsiteX2-743" fmla="*/ 2465609 w 2887263"/>
                <a:gd name="connsiteY2-744" fmla="*/ 1293147 h 2556892"/>
                <a:gd name="connsiteX3-745" fmla="*/ 2453657 w 2887263"/>
                <a:gd name="connsiteY3-746" fmla="*/ 1314294 h 2556892"/>
                <a:gd name="connsiteX4-747" fmla="*/ 2454117 w 2887263"/>
                <a:gd name="connsiteY4-748" fmla="*/ 1317972 h 2556892"/>
                <a:gd name="connsiteX5-749" fmla="*/ 2453197 w 2887263"/>
                <a:gd name="connsiteY5-750" fmla="*/ 1334981 h 2556892"/>
                <a:gd name="connsiteX6-751" fmla="*/ 2487675 w 2887263"/>
                <a:gd name="connsiteY6-752" fmla="*/ 1298204 h 2556892"/>
                <a:gd name="connsiteX7-753" fmla="*/ 2519396 w 2887263"/>
                <a:gd name="connsiteY7-754" fmla="*/ 1266944 h 2556892"/>
                <a:gd name="connsiteX8-755" fmla="*/ 2527210 w 2887263"/>
                <a:gd name="connsiteY8-756" fmla="*/ 1243499 h 2556892"/>
                <a:gd name="connsiteX9-757" fmla="*/ 2506983 w 2887263"/>
                <a:gd name="connsiteY9-758" fmla="*/ 1129031 h 2556892"/>
                <a:gd name="connsiteX10-759" fmla="*/ 2502386 w 2887263"/>
                <a:gd name="connsiteY10-760" fmla="*/ 1100528 h 2556892"/>
                <a:gd name="connsiteX11-761" fmla="*/ 2088041 w 2887263"/>
                <a:gd name="connsiteY11-762" fmla="*/ 0 h 2556892"/>
                <a:gd name="connsiteX12-763" fmla="*/ 2147031 w 2887263"/>
                <a:gd name="connsiteY12-764" fmla="*/ 92843 h 2556892"/>
                <a:gd name="connsiteX13-765" fmla="*/ 2146811 w 2887263"/>
                <a:gd name="connsiteY13-766" fmla="*/ 95772 h 2556892"/>
                <a:gd name="connsiteX14-767" fmla="*/ 2343326 w 2887263"/>
                <a:gd name="connsiteY14-768" fmla="*/ 146169 h 2556892"/>
                <a:gd name="connsiteX15-769" fmla="*/ 2510201 w 2887263"/>
                <a:gd name="connsiteY15-770" fmla="*/ 214666 h 2556892"/>
                <a:gd name="connsiteX16-771" fmla="*/ 2626968 w 2887263"/>
                <a:gd name="connsiteY16-772" fmla="*/ 296494 h 2556892"/>
                <a:gd name="connsiteX17-773" fmla="*/ 2693166 w 2887263"/>
                <a:gd name="connsiteY17-774" fmla="*/ 382460 h 2556892"/>
                <a:gd name="connsiteX18-775" fmla="*/ 2731322 w 2887263"/>
                <a:gd name="connsiteY18-776" fmla="*/ 459692 h 2556892"/>
                <a:gd name="connsiteX19-777" fmla="*/ 2762123 w 2887263"/>
                <a:gd name="connsiteY19-778" fmla="*/ 561747 h 2556892"/>
                <a:gd name="connsiteX20-779" fmla="*/ 2785108 w 2887263"/>
                <a:gd name="connsiteY20-780" fmla="*/ 666102 h 2556892"/>
                <a:gd name="connsiteX21-781" fmla="*/ 2804876 w 2887263"/>
                <a:gd name="connsiteY21-782" fmla="*/ 779650 h 2556892"/>
                <a:gd name="connsiteX22-783" fmla="*/ 2823264 w 2887263"/>
                <a:gd name="connsiteY22-784" fmla="*/ 882626 h 2556892"/>
                <a:gd name="connsiteX23-785" fmla="*/ 2830160 w 2887263"/>
                <a:gd name="connsiteY23-786" fmla="*/ 938251 h 2556892"/>
                <a:gd name="connsiteX24-787" fmla="*/ 2853145 w 2887263"/>
                <a:gd name="connsiteY24-788" fmla="*/ 1122135 h 2556892"/>
                <a:gd name="connsiteX25-789" fmla="*/ 2870614 w 2887263"/>
                <a:gd name="connsiteY25-790" fmla="*/ 1265565 h 2556892"/>
                <a:gd name="connsiteX26-791" fmla="*/ 2880728 w 2887263"/>
                <a:gd name="connsiteY26-792" fmla="*/ 1355208 h 2556892"/>
                <a:gd name="connsiteX27-793" fmla="*/ 2887164 w 2887263"/>
                <a:gd name="connsiteY27-794" fmla="*/ 1424625 h 2556892"/>
                <a:gd name="connsiteX28-795" fmla="*/ 2873373 w 2887263"/>
                <a:gd name="connsiteY28-796" fmla="*/ 1444852 h 2556892"/>
                <a:gd name="connsiteX29-797" fmla="*/ 2661446 w 2887263"/>
                <a:gd name="connsiteY29-798" fmla="*/ 1543690 h 2556892"/>
                <a:gd name="connsiteX30-799" fmla="*/ 2448600 w 2887263"/>
                <a:gd name="connsiteY30-800" fmla="*/ 1641608 h 2556892"/>
                <a:gd name="connsiteX31-801" fmla="*/ 2447681 w 2887263"/>
                <a:gd name="connsiteY31-802" fmla="*/ 1783659 h 2556892"/>
                <a:gd name="connsiteX32-803" fmla="*/ 2452278 w 2887263"/>
                <a:gd name="connsiteY32-804" fmla="*/ 2127522 h 2556892"/>
                <a:gd name="connsiteX33-805" fmla="*/ 2458714 w 2887263"/>
                <a:gd name="connsiteY33-806" fmla="*/ 2556892 h 2556892"/>
                <a:gd name="connsiteX34-807" fmla="*/ 1263006 w 2887263"/>
                <a:gd name="connsiteY34-808" fmla="*/ 2556892 h 2556892"/>
                <a:gd name="connsiteX35-809" fmla="*/ 1282774 w 2887263"/>
                <a:gd name="connsiteY35-810" fmla="*/ 2299914 h 2556892"/>
                <a:gd name="connsiteX36-811" fmla="*/ 1307598 w 2887263"/>
                <a:gd name="connsiteY36-812" fmla="*/ 2083390 h 2556892"/>
                <a:gd name="connsiteX37-813" fmla="*/ 1331503 w 2887263"/>
                <a:gd name="connsiteY37-814" fmla="*/ 1927088 h 2556892"/>
                <a:gd name="connsiteX38-815" fmla="*/ 1373796 w 2887263"/>
                <a:gd name="connsiteY38-816" fmla="*/ 1718839 h 2556892"/>
                <a:gd name="connsiteX39-817" fmla="*/ 1407355 w 2887263"/>
                <a:gd name="connsiteY39-818" fmla="*/ 1619082 h 2556892"/>
                <a:gd name="connsiteX40-819" fmla="*/ 1414711 w 2887263"/>
                <a:gd name="connsiteY40-820" fmla="*/ 1591040 h 2556892"/>
                <a:gd name="connsiteX41-821" fmla="*/ 1407355 w 2887263"/>
                <a:gd name="connsiteY41-822" fmla="*/ 1583225 h 2556892"/>
                <a:gd name="connsiteX42-823" fmla="*/ 1380692 w 2887263"/>
                <a:gd name="connsiteY42-824" fmla="*/ 1470596 h 2556892"/>
                <a:gd name="connsiteX43-825" fmla="*/ 1359086 w 2887263"/>
                <a:gd name="connsiteY43-826" fmla="*/ 1374516 h 2556892"/>
                <a:gd name="connsiteX44-827" fmla="*/ 1320470 w 2887263"/>
                <a:gd name="connsiteY44-828" fmla="*/ 1212698 h 2556892"/>
                <a:gd name="connsiteX45-829" fmla="*/ 1297484 w 2887263"/>
                <a:gd name="connsiteY45-830" fmla="*/ 1106964 h 2556892"/>
                <a:gd name="connsiteX46-831" fmla="*/ 1288750 w 2887263"/>
                <a:gd name="connsiteY46-832" fmla="*/ 1086737 h 2556892"/>
                <a:gd name="connsiteX47-833" fmla="*/ 1247836 w 2887263"/>
                <a:gd name="connsiteY47-834" fmla="*/ 1163969 h 2556892"/>
                <a:gd name="connsiteX48-835" fmla="*/ 1186694 w 2887263"/>
                <a:gd name="connsiteY48-836" fmla="*/ 1261887 h 2556892"/>
                <a:gd name="connsiteX49-837" fmla="*/ 1127391 w 2887263"/>
                <a:gd name="connsiteY49-838" fmla="*/ 1342336 h 2556892"/>
                <a:gd name="connsiteX50-839" fmla="*/ 962355 w 2887263"/>
                <a:gd name="connsiteY50-840" fmla="*/ 1506453 h 2556892"/>
                <a:gd name="connsiteX51-841" fmla="*/ 851105 w 2887263"/>
                <a:gd name="connsiteY51-842" fmla="*/ 1587362 h 2556892"/>
                <a:gd name="connsiteX52-843" fmla="*/ 766059 w 2887263"/>
                <a:gd name="connsiteY52-844" fmla="*/ 1636091 h 2556892"/>
                <a:gd name="connsiteX53-845" fmla="*/ 494829 w 2887263"/>
                <a:gd name="connsiteY53-846" fmla="*/ 1753318 h 2556892"/>
                <a:gd name="connsiteX54-847" fmla="*/ 387717 w 2887263"/>
                <a:gd name="connsiteY54-848" fmla="*/ 1777223 h 2556892"/>
                <a:gd name="connsiteX55-849" fmla="*/ 272789 w 2887263"/>
                <a:gd name="connsiteY55-850" fmla="*/ 1791474 h 2556892"/>
                <a:gd name="connsiteX56-851" fmla="*/ 104995 w 2887263"/>
                <a:gd name="connsiteY56-852" fmla="*/ 1804345 h 2556892"/>
                <a:gd name="connsiteX57-853" fmla="*/ 82929 w 2887263"/>
                <a:gd name="connsiteY57-854" fmla="*/ 1787336 h 2556892"/>
                <a:gd name="connsiteX58-855" fmla="*/ 77872 w 2887263"/>
                <a:gd name="connsiteY58-856" fmla="*/ 1783199 h 2556892"/>
                <a:gd name="connsiteX59-857" fmla="*/ 61322 w 2887263"/>
                <a:gd name="connsiteY59-858" fmla="*/ 1758374 h 2556892"/>
                <a:gd name="connsiteX60-859" fmla="*/ 15811 w 2887263"/>
                <a:gd name="connsiteY60-860" fmla="*/ 1637471 h 2556892"/>
                <a:gd name="connsiteX61-861" fmla="*/ 5237 w 2887263"/>
                <a:gd name="connsiteY61-862" fmla="*/ 1612646 h 2556892"/>
                <a:gd name="connsiteX62-863" fmla="*/ 1100 w 2887263"/>
                <a:gd name="connsiteY62-864" fmla="*/ 1591499 h 2556892"/>
                <a:gd name="connsiteX63-865" fmla="*/ 48450 w 2887263"/>
                <a:gd name="connsiteY63-866" fmla="*/ 1572192 h 2556892"/>
                <a:gd name="connsiteX64-867" fmla="*/ 308187 w 2887263"/>
                <a:gd name="connsiteY64-868" fmla="*/ 1484387 h 2556892"/>
                <a:gd name="connsiteX65-869" fmla="*/ 378063 w 2887263"/>
                <a:gd name="connsiteY65-870" fmla="*/ 1454506 h 2556892"/>
                <a:gd name="connsiteX66-871" fmla="*/ 418058 w 2887263"/>
                <a:gd name="connsiteY66-872" fmla="*/ 1438416 h 2556892"/>
                <a:gd name="connsiteX67-873" fmla="*/ 576658 w 2887263"/>
                <a:gd name="connsiteY67-874" fmla="*/ 1349692 h 2556892"/>
                <a:gd name="connsiteX68-875" fmla="*/ 783528 w 2887263"/>
                <a:gd name="connsiteY68-876" fmla="*/ 1212698 h 2556892"/>
                <a:gd name="connsiteX69-877" fmla="*/ 835935 w 2887263"/>
                <a:gd name="connsiteY69-878" fmla="*/ 1149718 h 2556892"/>
                <a:gd name="connsiteX70-879" fmla="*/ 888342 w 2887263"/>
                <a:gd name="connsiteY70-880" fmla="*/ 1050880 h 2556892"/>
                <a:gd name="connsiteX71-881" fmla="*/ 1003729 w 2887263"/>
                <a:gd name="connsiteY71-882" fmla="*/ 829759 h 2556892"/>
                <a:gd name="connsiteX72-883" fmla="*/ 1096131 w 2887263"/>
                <a:gd name="connsiteY72-884" fmla="*/ 622429 h 2556892"/>
                <a:gd name="connsiteX73-885" fmla="*/ 1145780 w 2887263"/>
                <a:gd name="connsiteY73-886" fmla="*/ 462450 h 2556892"/>
                <a:gd name="connsiteX74-887" fmla="*/ 1238182 w 2887263"/>
                <a:gd name="connsiteY74-888" fmla="*/ 327755 h 2556892"/>
                <a:gd name="connsiteX75-889" fmla="*/ 1398621 w 2887263"/>
                <a:gd name="connsiteY75-890" fmla="*/ 243628 h 2556892"/>
                <a:gd name="connsiteX76-891" fmla="*/ 1538832 w 2887263"/>
                <a:gd name="connsiteY76-892" fmla="*/ 170074 h 2556892"/>
                <a:gd name="connsiteX77-893" fmla="*/ 1593998 w 2887263"/>
                <a:gd name="connsiteY77-894" fmla="*/ 129160 h 2556892"/>
                <a:gd name="connsiteX78-895" fmla="*/ 1659736 w 2887263"/>
                <a:gd name="connsiteY78-896" fmla="*/ 58824 h 2556892"/>
                <a:gd name="connsiteX79-897" fmla="*/ 1666345 w 2887263"/>
                <a:gd name="connsiteY79-898" fmla="*/ 65002 h 2556892"/>
                <a:gd name="connsiteX80-899" fmla="*/ 1666461 w 2887263"/>
                <a:gd name="connsiteY80-900" fmla="*/ 62043 h 2556892"/>
                <a:gd name="connsiteX81-901" fmla="*/ 1686860 w 2887263"/>
                <a:gd name="connsiteY81-902" fmla="*/ 48251 h 2556892"/>
                <a:gd name="connsiteX82-903" fmla="*/ 1778802 w 2887263"/>
                <a:gd name="connsiteY82-904" fmla="*/ 139274 h 2556892"/>
                <a:gd name="connsiteX83-905" fmla="*/ 1913038 w 2887263"/>
                <a:gd name="connsiteY83-906" fmla="*/ 215126 h 2556892"/>
                <a:gd name="connsiteX84-907" fmla="*/ 1956806 w 2887263"/>
                <a:gd name="connsiteY84-908" fmla="*/ 233819 h 2556892"/>
                <a:gd name="connsiteX85-909" fmla="*/ 1967743 w 2887263"/>
                <a:gd name="connsiteY85-910" fmla="*/ 230756 h 2556892"/>
                <a:gd name="connsiteX86-911" fmla="*/ 1970387 w 2887263"/>
                <a:gd name="connsiteY86-912" fmla="*/ 230053 h 2556892"/>
                <a:gd name="connsiteX87-913" fmla="*/ 2020150 w 2887263"/>
                <a:gd name="connsiteY87-914" fmla="*/ 186624 h 2556892"/>
                <a:gd name="connsiteX88-915" fmla="*/ 2083131 w 2887263"/>
                <a:gd name="connsiteY88-916" fmla="*/ 93762 h 2556892"/>
                <a:gd name="connsiteX89-917" fmla="*/ 2088041 w 2887263"/>
                <a:gd name="connsiteY89-918" fmla="*/ 0 h 2556892"/>
                <a:gd name="connsiteX0-919" fmla="*/ 2502386 w 2887263"/>
                <a:gd name="connsiteY0-920" fmla="*/ 1100528 h 2556892"/>
                <a:gd name="connsiteX1-921" fmla="*/ 2493192 w 2887263"/>
                <a:gd name="connsiteY1-922" fmla="*/ 1180518 h 2556892"/>
                <a:gd name="connsiteX2-923" fmla="*/ 2465609 w 2887263"/>
                <a:gd name="connsiteY2-924" fmla="*/ 1293147 h 2556892"/>
                <a:gd name="connsiteX3-925" fmla="*/ 2453657 w 2887263"/>
                <a:gd name="connsiteY3-926" fmla="*/ 1314294 h 2556892"/>
                <a:gd name="connsiteX4-927" fmla="*/ 2454117 w 2887263"/>
                <a:gd name="connsiteY4-928" fmla="*/ 1317972 h 2556892"/>
                <a:gd name="connsiteX5-929" fmla="*/ 2453197 w 2887263"/>
                <a:gd name="connsiteY5-930" fmla="*/ 1334981 h 2556892"/>
                <a:gd name="connsiteX6-931" fmla="*/ 2487675 w 2887263"/>
                <a:gd name="connsiteY6-932" fmla="*/ 1298204 h 2556892"/>
                <a:gd name="connsiteX7-933" fmla="*/ 2519396 w 2887263"/>
                <a:gd name="connsiteY7-934" fmla="*/ 1266944 h 2556892"/>
                <a:gd name="connsiteX8-935" fmla="*/ 2527210 w 2887263"/>
                <a:gd name="connsiteY8-936" fmla="*/ 1243499 h 2556892"/>
                <a:gd name="connsiteX9-937" fmla="*/ 2506983 w 2887263"/>
                <a:gd name="connsiteY9-938" fmla="*/ 1129031 h 2556892"/>
                <a:gd name="connsiteX10-939" fmla="*/ 2502386 w 2887263"/>
                <a:gd name="connsiteY10-940" fmla="*/ 1100528 h 2556892"/>
                <a:gd name="connsiteX11-941" fmla="*/ 2088041 w 2887263"/>
                <a:gd name="connsiteY11-942" fmla="*/ 0 h 2556892"/>
                <a:gd name="connsiteX12-943" fmla="*/ 2147031 w 2887263"/>
                <a:gd name="connsiteY12-944" fmla="*/ 92843 h 2556892"/>
                <a:gd name="connsiteX13-945" fmla="*/ 2146811 w 2887263"/>
                <a:gd name="connsiteY13-946" fmla="*/ 95772 h 2556892"/>
                <a:gd name="connsiteX14-947" fmla="*/ 2343326 w 2887263"/>
                <a:gd name="connsiteY14-948" fmla="*/ 146169 h 2556892"/>
                <a:gd name="connsiteX15-949" fmla="*/ 2510201 w 2887263"/>
                <a:gd name="connsiteY15-950" fmla="*/ 214666 h 2556892"/>
                <a:gd name="connsiteX16-951" fmla="*/ 2626968 w 2887263"/>
                <a:gd name="connsiteY16-952" fmla="*/ 296494 h 2556892"/>
                <a:gd name="connsiteX17-953" fmla="*/ 2693166 w 2887263"/>
                <a:gd name="connsiteY17-954" fmla="*/ 382460 h 2556892"/>
                <a:gd name="connsiteX18-955" fmla="*/ 2731322 w 2887263"/>
                <a:gd name="connsiteY18-956" fmla="*/ 459692 h 2556892"/>
                <a:gd name="connsiteX19-957" fmla="*/ 2762123 w 2887263"/>
                <a:gd name="connsiteY19-958" fmla="*/ 561747 h 2556892"/>
                <a:gd name="connsiteX20-959" fmla="*/ 2785108 w 2887263"/>
                <a:gd name="connsiteY20-960" fmla="*/ 666102 h 2556892"/>
                <a:gd name="connsiteX21-961" fmla="*/ 2804876 w 2887263"/>
                <a:gd name="connsiteY21-962" fmla="*/ 779650 h 2556892"/>
                <a:gd name="connsiteX22-963" fmla="*/ 2823264 w 2887263"/>
                <a:gd name="connsiteY22-964" fmla="*/ 882626 h 2556892"/>
                <a:gd name="connsiteX23-965" fmla="*/ 2830160 w 2887263"/>
                <a:gd name="connsiteY23-966" fmla="*/ 938251 h 2556892"/>
                <a:gd name="connsiteX24-967" fmla="*/ 2853145 w 2887263"/>
                <a:gd name="connsiteY24-968" fmla="*/ 1122135 h 2556892"/>
                <a:gd name="connsiteX25-969" fmla="*/ 2870614 w 2887263"/>
                <a:gd name="connsiteY25-970" fmla="*/ 1265565 h 2556892"/>
                <a:gd name="connsiteX26-971" fmla="*/ 2880728 w 2887263"/>
                <a:gd name="connsiteY26-972" fmla="*/ 1355208 h 2556892"/>
                <a:gd name="connsiteX27-973" fmla="*/ 2887164 w 2887263"/>
                <a:gd name="connsiteY27-974" fmla="*/ 1424625 h 2556892"/>
                <a:gd name="connsiteX28-975" fmla="*/ 2873373 w 2887263"/>
                <a:gd name="connsiteY28-976" fmla="*/ 1444852 h 2556892"/>
                <a:gd name="connsiteX29-977" fmla="*/ 2661446 w 2887263"/>
                <a:gd name="connsiteY29-978" fmla="*/ 1543690 h 2556892"/>
                <a:gd name="connsiteX30-979" fmla="*/ 2448600 w 2887263"/>
                <a:gd name="connsiteY30-980" fmla="*/ 1641608 h 2556892"/>
                <a:gd name="connsiteX31-981" fmla="*/ 2447681 w 2887263"/>
                <a:gd name="connsiteY31-982" fmla="*/ 1783659 h 2556892"/>
                <a:gd name="connsiteX32-983" fmla="*/ 2452278 w 2887263"/>
                <a:gd name="connsiteY32-984" fmla="*/ 2127522 h 2556892"/>
                <a:gd name="connsiteX33-985" fmla="*/ 2458714 w 2887263"/>
                <a:gd name="connsiteY33-986" fmla="*/ 2556892 h 2556892"/>
                <a:gd name="connsiteX34-987" fmla="*/ 1263006 w 2887263"/>
                <a:gd name="connsiteY34-988" fmla="*/ 2556892 h 2556892"/>
                <a:gd name="connsiteX35-989" fmla="*/ 1282774 w 2887263"/>
                <a:gd name="connsiteY35-990" fmla="*/ 2299914 h 2556892"/>
                <a:gd name="connsiteX36-991" fmla="*/ 1307598 w 2887263"/>
                <a:gd name="connsiteY36-992" fmla="*/ 2083390 h 2556892"/>
                <a:gd name="connsiteX37-993" fmla="*/ 1331503 w 2887263"/>
                <a:gd name="connsiteY37-994" fmla="*/ 1927088 h 2556892"/>
                <a:gd name="connsiteX38-995" fmla="*/ 1373796 w 2887263"/>
                <a:gd name="connsiteY38-996" fmla="*/ 1718839 h 2556892"/>
                <a:gd name="connsiteX39-997" fmla="*/ 1407355 w 2887263"/>
                <a:gd name="connsiteY39-998" fmla="*/ 1619082 h 2556892"/>
                <a:gd name="connsiteX40-999" fmla="*/ 1414711 w 2887263"/>
                <a:gd name="connsiteY40-1000" fmla="*/ 1591040 h 2556892"/>
                <a:gd name="connsiteX41-1001" fmla="*/ 1407355 w 2887263"/>
                <a:gd name="connsiteY41-1002" fmla="*/ 1583225 h 2556892"/>
                <a:gd name="connsiteX42-1003" fmla="*/ 1380692 w 2887263"/>
                <a:gd name="connsiteY42-1004" fmla="*/ 1470596 h 2556892"/>
                <a:gd name="connsiteX43-1005" fmla="*/ 1359086 w 2887263"/>
                <a:gd name="connsiteY43-1006" fmla="*/ 1374516 h 2556892"/>
                <a:gd name="connsiteX44-1007" fmla="*/ 1320470 w 2887263"/>
                <a:gd name="connsiteY44-1008" fmla="*/ 1212698 h 2556892"/>
                <a:gd name="connsiteX45-1009" fmla="*/ 1297484 w 2887263"/>
                <a:gd name="connsiteY45-1010" fmla="*/ 1106964 h 2556892"/>
                <a:gd name="connsiteX46-1011" fmla="*/ 1288750 w 2887263"/>
                <a:gd name="connsiteY46-1012" fmla="*/ 1086737 h 2556892"/>
                <a:gd name="connsiteX47-1013" fmla="*/ 1247836 w 2887263"/>
                <a:gd name="connsiteY47-1014" fmla="*/ 1163969 h 2556892"/>
                <a:gd name="connsiteX48-1015" fmla="*/ 1186694 w 2887263"/>
                <a:gd name="connsiteY48-1016" fmla="*/ 1261887 h 2556892"/>
                <a:gd name="connsiteX49-1017" fmla="*/ 1127391 w 2887263"/>
                <a:gd name="connsiteY49-1018" fmla="*/ 1342336 h 2556892"/>
                <a:gd name="connsiteX50-1019" fmla="*/ 962355 w 2887263"/>
                <a:gd name="connsiteY50-1020" fmla="*/ 1506453 h 2556892"/>
                <a:gd name="connsiteX51-1021" fmla="*/ 851105 w 2887263"/>
                <a:gd name="connsiteY51-1022" fmla="*/ 1587362 h 2556892"/>
                <a:gd name="connsiteX52-1023" fmla="*/ 766059 w 2887263"/>
                <a:gd name="connsiteY52-1024" fmla="*/ 1636091 h 2556892"/>
                <a:gd name="connsiteX53-1025" fmla="*/ 494829 w 2887263"/>
                <a:gd name="connsiteY53-1026" fmla="*/ 1753318 h 2556892"/>
                <a:gd name="connsiteX54-1027" fmla="*/ 387717 w 2887263"/>
                <a:gd name="connsiteY54-1028" fmla="*/ 1777223 h 2556892"/>
                <a:gd name="connsiteX55-1029" fmla="*/ 272789 w 2887263"/>
                <a:gd name="connsiteY55-1030" fmla="*/ 1791474 h 2556892"/>
                <a:gd name="connsiteX56-1031" fmla="*/ 104995 w 2887263"/>
                <a:gd name="connsiteY56-1032" fmla="*/ 1804345 h 2556892"/>
                <a:gd name="connsiteX57-1033" fmla="*/ 82929 w 2887263"/>
                <a:gd name="connsiteY57-1034" fmla="*/ 1787336 h 2556892"/>
                <a:gd name="connsiteX58-1035" fmla="*/ 77872 w 2887263"/>
                <a:gd name="connsiteY58-1036" fmla="*/ 1783199 h 2556892"/>
                <a:gd name="connsiteX59-1037" fmla="*/ 61322 w 2887263"/>
                <a:gd name="connsiteY59-1038" fmla="*/ 1758374 h 2556892"/>
                <a:gd name="connsiteX60-1039" fmla="*/ 15811 w 2887263"/>
                <a:gd name="connsiteY60-1040" fmla="*/ 1637471 h 2556892"/>
                <a:gd name="connsiteX61-1041" fmla="*/ 5237 w 2887263"/>
                <a:gd name="connsiteY61-1042" fmla="*/ 1612646 h 2556892"/>
                <a:gd name="connsiteX62-1043" fmla="*/ 1100 w 2887263"/>
                <a:gd name="connsiteY62-1044" fmla="*/ 1591499 h 2556892"/>
                <a:gd name="connsiteX63-1045" fmla="*/ 48450 w 2887263"/>
                <a:gd name="connsiteY63-1046" fmla="*/ 1572192 h 2556892"/>
                <a:gd name="connsiteX64-1047" fmla="*/ 308187 w 2887263"/>
                <a:gd name="connsiteY64-1048" fmla="*/ 1484387 h 2556892"/>
                <a:gd name="connsiteX65-1049" fmla="*/ 378063 w 2887263"/>
                <a:gd name="connsiteY65-1050" fmla="*/ 1454506 h 2556892"/>
                <a:gd name="connsiteX66-1051" fmla="*/ 418058 w 2887263"/>
                <a:gd name="connsiteY66-1052" fmla="*/ 1438416 h 2556892"/>
                <a:gd name="connsiteX67-1053" fmla="*/ 576658 w 2887263"/>
                <a:gd name="connsiteY67-1054" fmla="*/ 1349692 h 2556892"/>
                <a:gd name="connsiteX68-1055" fmla="*/ 783528 w 2887263"/>
                <a:gd name="connsiteY68-1056" fmla="*/ 1212698 h 2556892"/>
                <a:gd name="connsiteX69-1057" fmla="*/ 835935 w 2887263"/>
                <a:gd name="connsiteY69-1058" fmla="*/ 1149718 h 2556892"/>
                <a:gd name="connsiteX70-1059" fmla="*/ 888342 w 2887263"/>
                <a:gd name="connsiteY70-1060" fmla="*/ 1050880 h 2556892"/>
                <a:gd name="connsiteX71-1061" fmla="*/ 1003729 w 2887263"/>
                <a:gd name="connsiteY71-1062" fmla="*/ 829759 h 2556892"/>
                <a:gd name="connsiteX72-1063" fmla="*/ 1096131 w 2887263"/>
                <a:gd name="connsiteY72-1064" fmla="*/ 622429 h 2556892"/>
                <a:gd name="connsiteX73-1065" fmla="*/ 1145780 w 2887263"/>
                <a:gd name="connsiteY73-1066" fmla="*/ 462450 h 2556892"/>
                <a:gd name="connsiteX74-1067" fmla="*/ 1238182 w 2887263"/>
                <a:gd name="connsiteY74-1068" fmla="*/ 327755 h 2556892"/>
                <a:gd name="connsiteX75-1069" fmla="*/ 1398621 w 2887263"/>
                <a:gd name="connsiteY75-1070" fmla="*/ 243628 h 2556892"/>
                <a:gd name="connsiteX76-1071" fmla="*/ 1538832 w 2887263"/>
                <a:gd name="connsiteY76-1072" fmla="*/ 170074 h 2556892"/>
                <a:gd name="connsiteX77-1073" fmla="*/ 1593998 w 2887263"/>
                <a:gd name="connsiteY77-1074" fmla="*/ 129160 h 2556892"/>
                <a:gd name="connsiteX78-1075" fmla="*/ 1659736 w 2887263"/>
                <a:gd name="connsiteY78-1076" fmla="*/ 58824 h 2556892"/>
                <a:gd name="connsiteX79-1077" fmla="*/ 1666345 w 2887263"/>
                <a:gd name="connsiteY79-1078" fmla="*/ 65002 h 2556892"/>
                <a:gd name="connsiteX80-1079" fmla="*/ 1686860 w 2887263"/>
                <a:gd name="connsiteY80-1080" fmla="*/ 48251 h 2556892"/>
                <a:gd name="connsiteX81-1081" fmla="*/ 1778802 w 2887263"/>
                <a:gd name="connsiteY81-1082" fmla="*/ 139274 h 2556892"/>
                <a:gd name="connsiteX82-1083" fmla="*/ 1913038 w 2887263"/>
                <a:gd name="connsiteY82-1084" fmla="*/ 215126 h 2556892"/>
                <a:gd name="connsiteX83-1085" fmla="*/ 1956806 w 2887263"/>
                <a:gd name="connsiteY83-1086" fmla="*/ 233819 h 2556892"/>
                <a:gd name="connsiteX84-1087" fmla="*/ 1967743 w 2887263"/>
                <a:gd name="connsiteY84-1088" fmla="*/ 230756 h 2556892"/>
                <a:gd name="connsiteX85-1089" fmla="*/ 1970387 w 2887263"/>
                <a:gd name="connsiteY85-1090" fmla="*/ 230053 h 2556892"/>
                <a:gd name="connsiteX86-1091" fmla="*/ 2020150 w 2887263"/>
                <a:gd name="connsiteY86-1092" fmla="*/ 186624 h 2556892"/>
                <a:gd name="connsiteX87-1093" fmla="*/ 2083131 w 2887263"/>
                <a:gd name="connsiteY87-1094" fmla="*/ 93762 h 2556892"/>
                <a:gd name="connsiteX88-1095" fmla="*/ 2088041 w 2887263"/>
                <a:gd name="connsiteY88-1096" fmla="*/ 0 h 2556892"/>
                <a:gd name="connsiteX0-1097" fmla="*/ 2502386 w 2887263"/>
                <a:gd name="connsiteY0-1098" fmla="*/ 1100528 h 2556892"/>
                <a:gd name="connsiteX1-1099" fmla="*/ 2493192 w 2887263"/>
                <a:gd name="connsiteY1-1100" fmla="*/ 1180518 h 2556892"/>
                <a:gd name="connsiteX2-1101" fmla="*/ 2465609 w 2887263"/>
                <a:gd name="connsiteY2-1102" fmla="*/ 1293147 h 2556892"/>
                <a:gd name="connsiteX3-1103" fmla="*/ 2453657 w 2887263"/>
                <a:gd name="connsiteY3-1104" fmla="*/ 1314294 h 2556892"/>
                <a:gd name="connsiteX4-1105" fmla="*/ 2454117 w 2887263"/>
                <a:gd name="connsiteY4-1106" fmla="*/ 1317972 h 2556892"/>
                <a:gd name="connsiteX5-1107" fmla="*/ 2453197 w 2887263"/>
                <a:gd name="connsiteY5-1108" fmla="*/ 1334981 h 2556892"/>
                <a:gd name="connsiteX6-1109" fmla="*/ 2487675 w 2887263"/>
                <a:gd name="connsiteY6-1110" fmla="*/ 1298204 h 2556892"/>
                <a:gd name="connsiteX7-1111" fmla="*/ 2519396 w 2887263"/>
                <a:gd name="connsiteY7-1112" fmla="*/ 1266944 h 2556892"/>
                <a:gd name="connsiteX8-1113" fmla="*/ 2527210 w 2887263"/>
                <a:gd name="connsiteY8-1114" fmla="*/ 1243499 h 2556892"/>
                <a:gd name="connsiteX9-1115" fmla="*/ 2506983 w 2887263"/>
                <a:gd name="connsiteY9-1116" fmla="*/ 1129031 h 2556892"/>
                <a:gd name="connsiteX10-1117" fmla="*/ 2502386 w 2887263"/>
                <a:gd name="connsiteY10-1118" fmla="*/ 1100528 h 2556892"/>
                <a:gd name="connsiteX11-1119" fmla="*/ 2088041 w 2887263"/>
                <a:gd name="connsiteY11-1120" fmla="*/ 0 h 2556892"/>
                <a:gd name="connsiteX12-1121" fmla="*/ 2147031 w 2887263"/>
                <a:gd name="connsiteY12-1122" fmla="*/ 92843 h 2556892"/>
                <a:gd name="connsiteX13-1123" fmla="*/ 2146811 w 2887263"/>
                <a:gd name="connsiteY13-1124" fmla="*/ 95772 h 2556892"/>
                <a:gd name="connsiteX14-1125" fmla="*/ 2343326 w 2887263"/>
                <a:gd name="connsiteY14-1126" fmla="*/ 146169 h 2556892"/>
                <a:gd name="connsiteX15-1127" fmla="*/ 2510201 w 2887263"/>
                <a:gd name="connsiteY15-1128" fmla="*/ 214666 h 2556892"/>
                <a:gd name="connsiteX16-1129" fmla="*/ 2626968 w 2887263"/>
                <a:gd name="connsiteY16-1130" fmla="*/ 296494 h 2556892"/>
                <a:gd name="connsiteX17-1131" fmla="*/ 2693166 w 2887263"/>
                <a:gd name="connsiteY17-1132" fmla="*/ 382460 h 2556892"/>
                <a:gd name="connsiteX18-1133" fmla="*/ 2731322 w 2887263"/>
                <a:gd name="connsiteY18-1134" fmla="*/ 459692 h 2556892"/>
                <a:gd name="connsiteX19-1135" fmla="*/ 2762123 w 2887263"/>
                <a:gd name="connsiteY19-1136" fmla="*/ 561747 h 2556892"/>
                <a:gd name="connsiteX20-1137" fmla="*/ 2785108 w 2887263"/>
                <a:gd name="connsiteY20-1138" fmla="*/ 666102 h 2556892"/>
                <a:gd name="connsiteX21-1139" fmla="*/ 2804876 w 2887263"/>
                <a:gd name="connsiteY21-1140" fmla="*/ 779650 h 2556892"/>
                <a:gd name="connsiteX22-1141" fmla="*/ 2823264 w 2887263"/>
                <a:gd name="connsiteY22-1142" fmla="*/ 882626 h 2556892"/>
                <a:gd name="connsiteX23-1143" fmla="*/ 2830160 w 2887263"/>
                <a:gd name="connsiteY23-1144" fmla="*/ 938251 h 2556892"/>
                <a:gd name="connsiteX24-1145" fmla="*/ 2853145 w 2887263"/>
                <a:gd name="connsiteY24-1146" fmla="*/ 1122135 h 2556892"/>
                <a:gd name="connsiteX25-1147" fmla="*/ 2870614 w 2887263"/>
                <a:gd name="connsiteY25-1148" fmla="*/ 1265565 h 2556892"/>
                <a:gd name="connsiteX26-1149" fmla="*/ 2880728 w 2887263"/>
                <a:gd name="connsiteY26-1150" fmla="*/ 1355208 h 2556892"/>
                <a:gd name="connsiteX27-1151" fmla="*/ 2887164 w 2887263"/>
                <a:gd name="connsiteY27-1152" fmla="*/ 1424625 h 2556892"/>
                <a:gd name="connsiteX28-1153" fmla="*/ 2873373 w 2887263"/>
                <a:gd name="connsiteY28-1154" fmla="*/ 1444852 h 2556892"/>
                <a:gd name="connsiteX29-1155" fmla="*/ 2661446 w 2887263"/>
                <a:gd name="connsiteY29-1156" fmla="*/ 1543690 h 2556892"/>
                <a:gd name="connsiteX30-1157" fmla="*/ 2448600 w 2887263"/>
                <a:gd name="connsiteY30-1158" fmla="*/ 1641608 h 2556892"/>
                <a:gd name="connsiteX31-1159" fmla="*/ 2447681 w 2887263"/>
                <a:gd name="connsiteY31-1160" fmla="*/ 1783659 h 2556892"/>
                <a:gd name="connsiteX32-1161" fmla="*/ 2452278 w 2887263"/>
                <a:gd name="connsiteY32-1162" fmla="*/ 2127522 h 2556892"/>
                <a:gd name="connsiteX33-1163" fmla="*/ 2458714 w 2887263"/>
                <a:gd name="connsiteY33-1164" fmla="*/ 2556892 h 2556892"/>
                <a:gd name="connsiteX34-1165" fmla="*/ 1263006 w 2887263"/>
                <a:gd name="connsiteY34-1166" fmla="*/ 2556892 h 2556892"/>
                <a:gd name="connsiteX35-1167" fmla="*/ 1282774 w 2887263"/>
                <a:gd name="connsiteY35-1168" fmla="*/ 2299914 h 2556892"/>
                <a:gd name="connsiteX36-1169" fmla="*/ 1307598 w 2887263"/>
                <a:gd name="connsiteY36-1170" fmla="*/ 2083390 h 2556892"/>
                <a:gd name="connsiteX37-1171" fmla="*/ 1331503 w 2887263"/>
                <a:gd name="connsiteY37-1172" fmla="*/ 1927088 h 2556892"/>
                <a:gd name="connsiteX38-1173" fmla="*/ 1373796 w 2887263"/>
                <a:gd name="connsiteY38-1174" fmla="*/ 1718839 h 2556892"/>
                <a:gd name="connsiteX39-1175" fmla="*/ 1407355 w 2887263"/>
                <a:gd name="connsiteY39-1176" fmla="*/ 1619082 h 2556892"/>
                <a:gd name="connsiteX40-1177" fmla="*/ 1414711 w 2887263"/>
                <a:gd name="connsiteY40-1178" fmla="*/ 1591040 h 2556892"/>
                <a:gd name="connsiteX41-1179" fmla="*/ 1407355 w 2887263"/>
                <a:gd name="connsiteY41-1180" fmla="*/ 1583225 h 2556892"/>
                <a:gd name="connsiteX42-1181" fmla="*/ 1380692 w 2887263"/>
                <a:gd name="connsiteY42-1182" fmla="*/ 1470596 h 2556892"/>
                <a:gd name="connsiteX43-1183" fmla="*/ 1359086 w 2887263"/>
                <a:gd name="connsiteY43-1184" fmla="*/ 1374516 h 2556892"/>
                <a:gd name="connsiteX44-1185" fmla="*/ 1320470 w 2887263"/>
                <a:gd name="connsiteY44-1186" fmla="*/ 1212698 h 2556892"/>
                <a:gd name="connsiteX45-1187" fmla="*/ 1297484 w 2887263"/>
                <a:gd name="connsiteY45-1188" fmla="*/ 1106964 h 2556892"/>
                <a:gd name="connsiteX46-1189" fmla="*/ 1288750 w 2887263"/>
                <a:gd name="connsiteY46-1190" fmla="*/ 1086737 h 2556892"/>
                <a:gd name="connsiteX47-1191" fmla="*/ 1247836 w 2887263"/>
                <a:gd name="connsiteY47-1192" fmla="*/ 1163969 h 2556892"/>
                <a:gd name="connsiteX48-1193" fmla="*/ 1186694 w 2887263"/>
                <a:gd name="connsiteY48-1194" fmla="*/ 1261887 h 2556892"/>
                <a:gd name="connsiteX49-1195" fmla="*/ 1127391 w 2887263"/>
                <a:gd name="connsiteY49-1196" fmla="*/ 1342336 h 2556892"/>
                <a:gd name="connsiteX50-1197" fmla="*/ 962355 w 2887263"/>
                <a:gd name="connsiteY50-1198" fmla="*/ 1506453 h 2556892"/>
                <a:gd name="connsiteX51-1199" fmla="*/ 851105 w 2887263"/>
                <a:gd name="connsiteY51-1200" fmla="*/ 1587362 h 2556892"/>
                <a:gd name="connsiteX52-1201" fmla="*/ 766059 w 2887263"/>
                <a:gd name="connsiteY52-1202" fmla="*/ 1636091 h 2556892"/>
                <a:gd name="connsiteX53-1203" fmla="*/ 494829 w 2887263"/>
                <a:gd name="connsiteY53-1204" fmla="*/ 1753318 h 2556892"/>
                <a:gd name="connsiteX54-1205" fmla="*/ 387717 w 2887263"/>
                <a:gd name="connsiteY54-1206" fmla="*/ 1777223 h 2556892"/>
                <a:gd name="connsiteX55-1207" fmla="*/ 272789 w 2887263"/>
                <a:gd name="connsiteY55-1208" fmla="*/ 1791474 h 2556892"/>
                <a:gd name="connsiteX56-1209" fmla="*/ 104995 w 2887263"/>
                <a:gd name="connsiteY56-1210" fmla="*/ 1804345 h 2556892"/>
                <a:gd name="connsiteX57-1211" fmla="*/ 82929 w 2887263"/>
                <a:gd name="connsiteY57-1212" fmla="*/ 1787336 h 2556892"/>
                <a:gd name="connsiteX58-1213" fmla="*/ 77872 w 2887263"/>
                <a:gd name="connsiteY58-1214" fmla="*/ 1783199 h 2556892"/>
                <a:gd name="connsiteX59-1215" fmla="*/ 61322 w 2887263"/>
                <a:gd name="connsiteY59-1216" fmla="*/ 1758374 h 2556892"/>
                <a:gd name="connsiteX60-1217" fmla="*/ 15811 w 2887263"/>
                <a:gd name="connsiteY60-1218" fmla="*/ 1637471 h 2556892"/>
                <a:gd name="connsiteX61-1219" fmla="*/ 5237 w 2887263"/>
                <a:gd name="connsiteY61-1220" fmla="*/ 1612646 h 2556892"/>
                <a:gd name="connsiteX62-1221" fmla="*/ 1100 w 2887263"/>
                <a:gd name="connsiteY62-1222" fmla="*/ 1591499 h 2556892"/>
                <a:gd name="connsiteX63-1223" fmla="*/ 48450 w 2887263"/>
                <a:gd name="connsiteY63-1224" fmla="*/ 1572192 h 2556892"/>
                <a:gd name="connsiteX64-1225" fmla="*/ 308187 w 2887263"/>
                <a:gd name="connsiteY64-1226" fmla="*/ 1484387 h 2556892"/>
                <a:gd name="connsiteX65-1227" fmla="*/ 378063 w 2887263"/>
                <a:gd name="connsiteY65-1228" fmla="*/ 1454506 h 2556892"/>
                <a:gd name="connsiteX66-1229" fmla="*/ 418058 w 2887263"/>
                <a:gd name="connsiteY66-1230" fmla="*/ 1438416 h 2556892"/>
                <a:gd name="connsiteX67-1231" fmla="*/ 576658 w 2887263"/>
                <a:gd name="connsiteY67-1232" fmla="*/ 1349692 h 2556892"/>
                <a:gd name="connsiteX68-1233" fmla="*/ 783528 w 2887263"/>
                <a:gd name="connsiteY68-1234" fmla="*/ 1212698 h 2556892"/>
                <a:gd name="connsiteX69-1235" fmla="*/ 835935 w 2887263"/>
                <a:gd name="connsiteY69-1236" fmla="*/ 1149718 h 2556892"/>
                <a:gd name="connsiteX70-1237" fmla="*/ 888342 w 2887263"/>
                <a:gd name="connsiteY70-1238" fmla="*/ 1050880 h 2556892"/>
                <a:gd name="connsiteX71-1239" fmla="*/ 1003729 w 2887263"/>
                <a:gd name="connsiteY71-1240" fmla="*/ 829759 h 2556892"/>
                <a:gd name="connsiteX72-1241" fmla="*/ 1096131 w 2887263"/>
                <a:gd name="connsiteY72-1242" fmla="*/ 622429 h 2556892"/>
                <a:gd name="connsiteX73-1243" fmla="*/ 1145780 w 2887263"/>
                <a:gd name="connsiteY73-1244" fmla="*/ 462450 h 2556892"/>
                <a:gd name="connsiteX74-1245" fmla="*/ 1238182 w 2887263"/>
                <a:gd name="connsiteY74-1246" fmla="*/ 327755 h 2556892"/>
                <a:gd name="connsiteX75-1247" fmla="*/ 1398621 w 2887263"/>
                <a:gd name="connsiteY75-1248" fmla="*/ 243628 h 2556892"/>
                <a:gd name="connsiteX76-1249" fmla="*/ 1538832 w 2887263"/>
                <a:gd name="connsiteY76-1250" fmla="*/ 170074 h 2556892"/>
                <a:gd name="connsiteX77-1251" fmla="*/ 1593998 w 2887263"/>
                <a:gd name="connsiteY77-1252" fmla="*/ 129160 h 2556892"/>
                <a:gd name="connsiteX78-1253" fmla="*/ 1659736 w 2887263"/>
                <a:gd name="connsiteY78-1254" fmla="*/ 58824 h 2556892"/>
                <a:gd name="connsiteX79-1255" fmla="*/ 1686860 w 2887263"/>
                <a:gd name="connsiteY79-1256" fmla="*/ 48251 h 2556892"/>
                <a:gd name="connsiteX80-1257" fmla="*/ 1778802 w 2887263"/>
                <a:gd name="connsiteY80-1258" fmla="*/ 139274 h 2556892"/>
                <a:gd name="connsiteX81-1259" fmla="*/ 1913038 w 2887263"/>
                <a:gd name="connsiteY81-1260" fmla="*/ 215126 h 2556892"/>
                <a:gd name="connsiteX82-1261" fmla="*/ 1956806 w 2887263"/>
                <a:gd name="connsiteY82-1262" fmla="*/ 233819 h 2556892"/>
                <a:gd name="connsiteX83-1263" fmla="*/ 1967743 w 2887263"/>
                <a:gd name="connsiteY83-1264" fmla="*/ 230756 h 2556892"/>
                <a:gd name="connsiteX84-1265" fmla="*/ 1970387 w 2887263"/>
                <a:gd name="connsiteY84-1266" fmla="*/ 230053 h 2556892"/>
                <a:gd name="connsiteX85-1267" fmla="*/ 2020150 w 2887263"/>
                <a:gd name="connsiteY85-1268" fmla="*/ 186624 h 2556892"/>
                <a:gd name="connsiteX86-1269" fmla="*/ 2083131 w 2887263"/>
                <a:gd name="connsiteY86-1270" fmla="*/ 93762 h 2556892"/>
                <a:gd name="connsiteX87-1271" fmla="*/ 2088041 w 2887263"/>
                <a:gd name="connsiteY87-1272" fmla="*/ 0 h 2556892"/>
                <a:gd name="connsiteX0-1273" fmla="*/ 2502386 w 2887263"/>
                <a:gd name="connsiteY0-1274" fmla="*/ 1100528 h 2556892"/>
                <a:gd name="connsiteX1-1275" fmla="*/ 2493192 w 2887263"/>
                <a:gd name="connsiteY1-1276" fmla="*/ 1180518 h 2556892"/>
                <a:gd name="connsiteX2-1277" fmla="*/ 2465609 w 2887263"/>
                <a:gd name="connsiteY2-1278" fmla="*/ 1293147 h 2556892"/>
                <a:gd name="connsiteX3-1279" fmla="*/ 2453657 w 2887263"/>
                <a:gd name="connsiteY3-1280" fmla="*/ 1314294 h 2556892"/>
                <a:gd name="connsiteX4-1281" fmla="*/ 2454117 w 2887263"/>
                <a:gd name="connsiteY4-1282" fmla="*/ 1317972 h 2556892"/>
                <a:gd name="connsiteX5-1283" fmla="*/ 2453197 w 2887263"/>
                <a:gd name="connsiteY5-1284" fmla="*/ 1334981 h 2556892"/>
                <a:gd name="connsiteX6-1285" fmla="*/ 2487675 w 2887263"/>
                <a:gd name="connsiteY6-1286" fmla="*/ 1298204 h 2556892"/>
                <a:gd name="connsiteX7-1287" fmla="*/ 2519396 w 2887263"/>
                <a:gd name="connsiteY7-1288" fmla="*/ 1266944 h 2556892"/>
                <a:gd name="connsiteX8-1289" fmla="*/ 2527210 w 2887263"/>
                <a:gd name="connsiteY8-1290" fmla="*/ 1243499 h 2556892"/>
                <a:gd name="connsiteX9-1291" fmla="*/ 2506983 w 2887263"/>
                <a:gd name="connsiteY9-1292" fmla="*/ 1129031 h 2556892"/>
                <a:gd name="connsiteX10-1293" fmla="*/ 2502386 w 2887263"/>
                <a:gd name="connsiteY10-1294" fmla="*/ 1100528 h 2556892"/>
                <a:gd name="connsiteX11-1295" fmla="*/ 2088041 w 2887263"/>
                <a:gd name="connsiteY11-1296" fmla="*/ 0 h 2556892"/>
                <a:gd name="connsiteX12-1297" fmla="*/ 2147031 w 2887263"/>
                <a:gd name="connsiteY12-1298" fmla="*/ 92843 h 2556892"/>
                <a:gd name="connsiteX13-1299" fmla="*/ 2146811 w 2887263"/>
                <a:gd name="connsiteY13-1300" fmla="*/ 95772 h 2556892"/>
                <a:gd name="connsiteX14-1301" fmla="*/ 2343326 w 2887263"/>
                <a:gd name="connsiteY14-1302" fmla="*/ 146169 h 2556892"/>
                <a:gd name="connsiteX15-1303" fmla="*/ 2510201 w 2887263"/>
                <a:gd name="connsiteY15-1304" fmla="*/ 214666 h 2556892"/>
                <a:gd name="connsiteX16-1305" fmla="*/ 2626968 w 2887263"/>
                <a:gd name="connsiteY16-1306" fmla="*/ 296494 h 2556892"/>
                <a:gd name="connsiteX17-1307" fmla="*/ 2693166 w 2887263"/>
                <a:gd name="connsiteY17-1308" fmla="*/ 382460 h 2556892"/>
                <a:gd name="connsiteX18-1309" fmla="*/ 2731322 w 2887263"/>
                <a:gd name="connsiteY18-1310" fmla="*/ 459692 h 2556892"/>
                <a:gd name="connsiteX19-1311" fmla="*/ 2762123 w 2887263"/>
                <a:gd name="connsiteY19-1312" fmla="*/ 561747 h 2556892"/>
                <a:gd name="connsiteX20-1313" fmla="*/ 2785108 w 2887263"/>
                <a:gd name="connsiteY20-1314" fmla="*/ 666102 h 2556892"/>
                <a:gd name="connsiteX21-1315" fmla="*/ 2804876 w 2887263"/>
                <a:gd name="connsiteY21-1316" fmla="*/ 779650 h 2556892"/>
                <a:gd name="connsiteX22-1317" fmla="*/ 2823264 w 2887263"/>
                <a:gd name="connsiteY22-1318" fmla="*/ 882626 h 2556892"/>
                <a:gd name="connsiteX23-1319" fmla="*/ 2830160 w 2887263"/>
                <a:gd name="connsiteY23-1320" fmla="*/ 938251 h 2556892"/>
                <a:gd name="connsiteX24-1321" fmla="*/ 2853145 w 2887263"/>
                <a:gd name="connsiteY24-1322" fmla="*/ 1122135 h 2556892"/>
                <a:gd name="connsiteX25-1323" fmla="*/ 2870614 w 2887263"/>
                <a:gd name="connsiteY25-1324" fmla="*/ 1265565 h 2556892"/>
                <a:gd name="connsiteX26-1325" fmla="*/ 2880728 w 2887263"/>
                <a:gd name="connsiteY26-1326" fmla="*/ 1355208 h 2556892"/>
                <a:gd name="connsiteX27-1327" fmla="*/ 2887164 w 2887263"/>
                <a:gd name="connsiteY27-1328" fmla="*/ 1424625 h 2556892"/>
                <a:gd name="connsiteX28-1329" fmla="*/ 2873373 w 2887263"/>
                <a:gd name="connsiteY28-1330" fmla="*/ 1444852 h 2556892"/>
                <a:gd name="connsiteX29-1331" fmla="*/ 2661446 w 2887263"/>
                <a:gd name="connsiteY29-1332" fmla="*/ 1543690 h 2556892"/>
                <a:gd name="connsiteX30-1333" fmla="*/ 2448600 w 2887263"/>
                <a:gd name="connsiteY30-1334" fmla="*/ 1641608 h 2556892"/>
                <a:gd name="connsiteX31-1335" fmla="*/ 2447681 w 2887263"/>
                <a:gd name="connsiteY31-1336" fmla="*/ 1783659 h 2556892"/>
                <a:gd name="connsiteX32-1337" fmla="*/ 2452278 w 2887263"/>
                <a:gd name="connsiteY32-1338" fmla="*/ 2127522 h 2556892"/>
                <a:gd name="connsiteX33-1339" fmla="*/ 2458714 w 2887263"/>
                <a:gd name="connsiteY33-1340" fmla="*/ 2556892 h 2556892"/>
                <a:gd name="connsiteX34-1341" fmla="*/ 1263006 w 2887263"/>
                <a:gd name="connsiteY34-1342" fmla="*/ 2556892 h 2556892"/>
                <a:gd name="connsiteX35-1343" fmla="*/ 1282774 w 2887263"/>
                <a:gd name="connsiteY35-1344" fmla="*/ 2299914 h 2556892"/>
                <a:gd name="connsiteX36-1345" fmla="*/ 1307598 w 2887263"/>
                <a:gd name="connsiteY36-1346" fmla="*/ 2083390 h 2556892"/>
                <a:gd name="connsiteX37-1347" fmla="*/ 1331503 w 2887263"/>
                <a:gd name="connsiteY37-1348" fmla="*/ 1927088 h 2556892"/>
                <a:gd name="connsiteX38-1349" fmla="*/ 1373796 w 2887263"/>
                <a:gd name="connsiteY38-1350" fmla="*/ 1718839 h 2556892"/>
                <a:gd name="connsiteX39-1351" fmla="*/ 1407355 w 2887263"/>
                <a:gd name="connsiteY39-1352" fmla="*/ 1619082 h 2556892"/>
                <a:gd name="connsiteX40-1353" fmla="*/ 1414711 w 2887263"/>
                <a:gd name="connsiteY40-1354" fmla="*/ 1591040 h 2556892"/>
                <a:gd name="connsiteX41-1355" fmla="*/ 1407355 w 2887263"/>
                <a:gd name="connsiteY41-1356" fmla="*/ 1583225 h 2556892"/>
                <a:gd name="connsiteX42-1357" fmla="*/ 1380692 w 2887263"/>
                <a:gd name="connsiteY42-1358" fmla="*/ 1470596 h 2556892"/>
                <a:gd name="connsiteX43-1359" fmla="*/ 1359086 w 2887263"/>
                <a:gd name="connsiteY43-1360" fmla="*/ 1374516 h 2556892"/>
                <a:gd name="connsiteX44-1361" fmla="*/ 1320470 w 2887263"/>
                <a:gd name="connsiteY44-1362" fmla="*/ 1212698 h 2556892"/>
                <a:gd name="connsiteX45-1363" fmla="*/ 1297484 w 2887263"/>
                <a:gd name="connsiteY45-1364" fmla="*/ 1106964 h 2556892"/>
                <a:gd name="connsiteX46-1365" fmla="*/ 1288750 w 2887263"/>
                <a:gd name="connsiteY46-1366" fmla="*/ 1086737 h 2556892"/>
                <a:gd name="connsiteX47-1367" fmla="*/ 1247836 w 2887263"/>
                <a:gd name="connsiteY47-1368" fmla="*/ 1163969 h 2556892"/>
                <a:gd name="connsiteX48-1369" fmla="*/ 1186694 w 2887263"/>
                <a:gd name="connsiteY48-1370" fmla="*/ 1261887 h 2556892"/>
                <a:gd name="connsiteX49-1371" fmla="*/ 1127391 w 2887263"/>
                <a:gd name="connsiteY49-1372" fmla="*/ 1342336 h 2556892"/>
                <a:gd name="connsiteX50-1373" fmla="*/ 962355 w 2887263"/>
                <a:gd name="connsiteY50-1374" fmla="*/ 1506453 h 2556892"/>
                <a:gd name="connsiteX51-1375" fmla="*/ 851105 w 2887263"/>
                <a:gd name="connsiteY51-1376" fmla="*/ 1587362 h 2556892"/>
                <a:gd name="connsiteX52-1377" fmla="*/ 766059 w 2887263"/>
                <a:gd name="connsiteY52-1378" fmla="*/ 1636091 h 2556892"/>
                <a:gd name="connsiteX53-1379" fmla="*/ 494829 w 2887263"/>
                <a:gd name="connsiteY53-1380" fmla="*/ 1753318 h 2556892"/>
                <a:gd name="connsiteX54-1381" fmla="*/ 387717 w 2887263"/>
                <a:gd name="connsiteY54-1382" fmla="*/ 1777223 h 2556892"/>
                <a:gd name="connsiteX55-1383" fmla="*/ 272789 w 2887263"/>
                <a:gd name="connsiteY55-1384" fmla="*/ 1791474 h 2556892"/>
                <a:gd name="connsiteX56-1385" fmla="*/ 104995 w 2887263"/>
                <a:gd name="connsiteY56-1386" fmla="*/ 1804345 h 2556892"/>
                <a:gd name="connsiteX57-1387" fmla="*/ 82929 w 2887263"/>
                <a:gd name="connsiteY57-1388" fmla="*/ 1787336 h 2556892"/>
                <a:gd name="connsiteX58-1389" fmla="*/ 77872 w 2887263"/>
                <a:gd name="connsiteY58-1390" fmla="*/ 1783199 h 2556892"/>
                <a:gd name="connsiteX59-1391" fmla="*/ 61322 w 2887263"/>
                <a:gd name="connsiteY59-1392" fmla="*/ 1758374 h 2556892"/>
                <a:gd name="connsiteX60-1393" fmla="*/ 15811 w 2887263"/>
                <a:gd name="connsiteY60-1394" fmla="*/ 1637471 h 2556892"/>
                <a:gd name="connsiteX61-1395" fmla="*/ 5237 w 2887263"/>
                <a:gd name="connsiteY61-1396" fmla="*/ 1612646 h 2556892"/>
                <a:gd name="connsiteX62-1397" fmla="*/ 1100 w 2887263"/>
                <a:gd name="connsiteY62-1398" fmla="*/ 1591499 h 2556892"/>
                <a:gd name="connsiteX63-1399" fmla="*/ 48450 w 2887263"/>
                <a:gd name="connsiteY63-1400" fmla="*/ 1572192 h 2556892"/>
                <a:gd name="connsiteX64-1401" fmla="*/ 308187 w 2887263"/>
                <a:gd name="connsiteY64-1402" fmla="*/ 1484387 h 2556892"/>
                <a:gd name="connsiteX65-1403" fmla="*/ 378063 w 2887263"/>
                <a:gd name="connsiteY65-1404" fmla="*/ 1454506 h 2556892"/>
                <a:gd name="connsiteX66-1405" fmla="*/ 418058 w 2887263"/>
                <a:gd name="connsiteY66-1406" fmla="*/ 1438416 h 2556892"/>
                <a:gd name="connsiteX67-1407" fmla="*/ 576658 w 2887263"/>
                <a:gd name="connsiteY67-1408" fmla="*/ 1349692 h 2556892"/>
                <a:gd name="connsiteX68-1409" fmla="*/ 783528 w 2887263"/>
                <a:gd name="connsiteY68-1410" fmla="*/ 1212698 h 2556892"/>
                <a:gd name="connsiteX69-1411" fmla="*/ 835935 w 2887263"/>
                <a:gd name="connsiteY69-1412" fmla="*/ 1149718 h 2556892"/>
                <a:gd name="connsiteX70-1413" fmla="*/ 888342 w 2887263"/>
                <a:gd name="connsiteY70-1414" fmla="*/ 1050880 h 2556892"/>
                <a:gd name="connsiteX71-1415" fmla="*/ 1003729 w 2887263"/>
                <a:gd name="connsiteY71-1416" fmla="*/ 829759 h 2556892"/>
                <a:gd name="connsiteX72-1417" fmla="*/ 1096131 w 2887263"/>
                <a:gd name="connsiteY72-1418" fmla="*/ 622429 h 2556892"/>
                <a:gd name="connsiteX73-1419" fmla="*/ 1145780 w 2887263"/>
                <a:gd name="connsiteY73-1420" fmla="*/ 462450 h 2556892"/>
                <a:gd name="connsiteX74-1421" fmla="*/ 1238182 w 2887263"/>
                <a:gd name="connsiteY74-1422" fmla="*/ 327755 h 2556892"/>
                <a:gd name="connsiteX75-1423" fmla="*/ 1398621 w 2887263"/>
                <a:gd name="connsiteY75-1424" fmla="*/ 243628 h 2556892"/>
                <a:gd name="connsiteX76-1425" fmla="*/ 1538832 w 2887263"/>
                <a:gd name="connsiteY76-1426" fmla="*/ 170074 h 2556892"/>
                <a:gd name="connsiteX77-1427" fmla="*/ 1593998 w 2887263"/>
                <a:gd name="connsiteY77-1428" fmla="*/ 129160 h 2556892"/>
                <a:gd name="connsiteX78-1429" fmla="*/ 1659736 w 2887263"/>
                <a:gd name="connsiteY78-1430" fmla="*/ 58824 h 2556892"/>
                <a:gd name="connsiteX79-1431" fmla="*/ 1684362 w 2887263"/>
                <a:gd name="connsiteY79-1432" fmla="*/ 35759 h 2556892"/>
                <a:gd name="connsiteX80-1433" fmla="*/ 1778802 w 2887263"/>
                <a:gd name="connsiteY80-1434" fmla="*/ 139274 h 2556892"/>
                <a:gd name="connsiteX81-1435" fmla="*/ 1913038 w 2887263"/>
                <a:gd name="connsiteY81-1436" fmla="*/ 215126 h 2556892"/>
                <a:gd name="connsiteX82-1437" fmla="*/ 1956806 w 2887263"/>
                <a:gd name="connsiteY82-1438" fmla="*/ 233819 h 2556892"/>
                <a:gd name="connsiteX83-1439" fmla="*/ 1967743 w 2887263"/>
                <a:gd name="connsiteY83-1440" fmla="*/ 230756 h 2556892"/>
                <a:gd name="connsiteX84-1441" fmla="*/ 1970387 w 2887263"/>
                <a:gd name="connsiteY84-1442" fmla="*/ 230053 h 2556892"/>
                <a:gd name="connsiteX85-1443" fmla="*/ 2020150 w 2887263"/>
                <a:gd name="connsiteY85-1444" fmla="*/ 186624 h 2556892"/>
                <a:gd name="connsiteX86-1445" fmla="*/ 2083131 w 2887263"/>
                <a:gd name="connsiteY86-1446" fmla="*/ 93762 h 2556892"/>
                <a:gd name="connsiteX87-1447" fmla="*/ 2088041 w 2887263"/>
                <a:gd name="connsiteY87-1448" fmla="*/ 0 h 2556892"/>
                <a:gd name="connsiteX0-1449" fmla="*/ 2502386 w 2887263"/>
                <a:gd name="connsiteY0-1450" fmla="*/ 1100528 h 2556892"/>
                <a:gd name="connsiteX1-1451" fmla="*/ 2493192 w 2887263"/>
                <a:gd name="connsiteY1-1452" fmla="*/ 1180518 h 2556892"/>
                <a:gd name="connsiteX2-1453" fmla="*/ 2465609 w 2887263"/>
                <a:gd name="connsiteY2-1454" fmla="*/ 1293147 h 2556892"/>
                <a:gd name="connsiteX3-1455" fmla="*/ 2453657 w 2887263"/>
                <a:gd name="connsiteY3-1456" fmla="*/ 1314294 h 2556892"/>
                <a:gd name="connsiteX4-1457" fmla="*/ 2454117 w 2887263"/>
                <a:gd name="connsiteY4-1458" fmla="*/ 1317972 h 2556892"/>
                <a:gd name="connsiteX5-1459" fmla="*/ 2453197 w 2887263"/>
                <a:gd name="connsiteY5-1460" fmla="*/ 1334981 h 2556892"/>
                <a:gd name="connsiteX6-1461" fmla="*/ 2487675 w 2887263"/>
                <a:gd name="connsiteY6-1462" fmla="*/ 1298204 h 2556892"/>
                <a:gd name="connsiteX7-1463" fmla="*/ 2519396 w 2887263"/>
                <a:gd name="connsiteY7-1464" fmla="*/ 1266944 h 2556892"/>
                <a:gd name="connsiteX8-1465" fmla="*/ 2527210 w 2887263"/>
                <a:gd name="connsiteY8-1466" fmla="*/ 1243499 h 2556892"/>
                <a:gd name="connsiteX9-1467" fmla="*/ 2506983 w 2887263"/>
                <a:gd name="connsiteY9-1468" fmla="*/ 1129031 h 2556892"/>
                <a:gd name="connsiteX10-1469" fmla="*/ 2502386 w 2887263"/>
                <a:gd name="connsiteY10-1470" fmla="*/ 1100528 h 2556892"/>
                <a:gd name="connsiteX11-1471" fmla="*/ 2088041 w 2887263"/>
                <a:gd name="connsiteY11-1472" fmla="*/ 0 h 2556892"/>
                <a:gd name="connsiteX12-1473" fmla="*/ 2147031 w 2887263"/>
                <a:gd name="connsiteY12-1474" fmla="*/ 92843 h 2556892"/>
                <a:gd name="connsiteX13-1475" fmla="*/ 2146811 w 2887263"/>
                <a:gd name="connsiteY13-1476" fmla="*/ 95772 h 2556892"/>
                <a:gd name="connsiteX14-1477" fmla="*/ 2343326 w 2887263"/>
                <a:gd name="connsiteY14-1478" fmla="*/ 146169 h 2556892"/>
                <a:gd name="connsiteX15-1479" fmla="*/ 2510201 w 2887263"/>
                <a:gd name="connsiteY15-1480" fmla="*/ 214666 h 2556892"/>
                <a:gd name="connsiteX16-1481" fmla="*/ 2626968 w 2887263"/>
                <a:gd name="connsiteY16-1482" fmla="*/ 296494 h 2556892"/>
                <a:gd name="connsiteX17-1483" fmla="*/ 2693166 w 2887263"/>
                <a:gd name="connsiteY17-1484" fmla="*/ 382460 h 2556892"/>
                <a:gd name="connsiteX18-1485" fmla="*/ 2731322 w 2887263"/>
                <a:gd name="connsiteY18-1486" fmla="*/ 459692 h 2556892"/>
                <a:gd name="connsiteX19-1487" fmla="*/ 2762123 w 2887263"/>
                <a:gd name="connsiteY19-1488" fmla="*/ 561747 h 2556892"/>
                <a:gd name="connsiteX20-1489" fmla="*/ 2785108 w 2887263"/>
                <a:gd name="connsiteY20-1490" fmla="*/ 666102 h 2556892"/>
                <a:gd name="connsiteX21-1491" fmla="*/ 2804876 w 2887263"/>
                <a:gd name="connsiteY21-1492" fmla="*/ 779650 h 2556892"/>
                <a:gd name="connsiteX22-1493" fmla="*/ 2823264 w 2887263"/>
                <a:gd name="connsiteY22-1494" fmla="*/ 882626 h 2556892"/>
                <a:gd name="connsiteX23-1495" fmla="*/ 2830160 w 2887263"/>
                <a:gd name="connsiteY23-1496" fmla="*/ 938251 h 2556892"/>
                <a:gd name="connsiteX24-1497" fmla="*/ 2853145 w 2887263"/>
                <a:gd name="connsiteY24-1498" fmla="*/ 1122135 h 2556892"/>
                <a:gd name="connsiteX25-1499" fmla="*/ 2870614 w 2887263"/>
                <a:gd name="connsiteY25-1500" fmla="*/ 1265565 h 2556892"/>
                <a:gd name="connsiteX26-1501" fmla="*/ 2880728 w 2887263"/>
                <a:gd name="connsiteY26-1502" fmla="*/ 1355208 h 2556892"/>
                <a:gd name="connsiteX27-1503" fmla="*/ 2887164 w 2887263"/>
                <a:gd name="connsiteY27-1504" fmla="*/ 1424625 h 2556892"/>
                <a:gd name="connsiteX28-1505" fmla="*/ 2873373 w 2887263"/>
                <a:gd name="connsiteY28-1506" fmla="*/ 1444852 h 2556892"/>
                <a:gd name="connsiteX29-1507" fmla="*/ 2661446 w 2887263"/>
                <a:gd name="connsiteY29-1508" fmla="*/ 1543690 h 2556892"/>
                <a:gd name="connsiteX30-1509" fmla="*/ 2448600 w 2887263"/>
                <a:gd name="connsiteY30-1510" fmla="*/ 1641608 h 2556892"/>
                <a:gd name="connsiteX31-1511" fmla="*/ 2447681 w 2887263"/>
                <a:gd name="connsiteY31-1512" fmla="*/ 1783659 h 2556892"/>
                <a:gd name="connsiteX32-1513" fmla="*/ 2452278 w 2887263"/>
                <a:gd name="connsiteY32-1514" fmla="*/ 2127522 h 2556892"/>
                <a:gd name="connsiteX33-1515" fmla="*/ 2458714 w 2887263"/>
                <a:gd name="connsiteY33-1516" fmla="*/ 2556892 h 2556892"/>
                <a:gd name="connsiteX34-1517" fmla="*/ 1263006 w 2887263"/>
                <a:gd name="connsiteY34-1518" fmla="*/ 2556892 h 2556892"/>
                <a:gd name="connsiteX35-1519" fmla="*/ 1282774 w 2887263"/>
                <a:gd name="connsiteY35-1520" fmla="*/ 2299914 h 2556892"/>
                <a:gd name="connsiteX36-1521" fmla="*/ 1307598 w 2887263"/>
                <a:gd name="connsiteY36-1522" fmla="*/ 2083390 h 2556892"/>
                <a:gd name="connsiteX37-1523" fmla="*/ 1331503 w 2887263"/>
                <a:gd name="connsiteY37-1524" fmla="*/ 1927088 h 2556892"/>
                <a:gd name="connsiteX38-1525" fmla="*/ 1373796 w 2887263"/>
                <a:gd name="connsiteY38-1526" fmla="*/ 1718839 h 2556892"/>
                <a:gd name="connsiteX39-1527" fmla="*/ 1407355 w 2887263"/>
                <a:gd name="connsiteY39-1528" fmla="*/ 1619082 h 2556892"/>
                <a:gd name="connsiteX40-1529" fmla="*/ 1414711 w 2887263"/>
                <a:gd name="connsiteY40-1530" fmla="*/ 1591040 h 2556892"/>
                <a:gd name="connsiteX41-1531" fmla="*/ 1407355 w 2887263"/>
                <a:gd name="connsiteY41-1532" fmla="*/ 1583225 h 2556892"/>
                <a:gd name="connsiteX42-1533" fmla="*/ 1380692 w 2887263"/>
                <a:gd name="connsiteY42-1534" fmla="*/ 1470596 h 2556892"/>
                <a:gd name="connsiteX43-1535" fmla="*/ 1359086 w 2887263"/>
                <a:gd name="connsiteY43-1536" fmla="*/ 1374516 h 2556892"/>
                <a:gd name="connsiteX44-1537" fmla="*/ 1320470 w 2887263"/>
                <a:gd name="connsiteY44-1538" fmla="*/ 1212698 h 2556892"/>
                <a:gd name="connsiteX45-1539" fmla="*/ 1297484 w 2887263"/>
                <a:gd name="connsiteY45-1540" fmla="*/ 1106964 h 2556892"/>
                <a:gd name="connsiteX46-1541" fmla="*/ 1288750 w 2887263"/>
                <a:gd name="connsiteY46-1542" fmla="*/ 1086737 h 2556892"/>
                <a:gd name="connsiteX47-1543" fmla="*/ 1247836 w 2887263"/>
                <a:gd name="connsiteY47-1544" fmla="*/ 1163969 h 2556892"/>
                <a:gd name="connsiteX48-1545" fmla="*/ 1186694 w 2887263"/>
                <a:gd name="connsiteY48-1546" fmla="*/ 1261887 h 2556892"/>
                <a:gd name="connsiteX49-1547" fmla="*/ 1127391 w 2887263"/>
                <a:gd name="connsiteY49-1548" fmla="*/ 1342336 h 2556892"/>
                <a:gd name="connsiteX50-1549" fmla="*/ 962355 w 2887263"/>
                <a:gd name="connsiteY50-1550" fmla="*/ 1506453 h 2556892"/>
                <a:gd name="connsiteX51-1551" fmla="*/ 851105 w 2887263"/>
                <a:gd name="connsiteY51-1552" fmla="*/ 1587362 h 2556892"/>
                <a:gd name="connsiteX52-1553" fmla="*/ 766059 w 2887263"/>
                <a:gd name="connsiteY52-1554" fmla="*/ 1636091 h 2556892"/>
                <a:gd name="connsiteX53-1555" fmla="*/ 494829 w 2887263"/>
                <a:gd name="connsiteY53-1556" fmla="*/ 1753318 h 2556892"/>
                <a:gd name="connsiteX54-1557" fmla="*/ 387717 w 2887263"/>
                <a:gd name="connsiteY54-1558" fmla="*/ 1777223 h 2556892"/>
                <a:gd name="connsiteX55-1559" fmla="*/ 272789 w 2887263"/>
                <a:gd name="connsiteY55-1560" fmla="*/ 1791474 h 2556892"/>
                <a:gd name="connsiteX56-1561" fmla="*/ 104995 w 2887263"/>
                <a:gd name="connsiteY56-1562" fmla="*/ 1804345 h 2556892"/>
                <a:gd name="connsiteX57-1563" fmla="*/ 82929 w 2887263"/>
                <a:gd name="connsiteY57-1564" fmla="*/ 1787336 h 2556892"/>
                <a:gd name="connsiteX58-1565" fmla="*/ 77872 w 2887263"/>
                <a:gd name="connsiteY58-1566" fmla="*/ 1783199 h 2556892"/>
                <a:gd name="connsiteX59-1567" fmla="*/ 61322 w 2887263"/>
                <a:gd name="connsiteY59-1568" fmla="*/ 1758374 h 2556892"/>
                <a:gd name="connsiteX60-1569" fmla="*/ 15811 w 2887263"/>
                <a:gd name="connsiteY60-1570" fmla="*/ 1637471 h 2556892"/>
                <a:gd name="connsiteX61-1571" fmla="*/ 5237 w 2887263"/>
                <a:gd name="connsiteY61-1572" fmla="*/ 1612646 h 2556892"/>
                <a:gd name="connsiteX62-1573" fmla="*/ 1100 w 2887263"/>
                <a:gd name="connsiteY62-1574" fmla="*/ 1591499 h 2556892"/>
                <a:gd name="connsiteX63-1575" fmla="*/ 48450 w 2887263"/>
                <a:gd name="connsiteY63-1576" fmla="*/ 1572192 h 2556892"/>
                <a:gd name="connsiteX64-1577" fmla="*/ 308187 w 2887263"/>
                <a:gd name="connsiteY64-1578" fmla="*/ 1484387 h 2556892"/>
                <a:gd name="connsiteX65-1579" fmla="*/ 378063 w 2887263"/>
                <a:gd name="connsiteY65-1580" fmla="*/ 1454506 h 2556892"/>
                <a:gd name="connsiteX66-1581" fmla="*/ 418058 w 2887263"/>
                <a:gd name="connsiteY66-1582" fmla="*/ 1438416 h 2556892"/>
                <a:gd name="connsiteX67-1583" fmla="*/ 576658 w 2887263"/>
                <a:gd name="connsiteY67-1584" fmla="*/ 1349692 h 2556892"/>
                <a:gd name="connsiteX68-1585" fmla="*/ 783528 w 2887263"/>
                <a:gd name="connsiteY68-1586" fmla="*/ 1212698 h 2556892"/>
                <a:gd name="connsiteX69-1587" fmla="*/ 835935 w 2887263"/>
                <a:gd name="connsiteY69-1588" fmla="*/ 1149718 h 2556892"/>
                <a:gd name="connsiteX70-1589" fmla="*/ 888342 w 2887263"/>
                <a:gd name="connsiteY70-1590" fmla="*/ 1050880 h 2556892"/>
                <a:gd name="connsiteX71-1591" fmla="*/ 1003729 w 2887263"/>
                <a:gd name="connsiteY71-1592" fmla="*/ 829759 h 2556892"/>
                <a:gd name="connsiteX72-1593" fmla="*/ 1096131 w 2887263"/>
                <a:gd name="connsiteY72-1594" fmla="*/ 622429 h 2556892"/>
                <a:gd name="connsiteX73-1595" fmla="*/ 1145780 w 2887263"/>
                <a:gd name="connsiteY73-1596" fmla="*/ 462450 h 2556892"/>
                <a:gd name="connsiteX74-1597" fmla="*/ 1238182 w 2887263"/>
                <a:gd name="connsiteY74-1598" fmla="*/ 327755 h 2556892"/>
                <a:gd name="connsiteX75-1599" fmla="*/ 1398621 w 2887263"/>
                <a:gd name="connsiteY75-1600" fmla="*/ 243628 h 2556892"/>
                <a:gd name="connsiteX76-1601" fmla="*/ 1538832 w 2887263"/>
                <a:gd name="connsiteY76-1602" fmla="*/ 170074 h 2556892"/>
                <a:gd name="connsiteX77-1603" fmla="*/ 1593998 w 2887263"/>
                <a:gd name="connsiteY77-1604" fmla="*/ 129160 h 2556892"/>
                <a:gd name="connsiteX78-1605" fmla="*/ 1684362 w 2887263"/>
                <a:gd name="connsiteY78-1606" fmla="*/ 35759 h 2556892"/>
                <a:gd name="connsiteX79-1607" fmla="*/ 1778802 w 2887263"/>
                <a:gd name="connsiteY79-1608" fmla="*/ 139274 h 2556892"/>
                <a:gd name="connsiteX80-1609" fmla="*/ 1913038 w 2887263"/>
                <a:gd name="connsiteY80-1610" fmla="*/ 215126 h 2556892"/>
                <a:gd name="connsiteX81-1611" fmla="*/ 1956806 w 2887263"/>
                <a:gd name="connsiteY81-1612" fmla="*/ 233819 h 2556892"/>
                <a:gd name="connsiteX82-1613" fmla="*/ 1967743 w 2887263"/>
                <a:gd name="connsiteY82-1614" fmla="*/ 230756 h 2556892"/>
                <a:gd name="connsiteX83-1615" fmla="*/ 1970387 w 2887263"/>
                <a:gd name="connsiteY83-1616" fmla="*/ 230053 h 2556892"/>
                <a:gd name="connsiteX84-1617" fmla="*/ 2020150 w 2887263"/>
                <a:gd name="connsiteY84-1618" fmla="*/ 186624 h 2556892"/>
                <a:gd name="connsiteX85-1619" fmla="*/ 2083131 w 2887263"/>
                <a:gd name="connsiteY85-1620" fmla="*/ 93762 h 2556892"/>
                <a:gd name="connsiteX86-1621" fmla="*/ 2088041 w 2887263"/>
                <a:gd name="connsiteY86-1622" fmla="*/ 0 h 2556892"/>
                <a:gd name="connsiteX0-1623" fmla="*/ 2502386 w 2887263"/>
                <a:gd name="connsiteY0-1624" fmla="*/ 1100528 h 2556892"/>
                <a:gd name="connsiteX1-1625" fmla="*/ 2493192 w 2887263"/>
                <a:gd name="connsiteY1-1626" fmla="*/ 1180518 h 2556892"/>
                <a:gd name="connsiteX2-1627" fmla="*/ 2465609 w 2887263"/>
                <a:gd name="connsiteY2-1628" fmla="*/ 1293147 h 2556892"/>
                <a:gd name="connsiteX3-1629" fmla="*/ 2453657 w 2887263"/>
                <a:gd name="connsiteY3-1630" fmla="*/ 1314294 h 2556892"/>
                <a:gd name="connsiteX4-1631" fmla="*/ 2454117 w 2887263"/>
                <a:gd name="connsiteY4-1632" fmla="*/ 1317972 h 2556892"/>
                <a:gd name="connsiteX5-1633" fmla="*/ 2453197 w 2887263"/>
                <a:gd name="connsiteY5-1634" fmla="*/ 1334981 h 2556892"/>
                <a:gd name="connsiteX6-1635" fmla="*/ 2487675 w 2887263"/>
                <a:gd name="connsiteY6-1636" fmla="*/ 1298204 h 2556892"/>
                <a:gd name="connsiteX7-1637" fmla="*/ 2519396 w 2887263"/>
                <a:gd name="connsiteY7-1638" fmla="*/ 1266944 h 2556892"/>
                <a:gd name="connsiteX8-1639" fmla="*/ 2527210 w 2887263"/>
                <a:gd name="connsiteY8-1640" fmla="*/ 1243499 h 2556892"/>
                <a:gd name="connsiteX9-1641" fmla="*/ 2506983 w 2887263"/>
                <a:gd name="connsiteY9-1642" fmla="*/ 1129031 h 2556892"/>
                <a:gd name="connsiteX10-1643" fmla="*/ 2502386 w 2887263"/>
                <a:gd name="connsiteY10-1644" fmla="*/ 1100528 h 2556892"/>
                <a:gd name="connsiteX11-1645" fmla="*/ 2088041 w 2887263"/>
                <a:gd name="connsiteY11-1646" fmla="*/ 0 h 2556892"/>
                <a:gd name="connsiteX12-1647" fmla="*/ 2147031 w 2887263"/>
                <a:gd name="connsiteY12-1648" fmla="*/ 92843 h 2556892"/>
                <a:gd name="connsiteX13-1649" fmla="*/ 2146811 w 2887263"/>
                <a:gd name="connsiteY13-1650" fmla="*/ 95772 h 2556892"/>
                <a:gd name="connsiteX14-1651" fmla="*/ 2343326 w 2887263"/>
                <a:gd name="connsiteY14-1652" fmla="*/ 146169 h 2556892"/>
                <a:gd name="connsiteX15-1653" fmla="*/ 2510201 w 2887263"/>
                <a:gd name="connsiteY15-1654" fmla="*/ 214666 h 2556892"/>
                <a:gd name="connsiteX16-1655" fmla="*/ 2626968 w 2887263"/>
                <a:gd name="connsiteY16-1656" fmla="*/ 296494 h 2556892"/>
                <a:gd name="connsiteX17-1657" fmla="*/ 2693166 w 2887263"/>
                <a:gd name="connsiteY17-1658" fmla="*/ 382460 h 2556892"/>
                <a:gd name="connsiteX18-1659" fmla="*/ 2731322 w 2887263"/>
                <a:gd name="connsiteY18-1660" fmla="*/ 459692 h 2556892"/>
                <a:gd name="connsiteX19-1661" fmla="*/ 2762123 w 2887263"/>
                <a:gd name="connsiteY19-1662" fmla="*/ 561747 h 2556892"/>
                <a:gd name="connsiteX20-1663" fmla="*/ 2785108 w 2887263"/>
                <a:gd name="connsiteY20-1664" fmla="*/ 666102 h 2556892"/>
                <a:gd name="connsiteX21-1665" fmla="*/ 2804876 w 2887263"/>
                <a:gd name="connsiteY21-1666" fmla="*/ 779650 h 2556892"/>
                <a:gd name="connsiteX22-1667" fmla="*/ 2823264 w 2887263"/>
                <a:gd name="connsiteY22-1668" fmla="*/ 882626 h 2556892"/>
                <a:gd name="connsiteX23-1669" fmla="*/ 2830160 w 2887263"/>
                <a:gd name="connsiteY23-1670" fmla="*/ 938251 h 2556892"/>
                <a:gd name="connsiteX24-1671" fmla="*/ 2853145 w 2887263"/>
                <a:gd name="connsiteY24-1672" fmla="*/ 1122135 h 2556892"/>
                <a:gd name="connsiteX25-1673" fmla="*/ 2870614 w 2887263"/>
                <a:gd name="connsiteY25-1674" fmla="*/ 1265565 h 2556892"/>
                <a:gd name="connsiteX26-1675" fmla="*/ 2880728 w 2887263"/>
                <a:gd name="connsiteY26-1676" fmla="*/ 1355208 h 2556892"/>
                <a:gd name="connsiteX27-1677" fmla="*/ 2887164 w 2887263"/>
                <a:gd name="connsiteY27-1678" fmla="*/ 1424625 h 2556892"/>
                <a:gd name="connsiteX28-1679" fmla="*/ 2873373 w 2887263"/>
                <a:gd name="connsiteY28-1680" fmla="*/ 1444852 h 2556892"/>
                <a:gd name="connsiteX29-1681" fmla="*/ 2661446 w 2887263"/>
                <a:gd name="connsiteY29-1682" fmla="*/ 1543690 h 2556892"/>
                <a:gd name="connsiteX30-1683" fmla="*/ 2448600 w 2887263"/>
                <a:gd name="connsiteY30-1684" fmla="*/ 1641608 h 2556892"/>
                <a:gd name="connsiteX31-1685" fmla="*/ 2447681 w 2887263"/>
                <a:gd name="connsiteY31-1686" fmla="*/ 1783659 h 2556892"/>
                <a:gd name="connsiteX32-1687" fmla="*/ 2452278 w 2887263"/>
                <a:gd name="connsiteY32-1688" fmla="*/ 2127522 h 2556892"/>
                <a:gd name="connsiteX33-1689" fmla="*/ 2458714 w 2887263"/>
                <a:gd name="connsiteY33-1690" fmla="*/ 2556892 h 2556892"/>
                <a:gd name="connsiteX34-1691" fmla="*/ 1263006 w 2887263"/>
                <a:gd name="connsiteY34-1692" fmla="*/ 2556892 h 2556892"/>
                <a:gd name="connsiteX35-1693" fmla="*/ 1282774 w 2887263"/>
                <a:gd name="connsiteY35-1694" fmla="*/ 2299914 h 2556892"/>
                <a:gd name="connsiteX36-1695" fmla="*/ 1307598 w 2887263"/>
                <a:gd name="connsiteY36-1696" fmla="*/ 2083390 h 2556892"/>
                <a:gd name="connsiteX37-1697" fmla="*/ 1331503 w 2887263"/>
                <a:gd name="connsiteY37-1698" fmla="*/ 1927088 h 2556892"/>
                <a:gd name="connsiteX38-1699" fmla="*/ 1373796 w 2887263"/>
                <a:gd name="connsiteY38-1700" fmla="*/ 1718839 h 2556892"/>
                <a:gd name="connsiteX39-1701" fmla="*/ 1407355 w 2887263"/>
                <a:gd name="connsiteY39-1702" fmla="*/ 1619082 h 2556892"/>
                <a:gd name="connsiteX40-1703" fmla="*/ 1414711 w 2887263"/>
                <a:gd name="connsiteY40-1704" fmla="*/ 1591040 h 2556892"/>
                <a:gd name="connsiteX41-1705" fmla="*/ 1407355 w 2887263"/>
                <a:gd name="connsiteY41-1706" fmla="*/ 1583225 h 2556892"/>
                <a:gd name="connsiteX42-1707" fmla="*/ 1380692 w 2887263"/>
                <a:gd name="connsiteY42-1708" fmla="*/ 1470596 h 2556892"/>
                <a:gd name="connsiteX43-1709" fmla="*/ 1359086 w 2887263"/>
                <a:gd name="connsiteY43-1710" fmla="*/ 1374516 h 2556892"/>
                <a:gd name="connsiteX44-1711" fmla="*/ 1320470 w 2887263"/>
                <a:gd name="connsiteY44-1712" fmla="*/ 1212698 h 2556892"/>
                <a:gd name="connsiteX45-1713" fmla="*/ 1297484 w 2887263"/>
                <a:gd name="connsiteY45-1714" fmla="*/ 1106964 h 2556892"/>
                <a:gd name="connsiteX46-1715" fmla="*/ 1288750 w 2887263"/>
                <a:gd name="connsiteY46-1716" fmla="*/ 1086737 h 2556892"/>
                <a:gd name="connsiteX47-1717" fmla="*/ 1247836 w 2887263"/>
                <a:gd name="connsiteY47-1718" fmla="*/ 1163969 h 2556892"/>
                <a:gd name="connsiteX48-1719" fmla="*/ 1186694 w 2887263"/>
                <a:gd name="connsiteY48-1720" fmla="*/ 1261887 h 2556892"/>
                <a:gd name="connsiteX49-1721" fmla="*/ 1127391 w 2887263"/>
                <a:gd name="connsiteY49-1722" fmla="*/ 1342336 h 2556892"/>
                <a:gd name="connsiteX50-1723" fmla="*/ 962355 w 2887263"/>
                <a:gd name="connsiteY50-1724" fmla="*/ 1506453 h 2556892"/>
                <a:gd name="connsiteX51-1725" fmla="*/ 851105 w 2887263"/>
                <a:gd name="connsiteY51-1726" fmla="*/ 1587362 h 2556892"/>
                <a:gd name="connsiteX52-1727" fmla="*/ 766059 w 2887263"/>
                <a:gd name="connsiteY52-1728" fmla="*/ 1636091 h 2556892"/>
                <a:gd name="connsiteX53-1729" fmla="*/ 494829 w 2887263"/>
                <a:gd name="connsiteY53-1730" fmla="*/ 1753318 h 2556892"/>
                <a:gd name="connsiteX54-1731" fmla="*/ 387717 w 2887263"/>
                <a:gd name="connsiteY54-1732" fmla="*/ 1777223 h 2556892"/>
                <a:gd name="connsiteX55-1733" fmla="*/ 272789 w 2887263"/>
                <a:gd name="connsiteY55-1734" fmla="*/ 1791474 h 2556892"/>
                <a:gd name="connsiteX56-1735" fmla="*/ 104995 w 2887263"/>
                <a:gd name="connsiteY56-1736" fmla="*/ 1804345 h 2556892"/>
                <a:gd name="connsiteX57-1737" fmla="*/ 82929 w 2887263"/>
                <a:gd name="connsiteY57-1738" fmla="*/ 1787336 h 2556892"/>
                <a:gd name="connsiteX58-1739" fmla="*/ 77872 w 2887263"/>
                <a:gd name="connsiteY58-1740" fmla="*/ 1783199 h 2556892"/>
                <a:gd name="connsiteX59-1741" fmla="*/ 61322 w 2887263"/>
                <a:gd name="connsiteY59-1742" fmla="*/ 1758374 h 2556892"/>
                <a:gd name="connsiteX60-1743" fmla="*/ 15811 w 2887263"/>
                <a:gd name="connsiteY60-1744" fmla="*/ 1637471 h 2556892"/>
                <a:gd name="connsiteX61-1745" fmla="*/ 5237 w 2887263"/>
                <a:gd name="connsiteY61-1746" fmla="*/ 1612646 h 2556892"/>
                <a:gd name="connsiteX62-1747" fmla="*/ 1100 w 2887263"/>
                <a:gd name="connsiteY62-1748" fmla="*/ 1591499 h 2556892"/>
                <a:gd name="connsiteX63-1749" fmla="*/ 48450 w 2887263"/>
                <a:gd name="connsiteY63-1750" fmla="*/ 1572192 h 2556892"/>
                <a:gd name="connsiteX64-1751" fmla="*/ 308187 w 2887263"/>
                <a:gd name="connsiteY64-1752" fmla="*/ 1484387 h 2556892"/>
                <a:gd name="connsiteX65-1753" fmla="*/ 378063 w 2887263"/>
                <a:gd name="connsiteY65-1754" fmla="*/ 1454506 h 2556892"/>
                <a:gd name="connsiteX66-1755" fmla="*/ 418058 w 2887263"/>
                <a:gd name="connsiteY66-1756" fmla="*/ 1438416 h 2556892"/>
                <a:gd name="connsiteX67-1757" fmla="*/ 576658 w 2887263"/>
                <a:gd name="connsiteY67-1758" fmla="*/ 1349692 h 2556892"/>
                <a:gd name="connsiteX68-1759" fmla="*/ 783528 w 2887263"/>
                <a:gd name="connsiteY68-1760" fmla="*/ 1212698 h 2556892"/>
                <a:gd name="connsiteX69-1761" fmla="*/ 835935 w 2887263"/>
                <a:gd name="connsiteY69-1762" fmla="*/ 1149718 h 2556892"/>
                <a:gd name="connsiteX70-1763" fmla="*/ 888342 w 2887263"/>
                <a:gd name="connsiteY70-1764" fmla="*/ 1050880 h 2556892"/>
                <a:gd name="connsiteX71-1765" fmla="*/ 1003729 w 2887263"/>
                <a:gd name="connsiteY71-1766" fmla="*/ 829759 h 2556892"/>
                <a:gd name="connsiteX72-1767" fmla="*/ 1096131 w 2887263"/>
                <a:gd name="connsiteY72-1768" fmla="*/ 622429 h 2556892"/>
                <a:gd name="connsiteX73-1769" fmla="*/ 1145780 w 2887263"/>
                <a:gd name="connsiteY73-1770" fmla="*/ 462450 h 2556892"/>
                <a:gd name="connsiteX74-1771" fmla="*/ 1238182 w 2887263"/>
                <a:gd name="connsiteY74-1772" fmla="*/ 327755 h 2556892"/>
                <a:gd name="connsiteX75-1773" fmla="*/ 1398621 w 2887263"/>
                <a:gd name="connsiteY75-1774" fmla="*/ 243628 h 2556892"/>
                <a:gd name="connsiteX76-1775" fmla="*/ 1538832 w 2887263"/>
                <a:gd name="connsiteY76-1776" fmla="*/ 170074 h 2556892"/>
                <a:gd name="connsiteX77-1777" fmla="*/ 1593998 w 2887263"/>
                <a:gd name="connsiteY77-1778" fmla="*/ 129160 h 2556892"/>
                <a:gd name="connsiteX78-1779" fmla="*/ 1684362 w 2887263"/>
                <a:gd name="connsiteY78-1780" fmla="*/ 35759 h 2556892"/>
                <a:gd name="connsiteX79-1781" fmla="*/ 1778802 w 2887263"/>
                <a:gd name="connsiteY79-1782" fmla="*/ 139274 h 2556892"/>
                <a:gd name="connsiteX80-1783" fmla="*/ 1913038 w 2887263"/>
                <a:gd name="connsiteY80-1784" fmla="*/ 215126 h 2556892"/>
                <a:gd name="connsiteX81-1785" fmla="*/ 1956806 w 2887263"/>
                <a:gd name="connsiteY81-1786" fmla="*/ 233819 h 2556892"/>
                <a:gd name="connsiteX82-1787" fmla="*/ 1967743 w 2887263"/>
                <a:gd name="connsiteY82-1788" fmla="*/ 230756 h 2556892"/>
                <a:gd name="connsiteX83-1789" fmla="*/ 1970387 w 2887263"/>
                <a:gd name="connsiteY83-1790" fmla="*/ 230053 h 2556892"/>
                <a:gd name="connsiteX84-1791" fmla="*/ 2020150 w 2887263"/>
                <a:gd name="connsiteY84-1792" fmla="*/ 186624 h 2556892"/>
                <a:gd name="connsiteX85-1793" fmla="*/ 2083131 w 2887263"/>
                <a:gd name="connsiteY85-1794" fmla="*/ 93762 h 2556892"/>
                <a:gd name="connsiteX86-1795" fmla="*/ 2088041 w 2887263"/>
                <a:gd name="connsiteY86-1796" fmla="*/ 0 h 2556892"/>
                <a:gd name="connsiteX0-1797" fmla="*/ 2502386 w 2887263"/>
                <a:gd name="connsiteY0-1798" fmla="*/ 1100528 h 2556892"/>
                <a:gd name="connsiteX1-1799" fmla="*/ 2493192 w 2887263"/>
                <a:gd name="connsiteY1-1800" fmla="*/ 1180518 h 2556892"/>
                <a:gd name="connsiteX2-1801" fmla="*/ 2465609 w 2887263"/>
                <a:gd name="connsiteY2-1802" fmla="*/ 1293147 h 2556892"/>
                <a:gd name="connsiteX3-1803" fmla="*/ 2453657 w 2887263"/>
                <a:gd name="connsiteY3-1804" fmla="*/ 1314294 h 2556892"/>
                <a:gd name="connsiteX4-1805" fmla="*/ 2454117 w 2887263"/>
                <a:gd name="connsiteY4-1806" fmla="*/ 1317972 h 2556892"/>
                <a:gd name="connsiteX5-1807" fmla="*/ 2453197 w 2887263"/>
                <a:gd name="connsiteY5-1808" fmla="*/ 1334981 h 2556892"/>
                <a:gd name="connsiteX6-1809" fmla="*/ 2487675 w 2887263"/>
                <a:gd name="connsiteY6-1810" fmla="*/ 1298204 h 2556892"/>
                <a:gd name="connsiteX7-1811" fmla="*/ 2519396 w 2887263"/>
                <a:gd name="connsiteY7-1812" fmla="*/ 1266944 h 2556892"/>
                <a:gd name="connsiteX8-1813" fmla="*/ 2527210 w 2887263"/>
                <a:gd name="connsiteY8-1814" fmla="*/ 1243499 h 2556892"/>
                <a:gd name="connsiteX9-1815" fmla="*/ 2506983 w 2887263"/>
                <a:gd name="connsiteY9-1816" fmla="*/ 1129031 h 2556892"/>
                <a:gd name="connsiteX10-1817" fmla="*/ 2502386 w 2887263"/>
                <a:gd name="connsiteY10-1818" fmla="*/ 1100528 h 2556892"/>
                <a:gd name="connsiteX11-1819" fmla="*/ 2088041 w 2887263"/>
                <a:gd name="connsiteY11-1820" fmla="*/ 0 h 2556892"/>
                <a:gd name="connsiteX12-1821" fmla="*/ 2147031 w 2887263"/>
                <a:gd name="connsiteY12-1822" fmla="*/ 92843 h 2556892"/>
                <a:gd name="connsiteX13-1823" fmla="*/ 2146811 w 2887263"/>
                <a:gd name="connsiteY13-1824" fmla="*/ 95772 h 2556892"/>
                <a:gd name="connsiteX14-1825" fmla="*/ 2343326 w 2887263"/>
                <a:gd name="connsiteY14-1826" fmla="*/ 146169 h 2556892"/>
                <a:gd name="connsiteX15-1827" fmla="*/ 2510201 w 2887263"/>
                <a:gd name="connsiteY15-1828" fmla="*/ 214666 h 2556892"/>
                <a:gd name="connsiteX16-1829" fmla="*/ 2626968 w 2887263"/>
                <a:gd name="connsiteY16-1830" fmla="*/ 296494 h 2556892"/>
                <a:gd name="connsiteX17-1831" fmla="*/ 2693166 w 2887263"/>
                <a:gd name="connsiteY17-1832" fmla="*/ 382460 h 2556892"/>
                <a:gd name="connsiteX18-1833" fmla="*/ 2731322 w 2887263"/>
                <a:gd name="connsiteY18-1834" fmla="*/ 459692 h 2556892"/>
                <a:gd name="connsiteX19-1835" fmla="*/ 2762123 w 2887263"/>
                <a:gd name="connsiteY19-1836" fmla="*/ 561747 h 2556892"/>
                <a:gd name="connsiteX20-1837" fmla="*/ 2785108 w 2887263"/>
                <a:gd name="connsiteY20-1838" fmla="*/ 666102 h 2556892"/>
                <a:gd name="connsiteX21-1839" fmla="*/ 2804876 w 2887263"/>
                <a:gd name="connsiteY21-1840" fmla="*/ 779650 h 2556892"/>
                <a:gd name="connsiteX22-1841" fmla="*/ 2823264 w 2887263"/>
                <a:gd name="connsiteY22-1842" fmla="*/ 882626 h 2556892"/>
                <a:gd name="connsiteX23-1843" fmla="*/ 2830160 w 2887263"/>
                <a:gd name="connsiteY23-1844" fmla="*/ 938251 h 2556892"/>
                <a:gd name="connsiteX24-1845" fmla="*/ 2853145 w 2887263"/>
                <a:gd name="connsiteY24-1846" fmla="*/ 1122135 h 2556892"/>
                <a:gd name="connsiteX25-1847" fmla="*/ 2870614 w 2887263"/>
                <a:gd name="connsiteY25-1848" fmla="*/ 1265565 h 2556892"/>
                <a:gd name="connsiteX26-1849" fmla="*/ 2880728 w 2887263"/>
                <a:gd name="connsiteY26-1850" fmla="*/ 1355208 h 2556892"/>
                <a:gd name="connsiteX27-1851" fmla="*/ 2887164 w 2887263"/>
                <a:gd name="connsiteY27-1852" fmla="*/ 1424625 h 2556892"/>
                <a:gd name="connsiteX28-1853" fmla="*/ 2873373 w 2887263"/>
                <a:gd name="connsiteY28-1854" fmla="*/ 1444852 h 2556892"/>
                <a:gd name="connsiteX29-1855" fmla="*/ 2661446 w 2887263"/>
                <a:gd name="connsiteY29-1856" fmla="*/ 1543690 h 2556892"/>
                <a:gd name="connsiteX30-1857" fmla="*/ 2448600 w 2887263"/>
                <a:gd name="connsiteY30-1858" fmla="*/ 1641608 h 2556892"/>
                <a:gd name="connsiteX31-1859" fmla="*/ 2447681 w 2887263"/>
                <a:gd name="connsiteY31-1860" fmla="*/ 1783659 h 2556892"/>
                <a:gd name="connsiteX32-1861" fmla="*/ 2452278 w 2887263"/>
                <a:gd name="connsiteY32-1862" fmla="*/ 2127522 h 2556892"/>
                <a:gd name="connsiteX33-1863" fmla="*/ 2458714 w 2887263"/>
                <a:gd name="connsiteY33-1864" fmla="*/ 2556892 h 2556892"/>
                <a:gd name="connsiteX34-1865" fmla="*/ 1263006 w 2887263"/>
                <a:gd name="connsiteY34-1866" fmla="*/ 2556892 h 2556892"/>
                <a:gd name="connsiteX35-1867" fmla="*/ 1282774 w 2887263"/>
                <a:gd name="connsiteY35-1868" fmla="*/ 2299914 h 2556892"/>
                <a:gd name="connsiteX36-1869" fmla="*/ 1307598 w 2887263"/>
                <a:gd name="connsiteY36-1870" fmla="*/ 2083390 h 2556892"/>
                <a:gd name="connsiteX37-1871" fmla="*/ 1331503 w 2887263"/>
                <a:gd name="connsiteY37-1872" fmla="*/ 1927088 h 2556892"/>
                <a:gd name="connsiteX38-1873" fmla="*/ 1373796 w 2887263"/>
                <a:gd name="connsiteY38-1874" fmla="*/ 1718839 h 2556892"/>
                <a:gd name="connsiteX39-1875" fmla="*/ 1407355 w 2887263"/>
                <a:gd name="connsiteY39-1876" fmla="*/ 1619082 h 2556892"/>
                <a:gd name="connsiteX40-1877" fmla="*/ 1414711 w 2887263"/>
                <a:gd name="connsiteY40-1878" fmla="*/ 1591040 h 2556892"/>
                <a:gd name="connsiteX41-1879" fmla="*/ 1407355 w 2887263"/>
                <a:gd name="connsiteY41-1880" fmla="*/ 1583225 h 2556892"/>
                <a:gd name="connsiteX42-1881" fmla="*/ 1380692 w 2887263"/>
                <a:gd name="connsiteY42-1882" fmla="*/ 1470596 h 2556892"/>
                <a:gd name="connsiteX43-1883" fmla="*/ 1359086 w 2887263"/>
                <a:gd name="connsiteY43-1884" fmla="*/ 1374516 h 2556892"/>
                <a:gd name="connsiteX44-1885" fmla="*/ 1320470 w 2887263"/>
                <a:gd name="connsiteY44-1886" fmla="*/ 1212698 h 2556892"/>
                <a:gd name="connsiteX45-1887" fmla="*/ 1297484 w 2887263"/>
                <a:gd name="connsiteY45-1888" fmla="*/ 1106964 h 2556892"/>
                <a:gd name="connsiteX46-1889" fmla="*/ 1288750 w 2887263"/>
                <a:gd name="connsiteY46-1890" fmla="*/ 1086737 h 2556892"/>
                <a:gd name="connsiteX47-1891" fmla="*/ 1247836 w 2887263"/>
                <a:gd name="connsiteY47-1892" fmla="*/ 1163969 h 2556892"/>
                <a:gd name="connsiteX48-1893" fmla="*/ 1186694 w 2887263"/>
                <a:gd name="connsiteY48-1894" fmla="*/ 1261887 h 2556892"/>
                <a:gd name="connsiteX49-1895" fmla="*/ 1127391 w 2887263"/>
                <a:gd name="connsiteY49-1896" fmla="*/ 1342336 h 2556892"/>
                <a:gd name="connsiteX50-1897" fmla="*/ 962355 w 2887263"/>
                <a:gd name="connsiteY50-1898" fmla="*/ 1506453 h 2556892"/>
                <a:gd name="connsiteX51-1899" fmla="*/ 851105 w 2887263"/>
                <a:gd name="connsiteY51-1900" fmla="*/ 1587362 h 2556892"/>
                <a:gd name="connsiteX52-1901" fmla="*/ 766059 w 2887263"/>
                <a:gd name="connsiteY52-1902" fmla="*/ 1636091 h 2556892"/>
                <a:gd name="connsiteX53-1903" fmla="*/ 494829 w 2887263"/>
                <a:gd name="connsiteY53-1904" fmla="*/ 1753318 h 2556892"/>
                <a:gd name="connsiteX54-1905" fmla="*/ 387717 w 2887263"/>
                <a:gd name="connsiteY54-1906" fmla="*/ 1777223 h 2556892"/>
                <a:gd name="connsiteX55-1907" fmla="*/ 272789 w 2887263"/>
                <a:gd name="connsiteY55-1908" fmla="*/ 1791474 h 2556892"/>
                <a:gd name="connsiteX56-1909" fmla="*/ 104995 w 2887263"/>
                <a:gd name="connsiteY56-1910" fmla="*/ 1804345 h 2556892"/>
                <a:gd name="connsiteX57-1911" fmla="*/ 82929 w 2887263"/>
                <a:gd name="connsiteY57-1912" fmla="*/ 1787336 h 2556892"/>
                <a:gd name="connsiteX58-1913" fmla="*/ 77872 w 2887263"/>
                <a:gd name="connsiteY58-1914" fmla="*/ 1783199 h 2556892"/>
                <a:gd name="connsiteX59-1915" fmla="*/ 61322 w 2887263"/>
                <a:gd name="connsiteY59-1916" fmla="*/ 1758374 h 2556892"/>
                <a:gd name="connsiteX60-1917" fmla="*/ 15811 w 2887263"/>
                <a:gd name="connsiteY60-1918" fmla="*/ 1637471 h 2556892"/>
                <a:gd name="connsiteX61-1919" fmla="*/ 5237 w 2887263"/>
                <a:gd name="connsiteY61-1920" fmla="*/ 1612646 h 2556892"/>
                <a:gd name="connsiteX62-1921" fmla="*/ 1100 w 2887263"/>
                <a:gd name="connsiteY62-1922" fmla="*/ 1591499 h 2556892"/>
                <a:gd name="connsiteX63-1923" fmla="*/ 48450 w 2887263"/>
                <a:gd name="connsiteY63-1924" fmla="*/ 1572192 h 2556892"/>
                <a:gd name="connsiteX64-1925" fmla="*/ 308187 w 2887263"/>
                <a:gd name="connsiteY64-1926" fmla="*/ 1484387 h 2556892"/>
                <a:gd name="connsiteX65-1927" fmla="*/ 378063 w 2887263"/>
                <a:gd name="connsiteY65-1928" fmla="*/ 1454506 h 2556892"/>
                <a:gd name="connsiteX66-1929" fmla="*/ 418058 w 2887263"/>
                <a:gd name="connsiteY66-1930" fmla="*/ 1438416 h 2556892"/>
                <a:gd name="connsiteX67-1931" fmla="*/ 576658 w 2887263"/>
                <a:gd name="connsiteY67-1932" fmla="*/ 1349692 h 2556892"/>
                <a:gd name="connsiteX68-1933" fmla="*/ 783528 w 2887263"/>
                <a:gd name="connsiteY68-1934" fmla="*/ 1212698 h 2556892"/>
                <a:gd name="connsiteX69-1935" fmla="*/ 835935 w 2887263"/>
                <a:gd name="connsiteY69-1936" fmla="*/ 1149718 h 2556892"/>
                <a:gd name="connsiteX70-1937" fmla="*/ 888342 w 2887263"/>
                <a:gd name="connsiteY70-1938" fmla="*/ 1050880 h 2556892"/>
                <a:gd name="connsiteX71-1939" fmla="*/ 1003729 w 2887263"/>
                <a:gd name="connsiteY71-1940" fmla="*/ 829759 h 2556892"/>
                <a:gd name="connsiteX72-1941" fmla="*/ 1096131 w 2887263"/>
                <a:gd name="connsiteY72-1942" fmla="*/ 622429 h 2556892"/>
                <a:gd name="connsiteX73-1943" fmla="*/ 1145780 w 2887263"/>
                <a:gd name="connsiteY73-1944" fmla="*/ 462450 h 2556892"/>
                <a:gd name="connsiteX74-1945" fmla="*/ 1238182 w 2887263"/>
                <a:gd name="connsiteY74-1946" fmla="*/ 327755 h 2556892"/>
                <a:gd name="connsiteX75-1947" fmla="*/ 1398621 w 2887263"/>
                <a:gd name="connsiteY75-1948" fmla="*/ 243628 h 2556892"/>
                <a:gd name="connsiteX76-1949" fmla="*/ 1538832 w 2887263"/>
                <a:gd name="connsiteY76-1950" fmla="*/ 170074 h 2556892"/>
                <a:gd name="connsiteX77-1951" fmla="*/ 1593998 w 2887263"/>
                <a:gd name="connsiteY77-1952" fmla="*/ 129160 h 2556892"/>
                <a:gd name="connsiteX78-1953" fmla="*/ 1684362 w 2887263"/>
                <a:gd name="connsiteY78-1954" fmla="*/ 35759 h 2556892"/>
                <a:gd name="connsiteX79-1955" fmla="*/ 1778802 w 2887263"/>
                <a:gd name="connsiteY79-1956" fmla="*/ 139274 h 2556892"/>
                <a:gd name="connsiteX80-1957" fmla="*/ 1913038 w 2887263"/>
                <a:gd name="connsiteY80-1958" fmla="*/ 215126 h 2556892"/>
                <a:gd name="connsiteX81-1959" fmla="*/ 1956806 w 2887263"/>
                <a:gd name="connsiteY81-1960" fmla="*/ 233819 h 2556892"/>
                <a:gd name="connsiteX82-1961" fmla="*/ 1967743 w 2887263"/>
                <a:gd name="connsiteY82-1962" fmla="*/ 230756 h 2556892"/>
                <a:gd name="connsiteX83-1963" fmla="*/ 1970387 w 2887263"/>
                <a:gd name="connsiteY83-1964" fmla="*/ 230053 h 2556892"/>
                <a:gd name="connsiteX84-1965" fmla="*/ 2020150 w 2887263"/>
                <a:gd name="connsiteY84-1966" fmla="*/ 186624 h 2556892"/>
                <a:gd name="connsiteX85-1967" fmla="*/ 2083131 w 2887263"/>
                <a:gd name="connsiteY85-1968" fmla="*/ 93762 h 2556892"/>
                <a:gd name="connsiteX86-1969" fmla="*/ 2088041 w 2887263"/>
                <a:gd name="connsiteY86-1970" fmla="*/ 0 h 2556892"/>
                <a:gd name="connsiteX0-1971" fmla="*/ 2502386 w 2887263"/>
                <a:gd name="connsiteY0-1972" fmla="*/ 1100528 h 2556892"/>
                <a:gd name="connsiteX1-1973" fmla="*/ 2493192 w 2887263"/>
                <a:gd name="connsiteY1-1974" fmla="*/ 1180518 h 2556892"/>
                <a:gd name="connsiteX2-1975" fmla="*/ 2465609 w 2887263"/>
                <a:gd name="connsiteY2-1976" fmla="*/ 1293147 h 2556892"/>
                <a:gd name="connsiteX3-1977" fmla="*/ 2453657 w 2887263"/>
                <a:gd name="connsiteY3-1978" fmla="*/ 1314294 h 2556892"/>
                <a:gd name="connsiteX4-1979" fmla="*/ 2454117 w 2887263"/>
                <a:gd name="connsiteY4-1980" fmla="*/ 1317972 h 2556892"/>
                <a:gd name="connsiteX5-1981" fmla="*/ 2453197 w 2887263"/>
                <a:gd name="connsiteY5-1982" fmla="*/ 1334981 h 2556892"/>
                <a:gd name="connsiteX6-1983" fmla="*/ 2487675 w 2887263"/>
                <a:gd name="connsiteY6-1984" fmla="*/ 1298204 h 2556892"/>
                <a:gd name="connsiteX7-1985" fmla="*/ 2519396 w 2887263"/>
                <a:gd name="connsiteY7-1986" fmla="*/ 1266944 h 2556892"/>
                <a:gd name="connsiteX8-1987" fmla="*/ 2527210 w 2887263"/>
                <a:gd name="connsiteY8-1988" fmla="*/ 1243499 h 2556892"/>
                <a:gd name="connsiteX9-1989" fmla="*/ 2506983 w 2887263"/>
                <a:gd name="connsiteY9-1990" fmla="*/ 1129031 h 2556892"/>
                <a:gd name="connsiteX10-1991" fmla="*/ 2502386 w 2887263"/>
                <a:gd name="connsiteY10-1992" fmla="*/ 1100528 h 2556892"/>
                <a:gd name="connsiteX11-1993" fmla="*/ 2088041 w 2887263"/>
                <a:gd name="connsiteY11-1994" fmla="*/ 0 h 2556892"/>
                <a:gd name="connsiteX12-1995" fmla="*/ 2147031 w 2887263"/>
                <a:gd name="connsiteY12-1996" fmla="*/ 92843 h 2556892"/>
                <a:gd name="connsiteX13-1997" fmla="*/ 2146811 w 2887263"/>
                <a:gd name="connsiteY13-1998" fmla="*/ 95772 h 2556892"/>
                <a:gd name="connsiteX14-1999" fmla="*/ 2343326 w 2887263"/>
                <a:gd name="connsiteY14-2000" fmla="*/ 146169 h 2556892"/>
                <a:gd name="connsiteX15-2001" fmla="*/ 2510201 w 2887263"/>
                <a:gd name="connsiteY15-2002" fmla="*/ 214666 h 2556892"/>
                <a:gd name="connsiteX16-2003" fmla="*/ 2626968 w 2887263"/>
                <a:gd name="connsiteY16-2004" fmla="*/ 296494 h 2556892"/>
                <a:gd name="connsiteX17-2005" fmla="*/ 2693166 w 2887263"/>
                <a:gd name="connsiteY17-2006" fmla="*/ 382460 h 2556892"/>
                <a:gd name="connsiteX18-2007" fmla="*/ 2731322 w 2887263"/>
                <a:gd name="connsiteY18-2008" fmla="*/ 459692 h 2556892"/>
                <a:gd name="connsiteX19-2009" fmla="*/ 2762123 w 2887263"/>
                <a:gd name="connsiteY19-2010" fmla="*/ 561747 h 2556892"/>
                <a:gd name="connsiteX20-2011" fmla="*/ 2785108 w 2887263"/>
                <a:gd name="connsiteY20-2012" fmla="*/ 666102 h 2556892"/>
                <a:gd name="connsiteX21-2013" fmla="*/ 2804876 w 2887263"/>
                <a:gd name="connsiteY21-2014" fmla="*/ 779650 h 2556892"/>
                <a:gd name="connsiteX22-2015" fmla="*/ 2823264 w 2887263"/>
                <a:gd name="connsiteY22-2016" fmla="*/ 882626 h 2556892"/>
                <a:gd name="connsiteX23-2017" fmla="*/ 2830160 w 2887263"/>
                <a:gd name="connsiteY23-2018" fmla="*/ 938251 h 2556892"/>
                <a:gd name="connsiteX24-2019" fmla="*/ 2853145 w 2887263"/>
                <a:gd name="connsiteY24-2020" fmla="*/ 1122135 h 2556892"/>
                <a:gd name="connsiteX25-2021" fmla="*/ 2870614 w 2887263"/>
                <a:gd name="connsiteY25-2022" fmla="*/ 1265565 h 2556892"/>
                <a:gd name="connsiteX26-2023" fmla="*/ 2880728 w 2887263"/>
                <a:gd name="connsiteY26-2024" fmla="*/ 1355208 h 2556892"/>
                <a:gd name="connsiteX27-2025" fmla="*/ 2887164 w 2887263"/>
                <a:gd name="connsiteY27-2026" fmla="*/ 1424625 h 2556892"/>
                <a:gd name="connsiteX28-2027" fmla="*/ 2873373 w 2887263"/>
                <a:gd name="connsiteY28-2028" fmla="*/ 1444852 h 2556892"/>
                <a:gd name="connsiteX29-2029" fmla="*/ 2661446 w 2887263"/>
                <a:gd name="connsiteY29-2030" fmla="*/ 1543690 h 2556892"/>
                <a:gd name="connsiteX30-2031" fmla="*/ 2448600 w 2887263"/>
                <a:gd name="connsiteY30-2032" fmla="*/ 1641608 h 2556892"/>
                <a:gd name="connsiteX31-2033" fmla="*/ 2447681 w 2887263"/>
                <a:gd name="connsiteY31-2034" fmla="*/ 1783659 h 2556892"/>
                <a:gd name="connsiteX32-2035" fmla="*/ 2452278 w 2887263"/>
                <a:gd name="connsiteY32-2036" fmla="*/ 2127522 h 2556892"/>
                <a:gd name="connsiteX33-2037" fmla="*/ 2458714 w 2887263"/>
                <a:gd name="connsiteY33-2038" fmla="*/ 2556892 h 2556892"/>
                <a:gd name="connsiteX34-2039" fmla="*/ 1263006 w 2887263"/>
                <a:gd name="connsiteY34-2040" fmla="*/ 2556892 h 2556892"/>
                <a:gd name="connsiteX35-2041" fmla="*/ 1282774 w 2887263"/>
                <a:gd name="connsiteY35-2042" fmla="*/ 2299914 h 2556892"/>
                <a:gd name="connsiteX36-2043" fmla="*/ 1307598 w 2887263"/>
                <a:gd name="connsiteY36-2044" fmla="*/ 2083390 h 2556892"/>
                <a:gd name="connsiteX37-2045" fmla="*/ 1331503 w 2887263"/>
                <a:gd name="connsiteY37-2046" fmla="*/ 1927088 h 2556892"/>
                <a:gd name="connsiteX38-2047" fmla="*/ 1373796 w 2887263"/>
                <a:gd name="connsiteY38-2048" fmla="*/ 1718839 h 2556892"/>
                <a:gd name="connsiteX39-2049" fmla="*/ 1407355 w 2887263"/>
                <a:gd name="connsiteY39-2050" fmla="*/ 1619082 h 2556892"/>
                <a:gd name="connsiteX40-2051" fmla="*/ 1414711 w 2887263"/>
                <a:gd name="connsiteY40-2052" fmla="*/ 1591040 h 2556892"/>
                <a:gd name="connsiteX41-2053" fmla="*/ 1407355 w 2887263"/>
                <a:gd name="connsiteY41-2054" fmla="*/ 1583225 h 2556892"/>
                <a:gd name="connsiteX42-2055" fmla="*/ 1380692 w 2887263"/>
                <a:gd name="connsiteY42-2056" fmla="*/ 1470596 h 2556892"/>
                <a:gd name="connsiteX43-2057" fmla="*/ 1359086 w 2887263"/>
                <a:gd name="connsiteY43-2058" fmla="*/ 1374516 h 2556892"/>
                <a:gd name="connsiteX44-2059" fmla="*/ 1320470 w 2887263"/>
                <a:gd name="connsiteY44-2060" fmla="*/ 1212698 h 2556892"/>
                <a:gd name="connsiteX45-2061" fmla="*/ 1297484 w 2887263"/>
                <a:gd name="connsiteY45-2062" fmla="*/ 1106964 h 2556892"/>
                <a:gd name="connsiteX46-2063" fmla="*/ 1288750 w 2887263"/>
                <a:gd name="connsiteY46-2064" fmla="*/ 1086737 h 2556892"/>
                <a:gd name="connsiteX47-2065" fmla="*/ 1247836 w 2887263"/>
                <a:gd name="connsiteY47-2066" fmla="*/ 1163969 h 2556892"/>
                <a:gd name="connsiteX48-2067" fmla="*/ 1186694 w 2887263"/>
                <a:gd name="connsiteY48-2068" fmla="*/ 1261887 h 2556892"/>
                <a:gd name="connsiteX49-2069" fmla="*/ 1127391 w 2887263"/>
                <a:gd name="connsiteY49-2070" fmla="*/ 1342336 h 2556892"/>
                <a:gd name="connsiteX50-2071" fmla="*/ 962355 w 2887263"/>
                <a:gd name="connsiteY50-2072" fmla="*/ 1506453 h 2556892"/>
                <a:gd name="connsiteX51-2073" fmla="*/ 851105 w 2887263"/>
                <a:gd name="connsiteY51-2074" fmla="*/ 1587362 h 2556892"/>
                <a:gd name="connsiteX52-2075" fmla="*/ 766059 w 2887263"/>
                <a:gd name="connsiteY52-2076" fmla="*/ 1636091 h 2556892"/>
                <a:gd name="connsiteX53-2077" fmla="*/ 494829 w 2887263"/>
                <a:gd name="connsiteY53-2078" fmla="*/ 1753318 h 2556892"/>
                <a:gd name="connsiteX54-2079" fmla="*/ 387717 w 2887263"/>
                <a:gd name="connsiteY54-2080" fmla="*/ 1777223 h 2556892"/>
                <a:gd name="connsiteX55-2081" fmla="*/ 272789 w 2887263"/>
                <a:gd name="connsiteY55-2082" fmla="*/ 1791474 h 2556892"/>
                <a:gd name="connsiteX56-2083" fmla="*/ 104995 w 2887263"/>
                <a:gd name="connsiteY56-2084" fmla="*/ 1804345 h 2556892"/>
                <a:gd name="connsiteX57-2085" fmla="*/ 82929 w 2887263"/>
                <a:gd name="connsiteY57-2086" fmla="*/ 1787336 h 2556892"/>
                <a:gd name="connsiteX58-2087" fmla="*/ 77872 w 2887263"/>
                <a:gd name="connsiteY58-2088" fmla="*/ 1783199 h 2556892"/>
                <a:gd name="connsiteX59-2089" fmla="*/ 61322 w 2887263"/>
                <a:gd name="connsiteY59-2090" fmla="*/ 1758374 h 2556892"/>
                <a:gd name="connsiteX60-2091" fmla="*/ 15811 w 2887263"/>
                <a:gd name="connsiteY60-2092" fmla="*/ 1637471 h 2556892"/>
                <a:gd name="connsiteX61-2093" fmla="*/ 5237 w 2887263"/>
                <a:gd name="connsiteY61-2094" fmla="*/ 1612646 h 2556892"/>
                <a:gd name="connsiteX62-2095" fmla="*/ 1100 w 2887263"/>
                <a:gd name="connsiteY62-2096" fmla="*/ 1591499 h 2556892"/>
                <a:gd name="connsiteX63-2097" fmla="*/ 48450 w 2887263"/>
                <a:gd name="connsiteY63-2098" fmla="*/ 1572192 h 2556892"/>
                <a:gd name="connsiteX64-2099" fmla="*/ 308187 w 2887263"/>
                <a:gd name="connsiteY64-2100" fmla="*/ 1484387 h 2556892"/>
                <a:gd name="connsiteX65-2101" fmla="*/ 418058 w 2887263"/>
                <a:gd name="connsiteY65-2102" fmla="*/ 1438416 h 2556892"/>
                <a:gd name="connsiteX66-2103" fmla="*/ 576658 w 2887263"/>
                <a:gd name="connsiteY66-2104" fmla="*/ 1349692 h 2556892"/>
                <a:gd name="connsiteX67-2105" fmla="*/ 783528 w 2887263"/>
                <a:gd name="connsiteY67-2106" fmla="*/ 1212698 h 2556892"/>
                <a:gd name="connsiteX68-2107" fmla="*/ 835935 w 2887263"/>
                <a:gd name="connsiteY68-2108" fmla="*/ 1149718 h 2556892"/>
                <a:gd name="connsiteX69-2109" fmla="*/ 888342 w 2887263"/>
                <a:gd name="connsiteY69-2110" fmla="*/ 1050880 h 2556892"/>
                <a:gd name="connsiteX70-2111" fmla="*/ 1003729 w 2887263"/>
                <a:gd name="connsiteY70-2112" fmla="*/ 829759 h 2556892"/>
                <a:gd name="connsiteX71-2113" fmla="*/ 1096131 w 2887263"/>
                <a:gd name="connsiteY71-2114" fmla="*/ 622429 h 2556892"/>
                <a:gd name="connsiteX72-2115" fmla="*/ 1145780 w 2887263"/>
                <a:gd name="connsiteY72-2116" fmla="*/ 462450 h 2556892"/>
                <a:gd name="connsiteX73-2117" fmla="*/ 1238182 w 2887263"/>
                <a:gd name="connsiteY73-2118" fmla="*/ 327755 h 2556892"/>
                <a:gd name="connsiteX74-2119" fmla="*/ 1398621 w 2887263"/>
                <a:gd name="connsiteY74-2120" fmla="*/ 243628 h 2556892"/>
                <a:gd name="connsiteX75-2121" fmla="*/ 1538832 w 2887263"/>
                <a:gd name="connsiteY75-2122" fmla="*/ 170074 h 2556892"/>
                <a:gd name="connsiteX76-2123" fmla="*/ 1593998 w 2887263"/>
                <a:gd name="connsiteY76-2124" fmla="*/ 129160 h 2556892"/>
                <a:gd name="connsiteX77-2125" fmla="*/ 1684362 w 2887263"/>
                <a:gd name="connsiteY77-2126" fmla="*/ 35759 h 2556892"/>
                <a:gd name="connsiteX78-2127" fmla="*/ 1778802 w 2887263"/>
                <a:gd name="connsiteY78-2128" fmla="*/ 139274 h 2556892"/>
                <a:gd name="connsiteX79-2129" fmla="*/ 1913038 w 2887263"/>
                <a:gd name="connsiteY79-2130" fmla="*/ 215126 h 2556892"/>
                <a:gd name="connsiteX80-2131" fmla="*/ 1956806 w 2887263"/>
                <a:gd name="connsiteY80-2132" fmla="*/ 233819 h 2556892"/>
                <a:gd name="connsiteX81-2133" fmla="*/ 1967743 w 2887263"/>
                <a:gd name="connsiteY81-2134" fmla="*/ 230756 h 2556892"/>
                <a:gd name="connsiteX82-2135" fmla="*/ 1970387 w 2887263"/>
                <a:gd name="connsiteY82-2136" fmla="*/ 230053 h 2556892"/>
                <a:gd name="connsiteX83-2137" fmla="*/ 2020150 w 2887263"/>
                <a:gd name="connsiteY83-2138" fmla="*/ 186624 h 2556892"/>
                <a:gd name="connsiteX84-2139" fmla="*/ 2083131 w 2887263"/>
                <a:gd name="connsiteY84-2140" fmla="*/ 93762 h 2556892"/>
                <a:gd name="connsiteX85-2141" fmla="*/ 2088041 w 2887263"/>
                <a:gd name="connsiteY85-2142" fmla="*/ 0 h 2556892"/>
                <a:gd name="connsiteX0-2143" fmla="*/ 2502386 w 2887263"/>
                <a:gd name="connsiteY0-2144" fmla="*/ 1100528 h 2556892"/>
                <a:gd name="connsiteX1-2145" fmla="*/ 2493192 w 2887263"/>
                <a:gd name="connsiteY1-2146" fmla="*/ 1180518 h 2556892"/>
                <a:gd name="connsiteX2-2147" fmla="*/ 2465609 w 2887263"/>
                <a:gd name="connsiteY2-2148" fmla="*/ 1293147 h 2556892"/>
                <a:gd name="connsiteX3-2149" fmla="*/ 2453657 w 2887263"/>
                <a:gd name="connsiteY3-2150" fmla="*/ 1314294 h 2556892"/>
                <a:gd name="connsiteX4-2151" fmla="*/ 2454117 w 2887263"/>
                <a:gd name="connsiteY4-2152" fmla="*/ 1317972 h 2556892"/>
                <a:gd name="connsiteX5-2153" fmla="*/ 2453197 w 2887263"/>
                <a:gd name="connsiteY5-2154" fmla="*/ 1334981 h 2556892"/>
                <a:gd name="connsiteX6-2155" fmla="*/ 2487675 w 2887263"/>
                <a:gd name="connsiteY6-2156" fmla="*/ 1298204 h 2556892"/>
                <a:gd name="connsiteX7-2157" fmla="*/ 2519396 w 2887263"/>
                <a:gd name="connsiteY7-2158" fmla="*/ 1266944 h 2556892"/>
                <a:gd name="connsiteX8-2159" fmla="*/ 2527210 w 2887263"/>
                <a:gd name="connsiteY8-2160" fmla="*/ 1243499 h 2556892"/>
                <a:gd name="connsiteX9-2161" fmla="*/ 2506983 w 2887263"/>
                <a:gd name="connsiteY9-2162" fmla="*/ 1129031 h 2556892"/>
                <a:gd name="connsiteX10-2163" fmla="*/ 2502386 w 2887263"/>
                <a:gd name="connsiteY10-2164" fmla="*/ 1100528 h 2556892"/>
                <a:gd name="connsiteX11-2165" fmla="*/ 2088041 w 2887263"/>
                <a:gd name="connsiteY11-2166" fmla="*/ 0 h 2556892"/>
                <a:gd name="connsiteX12-2167" fmla="*/ 2147031 w 2887263"/>
                <a:gd name="connsiteY12-2168" fmla="*/ 92843 h 2556892"/>
                <a:gd name="connsiteX13-2169" fmla="*/ 2146811 w 2887263"/>
                <a:gd name="connsiteY13-2170" fmla="*/ 95772 h 2556892"/>
                <a:gd name="connsiteX14-2171" fmla="*/ 2343326 w 2887263"/>
                <a:gd name="connsiteY14-2172" fmla="*/ 146169 h 2556892"/>
                <a:gd name="connsiteX15-2173" fmla="*/ 2510201 w 2887263"/>
                <a:gd name="connsiteY15-2174" fmla="*/ 214666 h 2556892"/>
                <a:gd name="connsiteX16-2175" fmla="*/ 2626968 w 2887263"/>
                <a:gd name="connsiteY16-2176" fmla="*/ 296494 h 2556892"/>
                <a:gd name="connsiteX17-2177" fmla="*/ 2693166 w 2887263"/>
                <a:gd name="connsiteY17-2178" fmla="*/ 382460 h 2556892"/>
                <a:gd name="connsiteX18-2179" fmla="*/ 2731322 w 2887263"/>
                <a:gd name="connsiteY18-2180" fmla="*/ 459692 h 2556892"/>
                <a:gd name="connsiteX19-2181" fmla="*/ 2762123 w 2887263"/>
                <a:gd name="connsiteY19-2182" fmla="*/ 561747 h 2556892"/>
                <a:gd name="connsiteX20-2183" fmla="*/ 2785108 w 2887263"/>
                <a:gd name="connsiteY20-2184" fmla="*/ 666102 h 2556892"/>
                <a:gd name="connsiteX21-2185" fmla="*/ 2804876 w 2887263"/>
                <a:gd name="connsiteY21-2186" fmla="*/ 779650 h 2556892"/>
                <a:gd name="connsiteX22-2187" fmla="*/ 2823264 w 2887263"/>
                <a:gd name="connsiteY22-2188" fmla="*/ 882626 h 2556892"/>
                <a:gd name="connsiteX23-2189" fmla="*/ 2830160 w 2887263"/>
                <a:gd name="connsiteY23-2190" fmla="*/ 938251 h 2556892"/>
                <a:gd name="connsiteX24-2191" fmla="*/ 2853145 w 2887263"/>
                <a:gd name="connsiteY24-2192" fmla="*/ 1122135 h 2556892"/>
                <a:gd name="connsiteX25-2193" fmla="*/ 2870614 w 2887263"/>
                <a:gd name="connsiteY25-2194" fmla="*/ 1265565 h 2556892"/>
                <a:gd name="connsiteX26-2195" fmla="*/ 2880728 w 2887263"/>
                <a:gd name="connsiteY26-2196" fmla="*/ 1355208 h 2556892"/>
                <a:gd name="connsiteX27-2197" fmla="*/ 2887164 w 2887263"/>
                <a:gd name="connsiteY27-2198" fmla="*/ 1424625 h 2556892"/>
                <a:gd name="connsiteX28-2199" fmla="*/ 2873373 w 2887263"/>
                <a:gd name="connsiteY28-2200" fmla="*/ 1444852 h 2556892"/>
                <a:gd name="connsiteX29-2201" fmla="*/ 2661446 w 2887263"/>
                <a:gd name="connsiteY29-2202" fmla="*/ 1543690 h 2556892"/>
                <a:gd name="connsiteX30-2203" fmla="*/ 2448600 w 2887263"/>
                <a:gd name="connsiteY30-2204" fmla="*/ 1641608 h 2556892"/>
                <a:gd name="connsiteX31-2205" fmla="*/ 2447681 w 2887263"/>
                <a:gd name="connsiteY31-2206" fmla="*/ 1783659 h 2556892"/>
                <a:gd name="connsiteX32-2207" fmla="*/ 2452278 w 2887263"/>
                <a:gd name="connsiteY32-2208" fmla="*/ 2127522 h 2556892"/>
                <a:gd name="connsiteX33-2209" fmla="*/ 2458714 w 2887263"/>
                <a:gd name="connsiteY33-2210" fmla="*/ 2556892 h 2556892"/>
                <a:gd name="connsiteX34-2211" fmla="*/ 1263006 w 2887263"/>
                <a:gd name="connsiteY34-2212" fmla="*/ 2556892 h 2556892"/>
                <a:gd name="connsiteX35-2213" fmla="*/ 1282774 w 2887263"/>
                <a:gd name="connsiteY35-2214" fmla="*/ 2299914 h 2556892"/>
                <a:gd name="connsiteX36-2215" fmla="*/ 1307598 w 2887263"/>
                <a:gd name="connsiteY36-2216" fmla="*/ 2083390 h 2556892"/>
                <a:gd name="connsiteX37-2217" fmla="*/ 1331503 w 2887263"/>
                <a:gd name="connsiteY37-2218" fmla="*/ 1927088 h 2556892"/>
                <a:gd name="connsiteX38-2219" fmla="*/ 1373796 w 2887263"/>
                <a:gd name="connsiteY38-2220" fmla="*/ 1718839 h 2556892"/>
                <a:gd name="connsiteX39-2221" fmla="*/ 1407355 w 2887263"/>
                <a:gd name="connsiteY39-2222" fmla="*/ 1619082 h 2556892"/>
                <a:gd name="connsiteX40-2223" fmla="*/ 1414711 w 2887263"/>
                <a:gd name="connsiteY40-2224" fmla="*/ 1591040 h 2556892"/>
                <a:gd name="connsiteX41-2225" fmla="*/ 1407355 w 2887263"/>
                <a:gd name="connsiteY41-2226" fmla="*/ 1583225 h 2556892"/>
                <a:gd name="connsiteX42-2227" fmla="*/ 1380692 w 2887263"/>
                <a:gd name="connsiteY42-2228" fmla="*/ 1470596 h 2556892"/>
                <a:gd name="connsiteX43-2229" fmla="*/ 1359086 w 2887263"/>
                <a:gd name="connsiteY43-2230" fmla="*/ 1374516 h 2556892"/>
                <a:gd name="connsiteX44-2231" fmla="*/ 1320470 w 2887263"/>
                <a:gd name="connsiteY44-2232" fmla="*/ 1212698 h 2556892"/>
                <a:gd name="connsiteX45-2233" fmla="*/ 1297484 w 2887263"/>
                <a:gd name="connsiteY45-2234" fmla="*/ 1106964 h 2556892"/>
                <a:gd name="connsiteX46-2235" fmla="*/ 1288750 w 2887263"/>
                <a:gd name="connsiteY46-2236" fmla="*/ 1086737 h 2556892"/>
                <a:gd name="connsiteX47-2237" fmla="*/ 1247836 w 2887263"/>
                <a:gd name="connsiteY47-2238" fmla="*/ 1163969 h 2556892"/>
                <a:gd name="connsiteX48-2239" fmla="*/ 1186694 w 2887263"/>
                <a:gd name="connsiteY48-2240" fmla="*/ 1261887 h 2556892"/>
                <a:gd name="connsiteX49-2241" fmla="*/ 1127391 w 2887263"/>
                <a:gd name="connsiteY49-2242" fmla="*/ 1342336 h 2556892"/>
                <a:gd name="connsiteX50-2243" fmla="*/ 962355 w 2887263"/>
                <a:gd name="connsiteY50-2244" fmla="*/ 1506453 h 2556892"/>
                <a:gd name="connsiteX51-2245" fmla="*/ 851105 w 2887263"/>
                <a:gd name="connsiteY51-2246" fmla="*/ 1587362 h 2556892"/>
                <a:gd name="connsiteX52-2247" fmla="*/ 766059 w 2887263"/>
                <a:gd name="connsiteY52-2248" fmla="*/ 1636091 h 2556892"/>
                <a:gd name="connsiteX53-2249" fmla="*/ 494829 w 2887263"/>
                <a:gd name="connsiteY53-2250" fmla="*/ 1753318 h 2556892"/>
                <a:gd name="connsiteX54-2251" fmla="*/ 387717 w 2887263"/>
                <a:gd name="connsiteY54-2252" fmla="*/ 1777223 h 2556892"/>
                <a:gd name="connsiteX55-2253" fmla="*/ 272789 w 2887263"/>
                <a:gd name="connsiteY55-2254" fmla="*/ 1791474 h 2556892"/>
                <a:gd name="connsiteX56-2255" fmla="*/ 104995 w 2887263"/>
                <a:gd name="connsiteY56-2256" fmla="*/ 1804345 h 2556892"/>
                <a:gd name="connsiteX57-2257" fmla="*/ 82929 w 2887263"/>
                <a:gd name="connsiteY57-2258" fmla="*/ 1787336 h 2556892"/>
                <a:gd name="connsiteX58-2259" fmla="*/ 77872 w 2887263"/>
                <a:gd name="connsiteY58-2260" fmla="*/ 1783199 h 2556892"/>
                <a:gd name="connsiteX59-2261" fmla="*/ 61322 w 2887263"/>
                <a:gd name="connsiteY59-2262" fmla="*/ 1758374 h 2556892"/>
                <a:gd name="connsiteX60-2263" fmla="*/ 15811 w 2887263"/>
                <a:gd name="connsiteY60-2264" fmla="*/ 1637471 h 2556892"/>
                <a:gd name="connsiteX61-2265" fmla="*/ 5237 w 2887263"/>
                <a:gd name="connsiteY61-2266" fmla="*/ 1612646 h 2556892"/>
                <a:gd name="connsiteX62-2267" fmla="*/ 1100 w 2887263"/>
                <a:gd name="connsiteY62-2268" fmla="*/ 1591499 h 2556892"/>
                <a:gd name="connsiteX63-2269" fmla="*/ 48450 w 2887263"/>
                <a:gd name="connsiteY63-2270" fmla="*/ 1572192 h 2556892"/>
                <a:gd name="connsiteX64-2271" fmla="*/ 308187 w 2887263"/>
                <a:gd name="connsiteY64-2272" fmla="*/ 1484387 h 2556892"/>
                <a:gd name="connsiteX65-2273" fmla="*/ 418058 w 2887263"/>
                <a:gd name="connsiteY65-2274" fmla="*/ 1438416 h 2556892"/>
                <a:gd name="connsiteX66-2275" fmla="*/ 576658 w 2887263"/>
                <a:gd name="connsiteY66-2276" fmla="*/ 1349692 h 2556892"/>
                <a:gd name="connsiteX67-2277" fmla="*/ 783528 w 2887263"/>
                <a:gd name="connsiteY67-2278" fmla="*/ 1212698 h 2556892"/>
                <a:gd name="connsiteX68-2279" fmla="*/ 835935 w 2887263"/>
                <a:gd name="connsiteY68-2280" fmla="*/ 1149718 h 2556892"/>
                <a:gd name="connsiteX69-2281" fmla="*/ 1003729 w 2887263"/>
                <a:gd name="connsiteY69-2282" fmla="*/ 829759 h 2556892"/>
                <a:gd name="connsiteX70-2283" fmla="*/ 1096131 w 2887263"/>
                <a:gd name="connsiteY70-2284" fmla="*/ 622429 h 2556892"/>
                <a:gd name="connsiteX71-2285" fmla="*/ 1145780 w 2887263"/>
                <a:gd name="connsiteY71-2286" fmla="*/ 462450 h 2556892"/>
                <a:gd name="connsiteX72-2287" fmla="*/ 1238182 w 2887263"/>
                <a:gd name="connsiteY72-2288" fmla="*/ 327755 h 2556892"/>
                <a:gd name="connsiteX73-2289" fmla="*/ 1398621 w 2887263"/>
                <a:gd name="connsiteY73-2290" fmla="*/ 243628 h 2556892"/>
                <a:gd name="connsiteX74-2291" fmla="*/ 1538832 w 2887263"/>
                <a:gd name="connsiteY74-2292" fmla="*/ 170074 h 2556892"/>
                <a:gd name="connsiteX75-2293" fmla="*/ 1593998 w 2887263"/>
                <a:gd name="connsiteY75-2294" fmla="*/ 129160 h 2556892"/>
                <a:gd name="connsiteX76-2295" fmla="*/ 1684362 w 2887263"/>
                <a:gd name="connsiteY76-2296" fmla="*/ 35759 h 2556892"/>
                <a:gd name="connsiteX77-2297" fmla="*/ 1778802 w 2887263"/>
                <a:gd name="connsiteY77-2298" fmla="*/ 139274 h 2556892"/>
                <a:gd name="connsiteX78-2299" fmla="*/ 1913038 w 2887263"/>
                <a:gd name="connsiteY78-2300" fmla="*/ 215126 h 2556892"/>
                <a:gd name="connsiteX79-2301" fmla="*/ 1956806 w 2887263"/>
                <a:gd name="connsiteY79-2302" fmla="*/ 233819 h 2556892"/>
                <a:gd name="connsiteX80-2303" fmla="*/ 1967743 w 2887263"/>
                <a:gd name="connsiteY80-2304" fmla="*/ 230756 h 2556892"/>
                <a:gd name="connsiteX81-2305" fmla="*/ 1970387 w 2887263"/>
                <a:gd name="connsiteY81-2306" fmla="*/ 230053 h 2556892"/>
                <a:gd name="connsiteX82-2307" fmla="*/ 2020150 w 2887263"/>
                <a:gd name="connsiteY82-2308" fmla="*/ 186624 h 2556892"/>
                <a:gd name="connsiteX83-2309" fmla="*/ 2083131 w 2887263"/>
                <a:gd name="connsiteY83-2310" fmla="*/ 93762 h 2556892"/>
                <a:gd name="connsiteX84-2311" fmla="*/ 2088041 w 2887263"/>
                <a:gd name="connsiteY84-2312" fmla="*/ 0 h 2556892"/>
                <a:gd name="connsiteX0-2313" fmla="*/ 2502386 w 2887263"/>
                <a:gd name="connsiteY0-2314" fmla="*/ 1100528 h 2556892"/>
                <a:gd name="connsiteX1-2315" fmla="*/ 2493192 w 2887263"/>
                <a:gd name="connsiteY1-2316" fmla="*/ 1180518 h 2556892"/>
                <a:gd name="connsiteX2-2317" fmla="*/ 2465609 w 2887263"/>
                <a:gd name="connsiteY2-2318" fmla="*/ 1293147 h 2556892"/>
                <a:gd name="connsiteX3-2319" fmla="*/ 2453657 w 2887263"/>
                <a:gd name="connsiteY3-2320" fmla="*/ 1314294 h 2556892"/>
                <a:gd name="connsiteX4-2321" fmla="*/ 2454117 w 2887263"/>
                <a:gd name="connsiteY4-2322" fmla="*/ 1317972 h 2556892"/>
                <a:gd name="connsiteX5-2323" fmla="*/ 2453197 w 2887263"/>
                <a:gd name="connsiteY5-2324" fmla="*/ 1334981 h 2556892"/>
                <a:gd name="connsiteX6-2325" fmla="*/ 2487675 w 2887263"/>
                <a:gd name="connsiteY6-2326" fmla="*/ 1298204 h 2556892"/>
                <a:gd name="connsiteX7-2327" fmla="*/ 2519396 w 2887263"/>
                <a:gd name="connsiteY7-2328" fmla="*/ 1266944 h 2556892"/>
                <a:gd name="connsiteX8-2329" fmla="*/ 2527210 w 2887263"/>
                <a:gd name="connsiteY8-2330" fmla="*/ 1243499 h 2556892"/>
                <a:gd name="connsiteX9-2331" fmla="*/ 2506983 w 2887263"/>
                <a:gd name="connsiteY9-2332" fmla="*/ 1129031 h 2556892"/>
                <a:gd name="connsiteX10-2333" fmla="*/ 2502386 w 2887263"/>
                <a:gd name="connsiteY10-2334" fmla="*/ 1100528 h 2556892"/>
                <a:gd name="connsiteX11-2335" fmla="*/ 2088041 w 2887263"/>
                <a:gd name="connsiteY11-2336" fmla="*/ 0 h 2556892"/>
                <a:gd name="connsiteX12-2337" fmla="*/ 2147031 w 2887263"/>
                <a:gd name="connsiteY12-2338" fmla="*/ 92843 h 2556892"/>
                <a:gd name="connsiteX13-2339" fmla="*/ 2146811 w 2887263"/>
                <a:gd name="connsiteY13-2340" fmla="*/ 95772 h 2556892"/>
                <a:gd name="connsiteX14-2341" fmla="*/ 2343326 w 2887263"/>
                <a:gd name="connsiteY14-2342" fmla="*/ 146169 h 2556892"/>
                <a:gd name="connsiteX15-2343" fmla="*/ 2510201 w 2887263"/>
                <a:gd name="connsiteY15-2344" fmla="*/ 214666 h 2556892"/>
                <a:gd name="connsiteX16-2345" fmla="*/ 2626968 w 2887263"/>
                <a:gd name="connsiteY16-2346" fmla="*/ 296494 h 2556892"/>
                <a:gd name="connsiteX17-2347" fmla="*/ 2693166 w 2887263"/>
                <a:gd name="connsiteY17-2348" fmla="*/ 382460 h 2556892"/>
                <a:gd name="connsiteX18-2349" fmla="*/ 2731322 w 2887263"/>
                <a:gd name="connsiteY18-2350" fmla="*/ 459692 h 2556892"/>
                <a:gd name="connsiteX19-2351" fmla="*/ 2762123 w 2887263"/>
                <a:gd name="connsiteY19-2352" fmla="*/ 561747 h 2556892"/>
                <a:gd name="connsiteX20-2353" fmla="*/ 2785108 w 2887263"/>
                <a:gd name="connsiteY20-2354" fmla="*/ 666102 h 2556892"/>
                <a:gd name="connsiteX21-2355" fmla="*/ 2804876 w 2887263"/>
                <a:gd name="connsiteY21-2356" fmla="*/ 779650 h 2556892"/>
                <a:gd name="connsiteX22-2357" fmla="*/ 2823264 w 2887263"/>
                <a:gd name="connsiteY22-2358" fmla="*/ 882626 h 2556892"/>
                <a:gd name="connsiteX23-2359" fmla="*/ 2830160 w 2887263"/>
                <a:gd name="connsiteY23-2360" fmla="*/ 938251 h 2556892"/>
                <a:gd name="connsiteX24-2361" fmla="*/ 2853145 w 2887263"/>
                <a:gd name="connsiteY24-2362" fmla="*/ 1122135 h 2556892"/>
                <a:gd name="connsiteX25-2363" fmla="*/ 2870614 w 2887263"/>
                <a:gd name="connsiteY25-2364" fmla="*/ 1265565 h 2556892"/>
                <a:gd name="connsiteX26-2365" fmla="*/ 2880728 w 2887263"/>
                <a:gd name="connsiteY26-2366" fmla="*/ 1355208 h 2556892"/>
                <a:gd name="connsiteX27-2367" fmla="*/ 2887164 w 2887263"/>
                <a:gd name="connsiteY27-2368" fmla="*/ 1424625 h 2556892"/>
                <a:gd name="connsiteX28-2369" fmla="*/ 2873373 w 2887263"/>
                <a:gd name="connsiteY28-2370" fmla="*/ 1444852 h 2556892"/>
                <a:gd name="connsiteX29-2371" fmla="*/ 2661446 w 2887263"/>
                <a:gd name="connsiteY29-2372" fmla="*/ 1543690 h 2556892"/>
                <a:gd name="connsiteX30-2373" fmla="*/ 2448600 w 2887263"/>
                <a:gd name="connsiteY30-2374" fmla="*/ 1641608 h 2556892"/>
                <a:gd name="connsiteX31-2375" fmla="*/ 2447681 w 2887263"/>
                <a:gd name="connsiteY31-2376" fmla="*/ 1783659 h 2556892"/>
                <a:gd name="connsiteX32-2377" fmla="*/ 2452278 w 2887263"/>
                <a:gd name="connsiteY32-2378" fmla="*/ 2127522 h 2556892"/>
                <a:gd name="connsiteX33-2379" fmla="*/ 2458714 w 2887263"/>
                <a:gd name="connsiteY33-2380" fmla="*/ 2556892 h 2556892"/>
                <a:gd name="connsiteX34-2381" fmla="*/ 1263006 w 2887263"/>
                <a:gd name="connsiteY34-2382" fmla="*/ 2556892 h 2556892"/>
                <a:gd name="connsiteX35-2383" fmla="*/ 1282774 w 2887263"/>
                <a:gd name="connsiteY35-2384" fmla="*/ 2299914 h 2556892"/>
                <a:gd name="connsiteX36-2385" fmla="*/ 1307598 w 2887263"/>
                <a:gd name="connsiteY36-2386" fmla="*/ 2083390 h 2556892"/>
                <a:gd name="connsiteX37-2387" fmla="*/ 1331503 w 2887263"/>
                <a:gd name="connsiteY37-2388" fmla="*/ 1927088 h 2556892"/>
                <a:gd name="connsiteX38-2389" fmla="*/ 1373796 w 2887263"/>
                <a:gd name="connsiteY38-2390" fmla="*/ 1718839 h 2556892"/>
                <a:gd name="connsiteX39-2391" fmla="*/ 1407355 w 2887263"/>
                <a:gd name="connsiteY39-2392" fmla="*/ 1619082 h 2556892"/>
                <a:gd name="connsiteX40-2393" fmla="*/ 1414711 w 2887263"/>
                <a:gd name="connsiteY40-2394" fmla="*/ 1591040 h 2556892"/>
                <a:gd name="connsiteX41-2395" fmla="*/ 1407355 w 2887263"/>
                <a:gd name="connsiteY41-2396" fmla="*/ 1583225 h 2556892"/>
                <a:gd name="connsiteX42-2397" fmla="*/ 1380692 w 2887263"/>
                <a:gd name="connsiteY42-2398" fmla="*/ 1470596 h 2556892"/>
                <a:gd name="connsiteX43-2399" fmla="*/ 1359086 w 2887263"/>
                <a:gd name="connsiteY43-2400" fmla="*/ 1374516 h 2556892"/>
                <a:gd name="connsiteX44-2401" fmla="*/ 1320470 w 2887263"/>
                <a:gd name="connsiteY44-2402" fmla="*/ 1212698 h 2556892"/>
                <a:gd name="connsiteX45-2403" fmla="*/ 1297484 w 2887263"/>
                <a:gd name="connsiteY45-2404" fmla="*/ 1106964 h 2556892"/>
                <a:gd name="connsiteX46-2405" fmla="*/ 1288750 w 2887263"/>
                <a:gd name="connsiteY46-2406" fmla="*/ 1086737 h 2556892"/>
                <a:gd name="connsiteX47-2407" fmla="*/ 1247836 w 2887263"/>
                <a:gd name="connsiteY47-2408" fmla="*/ 1163969 h 2556892"/>
                <a:gd name="connsiteX48-2409" fmla="*/ 1186694 w 2887263"/>
                <a:gd name="connsiteY48-2410" fmla="*/ 1261887 h 2556892"/>
                <a:gd name="connsiteX49-2411" fmla="*/ 1127391 w 2887263"/>
                <a:gd name="connsiteY49-2412" fmla="*/ 1342336 h 2556892"/>
                <a:gd name="connsiteX50-2413" fmla="*/ 962355 w 2887263"/>
                <a:gd name="connsiteY50-2414" fmla="*/ 1506453 h 2556892"/>
                <a:gd name="connsiteX51-2415" fmla="*/ 851105 w 2887263"/>
                <a:gd name="connsiteY51-2416" fmla="*/ 1587362 h 2556892"/>
                <a:gd name="connsiteX52-2417" fmla="*/ 766059 w 2887263"/>
                <a:gd name="connsiteY52-2418" fmla="*/ 1636091 h 2556892"/>
                <a:gd name="connsiteX53-2419" fmla="*/ 494829 w 2887263"/>
                <a:gd name="connsiteY53-2420" fmla="*/ 1753318 h 2556892"/>
                <a:gd name="connsiteX54-2421" fmla="*/ 387717 w 2887263"/>
                <a:gd name="connsiteY54-2422" fmla="*/ 1777223 h 2556892"/>
                <a:gd name="connsiteX55-2423" fmla="*/ 272789 w 2887263"/>
                <a:gd name="connsiteY55-2424" fmla="*/ 1791474 h 2556892"/>
                <a:gd name="connsiteX56-2425" fmla="*/ 104995 w 2887263"/>
                <a:gd name="connsiteY56-2426" fmla="*/ 1804345 h 2556892"/>
                <a:gd name="connsiteX57-2427" fmla="*/ 82929 w 2887263"/>
                <a:gd name="connsiteY57-2428" fmla="*/ 1787336 h 2556892"/>
                <a:gd name="connsiteX58-2429" fmla="*/ 77872 w 2887263"/>
                <a:gd name="connsiteY58-2430" fmla="*/ 1783199 h 2556892"/>
                <a:gd name="connsiteX59-2431" fmla="*/ 61322 w 2887263"/>
                <a:gd name="connsiteY59-2432" fmla="*/ 1758374 h 2556892"/>
                <a:gd name="connsiteX60-2433" fmla="*/ 15811 w 2887263"/>
                <a:gd name="connsiteY60-2434" fmla="*/ 1637471 h 2556892"/>
                <a:gd name="connsiteX61-2435" fmla="*/ 5237 w 2887263"/>
                <a:gd name="connsiteY61-2436" fmla="*/ 1612646 h 2556892"/>
                <a:gd name="connsiteX62-2437" fmla="*/ 1100 w 2887263"/>
                <a:gd name="connsiteY62-2438" fmla="*/ 1591499 h 2556892"/>
                <a:gd name="connsiteX63-2439" fmla="*/ 48450 w 2887263"/>
                <a:gd name="connsiteY63-2440" fmla="*/ 1572192 h 2556892"/>
                <a:gd name="connsiteX64-2441" fmla="*/ 308187 w 2887263"/>
                <a:gd name="connsiteY64-2442" fmla="*/ 1484387 h 2556892"/>
                <a:gd name="connsiteX65-2443" fmla="*/ 418058 w 2887263"/>
                <a:gd name="connsiteY65-2444" fmla="*/ 1438416 h 2556892"/>
                <a:gd name="connsiteX66-2445" fmla="*/ 576658 w 2887263"/>
                <a:gd name="connsiteY66-2446" fmla="*/ 1349692 h 2556892"/>
                <a:gd name="connsiteX67-2447" fmla="*/ 783528 w 2887263"/>
                <a:gd name="connsiteY67-2448" fmla="*/ 1212698 h 2556892"/>
                <a:gd name="connsiteX68-2449" fmla="*/ 835935 w 2887263"/>
                <a:gd name="connsiteY68-2450" fmla="*/ 1149718 h 2556892"/>
                <a:gd name="connsiteX69-2451" fmla="*/ 1003729 w 2887263"/>
                <a:gd name="connsiteY69-2452" fmla="*/ 829759 h 2556892"/>
                <a:gd name="connsiteX70-2453" fmla="*/ 1145780 w 2887263"/>
                <a:gd name="connsiteY70-2454" fmla="*/ 462450 h 2556892"/>
                <a:gd name="connsiteX71-2455" fmla="*/ 1238182 w 2887263"/>
                <a:gd name="connsiteY71-2456" fmla="*/ 327755 h 2556892"/>
                <a:gd name="connsiteX72-2457" fmla="*/ 1398621 w 2887263"/>
                <a:gd name="connsiteY72-2458" fmla="*/ 243628 h 2556892"/>
                <a:gd name="connsiteX73-2459" fmla="*/ 1538832 w 2887263"/>
                <a:gd name="connsiteY73-2460" fmla="*/ 170074 h 2556892"/>
                <a:gd name="connsiteX74-2461" fmla="*/ 1593998 w 2887263"/>
                <a:gd name="connsiteY74-2462" fmla="*/ 129160 h 2556892"/>
                <a:gd name="connsiteX75-2463" fmla="*/ 1684362 w 2887263"/>
                <a:gd name="connsiteY75-2464" fmla="*/ 35759 h 2556892"/>
                <a:gd name="connsiteX76-2465" fmla="*/ 1778802 w 2887263"/>
                <a:gd name="connsiteY76-2466" fmla="*/ 139274 h 2556892"/>
                <a:gd name="connsiteX77-2467" fmla="*/ 1913038 w 2887263"/>
                <a:gd name="connsiteY77-2468" fmla="*/ 215126 h 2556892"/>
                <a:gd name="connsiteX78-2469" fmla="*/ 1956806 w 2887263"/>
                <a:gd name="connsiteY78-2470" fmla="*/ 233819 h 2556892"/>
                <a:gd name="connsiteX79-2471" fmla="*/ 1967743 w 2887263"/>
                <a:gd name="connsiteY79-2472" fmla="*/ 230756 h 2556892"/>
                <a:gd name="connsiteX80-2473" fmla="*/ 1970387 w 2887263"/>
                <a:gd name="connsiteY80-2474" fmla="*/ 230053 h 2556892"/>
                <a:gd name="connsiteX81-2475" fmla="*/ 2020150 w 2887263"/>
                <a:gd name="connsiteY81-2476" fmla="*/ 186624 h 2556892"/>
                <a:gd name="connsiteX82-2477" fmla="*/ 2083131 w 2887263"/>
                <a:gd name="connsiteY82-2478" fmla="*/ 93762 h 2556892"/>
                <a:gd name="connsiteX83-2479" fmla="*/ 2088041 w 2887263"/>
                <a:gd name="connsiteY83-2480" fmla="*/ 0 h 2556892"/>
                <a:gd name="connsiteX0-2481" fmla="*/ 2502386 w 2887263"/>
                <a:gd name="connsiteY0-2482" fmla="*/ 1100528 h 2556892"/>
                <a:gd name="connsiteX1-2483" fmla="*/ 2493192 w 2887263"/>
                <a:gd name="connsiteY1-2484" fmla="*/ 1180518 h 2556892"/>
                <a:gd name="connsiteX2-2485" fmla="*/ 2465609 w 2887263"/>
                <a:gd name="connsiteY2-2486" fmla="*/ 1293147 h 2556892"/>
                <a:gd name="connsiteX3-2487" fmla="*/ 2453657 w 2887263"/>
                <a:gd name="connsiteY3-2488" fmla="*/ 1314294 h 2556892"/>
                <a:gd name="connsiteX4-2489" fmla="*/ 2454117 w 2887263"/>
                <a:gd name="connsiteY4-2490" fmla="*/ 1317972 h 2556892"/>
                <a:gd name="connsiteX5-2491" fmla="*/ 2453197 w 2887263"/>
                <a:gd name="connsiteY5-2492" fmla="*/ 1334981 h 2556892"/>
                <a:gd name="connsiteX6-2493" fmla="*/ 2487675 w 2887263"/>
                <a:gd name="connsiteY6-2494" fmla="*/ 1298204 h 2556892"/>
                <a:gd name="connsiteX7-2495" fmla="*/ 2519396 w 2887263"/>
                <a:gd name="connsiteY7-2496" fmla="*/ 1266944 h 2556892"/>
                <a:gd name="connsiteX8-2497" fmla="*/ 2527210 w 2887263"/>
                <a:gd name="connsiteY8-2498" fmla="*/ 1243499 h 2556892"/>
                <a:gd name="connsiteX9-2499" fmla="*/ 2506983 w 2887263"/>
                <a:gd name="connsiteY9-2500" fmla="*/ 1129031 h 2556892"/>
                <a:gd name="connsiteX10-2501" fmla="*/ 2502386 w 2887263"/>
                <a:gd name="connsiteY10-2502" fmla="*/ 1100528 h 2556892"/>
                <a:gd name="connsiteX11-2503" fmla="*/ 2088041 w 2887263"/>
                <a:gd name="connsiteY11-2504" fmla="*/ 0 h 2556892"/>
                <a:gd name="connsiteX12-2505" fmla="*/ 2147031 w 2887263"/>
                <a:gd name="connsiteY12-2506" fmla="*/ 92843 h 2556892"/>
                <a:gd name="connsiteX13-2507" fmla="*/ 2146811 w 2887263"/>
                <a:gd name="connsiteY13-2508" fmla="*/ 95772 h 2556892"/>
                <a:gd name="connsiteX14-2509" fmla="*/ 2343326 w 2887263"/>
                <a:gd name="connsiteY14-2510" fmla="*/ 146169 h 2556892"/>
                <a:gd name="connsiteX15-2511" fmla="*/ 2510201 w 2887263"/>
                <a:gd name="connsiteY15-2512" fmla="*/ 214666 h 2556892"/>
                <a:gd name="connsiteX16-2513" fmla="*/ 2626968 w 2887263"/>
                <a:gd name="connsiteY16-2514" fmla="*/ 296494 h 2556892"/>
                <a:gd name="connsiteX17-2515" fmla="*/ 2693166 w 2887263"/>
                <a:gd name="connsiteY17-2516" fmla="*/ 382460 h 2556892"/>
                <a:gd name="connsiteX18-2517" fmla="*/ 2731322 w 2887263"/>
                <a:gd name="connsiteY18-2518" fmla="*/ 459692 h 2556892"/>
                <a:gd name="connsiteX19-2519" fmla="*/ 2762123 w 2887263"/>
                <a:gd name="connsiteY19-2520" fmla="*/ 561747 h 2556892"/>
                <a:gd name="connsiteX20-2521" fmla="*/ 2785108 w 2887263"/>
                <a:gd name="connsiteY20-2522" fmla="*/ 666102 h 2556892"/>
                <a:gd name="connsiteX21-2523" fmla="*/ 2804876 w 2887263"/>
                <a:gd name="connsiteY21-2524" fmla="*/ 779650 h 2556892"/>
                <a:gd name="connsiteX22-2525" fmla="*/ 2823264 w 2887263"/>
                <a:gd name="connsiteY22-2526" fmla="*/ 882626 h 2556892"/>
                <a:gd name="connsiteX23-2527" fmla="*/ 2830160 w 2887263"/>
                <a:gd name="connsiteY23-2528" fmla="*/ 938251 h 2556892"/>
                <a:gd name="connsiteX24-2529" fmla="*/ 2853145 w 2887263"/>
                <a:gd name="connsiteY24-2530" fmla="*/ 1122135 h 2556892"/>
                <a:gd name="connsiteX25-2531" fmla="*/ 2870614 w 2887263"/>
                <a:gd name="connsiteY25-2532" fmla="*/ 1265565 h 2556892"/>
                <a:gd name="connsiteX26-2533" fmla="*/ 2880728 w 2887263"/>
                <a:gd name="connsiteY26-2534" fmla="*/ 1355208 h 2556892"/>
                <a:gd name="connsiteX27-2535" fmla="*/ 2887164 w 2887263"/>
                <a:gd name="connsiteY27-2536" fmla="*/ 1424625 h 2556892"/>
                <a:gd name="connsiteX28-2537" fmla="*/ 2873373 w 2887263"/>
                <a:gd name="connsiteY28-2538" fmla="*/ 1444852 h 2556892"/>
                <a:gd name="connsiteX29-2539" fmla="*/ 2661446 w 2887263"/>
                <a:gd name="connsiteY29-2540" fmla="*/ 1543690 h 2556892"/>
                <a:gd name="connsiteX30-2541" fmla="*/ 2448600 w 2887263"/>
                <a:gd name="connsiteY30-2542" fmla="*/ 1641608 h 2556892"/>
                <a:gd name="connsiteX31-2543" fmla="*/ 2447681 w 2887263"/>
                <a:gd name="connsiteY31-2544" fmla="*/ 1783659 h 2556892"/>
                <a:gd name="connsiteX32-2545" fmla="*/ 2452278 w 2887263"/>
                <a:gd name="connsiteY32-2546" fmla="*/ 2127522 h 2556892"/>
                <a:gd name="connsiteX33-2547" fmla="*/ 2458714 w 2887263"/>
                <a:gd name="connsiteY33-2548" fmla="*/ 2556892 h 2556892"/>
                <a:gd name="connsiteX34-2549" fmla="*/ 1263006 w 2887263"/>
                <a:gd name="connsiteY34-2550" fmla="*/ 2556892 h 2556892"/>
                <a:gd name="connsiteX35-2551" fmla="*/ 1282774 w 2887263"/>
                <a:gd name="connsiteY35-2552" fmla="*/ 2299914 h 2556892"/>
                <a:gd name="connsiteX36-2553" fmla="*/ 1307598 w 2887263"/>
                <a:gd name="connsiteY36-2554" fmla="*/ 2083390 h 2556892"/>
                <a:gd name="connsiteX37-2555" fmla="*/ 1331503 w 2887263"/>
                <a:gd name="connsiteY37-2556" fmla="*/ 1927088 h 2556892"/>
                <a:gd name="connsiteX38-2557" fmla="*/ 1373796 w 2887263"/>
                <a:gd name="connsiteY38-2558" fmla="*/ 1718839 h 2556892"/>
                <a:gd name="connsiteX39-2559" fmla="*/ 1407355 w 2887263"/>
                <a:gd name="connsiteY39-2560" fmla="*/ 1619082 h 2556892"/>
                <a:gd name="connsiteX40-2561" fmla="*/ 1414711 w 2887263"/>
                <a:gd name="connsiteY40-2562" fmla="*/ 1591040 h 2556892"/>
                <a:gd name="connsiteX41-2563" fmla="*/ 1407355 w 2887263"/>
                <a:gd name="connsiteY41-2564" fmla="*/ 1583225 h 2556892"/>
                <a:gd name="connsiteX42-2565" fmla="*/ 1380692 w 2887263"/>
                <a:gd name="connsiteY42-2566" fmla="*/ 1470596 h 2556892"/>
                <a:gd name="connsiteX43-2567" fmla="*/ 1359086 w 2887263"/>
                <a:gd name="connsiteY43-2568" fmla="*/ 1374516 h 2556892"/>
                <a:gd name="connsiteX44-2569" fmla="*/ 1320470 w 2887263"/>
                <a:gd name="connsiteY44-2570" fmla="*/ 1212698 h 2556892"/>
                <a:gd name="connsiteX45-2571" fmla="*/ 1297484 w 2887263"/>
                <a:gd name="connsiteY45-2572" fmla="*/ 1106964 h 2556892"/>
                <a:gd name="connsiteX46-2573" fmla="*/ 1288750 w 2887263"/>
                <a:gd name="connsiteY46-2574" fmla="*/ 1086737 h 2556892"/>
                <a:gd name="connsiteX47-2575" fmla="*/ 1247836 w 2887263"/>
                <a:gd name="connsiteY47-2576" fmla="*/ 1163969 h 2556892"/>
                <a:gd name="connsiteX48-2577" fmla="*/ 1186694 w 2887263"/>
                <a:gd name="connsiteY48-2578" fmla="*/ 1261887 h 2556892"/>
                <a:gd name="connsiteX49-2579" fmla="*/ 1127391 w 2887263"/>
                <a:gd name="connsiteY49-2580" fmla="*/ 1342336 h 2556892"/>
                <a:gd name="connsiteX50-2581" fmla="*/ 962355 w 2887263"/>
                <a:gd name="connsiteY50-2582" fmla="*/ 1506453 h 2556892"/>
                <a:gd name="connsiteX51-2583" fmla="*/ 851105 w 2887263"/>
                <a:gd name="connsiteY51-2584" fmla="*/ 1587362 h 2556892"/>
                <a:gd name="connsiteX52-2585" fmla="*/ 766059 w 2887263"/>
                <a:gd name="connsiteY52-2586" fmla="*/ 1636091 h 2556892"/>
                <a:gd name="connsiteX53-2587" fmla="*/ 494829 w 2887263"/>
                <a:gd name="connsiteY53-2588" fmla="*/ 1753318 h 2556892"/>
                <a:gd name="connsiteX54-2589" fmla="*/ 387717 w 2887263"/>
                <a:gd name="connsiteY54-2590" fmla="*/ 1777223 h 2556892"/>
                <a:gd name="connsiteX55-2591" fmla="*/ 272789 w 2887263"/>
                <a:gd name="connsiteY55-2592" fmla="*/ 1791474 h 2556892"/>
                <a:gd name="connsiteX56-2593" fmla="*/ 104995 w 2887263"/>
                <a:gd name="connsiteY56-2594" fmla="*/ 1804345 h 2556892"/>
                <a:gd name="connsiteX57-2595" fmla="*/ 82929 w 2887263"/>
                <a:gd name="connsiteY57-2596" fmla="*/ 1787336 h 2556892"/>
                <a:gd name="connsiteX58-2597" fmla="*/ 77872 w 2887263"/>
                <a:gd name="connsiteY58-2598" fmla="*/ 1783199 h 2556892"/>
                <a:gd name="connsiteX59-2599" fmla="*/ 61322 w 2887263"/>
                <a:gd name="connsiteY59-2600" fmla="*/ 1758374 h 2556892"/>
                <a:gd name="connsiteX60-2601" fmla="*/ 15811 w 2887263"/>
                <a:gd name="connsiteY60-2602" fmla="*/ 1637471 h 2556892"/>
                <a:gd name="connsiteX61-2603" fmla="*/ 5237 w 2887263"/>
                <a:gd name="connsiteY61-2604" fmla="*/ 1612646 h 2556892"/>
                <a:gd name="connsiteX62-2605" fmla="*/ 1100 w 2887263"/>
                <a:gd name="connsiteY62-2606" fmla="*/ 1591499 h 2556892"/>
                <a:gd name="connsiteX63-2607" fmla="*/ 48450 w 2887263"/>
                <a:gd name="connsiteY63-2608" fmla="*/ 1572192 h 2556892"/>
                <a:gd name="connsiteX64-2609" fmla="*/ 308187 w 2887263"/>
                <a:gd name="connsiteY64-2610" fmla="*/ 1484387 h 2556892"/>
                <a:gd name="connsiteX65-2611" fmla="*/ 418058 w 2887263"/>
                <a:gd name="connsiteY65-2612" fmla="*/ 1438416 h 2556892"/>
                <a:gd name="connsiteX66-2613" fmla="*/ 576658 w 2887263"/>
                <a:gd name="connsiteY66-2614" fmla="*/ 1349692 h 2556892"/>
                <a:gd name="connsiteX67-2615" fmla="*/ 783528 w 2887263"/>
                <a:gd name="connsiteY67-2616" fmla="*/ 1212698 h 2556892"/>
                <a:gd name="connsiteX68-2617" fmla="*/ 835935 w 2887263"/>
                <a:gd name="connsiteY68-2618" fmla="*/ 1149718 h 2556892"/>
                <a:gd name="connsiteX69-2619" fmla="*/ 1003729 w 2887263"/>
                <a:gd name="connsiteY69-2620" fmla="*/ 829759 h 2556892"/>
                <a:gd name="connsiteX70-2621" fmla="*/ 1145780 w 2887263"/>
                <a:gd name="connsiteY70-2622" fmla="*/ 462450 h 2556892"/>
                <a:gd name="connsiteX71-2623" fmla="*/ 1238182 w 2887263"/>
                <a:gd name="connsiteY71-2624" fmla="*/ 327755 h 2556892"/>
                <a:gd name="connsiteX72-2625" fmla="*/ 1398621 w 2887263"/>
                <a:gd name="connsiteY72-2626" fmla="*/ 243628 h 2556892"/>
                <a:gd name="connsiteX73-2627" fmla="*/ 1538832 w 2887263"/>
                <a:gd name="connsiteY73-2628" fmla="*/ 170074 h 2556892"/>
                <a:gd name="connsiteX74-2629" fmla="*/ 1593998 w 2887263"/>
                <a:gd name="connsiteY74-2630" fmla="*/ 129160 h 2556892"/>
                <a:gd name="connsiteX75-2631" fmla="*/ 1684362 w 2887263"/>
                <a:gd name="connsiteY75-2632" fmla="*/ 35759 h 2556892"/>
                <a:gd name="connsiteX76-2633" fmla="*/ 1778802 w 2887263"/>
                <a:gd name="connsiteY76-2634" fmla="*/ 139274 h 2556892"/>
                <a:gd name="connsiteX77-2635" fmla="*/ 1913038 w 2887263"/>
                <a:gd name="connsiteY77-2636" fmla="*/ 215126 h 2556892"/>
                <a:gd name="connsiteX78-2637" fmla="*/ 1956806 w 2887263"/>
                <a:gd name="connsiteY78-2638" fmla="*/ 233819 h 2556892"/>
                <a:gd name="connsiteX79-2639" fmla="*/ 1967743 w 2887263"/>
                <a:gd name="connsiteY79-2640" fmla="*/ 230756 h 2556892"/>
                <a:gd name="connsiteX80-2641" fmla="*/ 1970387 w 2887263"/>
                <a:gd name="connsiteY80-2642" fmla="*/ 230053 h 2556892"/>
                <a:gd name="connsiteX81-2643" fmla="*/ 2020150 w 2887263"/>
                <a:gd name="connsiteY81-2644" fmla="*/ 186624 h 2556892"/>
                <a:gd name="connsiteX82-2645" fmla="*/ 2083131 w 2887263"/>
                <a:gd name="connsiteY82-2646" fmla="*/ 93762 h 2556892"/>
                <a:gd name="connsiteX83-2647" fmla="*/ 2088041 w 2887263"/>
                <a:gd name="connsiteY83-2648" fmla="*/ 0 h 2556892"/>
                <a:gd name="connsiteX0-2649" fmla="*/ 2502386 w 2887263"/>
                <a:gd name="connsiteY0-2650" fmla="*/ 1100528 h 2556892"/>
                <a:gd name="connsiteX1-2651" fmla="*/ 2493192 w 2887263"/>
                <a:gd name="connsiteY1-2652" fmla="*/ 1180518 h 2556892"/>
                <a:gd name="connsiteX2-2653" fmla="*/ 2465609 w 2887263"/>
                <a:gd name="connsiteY2-2654" fmla="*/ 1293147 h 2556892"/>
                <a:gd name="connsiteX3-2655" fmla="*/ 2453657 w 2887263"/>
                <a:gd name="connsiteY3-2656" fmla="*/ 1314294 h 2556892"/>
                <a:gd name="connsiteX4-2657" fmla="*/ 2454117 w 2887263"/>
                <a:gd name="connsiteY4-2658" fmla="*/ 1317972 h 2556892"/>
                <a:gd name="connsiteX5-2659" fmla="*/ 2453197 w 2887263"/>
                <a:gd name="connsiteY5-2660" fmla="*/ 1334981 h 2556892"/>
                <a:gd name="connsiteX6-2661" fmla="*/ 2487675 w 2887263"/>
                <a:gd name="connsiteY6-2662" fmla="*/ 1298204 h 2556892"/>
                <a:gd name="connsiteX7-2663" fmla="*/ 2519396 w 2887263"/>
                <a:gd name="connsiteY7-2664" fmla="*/ 1266944 h 2556892"/>
                <a:gd name="connsiteX8-2665" fmla="*/ 2527210 w 2887263"/>
                <a:gd name="connsiteY8-2666" fmla="*/ 1243499 h 2556892"/>
                <a:gd name="connsiteX9-2667" fmla="*/ 2506983 w 2887263"/>
                <a:gd name="connsiteY9-2668" fmla="*/ 1129031 h 2556892"/>
                <a:gd name="connsiteX10-2669" fmla="*/ 2502386 w 2887263"/>
                <a:gd name="connsiteY10-2670" fmla="*/ 1100528 h 2556892"/>
                <a:gd name="connsiteX11-2671" fmla="*/ 2088041 w 2887263"/>
                <a:gd name="connsiteY11-2672" fmla="*/ 0 h 2556892"/>
                <a:gd name="connsiteX12-2673" fmla="*/ 2147031 w 2887263"/>
                <a:gd name="connsiteY12-2674" fmla="*/ 92843 h 2556892"/>
                <a:gd name="connsiteX13-2675" fmla="*/ 2146811 w 2887263"/>
                <a:gd name="connsiteY13-2676" fmla="*/ 95772 h 2556892"/>
                <a:gd name="connsiteX14-2677" fmla="*/ 2343326 w 2887263"/>
                <a:gd name="connsiteY14-2678" fmla="*/ 146169 h 2556892"/>
                <a:gd name="connsiteX15-2679" fmla="*/ 2510201 w 2887263"/>
                <a:gd name="connsiteY15-2680" fmla="*/ 214666 h 2556892"/>
                <a:gd name="connsiteX16-2681" fmla="*/ 2626968 w 2887263"/>
                <a:gd name="connsiteY16-2682" fmla="*/ 296494 h 2556892"/>
                <a:gd name="connsiteX17-2683" fmla="*/ 2693166 w 2887263"/>
                <a:gd name="connsiteY17-2684" fmla="*/ 382460 h 2556892"/>
                <a:gd name="connsiteX18-2685" fmla="*/ 2731322 w 2887263"/>
                <a:gd name="connsiteY18-2686" fmla="*/ 459692 h 2556892"/>
                <a:gd name="connsiteX19-2687" fmla="*/ 2762123 w 2887263"/>
                <a:gd name="connsiteY19-2688" fmla="*/ 561747 h 2556892"/>
                <a:gd name="connsiteX20-2689" fmla="*/ 2785108 w 2887263"/>
                <a:gd name="connsiteY20-2690" fmla="*/ 666102 h 2556892"/>
                <a:gd name="connsiteX21-2691" fmla="*/ 2804876 w 2887263"/>
                <a:gd name="connsiteY21-2692" fmla="*/ 779650 h 2556892"/>
                <a:gd name="connsiteX22-2693" fmla="*/ 2823264 w 2887263"/>
                <a:gd name="connsiteY22-2694" fmla="*/ 882626 h 2556892"/>
                <a:gd name="connsiteX23-2695" fmla="*/ 2830160 w 2887263"/>
                <a:gd name="connsiteY23-2696" fmla="*/ 938251 h 2556892"/>
                <a:gd name="connsiteX24-2697" fmla="*/ 2853145 w 2887263"/>
                <a:gd name="connsiteY24-2698" fmla="*/ 1122135 h 2556892"/>
                <a:gd name="connsiteX25-2699" fmla="*/ 2870614 w 2887263"/>
                <a:gd name="connsiteY25-2700" fmla="*/ 1265565 h 2556892"/>
                <a:gd name="connsiteX26-2701" fmla="*/ 2880728 w 2887263"/>
                <a:gd name="connsiteY26-2702" fmla="*/ 1355208 h 2556892"/>
                <a:gd name="connsiteX27-2703" fmla="*/ 2887164 w 2887263"/>
                <a:gd name="connsiteY27-2704" fmla="*/ 1424625 h 2556892"/>
                <a:gd name="connsiteX28-2705" fmla="*/ 2873373 w 2887263"/>
                <a:gd name="connsiteY28-2706" fmla="*/ 1444852 h 2556892"/>
                <a:gd name="connsiteX29-2707" fmla="*/ 2661446 w 2887263"/>
                <a:gd name="connsiteY29-2708" fmla="*/ 1543690 h 2556892"/>
                <a:gd name="connsiteX30-2709" fmla="*/ 2448600 w 2887263"/>
                <a:gd name="connsiteY30-2710" fmla="*/ 1641608 h 2556892"/>
                <a:gd name="connsiteX31-2711" fmla="*/ 2447681 w 2887263"/>
                <a:gd name="connsiteY31-2712" fmla="*/ 1783659 h 2556892"/>
                <a:gd name="connsiteX32-2713" fmla="*/ 2452278 w 2887263"/>
                <a:gd name="connsiteY32-2714" fmla="*/ 2127522 h 2556892"/>
                <a:gd name="connsiteX33-2715" fmla="*/ 2458714 w 2887263"/>
                <a:gd name="connsiteY33-2716" fmla="*/ 2556892 h 2556892"/>
                <a:gd name="connsiteX34-2717" fmla="*/ 1263006 w 2887263"/>
                <a:gd name="connsiteY34-2718" fmla="*/ 2556892 h 2556892"/>
                <a:gd name="connsiteX35-2719" fmla="*/ 1282774 w 2887263"/>
                <a:gd name="connsiteY35-2720" fmla="*/ 2299914 h 2556892"/>
                <a:gd name="connsiteX36-2721" fmla="*/ 1307598 w 2887263"/>
                <a:gd name="connsiteY36-2722" fmla="*/ 2083390 h 2556892"/>
                <a:gd name="connsiteX37-2723" fmla="*/ 1331503 w 2887263"/>
                <a:gd name="connsiteY37-2724" fmla="*/ 1927088 h 2556892"/>
                <a:gd name="connsiteX38-2725" fmla="*/ 1373796 w 2887263"/>
                <a:gd name="connsiteY38-2726" fmla="*/ 1718839 h 2556892"/>
                <a:gd name="connsiteX39-2727" fmla="*/ 1407355 w 2887263"/>
                <a:gd name="connsiteY39-2728" fmla="*/ 1619082 h 2556892"/>
                <a:gd name="connsiteX40-2729" fmla="*/ 1414711 w 2887263"/>
                <a:gd name="connsiteY40-2730" fmla="*/ 1591040 h 2556892"/>
                <a:gd name="connsiteX41-2731" fmla="*/ 1407355 w 2887263"/>
                <a:gd name="connsiteY41-2732" fmla="*/ 1583225 h 2556892"/>
                <a:gd name="connsiteX42-2733" fmla="*/ 1380692 w 2887263"/>
                <a:gd name="connsiteY42-2734" fmla="*/ 1470596 h 2556892"/>
                <a:gd name="connsiteX43-2735" fmla="*/ 1359086 w 2887263"/>
                <a:gd name="connsiteY43-2736" fmla="*/ 1374516 h 2556892"/>
                <a:gd name="connsiteX44-2737" fmla="*/ 1320470 w 2887263"/>
                <a:gd name="connsiteY44-2738" fmla="*/ 1212698 h 2556892"/>
                <a:gd name="connsiteX45-2739" fmla="*/ 1297484 w 2887263"/>
                <a:gd name="connsiteY45-2740" fmla="*/ 1106964 h 2556892"/>
                <a:gd name="connsiteX46-2741" fmla="*/ 1288750 w 2887263"/>
                <a:gd name="connsiteY46-2742" fmla="*/ 1086737 h 2556892"/>
                <a:gd name="connsiteX47-2743" fmla="*/ 1186694 w 2887263"/>
                <a:gd name="connsiteY47-2744" fmla="*/ 1261887 h 2556892"/>
                <a:gd name="connsiteX48-2745" fmla="*/ 1127391 w 2887263"/>
                <a:gd name="connsiteY48-2746" fmla="*/ 1342336 h 2556892"/>
                <a:gd name="connsiteX49-2747" fmla="*/ 962355 w 2887263"/>
                <a:gd name="connsiteY49-2748" fmla="*/ 1506453 h 2556892"/>
                <a:gd name="connsiteX50-2749" fmla="*/ 851105 w 2887263"/>
                <a:gd name="connsiteY50-2750" fmla="*/ 1587362 h 2556892"/>
                <a:gd name="connsiteX51-2751" fmla="*/ 766059 w 2887263"/>
                <a:gd name="connsiteY51-2752" fmla="*/ 1636091 h 2556892"/>
                <a:gd name="connsiteX52-2753" fmla="*/ 494829 w 2887263"/>
                <a:gd name="connsiteY52-2754" fmla="*/ 1753318 h 2556892"/>
                <a:gd name="connsiteX53-2755" fmla="*/ 387717 w 2887263"/>
                <a:gd name="connsiteY53-2756" fmla="*/ 1777223 h 2556892"/>
                <a:gd name="connsiteX54-2757" fmla="*/ 272789 w 2887263"/>
                <a:gd name="connsiteY54-2758" fmla="*/ 1791474 h 2556892"/>
                <a:gd name="connsiteX55-2759" fmla="*/ 104995 w 2887263"/>
                <a:gd name="connsiteY55-2760" fmla="*/ 1804345 h 2556892"/>
                <a:gd name="connsiteX56-2761" fmla="*/ 82929 w 2887263"/>
                <a:gd name="connsiteY56-2762" fmla="*/ 1787336 h 2556892"/>
                <a:gd name="connsiteX57-2763" fmla="*/ 77872 w 2887263"/>
                <a:gd name="connsiteY57-2764" fmla="*/ 1783199 h 2556892"/>
                <a:gd name="connsiteX58-2765" fmla="*/ 61322 w 2887263"/>
                <a:gd name="connsiteY58-2766" fmla="*/ 1758374 h 2556892"/>
                <a:gd name="connsiteX59-2767" fmla="*/ 15811 w 2887263"/>
                <a:gd name="connsiteY59-2768" fmla="*/ 1637471 h 2556892"/>
                <a:gd name="connsiteX60-2769" fmla="*/ 5237 w 2887263"/>
                <a:gd name="connsiteY60-2770" fmla="*/ 1612646 h 2556892"/>
                <a:gd name="connsiteX61-2771" fmla="*/ 1100 w 2887263"/>
                <a:gd name="connsiteY61-2772" fmla="*/ 1591499 h 2556892"/>
                <a:gd name="connsiteX62-2773" fmla="*/ 48450 w 2887263"/>
                <a:gd name="connsiteY62-2774" fmla="*/ 1572192 h 2556892"/>
                <a:gd name="connsiteX63-2775" fmla="*/ 308187 w 2887263"/>
                <a:gd name="connsiteY63-2776" fmla="*/ 1484387 h 2556892"/>
                <a:gd name="connsiteX64-2777" fmla="*/ 418058 w 2887263"/>
                <a:gd name="connsiteY64-2778" fmla="*/ 1438416 h 2556892"/>
                <a:gd name="connsiteX65-2779" fmla="*/ 576658 w 2887263"/>
                <a:gd name="connsiteY65-2780" fmla="*/ 1349692 h 2556892"/>
                <a:gd name="connsiteX66-2781" fmla="*/ 783528 w 2887263"/>
                <a:gd name="connsiteY66-2782" fmla="*/ 1212698 h 2556892"/>
                <a:gd name="connsiteX67-2783" fmla="*/ 835935 w 2887263"/>
                <a:gd name="connsiteY67-2784" fmla="*/ 1149718 h 2556892"/>
                <a:gd name="connsiteX68-2785" fmla="*/ 1003729 w 2887263"/>
                <a:gd name="connsiteY68-2786" fmla="*/ 829759 h 2556892"/>
                <a:gd name="connsiteX69-2787" fmla="*/ 1145780 w 2887263"/>
                <a:gd name="connsiteY69-2788" fmla="*/ 462450 h 2556892"/>
                <a:gd name="connsiteX70-2789" fmla="*/ 1238182 w 2887263"/>
                <a:gd name="connsiteY70-2790" fmla="*/ 327755 h 2556892"/>
                <a:gd name="connsiteX71-2791" fmla="*/ 1398621 w 2887263"/>
                <a:gd name="connsiteY71-2792" fmla="*/ 243628 h 2556892"/>
                <a:gd name="connsiteX72-2793" fmla="*/ 1538832 w 2887263"/>
                <a:gd name="connsiteY72-2794" fmla="*/ 170074 h 2556892"/>
                <a:gd name="connsiteX73-2795" fmla="*/ 1593998 w 2887263"/>
                <a:gd name="connsiteY73-2796" fmla="*/ 129160 h 2556892"/>
                <a:gd name="connsiteX74-2797" fmla="*/ 1684362 w 2887263"/>
                <a:gd name="connsiteY74-2798" fmla="*/ 35759 h 2556892"/>
                <a:gd name="connsiteX75-2799" fmla="*/ 1778802 w 2887263"/>
                <a:gd name="connsiteY75-2800" fmla="*/ 139274 h 2556892"/>
                <a:gd name="connsiteX76-2801" fmla="*/ 1913038 w 2887263"/>
                <a:gd name="connsiteY76-2802" fmla="*/ 215126 h 2556892"/>
                <a:gd name="connsiteX77-2803" fmla="*/ 1956806 w 2887263"/>
                <a:gd name="connsiteY77-2804" fmla="*/ 233819 h 2556892"/>
                <a:gd name="connsiteX78-2805" fmla="*/ 1967743 w 2887263"/>
                <a:gd name="connsiteY78-2806" fmla="*/ 230756 h 2556892"/>
                <a:gd name="connsiteX79-2807" fmla="*/ 1970387 w 2887263"/>
                <a:gd name="connsiteY79-2808" fmla="*/ 230053 h 2556892"/>
                <a:gd name="connsiteX80-2809" fmla="*/ 2020150 w 2887263"/>
                <a:gd name="connsiteY80-2810" fmla="*/ 186624 h 2556892"/>
                <a:gd name="connsiteX81-2811" fmla="*/ 2083131 w 2887263"/>
                <a:gd name="connsiteY81-2812" fmla="*/ 93762 h 2556892"/>
                <a:gd name="connsiteX82-2813" fmla="*/ 2088041 w 2887263"/>
                <a:gd name="connsiteY82-2814" fmla="*/ 0 h 2556892"/>
                <a:gd name="connsiteX0-2815" fmla="*/ 2502386 w 2887263"/>
                <a:gd name="connsiteY0-2816" fmla="*/ 1100528 h 2556892"/>
                <a:gd name="connsiteX1-2817" fmla="*/ 2493192 w 2887263"/>
                <a:gd name="connsiteY1-2818" fmla="*/ 1180518 h 2556892"/>
                <a:gd name="connsiteX2-2819" fmla="*/ 2465609 w 2887263"/>
                <a:gd name="connsiteY2-2820" fmla="*/ 1293147 h 2556892"/>
                <a:gd name="connsiteX3-2821" fmla="*/ 2453657 w 2887263"/>
                <a:gd name="connsiteY3-2822" fmla="*/ 1314294 h 2556892"/>
                <a:gd name="connsiteX4-2823" fmla="*/ 2454117 w 2887263"/>
                <a:gd name="connsiteY4-2824" fmla="*/ 1317972 h 2556892"/>
                <a:gd name="connsiteX5-2825" fmla="*/ 2453197 w 2887263"/>
                <a:gd name="connsiteY5-2826" fmla="*/ 1334981 h 2556892"/>
                <a:gd name="connsiteX6-2827" fmla="*/ 2487675 w 2887263"/>
                <a:gd name="connsiteY6-2828" fmla="*/ 1298204 h 2556892"/>
                <a:gd name="connsiteX7-2829" fmla="*/ 2519396 w 2887263"/>
                <a:gd name="connsiteY7-2830" fmla="*/ 1266944 h 2556892"/>
                <a:gd name="connsiteX8-2831" fmla="*/ 2527210 w 2887263"/>
                <a:gd name="connsiteY8-2832" fmla="*/ 1243499 h 2556892"/>
                <a:gd name="connsiteX9-2833" fmla="*/ 2506983 w 2887263"/>
                <a:gd name="connsiteY9-2834" fmla="*/ 1129031 h 2556892"/>
                <a:gd name="connsiteX10-2835" fmla="*/ 2502386 w 2887263"/>
                <a:gd name="connsiteY10-2836" fmla="*/ 1100528 h 2556892"/>
                <a:gd name="connsiteX11-2837" fmla="*/ 2088041 w 2887263"/>
                <a:gd name="connsiteY11-2838" fmla="*/ 0 h 2556892"/>
                <a:gd name="connsiteX12-2839" fmla="*/ 2147031 w 2887263"/>
                <a:gd name="connsiteY12-2840" fmla="*/ 92843 h 2556892"/>
                <a:gd name="connsiteX13-2841" fmla="*/ 2146811 w 2887263"/>
                <a:gd name="connsiteY13-2842" fmla="*/ 95772 h 2556892"/>
                <a:gd name="connsiteX14-2843" fmla="*/ 2343326 w 2887263"/>
                <a:gd name="connsiteY14-2844" fmla="*/ 146169 h 2556892"/>
                <a:gd name="connsiteX15-2845" fmla="*/ 2510201 w 2887263"/>
                <a:gd name="connsiteY15-2846" fmla="*/ 214666 h 2556892"/>
                <a:gd name="connsiteX16-2847" fmla="*/ 2626968 w 2887263"/>
                <a:gd name="connsiteY16-2848" fmla="*/ 296494 h 2556892"/>
                <a:gd name="connsiteX17-2849" fmla="*/ 2693166 w 2887263"/>
                <a:gd name="connsiteY17-2850" fmla="*/ 382460 h 2556892"/>
                <a:gd name="connsiteX18-2851" fmla="*/ 2731322 w 2887263"/>
                <a:gd name="connsiteY18-2852" fmla="*/ 459692 h 2556892"/>
                <a:gd name="connsiteX19-2853" fmla="*/ 2762123 w 2887263"/>
                <a:gd name="connsiteY19-2854" fmla="*/ 561747 h 2556892"/>
                <a:gd name="connsiteX20-2855" fmla="*/ 2785108 w 2887263"/>
                <a:gd name="connsiteY20-2856" fmla="*/ 666102 h 2556892"/>
                <a:gd name="connsiteX21-2857" fmla="*/ 2804876 w 2887263"/>
                <a:gd name="connsiteY21-2858" fmla="*/ 779650 h 2556892"/>
                <a:gd name="connsiteX22-2859" fmla="*/ 2823264 w 2887263"/>
                <a:gd name="connsiteY22-2860" fmla="*/ 882626 h 2556892"/>
                <a:gd name="connsiteX23-2861" fmla="*/ 2830160 w 2887263"/>
                <a:gd name="connsiteY23-2862" fmla="*/ 938251 h 2556892"/>
                <a:gd name="connsiteX24-2863" fmla="*/ 2853145 w 2887263"/>
                <a:gd name="connsiteY24-2864" fmla="*/ 1122135 h 2556892"/>
                <a:gd name="connsiteX25-2865" fmla="*/ 2870614 w 2887263"/>
                <a:gd name="connsiteY25-2866" fmla="*/ 1265565 h 2556892"/>
                <a:gd name="connsiteX26-2867" fmla="*/ 2880728 w 2887263"/>
                <a:gd name="connsiteY26-2868" fmla="*/ 1355208 h 2556892"/>
                <a:gd name="connsiteX27-2869" fmla="*/ 2887164 w 2887263"/>
                <a:gd name="connsiteY27-2870" fmla="*/ 1424625 h 2556892"/>
                <a:gd name="connsiteX28-2871" fmla="*/ 2873373 w 2887263"/>
                <a:gd name="connsiteY28-2872" fmla="*/ 1444852 h 2556892"/>
                <a:gd name="connsiteX29-2873" fmla="*/ 2661446 w 2887263"/>
                <a:gd name="connsiteY29-2874" fmla="*/ 1543690 h 2556892"/>
                <a:gd name="connsiteX30-2875" fmla="*/ 2448600 w 2887263"/>
                <a:gd name="connsiteY30-2876" fmla="*/ 1641608 h 2556892"/>
                <a:gd name="connsiteX31-2877" fmla="*/ 2447681 w 2887263"/>
                <a:gd name="connsiteY31-2878" fmla="*/ 1783659 h 2556892"/>
                <a:gd name="connsiteX32-2879" fmla="*/ 2452278 w 2887263"/>
                <a:gd name="connsiteY32-2880" fmla="*/ 2127522 h 2556892"/>
                <a:gd name="connsiteX33-2881" fmla="*/ 2458714 w 2887263"/>
                <a:gd name="connsiteY33-2882" fmla="*/ 2556892 h 2556892"/>
                <a:gd name="connsiteX34-2883" fmla="*/ 1263006 w 2887263"/>
                <a:gd name="connsiteY34-2884" fmla="*/ 2556892 h 2556892"/>
                <a:gd name="connsiteX35-2885" fmla="*/ 1282774 w 2887263"/>
                <a:gd name="connsiteY35-2886" fmla="*/ 2299914 h 2556892"/>
                <a:gd name="connsiteX36-2887" fmla="*/ 1307598 w 2887263"/>
                <a:gd name="connsiteY36-2888" fmla="*/ 2083390 h 2556892"/>
                <a:gd name="connsiteX37-2889" fmla="*/ 1331503 w 2887263"/>
                <a:gd name="connsiteY37-2890" fmla="*/ 1927088 h 2556892"/>
                <a:gd name="connsiteX38-2891" fmla="*/ 1373796 w 2887263"/>
                <a:gd name="connsiteY38-2892" fmla="*/ 1718839 h 2556892"/>
                <a:gd name="connsiteX39-2893" fmla="*/ 1407355 w 2887263"/>
                <a:gd name="connsiteY39-2894" fmla="*/ 1619082 h 2556892"/>
                <a:gd name="connsiteX40-2895" fmla="*/ 1414711 w 2887263"/>
                <a:gd name="connsiteY40-2896" fmla="*/ 1591040 h 2556892"/>
                <a:gd name="connsiteX41-2897" fmla="*/ 1407355 w 2887263"/>
                <a:gd name="connsiteY41-2898" fmla="*/ 1583225 h 2556892"/>
                <a:gd name="connsiteX42-2899" fmla="*/ 1380692 w 2887263"/>
                <a:gd name="connsiteY42-2900" fmla="*/ 1470596 h 2556892"/>
                <a:gd name="connsiteX43-2901" fmla="*/ 1359086 w 2887263"/>
                <a:gd name="connsiteY43-2902" fmla="*/ 1374516 h 2556892"/>
                <a:gd name="connsiteX44-2903" fmla="*/ 1320470 w 2887263"/>
                <a:gd name="connsiteY44-2904" fmla="*/ 1212698 h 2556892"/>
                <a:gd name="connsiteX45-2905" fmla="*/ 1297484 w 2887263"/>
                <a:gd name="connsiteY45-2906" fmla="*/ 1106964 h 2556892"/>
                <a:gd name="connsiteX46-2907" fmla="*/ 1288750 w 2887263"/>
                <a:gd name="connsiteY46-2908" fmla="*/ 1086737 h 2556892"/>
                <a:gd name="connsiteX47-2909" fmla="*/ 1127391 w 2887263"/>
                <a:gd name="connsiteY47-2910" fmla="*/ 1342336 h 2556892"/>
                <a:gd name="connsiteX48-2911" fmla="*/ 962355 w 2887263"/>
                <a:gd name="connsiteY48-2912" fmla="*/ 1506453 h 2556892"/>
                <a:gd name="connsiteX49-2913" fmla="*/ 851105 w 2887263"/>
                <a:gd name="connsiteY49-2914" fmla="*/ 1587362 h 2556892"/>
                <a:gd name="connsiteX50-2915" fmla="*/ 766059 w 2887263"/>
                <a:gd name="connsiteY50-2916" fmla="*/ 1636091 h 2556892"/>
                <a:gd name="connsiteX51-2917" fmla="*/ 494829 w 2887263"/>
                <a:gd name="connsiteY51-2918" fmla="*/ 1753318 h 2556892"/>
                <a:gd name="connsiteX52-2919" fmla="*/ 387717 w 2887263"/>
                <a:gd name="connsiteY52-2920" fmla="*/ 1777223 h 2556892"/>
                <a:gd name="connsiteX53-2921" fmla="*/ 272789 w 2887263"/>
                <a:gd name="connsiteY53-2922" fmla="*/ 1791474 h 2556892"/>
                <a:gd name="connsiteX54-2923" fmla="*/ 104995 w 2887263"/>
                <a:gd name="connsiteY54-2924" fmla="*/ 1804345 h 2556892"/>
                <a:gd name="connsiteX55-2925" fmla="*/ 82929 w 2887263"/>
                <a:gd name="connsiteY55-2926" fmla="*/ 1787336 h 2556892"/>
                <a:gd name="connsiteX56-2927" fmla="*/ 77872 w 2887263"/>
                <a:gd name="connsiteY56-2928" fmla="*/ 1783199 h 2556892"/>
                <a:gd name="connsiteX57-2929" fmla="*/ 61322 w 2887263"/>
                <a:gd name="connsiteY57-2930" fmla="*/ 1758374 h 2556892"/>
                <a:gd name="connsiteX58-2931" fmla="*/ 15811 w 2887263"/>
                <a:gd name="connsiteY58-2932" fmla="*/ 1637471 h 2556892"/>
                <a:gd name="connsiteX59-2933" fmla="*/ 5237 w 2887263"/>
                <a:gd name="connsiteY59-2934" fmla="*/ 1612646 h 2556892"/>
                <a:gd name="connsiteX60-2935" fmla="*/ 1100 w 2887263"/>
                <a:gd name="connsiteY60-2936" fmla="*/ 1591499 h 2556892"/>
                <a:gd name="connsiteX61-2937" fmla="*/ 48450 w 2887263"/>
                <a:gd name="connsiteY61-2938" fmla="*/ 1572192 h 2556892"/>
                <a:gd name="connsiteX62-2939" fmla="*/ 308187 w 2887263"/>
                <a:gd name="connsiteY62-2940" fmla="*/ 1484387 h 2556892"/>
                <a:gd name="connsiteX63-2941" fmla="*/ 418058 w 2887263"/>
                <a:gd name="connsiteY63-2942" fmla="*/ 1438416 h 2556892"/>
                <a:gd name="connsiteX64-2943" fmla="*/ 576658 w 2887263"/>
                <a:gd name="connsiteY64-2944" fmla="*/ 1349692 h 2556892"/>
                <a:gd name="connsiteX65-2945" fmla="*/ 783528 w 2887263"/>
                <a:gd name="connsiteY65-2946" fmla="*/ 1212698 h 2556892"/>
                <a:gd name="connsiteX66-2947" fmla="*/ 835935 w 2887263"/>
                <a:gd name="connsiteY66-2948" fmla="*/ 1149718 h 2556892"/>
                <a:gd name="connsiteX67-2949" fmla="*/ 1003729 w 2887263"/>
                <a:gd name="connsiteY67-2950" fmla="*/ 829759 h 2556892"/>
                <a:gd name="connsiteX68-2951" fmla="*/ 1145780 w 2887263"/>
                <a:gd name="connsiteY68-2952" fmla="*/ 462450 h 2556892"/>
                <a:gd name="connsiteX69-2953" fmla="*/ 1238182 w 2887263"/>
                <a:gd name="connsiteY69-2954" fmla="*/ 327755 h 2556892"/>
                <a:gd name="connsiteX70-2955" fmla="*/ 1398621 w 2887263"/>
                <a:gd name="connsiteY70-2956" fmla="*/ 243628 h 2556892"/>
                <a:gd name="connsiteX71-2957" fmla="*/ 1538832 w 2887263"/>
                <a:gd name="connsiteY71-2958" fmla="*/ 170074 h 2556892"/>
                <a:gd name="connsiteX72-2959" fmla="*/ 1593998 w 2887263"/>
                <a:gd name="connsiteY72-2960" fmla="*/ 129160 h 2556892"/>
                <a:gd name="connsiteX73-2961" fmla="*/ 1684362 w 2887263"/>
                <a:gd name="connsiteY73-2962" fmla="*/ 35759 h 2556892"/>
                <a:gd name="connsiteX74-2963" fmla="*/ 1778802 w 2887263"/>
                <a:gd name="connsiteY74-2964" fmla="*/ 139274 h 2556892"/>
                <a:gd name="connsiteX75-2965" fmla="*/ 1913038 w 2887263"/>
                <a:gd name="connsiteY75-2966" fmla="*/ 215126 h 2556892"/>
                <a:gd name="connsiteX76-2967" fmla="*/ 1956806 w 2887263"/>
                <a:gd name="connsiteY76-2968" fmla="*/ 233819 h 2556892"/>
                <a:gd name="connsiteX77-2969" fmla="*/ 1967743 w 2887263"/>
                <a:gd name="connsiteY77-2970" fmla="*/ 230756 h 2556892"/>
                <a:gd name="connsiteX78-2971" fmla="*/ 1970387 w 2887263"/>
                <a:gd name="connsiteY78-2972" fmla="*/ 230053 h 2556892"/>
                <a:gd name="connsiteX79-2973" fmla="*/ 2020150 w 2887263"/>
                <a:gd name="connsiteY79-2974" fmla="*/ 186624 h 2556892"/>
                <a:gd name="connsiteX80-2975" fmla="*/ 2083131 w 2887263"/>
                <a:gd name="connsiteY80-2976" fmla="*/ 93762 h 2556892"/>
                <a:gd name="connsiteX81-2977" fmla="*/ 2088041 w 2887263"/>
                <a:gd name="connsiteY81-2978" fmla="*/ 0 h 2556892"/>
                <a:gd name="connsiteX0-2979" fmla="*/ 2502386 w 2887263"/>
                <a:gd name="connsiteY0-2980" fmla="*/ 1100528 h 2556892"/>
                <a:gd name="connsiteX1-2981" fmla="*/ 2493192 w 2887263"/>
                <a:gd name="connsiteY1-2982" fmla="*/ 1180518 h 2556892"/>
                <a:gd name="connsiteX2-2983" fmla="*/ 2465609 w 2887263"/>
                <a:gd name="connsiteY2-2984" fmla="*/ 1293147 h 2556892"/>
                <a:gd name="connsiteX3-2985" fmla="*/ 2453657 w 2887263"/>
                <a:gd name="connsiteY3-2986" fmla="*/ 1314294 h 2556892"/>
                <a:gd name="connsiteX4-2987" fmla="*/ 2454117 w 2887263"/>
                <a:gd name="connsiteY4-2988" fmla="*/ 1317972 h 2556892"/>
                <a:gd name="connsiteX5-2989" fmla="*/ 2453197 w 2887263"/>
                <a:gd name="connsiteY5-2990" fmla="*/ 1334981 h 2556892"/>
                <a:gd name="connsiteX6-2991" fmla="*/ 2487675 w 2887263"/>
                <a:gd name="connsiteY6-2992" fmla="*/ 1298204 h 2556892"/>
                <a:gd name="connsiteX7-2993" fmla="*/ 2519396 w 2887263"/>
                <a:gd name="connsiteY7-2994" fmla="*/ 1266944 h 2556892"/>
                <a:gd name="connsiteX8-2995" fmla="*/ 2527210 w 2887263"/>
                <a:gd name="connsiteY8-2996" fmla="*/ 1243499 h 2556892"/>
                <a:gd name="connsiteX9-2997" fmla="*/ 2506983 w 2887263"/>
                <a:gd name="connsiteY9-2998" fmla="*/ 1129031 h 2556892"/>
                <a:gd name="connsiteX10-2999" fmla="*/ 2502386 w 2887263"/>
                <a:gd name="connsiteY10-3000" fmla="*/ 1100528 h 2556892"/>
                <a:gd name="connsiteX11-3001" fmla="*/ 2088041 w 2887263"/>
                <a:gd name="connsiteY11-3002" fmla="*/ 0 h 2556892"/>
                <a:gd name="connsiteX12-3003" fmla="*/ 2147031 w 2887263"/>
                <a:gd name="connsiteY12-3004" fmla="*/ 92843 h 2556892"/>
                <a:gd name="connsiteX13-3005" fmla="*/ 2146811 w 2887263"/>
                <a:gd name="connsiteY13-3006" fmla="*/ 95772 h 2556892"/>
                <a:gd name="connsiteX14-3007" fmla="*/ 2343326 w 2887263"/>
                <a:gd name="connsiteY14-3008" fmla="*/ 146169 h 2556892"/>
                <a:gd name="connsiteX15-3009" fmla="*/ 2510201 w 2887263"/>
                <a:gd name="connsiteY15-3010" fmla="*/ 214666 h 2556892"/>
                <a:gd name="connsiteX16-3011" fmla="*/ 2626968 w 2887263"/>
                <a:gd name="connsiteY16-3012" fmla="*/ 296494 h 2556892"/>
                <a:gd name="connsiteX17-3013" fmla="*/ 2693166 w 2887263"/>
                <a:gd name="connsiteY17-3014" fmla="*/ 382460 h 2556892"/>
                <a:gd name="connsiteX18-3015" fmla="*/ 2731322 w 2887263"/>
                <a:gd name="connsiteY18-3016" fmla="*/ 459692 h 2556892"/>
                <a:gd name="connsiteX19-3017" fmla="*/ 2762123 w 2887263"/>
                <a:gd name="connsiteY19-3018" fmla="*/ 561747 h 2556892"/>
                <a:gd name="connsiteX20-3019" fmla="*/ 2785108 w 2887263"/>
                <a:gd name="connsiteY20-3020" fmla="*/ 666102 h 2556892"/>
                <a:gd name="connsiteX21-3021" fmla="*/ 2804876 w 2887263"/>
                <a:gd name="connsiteY21-3022" fmla="*/ 779650 h 2556892"/>
                <a:gd name="connsiteX22-3023" fmla="*/ 2823264 w 2887263"/>
                <a:gd name="connsiteY22-3024" fmla="*/ 882626 h 2556892"/>
                <a:gd name="connsiteX23-3025" fmla="*/ 2830160 w 2887263"/>
                <a:gd name="connsiteY23-3026" fmla="*/ 938251 h 2556892"/>
                <a:gd name="connsiteX24-3027" fmla="*/ 2853145 w 2887263"/>
                <a:gd name="connsiteY24-3028" fmla="*/ 1122135 h 2556892"/>
                <a:gd name="connsiteX25-3029" fmla="*/ 2870614 w 2887263"/>
                <a:gd name="connsiteY25-3030" fmla="*/ 1265565 h 2556892"/>
                <a:gd name="connsiteX26-3031" fmla="*/ 2880728 w 2887263"/>
                <a:gd name="connsiteY26-3032" fmla="*/ 1355208 h 2556892"/>
                <a:gd name="connsiteX27-3033" fmla="*/ 2887164 w 2887263"/>
                <a:gd name="connsiteY27-3034" fmla="*/ 1424625 h 2556892"/>
                <a:gd name="connsiteX28-3035" fmla="*/ 2873373 w 2887263"/>
                <a:gd name="connsiteY28-3036" fmla="*/ 1444852 h 2556892"/>
                <a:gd name="connsiteX29-3037" fmla="*/ 2661446 w 2887263"/>
                <a:gd name="connsiteY29-3038" fmla="*/ 1543690 h 2556892"/>
                <a:gd name="connsiteX30-3039" fmla="*/ 2448600 w 2887263"/>
                <a:gd name="connsiteY30-3040" fmla="*/ 1641608 h 2556892"/>
                <a:gd name="connsiteX31-3041" fmla="*/ 2447681 w 2887263"/>
                <a:gd name="connsiteY31-3042" fmla="*/ 1783659 h 2556892"/>
                <a:gd name="connsiteX32-3043" fmla="*/ 2452278 w 2887263"/>
                <a:gd name="connsiteY32-3044" fmla="*/ 2127522 h 2556892"/>
                <a:gd name="connsiteX33-3045" fmla="*/ 2458714 w 2887263"/>
                <a:gd name="connsiteY33-3046" fmla="*/ 2556892 h 2556892"/>
                <a:gd name="connsiteX34-3047" fmla="*/ 1263006 w 2887263"/>
                <a:gd name="connsiteY34-3048" fmla="*/ 2556892 h 2556892"/>
                <a:gd name="connsiteX35-3049" fmla="*/ 1282774 w 2887263"/>
                <a:gd name="connsiteY35-3050" fmla="*/ 2299914 h 2556892"/>
                <a:gd name="connsiteX36-3051" fmla="*/ 1307598 w 2887263"/>
                <a:gd name="connsiteY36-3052" fmla="*/ 2083390 h 2556892"/>
                <a:gd name="connsiteX37-3053" fmla="*/ 1331503 w 2887263"/>
                <a:gd name="connsiteY37-3054" fmla="*/ 1927088 h 2556892"/>
                <a:gd name="connsiteX38-3055" fmla="*/ 1373796 w 2887263"/>
                <a:gd name="connsiteY38-3056" fmla="*/ 1718839 h 2556892"/>
                <a:gd name="connsiteX39-3057" fmla="*/ 1407355 w 2887263"/>
                <a:gd name="connsiteY39-3058" fmla="*/ 1619082 h 2556892"/>
                <a:gd name="connsiteX40-3059" fmla="*/ 1414711 w 2887263"/>
                <a:gd name="connsiteY40-3060" fmla="*/ 1591040 h 2556892"/>
                <a:gd name="connsiteX41-3061" fmla="*/ 1407355 w 2887263"/>
                <a:gd name="connsiteY41-3062" fmla="*/ 1583225 h 2556892"/>
                <a:gd name="connsiteX42-3063" fmla="*/ 1380692 w 2887263"/>
                <a:gd name="connsiteY42-3064" fmla="*/ 1470596 h 2556892"/>
                <a:gd name="connsiteX43-3065" fmla="*/ 1359086 w 2887263"/>
                <a:gd name="connsiteY43-3066" fmla="*/ 1374516 h 2556892"/>
                <a:gd name="connsiteX44-3067" fmla="*/ 1320470 w 2887263"/>
                <a:gd name="connsiteY44-3068" fmla="*/ 1212698 h 2556892"/>
                <a:gd name="connsiteX45-3069" fmla="*/ 1297484 w 2887263"/>
                <a:gd name="connsiteY45-3070" fmla="*/ 1106964 h 2556892"/>
                <a:gd name="connsiteX46-3071" fmla="*/ 1288750 w 2887263"/>
                <a:gd name="connsiteY46-3072" fmla="*/ 1086737 h 2556892"/>
                <a:gd name="connsiteX47-3073" fmla="*/ 1127391 w 2887263"/>
                <a:gd name="connsiteY47-3074" fmla="*/ 1342336 h 2556892"/>
                <a:gd name="connsiteX48-3075" fmla="*/ 962355 w 2887263"/>
                <a:gd name="connsiteY48-3076" fmla="*/ 1506453 h 2556892"/>
                <a:gd name="connsiteX49-3077" fmla="*/ 766059 w 2887263"/>
                <a:gd name="connsiteY49-3078" fmla="*/ 1636091 h 2556892"/>
                <a:gd name="connsiteX50-3079" fmla="*/ 494829 w 2887263"/>
                <a:gd name="connsiteY50-3080" fmla="*/ 1753318 h 2556892"/>
                <a:gd name="connsiteX51-3081" fmla="*/ 387717 w 2887263"/>
                <a:gd name="connsiteY51-3082" fmla="*/ 1777223 h 2556892"/>
                <a:gd name="connsiteX52-3083" fmla="*/ 272789 w 2887263"/>
                <a:gd name="connsiteY52-3084" fmla="*/ 1791474 h 2556892"/>
                <a:gd name="connsiteX53-3085" fmla="*/ 104995 w 2887263"/>
                <a:gd name="connsiteY53-3086" fmla="*/ 1804345 h 2556892"/>
                <a:gd name="connsiteX54-3087" fmla="*/ 82929 w 2887263"/>
                <a:gd name="connsiteY54-3088" fmla="*/ 1787336 h 2556892"/>
                <a:gd name="connsiteX55-3089" fmla="*/ 77872 w 2887263"/>
                <a:gd name="connsiteY55-3090" fmla="*/ 1783199 h 2556892"/>
                <a:gd name="connsiteX56-3091" fmla="*/ 61322 w 2887263"/>
                <a:gd name="connsiteY56-3092" fmla="*/ 1758374 h 2556892"/>
                <a:gd name="connsiteX57-3093" fmla="*/ 15811 w 2887263"/>
                <a:gd name="connsiteY57-3094" fmla="*/ 1637471 h 2556892"/>
                <a:gd name="connsiteX58-3095" fmla="*/ 5237 w 2887263"/>
                <a:gd name="connsiteY58-3096" fmla="*/ 1612646 h 2556892"/>
                <a:gd name="connsiteX59-3097" fmla="*/ 1100 w 2887263"/>
                <a:gd name="connsiteY59-3098" fmla="*/ 1591499 h 2556892"/>
                <a:gd name="connsiteX60-3099" fmla="*/ 48450 w 2887263"/>
                <a:gd name="connsiteY60-3100" fmla="*/ 1572192 h 2556892"/>
                <a:gd name="connsiteX61-3101" fmla="*/ 308187 w 2887263"/>
                <a:gd name="connsiteY61-3102" fmla="*/ 1484387 h 2556892"/>
                <a:gd name="connsiteX62-3103" fmla="*/ 418058 w 2887263"/>
                <a:gd name="connsiteY62-3104" fmla="*/ 1438416 h 2556892"/>
                <a:gd name="connsiteX63-3105" fmla="*/ 576658 w 2887263"/>
                <a:gd name="connsiteY63-3106" fmla="*/ 1349692 h 2556892"/>
                <a:gd name="connsiteX64-3107" fmla="*/ 783528 w 2887263"/>
                <a:gd name="connsiteY64-3108" fmla="*/ 1212698 h 2556892"/>
                <a:gd name="connsiteX65-3109" fmla="*/ 835935 w 2887263"/>
                <a:gd name="connsiteY65-3110" fmla="*/ 1149718 h 2556892"/>
                <a:gd name="connsiteX66-3111" fmla="*/ 1003729 w 2887263"/>
                <a:gd name="connsiteY66-3112" fmla="*/ 829759 h 2556892"/>
                <a:gd name="connsiteX67-3113" fmla="*/ 1145780 w 2887263"/>
                <a:gd name="connsiteY67-3114" fmla="*/ 462450 h 2556892"/>
                <a:gd name="connsiteX68-3115" fmla="*/ 1238182 w 2887263"/>
                <a:gd name="connsiteY68-3116" fmla="*/ 327755 h 2556892"/>
                <a:gd name="connsiteX69-3117" fmla="*/ 1398621 w 2887263"/>
                <a:gd name="connsiteY69-3118" fmla="*/ 243628 h 2556892"/>
                <a:gd name="connsiteX70-3119" fmla="*/ 1538832 w 2887263"/>
                <a:gd name="connsiteY70-3120" fmla="*/ 170074 h 2556892"/>
                <a:gd name="connsiteX71-3121" fmla="*/ 1593998 w 2887263"/>
                <a:gd name="connsiteY71-3122" fmla="*/ 129160 h 2556892"/>
                <a:gd name="connsiteX72-3123" fmla="*/ 1684362 w 2887263"/>
                <a:gd name="connsiteY72-3124" fmla="*/ 35759 h 2556892"/>
                <a:gd name="connsiteX73-3125" fmla="*/ 1778802 w 2887263"/>
                <a:gd name="connsiteY73-3126" fmla="*/ 139274 h 2556892"/>
                <a:gd name="connsiteX74-3127" fmla="*/ 1913038 w 2887263"/>
                <a:gd name="connsiteY74-3128" fmla="*/ 215126 h 2556892"/>
                <a:gd name="connsiteX75-3129" fmla="*/ 1956806 w 2887263"/>
                <a:gd name="connsiteY75-3130" fmla="*/ 233819 h 2556892"/>
                <a:gd name="connsiteX76-3131" fmla="*/ 1967743 w 2887263"/>
                <a:gd name="connsiteY76-3132" fmla="*/ 230756 h 2556892"/>
                <a:gd name="connsiteX77-3133" fmla="*/ 1970387 w 2887263"/>
                <a:gd name="connsiteY77-3134" fmla="*/ 230053 h 2556892"/>
                <a:gd name="connsiteX78-3135" fmla="*/ 2020150 w 2887263"/>
                <a:gd name="connsiteY78-3136" fmla="*/ 186624 h 2556892"/>
                <a:gd name="connsiteX79-3137" fmla="*/ 2083131 w 2887263"/>
                <a:gd name="connsiteY79-3138" fmla="*/ 93762 h 2556892"/>
                <a:gd name="connsiteX80-3139" fmla="*/ 2088041 w 2887263"/>
                <a:gd name="connsiteY80-3140" fmla="*/ 0 h 2556892"/>
                <a:gd name="connsiteX0-3141" fmla="*/ 2502386 w 2887263"/>
                <a:gd name="connsiteY0-3142" fmla="*/ 1100528 h 2556892"/>
                <a:gd name="connsiteX1-3143" fmla="*/ 2493192 w 2887263"/>
                <a:gd name="connsiteY1-3144" fmla="*/ 1180518 h 2556892"/>
                <a:gd name="connsiteX2-3145" fmla="*/ 2465609 w 2887263"/>
                <a:gd name="connsiteY2-3146" fmla="*/ 1293147 h 2556892"/>
                <a:gd name="connsiteX3-3147" fmla="*/ 2453657 w 2887263"/>
                <a:gd name="connsiteY3-3148" fmla="*/ 1314294 h 2556892"/>
                <a:gd name="connsiteX4-3149" fmla="*/ 2454117 w 2887263"/>
                <a:gd name="connsiteY4-3150" fmla="*/ 1317972 h 2556892"/>
                <a:gd name="connsiteX5-3151" fmla="*/ 2453197 w 2887263"/>
                <a:gd name="connsiteY5-3152" fmla="*/ 1334981 h 2556892"/>
                <a:gd name="connsiteX6-3153" fmla="*/ 2487675 w 2887263"/>
                <a:gd name="connsiteY6-3154" fmla="*/ 1298204 h 2556892"/>
                <a:gd name="connsiteX7-3155" fmla="*/ 2519396 w 2887263"/>
                <a:gd name="connsiteY7-3156" fmla="*/ 1266944 h 2556892"/>
                <a:gd name="connsiteX8-3157" fmla="*/ 2527210 w 2887263"/>
                <a:gd name="connsiteY8-3158" fmla="*/ 1243499 h 2556892"/>
                <a:gd name="connsiteX9-3159" fmla="*/ 2506983 w 2887263"/>
                <a:gd name="connsiteY9-3160" fmla="*/ 1129031 h 2556892"/>
                <a:gd name="connsiteX10-3161" fmla="*/ 2502386 w 2887263"/>
                <a:gd name="connsiteY10-3162" fmla="*/ 1100528 h 2556892"/>
                <a:gd name="connsiteX11-3163" fmla="*/ 2088041 w 2887263"/>
                <a:gd name="connsiteY11-3164" fmla="*/ 0 h 2556892"/>
                <a:gd name="connsiteX12-3165" fmla="*/ 2147031 w 2887263"/>
                <a:gd name="connsiteY12-3166" fmla="*/ 92843 h 2556892"/>
                <a:gd name="connsiteX13-3167" fmla="*/ 2146811 w 2887263"/>
                <a:gd name="connsiteY13-3168" fmla="*/ 95772 h 2556892"/>
                <a:gd name="connsiteX14-3169" fmla="*/ 2343326 w 2887263"/>
                <a:gd name="connsiteY14-3170" fmla="*/ 146169 h 2556892"/>
                <a:gd name="connsiteX15-3171" fmla="*/ 2510201 w 2887263"/>
                <a:gd name="connsiteY15-3172" fmla="*/ 214666 h 2556892"/>
                <a:gd name="connsiteX16-3173" fmla="*/ 2626968 w 2887263"/>
                <a:gd name="connsiteY16-3174" fmla="*/ 296494 h 2556892"/>
                <a:gd name="connsiteX17-3175" fmla="*/ 2693166 w 2887263"/>
                <a:gd name="connsiteY17-3176" fmla="*/ 382460 h 2556892"/>
                <a:gd name="connsiteX18-3177" fmla="*/ 2731322 w 2887263"/>
                <a:gd name="connsiteY18-3178" fmla="*/ 459692 h 2556892"/>
                <a:gd name="connsiteX19-3179" fmla="*/ 2762123 w 2887263"/>
                <a:gd name="connsiteY19-3180" fmla="*/ 561747 h 2556892"/>
                <a:gd name="connsiteX20-3181" fmla="*/ 2785108 w 2887263"/>
                <a:gd name="connsiteY20-3182" fmla="*/ 666102 h 2556892"/>
                <a:gd name="connsiteX21-3183" fmla="*/ 2804876 w 2887263"/>
                <a:gd name="connsiteY21-3184" fmla="*/ 779650 h 2556892"/>
                <a:gd name="connsiteX22-3185" fmla="*/ 2823264 w 2887263"/>
                <a:gd name="connsiteY22-3186" fmla="*/ 882626 h 2556892"/>
                <a:gd name="connsiteX23-3187" fmla="*/ 2830160 w 2887263"/>
                <a:gd name="connsiteY23-3188" fmla="*/ 938251 h 2556892"/>
                <a:gd name="connsiteX24-3189" fmla="*/ 2853145 w 2887263"/>
                <a:gd name="connsiteY24-3190" fmla="*/ 1122135 h 2556892"/>
                <a:gd name="connsiteX25-3191" fmla="*/ 2870614 w 2887263"/>
                <a:gd name="connsiteY25-3192" fmla="*/ 1265565 h 2556892"/>
                <a:gd name="connsiteX26-3193" fmla="*/ 2880728 w 2887263"/>
                <a:gd name="connsiteY26-3194" fmla="*/ 1355208 h 2556892"/>
                <a:gd name="connsiteX27-3195" fmla="*/ 2887164 w 2887263"/>
                <a:gd name="connsiteY27-3196" fmla="*/ 1424625 h 2556892"/>
                <a:gd name="connsiteX28-3197" fmla="*/ 2873373 w 2887263"/>
                <a:gd name="connsiteY28-3198" fmla="*/ 1444852 h 2556892"/>
                <a:gd name="connsiteX29-3199" fmla="*/ 2661446 w 2887263"/>
                <a:gd name="connsiteY29-3200" fmla="*/ 1543690 h 2556892"/>
                <a:gd name="connsiteX30-3201" fmla="*/ 2448600 w 2887263"/>
                <a:gd name="connsiteY30-3202" fmla="*/ 1641608 h 2556892"/>
                <a:gd name="connsiteX31-3203" fmla="*/ 2447681 w 2887263"/>
                <a:gd name="connsiteY31-3204" fmla="*/ 1783659 h 2556892"/>
                <a:gd name="connsiteX32-3205" fmla="*/ 2452278 w 2887263"/>
                <a:gd name="connsiteY32-3206" fmla="*/ 2127522 h 2556892"/>
                <a:gd name="connsiteX33-3207" fmla="*/ 2458714 w 2887263"/>
                <a:gd name="connsiteY33-3208" fmla="*/ 2556892 h 2556892"/>
                <a:gd name="connsiteX34-3209" fmla="*/ 1263006 w 2887263"/>
                <a:gd name="connsiteY34-3210" fmla="*/ 2556892 h 2556892"/>
                <a:gd name="connsiteX35-3211" fmla="*/ 1282774 w 2887263"/>
                <a:gd name="connsiteY35-3212" fmla="*/ 2299914 h 2556892"/>
                <a:gd name="connsiteX36-3213" fmla="*/ 1307598 w 2887263"/>
                <a:gd name="connsiteY36-3214" fmla="*/ 2083390 h 2556892"/>
                <a:gd name="connsiteX37-3215" fmla="*/ 1331503 w 2887263"/>
                <a:gd name="connsiteY37-3216" fmla="*/ 1927088 h 2556892"/>
                <a:gd name="connsiteX38-3217" fmla="*/ 1373796 w 2887263"/>
                <a:gd name="connsiteY38-3218" fmla="*/ 1718839 h 2556892"/>
                <a:gd name="connsiteX39-3219" fmla="*/ 1407355 w 2887263"/>
                <a:gd name="connsiteY39-3220" fmla="*/ 1619082 h 2556892"/>
                <a:gd name="connsiteX40-3221" fmla="*/ 1414711 w 2887263"/>
                <a:gd name="connsiteY40-3222" fmla="*/ 1591040 h 2556892"/>
                <a:gd name="connsiteX41-3223" fmla="*/ 1407355 w 2887263"/>
                <a:gd name="connsiteY41-3224" fmla="*/ 1583225 h 2556892"/>
                <a:gd name="connsiteX42-3225" fmla="*/ 1380692 w 2887263"/>
                <a:gd name="connsiteY42-3226" fmla="*/ 1470596 h 2556892"/>
                <a:gd name="connsiteX43-3227" fmla="*/ 1359086 w 2887263"/>
                <a:gd name="connsiteY43-3228" fmla="*/ 1374516 h 2556892"/>
                <a:gd name="connsiteX44-3229" fmla="*/ 1320470 w 2887263"/>
                <a:gd name="connsiteY44-3230" fmla="*/ 1212698 h 2556892"/>
                <a:gd name="connsiteX45-3231" fmla="*/ 1297484 w 2887263"/>
                <a:gd name="connsiteY45-3232" fmla="*/ 1106964 h 2556892"/>
                <a:gd name="connsiteX46-3233" fmla="*/ 1288750 w 2887263"/>
                <a:gd name="connsiteY46-3234" fmla="*/ 1086737 h 2556892"/>
                <a:gd name="connsiteX47-3235" fmla="*/ 1127391 w 2887263"/>
                <a:gd name="connsiteY47-3236" fmla="*/ 1342336 h 2556892"/>
                <a:gd name="connsiteX48-3237" fmla="*/ 962355 w 2887263"/>
                <a:gd name="connsiteY48-3238" fmla="*/ 1506453 h 2556892"/>
                <a:gd name="connsiteX49-3239" fmla="*/ 766059 w 2887263"/>
                <a:gd name="connsiteY49-3240" fmla="*/ 1636091 h 2556892"/>
                <a:gd name="connsiteX50-3241" fmla="*/ 494829 w 2887263"/>
                <a:gd name="connsiteY50-3242" fmla="*/ 1753318 h 2556892"/>
                <a:gd name="connsiteX51-3243" fmla="*/ 272789 w 2887263"/>
                <a:gd name="connsiteY51-3244" fmla="*/ 1791474 h 2556892"/>
                <a:gd name="connsiteX52-3245" fmla="*/ 104995 w 2887263"/>
                <a:gd name="connsiteY52-3246" fmla="*/ 1804345 h 2556892"/>
                <a:gd name="connsiteX53-3247" fmla="*/ 82929 w 2887263"/>
                <a:gd name="connsiteY53-3248" fmla="*/ 1787336 h 2556892"/>
                <a:gd name="connsiteX54-3249" fmla="*/ 77872 w 2887263"/>
                <a:gd name="connsiteY54-3250" fmla="*/ 1783199 h 2556892"/>
                <a:gd name="connsiteX55-3251" fmla="*/ 61322 w 2887263"/>
                <a:gd name="connsiteY55-3252" fmla="*/ 1758374 h 2556892"/>
                <a:gd name="connsiteX56-3253" fmla="*/ 15811 w 2887263"/>
                <a:gd name="connsiteY56-3254" fmla="*/ 1637471 h 2556892"/>
                <a:gd name="connsiteX57-3255" fmla="*/ 5237 w 2887263"/>
                <a:gd name="connsiteY57-3256" fmla="*/ 1612646 h 2556892"/>
                <a:gd name="connsiteX58-3257" fmla="*/ 1100 w 2887263"/>
                <a:gd name="connsiteY58-3258" fmla="*/ 1591499 h 2556892"/>
                <a:gd name="connsiteX59-3259" fmla="*/ 48450 w 2887263"/>
                <a:gd name="connsiteY59-3260" fmla="*/ 1572192 h 2556892"/>
                <a:gd name="connsiteX60-3261" fmla="*/ 308187 w 2887263"/>
                <a:gd name="connsiteY60-3262" fmla="*/ 1484387 h 2556892"/>
                <a:gd name="connsiteX61-3263" fmla="*/ 418058 w 2887263"/>
                <a:gd name="connsiteY61-3264" fmla="*/ 1438416 h 2556892"/>
                <a:gd name="connsiteX62-3265" fmla="*/ 576658 w 2887263"/>
                <a:gd name="connsiteY62-3266" fmla="*/ 1349692 h 2556892"/>
                <a:gd name="connsiteX63-3267" fmla="*/ 783528 w 2887263"/>
                <a:gd name="connsiteY63-3268" fmla="*/ 1212698 h 2556892"/>
                <a:gd name="connsiteX64-3269" fmla="*/ 835935 w 2887263"/>
                <a:gd name="connsiteY64-3270" fmla="*/ 1149718 h 2556892"/>
                <a:gd name="connsiteX65-3271" fmla="*/ 1003729 w 2887263"/>
                <a:gd name="connsiteY65-3272" fmla="*/ 829759 h 2556892"/>
                <a:gd name="connsiteX66-3273" fmla="*/ 1145780 w 2887263"/>
                <a:gd name="connsiteY66-3274" fmla="*/ 462450 h 2556892"/>
                <a:gd name="connsiteX67-3275" fmla="*/ 1238182 w 2887263"/>
                <a:gd name="connsiteY67-3276" fmla="*/ 327755 h 2556892"/>
                <a:gd name="connsiteX68-3277" fmla="*/ 1398621 w 2887263"/>
                <a:gd name="connsiteY68-3278" fmla="*/ 243628 h 2556892"/>
                <a:gd name="connsiteX69-3279" fmla="*/ 1538832 w 2887263"/>
                <a:gd name="connsiteY69-3280" fmla="*/ 170074 h 2556892"/>
                <a:gd name="connsiteX70-3281" fmla="*/ 1593998 w 2887263"/>
                <a:gd name="connsiteY70-3282" fmla="*/ 129160 h 2556892"/>
                <a:gd name="connsiteX71-3283" fmla="*/ 1684362 w 2887263"/>
                <a:gd name="connsiteY71-3284" fmla="*/ 35759 h 2556892"/>
                <a:gd name="connsiteX72-3285" fmla="*/ 1778802 w 2887263"/>
                <a:gd name="connsiteY72-3286" fmla="*/ 139274 h 2556892"/>
                <a:gd name="connsiteX73-3287" fmla="*/ 1913038 w 2887263"/>
                <a:gd name="connsiteY73-3288" fmla="*/ 215126 h 2556892"/>
                <a:gd name="connsiteX74-3289" fmla="*/ 1956806 w 2887263"/>
                <a:gd name="connsiteY74-3290" fmla="*/ 233819 h 2556892"/>
                <a:gd name="connsiteX75-3291" fmla="*/ 1967743 w 2887263"/>
                <a:gd name="connsiteY75-3292" fmla="*/ 230756 h 2556892"/>
                <a:gd name="connsiteX76-3293" fmla="*/ 1970387 w 2887263"/>
                <a:gd name="connsiteY76-3294" fmla="*/ 230053 h 2556892"/>
                <a:gd name="connsiteX77-3295" fmla="*/ 2020150 w 2887263"/>
                <a:gd name="connsiteY77-3296" fmla="*/ 186624 h 2556892"/>
                <a:gd name="connsiteX78-3297" fmla="*/ 2083131 w 2887263"/>
                <a:gd name="connsiteY78-3298" fmla="*/ 93762 h 2556892"/>
                <a:gd name="connsiteX79-3299" fmla="*/ 2088041 w 2887263"/>
                <a:gd name="connsiteY79-3300" fmla="*/ 0 h 2556892"/>
                <a:gd name="connsiteX0-3301" fmla="*/ 2502386 w 2887263"/>
                <a:gd name="connsiteY0-3302" fmla="*/ 1100528 h 2556892"/>
                <a:gd name="connsiteX1-3303" fmla="*/ 2493192 w 2887263"/>
                <a:gd name="connsiteY1-3304" fmla="*/ 1180518 h 2556892"/>
                <a:gd name="connsiteX2-3305" fmla="*/ 2465609 w 2887263"/>
                <a:gd name="connsiteY2-3306" fmla="*/ 1293147 h 2556892"/>
                <a:gd name="connsiteX3-3307" fmla="*/ 2453657 w 2887263"/>
                <a:gd name="connsiteY3-3308" fmla="*/ 1314294 h 2556892"/>
                <a:gd name="connsiteX4-3309" fmla="*/ 2454117 w 2887263"/>
                <a:gd name="connsiteY4-3310" fmla="*/ 1317972 h 2556892"/>
                <a:gd name="connsiteX5-3311" fmla="*/ 2453197 w 2887263"/>
                <a:gd name="connsiteY5-3312" fmla="*/ 1334981 h 2556892"/>
                <a:gd name="connsiteX6-3313" fmla="*/ 2487675 w 2887263"/>
                <a:gd name="connsiteY6-3314" fmla="*/ 1298204 h 2556892"/>
                <a:gd name="connsiteX7-3315" fmla="*/ 2519396 w 2887263"/>
                <a:gd name="connsiteY7-3316" fmla="*/ 1266944 h 2556892"/>
                <a:gd name="connsiteX8-3317" fmla="*/ 2527210 w 2887263"/>
                <a:gd name="connsiteY8-3318" fmla="*/ 1243499 h 2556892"/>
                <a:gd name="connsiteX9-3319" fmla="*/ 2506983 w 2887263"/>
                <a:gd name="connsiteY9-3320" fmla="*/ 1129031 h 2556892"/>
                <a:gd name="connsiteX10-3321" fmla="*/ 2502386 w 2887263"/>
                <a:gd name="connsiteY10-3322" fmla="*/ 1100528 h 2556892"/>
                <a:gd name="connsiteX11-3323" fmla="*/ 2088041 w 2887263"/>
                <a:gd name="connsiteY11-3324" fmla="*/ 0 h 2556892"/>
                <a:gd name="connsiteX12-3325" fmla="*/ 2147031 w 2887263"/>
                <a:gd name="connsiteY12-3326" fmla="*/ 92843 h 2556892"/>
                <a:gd name="connsiteX13-3327" fmla="*/ 2146811 w 2887263"/>
                <a:gd name="connsiteY13-3328" fmla="*/ 95772 h 2556892"/>
                <a:gd name="connsiteX14-3329" fmla="*/ 2343326 w 2887263"/>
                <a:gd name="connsiteY14-3330" fmla="*/ 146169 h 2556892"/>
                <a:gd name="connsiteX15-3331" fmla="*/ 2510201 w 2887263"/>
                <a:gd name="connsiteY15-3332" fmla="*/ 214666 h 2556892"/>
                <a:gd name="connsiteX16-3333" fmla="*/ 2626968 w 2887263"/>
                <a:gd name="connsiteY16-3334" fmla="*/ 296494 h 2556892"/>
                <a:gd name="connsiteX17-3335" fmla="*/ 2693166 w 2887263"/>
                <a:gd name="connsiteY17-3336" fmla="*/ 382460 h 2556892"/>
                <a:gd name="connsiteX18-3337" fmla="*/ 2731322 w 2887263"/>
                <a:gd name="connsiteY18-3338" fmla="*/ 459692 h 2556892"/>
                <a:gd name="connsiteX19-3339" fmla="*/ 2762123 w 2887263"/>
                <a:gd name="connsiteY19-3340" fmla="*/ 561747 h 2556892"/>
                <a:gd name="connsiteX20-3341" fmla="*/ 2785108 w 2887263"/>
                <a:gd name="connsiteY20-3342" fmla="*/ 666102 h 2556892"/>
                <a:gd name="connsiteX21-3343" fmla="*/ 2804876 w 2887263"/>
                <a:gd name="connsiteY21-3344" fmla="*/ 779650 h 2556892"/>
                <a:gd name="connsiteX22-3345" fmla="*/ 2823264 w 2887263"/>
                <a:gd name="connsiteY22-3346" fmla="*/ 882626 h 2556892"/>
                <a:gd name="connsiteX23-3347" fmla="*/ 2830160 w 2887263"/>
                <a:gd name="connsiteY23-3348" fmla="*/ 938251 h 2556892"/>
                <a:gd name="connsiteX24-3349" fmla="*/ 2853145 w 2887263"/>
                <a:gd name="connsiteY24-3350" fmla="*/ 1122135 h 2556892"/>
                <a:gd name="connsiteX25-3351" fmla="*/ 2870614 w 2887263"/>
                <a:gd name="connsiteY25-3352" fmla="*/ 1265565 h 2556892"/>
                <a:gd name="connsiteX26-3353" fmla="*/ 2880728 w 2887263"/>
                <a:gd name="connsiteY26-3354" fmla="*/ 1355208 h 2556892"/>
                <a:gd name="connsiteX27-3355" fmla="*/ 2887164 w 2887263"/>
                <a:gd name="connsiteY27-3356" fmla="*/ 1424625 h 2556892"/>
                <a:gd name="connsiteX28-3357" fmla="*/ 2873373 w 2887263"/>
                <a:gd name="connsiteY28-3358" fmla="*/ 1444852 h 2556892"/>
                <a:gd name="connsiteX29-3359" fmla="*/ 2661446 w 2887263"/>
                <a:gd name="connsiteY29-3360" fmla="*/ 1543690 h 2556892"/>
                <a:gd name="connsiteX30-3361" fmla="*/ 2448600 w 2887263"/>
                <a:gd name="connsiteY30-3362" fmla="*/ 1641608 h 2556892"/>
                <a:gd name="connsiteX31-3363" fmla="*/ 2447681 w 2887263"/>
                <a:gd name="connsiteY31-3364" fmla="*/ 1783659 h 2556892"/>
                <a:gd name="connsiteX32-3365" fmla="*/ 2452278 w 2887263"/>
                <a:gd name="connsiteY32-3366" fmla="*/ 2127522 h 2556892"/>
                <a:gd name="connsiteX33-3367" fmla="*/ 2458714 w 2887263"/>
                <a:gd name="connsiteY33-3368" fmla="*/ 2556892 h 2556892"/>
                <a:gd name="connsiteX34-3369" fmla="*/ 1263006 w 2887263"/>
                <a:gd name="connsiteY34-3370" fmla="*/ 2556892 h 2556892"/>
                <a:gd name="connsiteX35-3371" fmla="*/ 1282774 w 2887263"/>
                <a:gd name="connsiteY35-3372" fmla="*/ 2299914 h 2556892"/>
                <a:gd name="connsiteX36-3373" fmla="*/ 1307598 w 2887263"/>
                <a:gd name="connsiteY36-3374" fmla="*/ 2083390 h 2556892"/>
                <a:gd name="connsiteX37-3375" fmla="*/ 1331503 w 2887263"/>
                <a:gd name="connsiteY37-3376" fmla="*/ 1927088 h 2556892"/>
                <a:gd name="connsiteX38-3377" fmla="*/ 1373796 w 2887263"/>
                <a:gd name="connsiteY38-3378" fmla="*/ 1718839 h 2556892"/>
                <a:gd name="connsiteX39-3379" fmla="*/ 1407355 w 2887263"/>
                <a:gd name="connsiteY39-3380" fmla="*/ 1619082 h 2556892"/>
                <a:gd name="connsiteX40-3381" fmla="*/ 1414711 w 2887263"/>
                <a:gd name="connsiteY40-3382" fmla="*/ 1591040 h 2556892"/>
                <a:gd name="connsiteX41-3383" fmla="*/ 1407355 w 2887263"/>
                <a:gd name="connsiteY41-3384" fmla="*/ 1583225 h 2556892"/>
                <a:gd name="connsiteX42-3385" fmla="*/ 1380692 w 2887263"/>
                <a:gd name="connsiteY42-3386" fmla="*/ 1470596 h 2556892"/>
                <a:gd name="connsiteX43-3387" fmla="*/ 1359086 w 2887263"/>
                <a:gd name="connsiteY43-3388" fmla="*/ 1374516 h 2556892"/>
                <a:gd name="connsiteX44-3389" fmla="*/ 1320470 w 2887263"/>
                <a:gd name="connsiteY44-3390" fmla="*/ 1212698 h 2556892"/>
                <a:gd name="connsiteX45-3391" fmla="*/ 1297484 w 2887263"/>
                <a:gd name="connsiteY45-3392" fmla="*/ 1106964 h 2556892"/>
                <a:gd name="connsiteX46-3393" fmla="*/ 1288750 w 2887263"/>
                <a:gd name="connsiteY46-3394" fmla="*/ 1086737 h 2556892"/>
                <a:gd name="connsiteX47-3395" fmla="*/ 1127391 w 2887263"/>
                <a:gd name="connsiteY47-3396" fmla="*/ 1342336 h 2556892"/>
                <a:gd name="connsiteX48-3397" fmla="*/ 962355 w 2887263"/>
                <a:gd name="connsiteY48-3398" fmla="*/ 1506453 h 2556892"/>
                <a:gd name="connsiteX49-3399" fmla="*/ 766059 w 2887263"/>
                <a:gd name="connsiteY49-3400" fmla="*/ 1636091 h 2556892"/>
                <a:gd name="connsiteX50-3401" fmla="*/ 494829 w 2887263"/>
                <a:gd name="connsiteY50-3402" fmla="*/ 1753318 h 2556892"/>
                <a:gd name="connsiteX51-3403" fmla="*/ 272789 w 2887263"/>
                <a:gd name="connsiteY51-3404" fmla="*/ 1791474 h 2556892"/>
                <a:gd name="connsiteX52-3405" fmla="*/ 104995 w 2887263"/>
                <a:gd name="connsiteY52-3406" fmla="*/ 1804345 h 2556892"/>
                <a:gd name="connsiteX53-3407" fmla="*/ 82929 w 2887263"/>
                <a:gd name="connsiteY53-3408" fmla="*/ 1787336 h 2556892"/>
                <a:gd name="connsiteX54-3409" fmla="*/ 77872 w 2887263"/>
                <a:gd name="connsiteY54-3410" fmla="*/ 1783199 h 2556892"/>
                <a:gd name="connsiteX55-3411" fmla="*/ 61322 w 2887263"/>
                <a:gd name="connsiteY55-3412" fmla="*/ 1758374 h 2556892"/>
                <a:gd name="connsiteX56-3413" fmla="*/ 5237 w 2887263"/>
                <a:gd name="connsiteY56-3414" fmla="*/ 1612646 h 2556892"/>
                <a:gd name="connsiteX57-3415" fmla="*/ 1100 w 2887263"/>
                <a:gd name="connsiteY57-3416" fmla="*/ 1591499 h 2556892"/>
                <a:gd name="connsiteX58-3417" fmla="*/ 48450 w 2887263"/>
                <a:gd name="connsiteY58-3418" fmla="*/ 1572192 h 2556892"/>
                <a:gd name="connsiteX59-3419" fmla="*/ 308187 w 2887263"/>
                <a:gd name="connsiteY59-3420" fmla="*/ 1484387 h 2556892"/>
                <a:gd name="connsiteX60-3421" fmla="*/ 418058 w 2887263"/>
                <a:gd name="connsiteY60-3422" fmla="*/ 1438416 h 2556892"/>
                <a:gd name="connsiteX61-3423" fmla="*/ 576658 w 2887263"/>
                <a:gd name="connsiteY61-3424" fmla="*/ 1349692 h 2556892"/>
                <a:gd name="connsiteX62-3425" fmla="*/ 783528 w 2887263"/>
                <a:gd name="connsiteY62-3426" fmla="*/ 1212698 h 2556892"/>
                <a:gd name="connsiteX63-3427" fmla="*/ 835935 w 2887263"/>
                <a:gd name="connsiteY63-3428" fmla="*/ 1149718 h 2556892"/>
                <a:gd name="connsiteX64-3429" fmla="*/ 1003729 w 2887263"/>
                <a:gd name="connsiteY64-3430" fmla="*/ 829759 h 2556892"/>
                <a:gd name="connsiteX65-3431" fmla="*/ 1145780 w 2887263"/>
                <a:gd name="connsiteY65-3432" fmla="*/ 462450 h 2556892"/>
                <a:gd name="connsiteX66-3433" fmla="*/ 1238182 w 2887263"/>
                <a:gd name="connsiteY66-3434" fmla="*/ 327755 h 2556892"/>
                <a:gd name="connsiteX67-3435" fmla="*/ 1398621 w 2887263"/>
                <a:gd name="connsiteY67-3436" fmla="*/ 243628 h 2556892"/>
                <a:gd name="connsiteX68-3437" fmla="*/ 1538832 w 2887263"/>
                <a:gd name="connsiteY68-3438" fmla="*/ 170074 h 2556892"/>
                <a:gd name="connsiteX69-3439" fmla="*/ 1593998 w 2887263"/>
                <a:gd name="connsiteY69-3440" fmla="*/ 129160 h 2556892"/>
                <a:gd name="connsiteX70-3441" fmla="*/ 1684362 w 2887263"/>
                <a:gd name="connsiteY70-3442" fmla="*/ 35759 h 2556892"/>
                <a:gd name="connsiteX71-3443" fmla="*/ 1778802 w 2887263"/>
                <a:gd name="connsiteY71-3444" fmla="*/ 139274 h 2556892"/>
                <a:gd name="connsiteX72-3445" fmla="*/ 1913038 w 2887263"/>
                <a:gd name="connsiteY72-3446" fmla="*/ 215126 h 2556892"/>
                <a:gd name="connsiteX73-3447" fmla="*/ 1956806 w 2887263"/>
                <a:gd name="connsiteY73-3448" fmla="*/ 233819 h 2556892"/>
                <a:gd name="connsiteX74-3449" fmla="*/ 1967743 w 2887263"/>
                <a:gd name="connsiteY74-3450" fmla="*/ 230756 h 2556892"/>
                <a:gd name="connsiteX75-3451" fmla="*/ 1970387 w 2887263"/>
                <a:gd name="connsiteY75-3452" fmla="*/ 230053 h 2556892"/>
                <a:gd name="connsiteX76-3453" fmla="*/ 2020150 w 2887263"/>
                <a:gd name="connsiteY76-3454" fmla="*/ 186624 h 2556892"/>
                <a:gd name="connsiteX77-3455" fmla="*/ 2083131 w 2887263"/>
                <a:gd name="connsiteY77-3456" fmla="*/ 93762 h 2556892"/>
                <a:gd name="connsiteX78-3457" fmla="*/ 2088041 w 2887263"/>
                <a:gd name="connsiteY78-3458" fmla="*/ 0 h 2556892"/>
                <a:gd name="connsiteX0-3459" fmla="*/ 2501286 w 2886163"/>
                <a:gd name="connsiteY0-3460" fmla="*/ 1100528 h 2556892"/>
                <a:gd name="connsiteX1-3461" fmla="*/ 2492092 w 2886163"/>
                <a:gd name="connsiteY1-3462" fmla="*/ 1180518 h 2556892"/>
                <a:gd name="connsiteX2-3463" fmla="*/ 2464509 w 2886163"/>
                <a:gd name="connsiteY2-3464" fmla="*/ 1293147 h 2556892"/>
                <a:gd name="connsiteX3-3465" fmla="*/ 2452557 w 2886163"/>
                <a:gd name="connsiteY3-3466" fmla="*/ 1314294 h 2556892"/>
                <a:gd name="connsiteX4-3467" fmla="*/ 2453017 w 2886163"/>
                <a:gd name="connsiteY4-3468" fmla="*/ 1317972 h 2556892"/>
                <a:gd name="connsiteX5-3469" fmla="*/ 2452097 w 2886163"/>
                <a:gd name="connsiteY5-3470" fmla="*/ 1334981 h 2556892"/>
                <a:gd name="connsiteX6-3471" fmla="*/ 2486575 w 2886163"/>
                <a:gd name="connsiteY6-3472" fmla="*/ 1298204 h 2556892"/>
                <a:gd name="connsiteX7-3473" fmla="*/ 2518296 w 2886163"/>
                <a:gd name="connsiteY7-3474" fmla="*/ 1266944 h 2556892"/>
                <a:gd name="connsiteX8-3475" fmla="*/ 2526110 w 2886163"/>
                <a:gd name="connsiteY8-3476" fmla="*/ 1243499 h 2556892"/>
                <a:gd name="connsiteX9-3477" fmla="*/ 2505883 w 2886163"/>
                <a:gd name="connsiteY9-3478" fmla="*/ 1129031 h 2556892"/>
                <a:gd name="connsiteX10-3479" fmla="*/ 2501286 w 2886163"/>
                <a:gd name="connsiteY10-3480" fmla="*/ 1100528 h 2556892"/>
                <a:gd name="connsiteX11-3481" fmla="*/ 2086941 w 2886163"/>
                <a:gd name="connsiteY11-3482" fmla="*/ 0 h 2556892"/>
                <a:gd name="connsiteX12-3483" fmla="*/ 2145931 w 2886163"/>
                <a:gd name="connsiteY12-3484" fmla="*/ 92843 h 2556892"/>
                <a:gd name="connsiteX13-3485" fmla="*/ 2145711 w 2886163"/>
                <a:gd name="connsiteY13-3486" fmla="*/ 95772 h 2556892"/>
                <a:gd name="connsiteX14-3487" fmla="*/ 2342226 w 2886163"/>
                <a:gd name="connsiteY14-3488" fmla="*/ 146169 h 2556892"/>
                <a:gd name="connsiteX15-3489" fmla="*/ 2509101 w 2886163"/>
                <a:gd name="connsiteY15-3490" fmla="*/ 214666 h 2556892"/>
                <a:gd name="connsiteX16-3491" fmla="*/ 2625868 w 2886163"/>
                <a:gd name="connsiteY16-3492" fmla="*/ 296494 h 2556892"/>
                <a:gd name="connsiteX17-3493" fmla="*/ 2692066 w 2886163"/>
                <a:gd name="connsiteY17-3494" fmla="*/ 382460 h 2556892"/>
                <a:gd name="connsiteX18-3495" fmla="*/ 2730222 w 2886163"/>
                <a:gd name="connsiteY18-3496" fmla="*/ 459692 h 2556892"/>
                <a:gd name="connsiteX19-3497" fmla="*/ 2761023 w 2886163"/>
                <a:gd name="connsiteY19-3498" fmla="*/ 561747 h 2556892"/>
                <a:gd name="connsiteX20-3499" fmla="*/ 2784008 w 2886163"/>
                <a:gd name="connsiteY20-3500" fmla="*/ 666102 h 2556892"/>
                <a:gd name="connsiteX21-3501" fmla="*/ 2803776 w 2886163"/>
                <a:gd name="connsiteY21-3502" fmla="*/ 779650 h 2556892"/>
                <a:gd name="connsiteX22-3503" fmla="*/ 2822164 w 2886163"/>
                <a:gd name="connsiteY22-3504" fmla="*/ 882626 h 2556892"/>
                <a:gd name="connsiteX23-3505" fmla="*/ 2829060 w 2886163"/>
                <a:gd name="connsiteY23-3506" fmla="*/ 938251 h 2556892"/>
                <a:gd name="connsiteX24-3507" fmla="*/ 2852045 w 2886163"/>
                <a:gd name="connsiteY24-3508" fmla="*/ 1122135 h 2556892"/>
                <a:gd name="connsiteX25-3509" fmla="*/ 2869514 w 2886163"/>
                <a:gd name="connsiteY25-3510" fmla="*/ 1265565 h 2556892"/>
                <a:gd name="connsiteX26-3511" fmla="*/ 2879628 w 2886163"/>
                <a:gd name="connsiteY26-3512" fmla="*/ 1355208 h 2556892"/>
                <a:gd name="connsiteX27-3513" fmla="*/ 2886064 w 2886163"/>
                <a:gd name="connsiteY27-3514" fmla="*/ 1424625 h 2556892"/>
                <a:gd name="connsiteX28-3515" fmla="*/ 2872273 w 2886163"/>
                <a:gd name="connsiteY28-3516" fmla="*/ 1444852 h 2556892"/>
                <a:gd name="connsiteX29-3517" fmla="*/ 2660346 w 2886163"/>
                <a:gd name="connsiteY29-3518" fmla="*/ 1543690 h 2556892"/>
                <a:gd name="connsiteX30-3519" fmla="*/ 2447500 w 2886163"/>
                <a:gd name="connsiteY30-3520" fmla="*/ 1641608 h 2556892"/>
                <a:gd name="connsiteX31-3521" fmla="*/ 2446581 w 2886163"/>
                <a:gd name="connsiteY31-3522" fmla="*/ 1783659 h 2556892"/>
                <a:gd name="connsiteX32-3523" fmla="*/ 2451178 w 2886163"/>
                <a:gd name="connsiteY32-3524" fmla="*/ 2127522 h 2556892"/>
                <a:gd name="connsiteX33-3525" fmla="*/ 2457614 w 2886163"/>
                <a:gd name="connsiteY33-3526" fmla="*/ 2556892 h 2556892"/>
                <a:gd name="connsiteX34-3527" fmla="*/ 1261906 w 2886163"/>
                <a:gd name="connsiteY34-3528" fmla="*/ 2556892 h 2556892"/>
                <a:gd name="connsiteX35-3529" fmla="*/ 1281674 w 2886163"/>
                <a:gd name="connsiteY35-3530" fmla="*/ 2299914 h 2556892"/>
                <a:gd name="connsiteX36-3531" fmla="*/ 1306498 w 2886163"/>
                <a:gd name="connsiteY36-3532" fmla="*/ 2083390 h 2556892"/>
                <a:gd name="connsiteX37-3533" fmla="*/ 1330403 w 2886163"/>
                <a:gd name="connsiteY37-3534" fmla="*/ 1927088 h 2556892"/>
                <a:gd name="connsiteX38-3535" fmla="*/ 1372696 w 2886163"/>
                <a:gd name="connsiteY38-3536" fmla="*/ 1718839 h 2556892"/>
                <a:gd name="connsiteX39-3537" fmla="*/ 1406255 w 2886163"/>
                <a:gd name="connsiteY39-3538" fmla="*/ 1619082 h 2556892"/>
                <a:gd name="connsiteX40-3539" fmla="*/ 1413611 w 2886163"/>
                <a:gd name="connsiteY40-3540" fmla="*/ 1591040 h 2556892"/>
                <a:gd name="connsiteX41-3541" fmla="*/ 1406255 w 2886163"/>
                <a:gd name="connsiteY41-3542" fmla="*/ 1583225 h 2556892"/>
                <a:gd name="connsiteX42-3543" fmla="*/ 1379592 w 2886163"/>
                <a:gd name="connsiteY42-3544" fmla="*/ 1470596 h 2556892"/>
                <a:gd name="connsiteX43-3545" fmla="*/ 1357986 w 2886163"/>
                <a:gd name="connsiteY43-3546" fmla="*/ 1374516 h 2556892"/>
                <a:gd name="connsiteX44-3547" fmla="*/ 1319370 w 2886163"/>
                <a:gd name="connsiteY44-3548" fmla="*/ 1212698 h 2556892"/>
                <a:gd name="connsiteX45-3549" fmla="*/ 1296384 w 2886163"/>
                <a:gd name="connsiteY45-3550" fmla="*/ 1106964 h 2556892"/>
                <a:gd name="connsiteX46-3551" fmla="*/ 1287650 w 2886163"/>
                <a:gd name="connsiteY46-3552" fmla="*/ 1086737 h 2556892"/>
                <a:gd name="connsiteX47-3553" fmla="*/ 1126291 w 2886163"/>
                <a:gd name="connsiteY47-3554" fmla="*/ 1342336 h 2556892"/>
                <a:gd name="connsiteX48-3555" fmla="*/ 961255 w 2886163"/>
                <a:gd name="connsiteY48-3556" fmla="*/ 1506453 h 2556892"/>
                <a:gd name="connsiteX49-3557" fmla="*/ 764959 w 2886163"/>
                <a:gd name="connsiteY49-3558" fmla="*/ 1636091 h 2556892"/>
                <a:gd name="connsiteX50-3559" fmla="*/ 493729 w 2886163"/>
                <a:gd name="connsiteY50-3560" fmla="*/ 1753318 h 2556892"/>
                <a:gd name="connsiteX51-3561" fmla="*/ 271689 w 2886163"/>
                <a:gd name="connsiteY51-3562" fmla="*/ 1791474 h 2556892"/>
                <a:gd name="connsiteX52-3563" fmla="*/ 103895 w 2886163"/>
                <a:gd name="connsiteY52-3564" fmla="*/ 1804345 h 2556892"/>
                <a:gd name="connsiteX53-3565" fmla="*/ 81829 w 2886163"/>
                <a:gd name="connsiteY53-3566" fmla="*/ 1787336 h 2556892"/>
                <a:gd name="connsiteX54-3567" fmla="*/ 76772 w 2886163"/>
                <a:gd name="connsiteY54-3568" fmla="*/ 1783199 h 2556892"/>
                <a:gd name="connsiteX55-3569" fmla="*/ 60222 w 2886163"/>
                <a:gd name="connsiteY55-3570" fmla="*/ 1758374 h 2556892"/>
                <a:gd name="connsiteX56-3571" fmla="*/ 0 w 2886163"/>
                <a:gd name="connsiteY56-3572" fmla="*/ 1591499 h 2556892"/>
                <a:gd name="connsiteX57-3573" fmla="*/ 47350 w 2886163"/>
                <a:gd name="connsiteY57-3574" fmla="*/ 1572192 h 2556892"/>
                <a:gd name="connsiteX58-3575" fmla="*/ 307087 w 2886163"/>
                <a:gd name="connsiteY58-3576" fmla="*/ 1484387 h 2556892"/>
                <a:gd name="connsiteX59-3577" fmla="*/ 416958 w 2886163"/>
                <a:gd name="connsiteY59-3578" fmla="*/ 1438416 h 2556892"/>
                <a:gd name="connsiteX60-3579" fmla="*/ 575558 w 2886163"/>
                <a:gd name="connsiteY60-3580" fmla="*/ 1349692 h 2556892"/>
                <a:gd name="connsiteX61-3581" fmla="*/ 782428 w 2886163"/>
                <a:gd name="connsiteY61-3582" fmla="*/ 1212698 h 2556892"/>
                <a:gd name="connsiteX62-3583" fmla="*/ 834835 w 2886163"/>
                <a:gd name="connsiteY62-3584" fmla="*/ 1149718 h 2556892"/>
                <a:gd name="connsiteX63-3585" fmla="*/ 1002629 w 2886163"/>
                <a:gd name="connsiteY63-3586" fmla="*/ 829759 h 2556892"/>
                <a:gd name="connsiteX64-3587" fmla="*/ 1144680 w 2886163"/>
                <a:gd name="connsiteY64-3588" fmla="*/ 462450 h 2556892"/>
                <a:gd name="connsiteX65-3589" fmla="*/ 1237082 w 2886163"/>
                <a:gd name="connsiteY65-3590" fmla="*/ 327755 h 2556892"/>
                <a:gd name="connsiteX66-3591" fmla="*/ 1397521 w 2886163"/>
                <a:gd name="connsiteY66-3592" fmla="*/ 243628 h 2556892"/>
                <a:gd name="connsiteX67-3593" fmla="*/ 1537732 w 2886163"/>
                <a:gd name="connsiteY67-3594" fmla="*/ 170074 h 2556892"/>
                <a:gd name="connsiteX68-3595" fmla="*/ 1592898 w 2886163"/>
                <a:gd name="connsiteY68-3596" fmla="*/ 129160 h 2556892"/>
                <a:gd name="connsiteX69-3597" fmla="*/ 1683262 w 2886163"/>
                <a:gd name="connsiteY69-3598" fmla="*/ 35759 h 2556892"/>
                <a:gd name="connsiteX70-3599" fmla="*/ 1777702 w 2886163"/>
                <a:gd name="connsiteY70-3600" fmla="*/ 139274 h 2556892"/>
                <a:gd name="connsiteX71-3601" fmla="*/ 1911938 w 2886163"/>
                <a:gd name="connsiteY71-3602" fmla="*/ 215126 h 2556892"/>
                <a:gd name="connsiteX72-3603" fmla="*/ 1955706 w 2886163"/>
                <a:gd name="connsiteY72-3604" fmla="*/ 233819 h 2556892"/>
                <a:gd name="connsiteX73-3605" fmla="*/ 1966643 w 2886163"/>
                <a:gd name="connsiteY73-3606" fmla="*/ 230756 h 2556892"/>
                <a:gd name="connsiteX74-3607" fmla="*/ 1969287 w 2886163"/>
                <a:gd name="connsiteY74-3608" fmla="*/ 230053 h 2556892"/>
                <a:gd name="connsiteX75-3609" fmla="*/ 2019050 w 2886163"/>
                <a:gd name="connsiteY75-3610" fmla="*/ 186624 h 2556892"/>
                <a:gd name="connsiteX76-3611" fmla="*/ 2082031 w 2886163"/>
                <a:gd name="connsiteY76-3612" fmla="*/ 93762 h 2556892"/>
                <a:gd name="connsiteX77-3613" fmla="*/ 2086941 w 2886163"/>
                <a:gd name="connsiteY77-3614" fmla="*/ 0 h 2556892"/>
                <a:gd name="connsiteX0-3615" fmla="*/ 2501286 w 2886163"/>
                <a:gd name="connsiteY0-3616" fmla="*/ 1100528 h 2556892"/>
                <a:gd name="connsiteX1-3617" fmla="*/ 2492092 w 2886163"/>
                <a:gd name="connsiteY1-3618" fmla="*/ 1180518 h 2556892"/>
                <a:gd name="connsiteX2-3619" fmla="*/ 2464509 w 2886163"/>
                <a:gd name="connsiteY2-3620" fmla="*/ 1293147 h 2556892"/>
                <a:gd name="connsiteX3-3621" fmla="*/ 2452557 w 2886163"/>
                <a:gd name="connsiteY3-3622" fmla="*/ 1314294 h 2556892"/>
                <a:gd name="connsiteX4-3623" fmla="*/ 2453017 w 2886163"/>
                <a:gd name="connsiteY4-3624" fmla="*/ 1317972 h 2556892"/>
                <a:gd name="connsiteX5-3625" fmla="*/ 2452097 w 2886163"/>
                <a:gd name="connsiteY5-3626" fmla="*/ 1334981 h 2556892"/>
                <a:gd name="connsiteX6-3627" fmla="*/ 2486575 w 2886163"/>
                <a:gd name="connsiteY6-3628" fmla="*/ 1298204 h 2556892"/>
                <a:gd name="connsiteX7-3629" fmla="*/ 2518296 w 2886163"/>
                <a:gd name="connsiteY7-3630" fmla="*/ 1266944 h 2556892"/>
                <a:gd name="connsiteX8-3631" fmla="*/ 2526110 w 2886163"/>
                <a:gd name="connsiteY8-3632" fmla="*/ 1243499 h 2556892"/>
                <a:gd name="connsiteX9-3633" fmla="*/ 2505883 w 2886163"/>
                <a:gd name="connsiteY9-3634" fmla="*/ 1129031 h 2556892"/>
                <a:gd name="connsiteX10-3635" fmla="*/ 2501286 w 2886163"/>
                <a:gd name="connsiteY10-3636" fmla="*/ 1100528 h 2556892"/>
                <a:gd name="connsiteX11-3637" fmla="*/ 2086941 w 2886163"/>
                <a:gd name="connsiteY11-3638" fmla="*/ 0 h 2556892"/>
                <a:gd name="connsiteX12-3639" fmla="*/ 2145931 w 2886163"/>
                <a:gd name="connsiteY12-3640" fmla="*/ 92843 h 2556892"/>
                <a:gd name="connsiteX13-3641" fmla="*/ 2145711 w 2886163"/>
                <a:gd name="connsiteY13-3642" fmla="*/ 95772 h 2556892"/>
                <a:gd name="connsiteX14-3643" fmla="*/ 2342226 w 2886163"/>
                <a:gd name="connsiteY14-3644" fmla="*/ 146169 h 2556892"/>
                <a:gd name="connsiteX15-3645" fmla="*/ 2509101 w 2886163"/>
                <a:gd name="connsiteY15-3646" fmla="*/ 214666 h 2556892"/>
                <a:gd name="connsiteX16-3647" fmla="*/ 2625868 w 2886163"/>
                <a:gd name="connsiteY16-3648" fmla="*/ 296494 h 2556892"/>
                <a:gd name="connsiteX17-3649" fmla="*/ 2692066 w 2886163"/>
                <a:gd name="connsiteY17-3650" fmla="*/ 382460 h 2556892"/>
                <a:gd name="connsiteX18-3651" fmla="*/ 2730222 w 2886163"/>
                <a:gd name="connsiteY18-3652" fmla="*/ 459692 h 2556892"/>
                <a:gd name="connsiteX19-3653" fmla="*/ 2761023 w 2886163"/>
                <a:gd name="connsiteY19-3654" fmla="*/ 561747 h 2556892"/>
                <a:gd name="connsiteX20-3655" fmla="*/ 2784008 w 2886163"/>
                <a:gd name="connsiteY20-3656" fmla="*/ 666102 h 2556892"/>
                <a:gd name="connsiteX21-3657" fmla="*/ 2803776 w 2886163"/>
                <a:gd name="connsiteY21-3658" fmla="*/ 779650 h 2556892"/>
                <a:gd name="connsiteX22-3659" fmla="*/ 2822164 w 2886163"/>
                <a:gd name="connsiteY22-3660" fmla="*/ 882626 h 2556892"/>
                <a:gd name="connsiteX23-3661" fmla="*/ 2829060 w 2886163"/>
                <a:gd name="connsiteY23-3662" fmla="*/ 938251 h 2556892"/>
                <a:gd name="connsiteX24-3663" fmla="*/ 2852045 w 2886163"/>
                <a:gd name="connsiteY24-3664" fmla="*/ 1122135 h 2556892"/>
                <a:gd name="connsiteX25-3665" fmla="*/ 2869514 w 2886163"/>
                <a:gd name="connsiteY25-3666" fmla="*/ 1265565 h 2556892"/>
                <a:gd name="connsiteX26-3667" fmla="*/ 2879628 w 2886163"/>
                <a:gd name="connsiteY26-3668" fmla="*/ 1355208 h 2556892"/>
                <a:gd name="connsiteX27-3669" fmla="*/ 2886064 w 2886163"/>
                <a:gd name="connsiteY27-3670" fmla="*/ 1424625 h 2556892"/>
                <a:gd name="connsiteX28-3671" fmla="*/ 2872273 w 2886163"/>
                <a:gd name="connsiteY28-3672" fmla="*/ 1444852 h 2556892"/>
                <a:gd name="connsiteX29-3673" fmla="*/ 2660346 w 2886163"/>
                <a:gd name="connsiteY29-3674" fmla="*/ 1543690 h 2556892"/>
                <a:gd name="connsiteX30-3675" fmla="*/ 2447500 w 2886163"/>
                <a:gd name="connsiteY30-3676" fmla="*/ 1641608 h 2556892"/>
                <a:gd name="connsiteX31-3677" fmla="*/ 2446581 w 2886163"/>
                <a:gd name="connsiteY31-3678" fmla="*/ 1783659 h 2556892"/>
                <a:gd name="connsiteX32-3679" fmla="*/ 2451178 w 2886163"/>
                <a:gd name="connsiteY32-3680" fmla="*/ 2127522 h 2556892"/>
                <a:gd name="connsiteX33-3681" fmla="*/ 2457614 w 2886163"/>
                <a:gd name="connsiteY33-3682" fmla="*/ 2556892 h 2556892"/>
                <a:gd name="connsiteX34-3683" fmla="*/ 1261906 w 2886163"/>
                <a:gd name="connsiteY34-3684" fmla="*/ 2556892 h 2556892"/>
                <a:gd name="connsiteX35-3685" fmla="*/ 1281674 w 2886163"/>
                <a:gd name="connsiteY35-3686" fmla="*/ 2299914 h 2556892"/>
                <a:gd name="connsiteX36-3687" fmla="*/ 1306498 w 2886163"/>
                <a:gd name="connsiteY36-3688" fmla="*/ 2083390 h 2556892"/>
                <a:gd name="connsiteX37-3689" fmla="*/ 1330403 w 2886163"/>
                <a:gd name="connsiteY37-3690" fmla="*/ 1927088 h 2556892"/>
                <a:gd name="connsiteX38-3691" fmla="*/ 1372696 w 2886163"/>
                <a:gd name="connsiteY38-3692" fmla="*/ 1718839 h 2556892"/>
                <a:gd name="connsiteX39-3693" fmla="*/ 1406255 w 2886163"/>
                <a:gd name="connsiteY39-3694" fmla="*/ 1619082 h 2556892"/>
                <a:gd name="connsiteX40-3695" fmla="*/ 1413611 w 2886163"/>
                <a:gd name="connsiteY40-3696" fmla="*/ 1591040 h 2556892"/>
                <a:gd name="connsiteX41-3697" fmla="*/ 1406255 w 2886163"/>
                <a:gd name="connsiteY41-3698" fmla="*/ 1583225 h 2556892"/>
                <a:gd name="connsiteX42-3699" fmla="*/ 1379592 w 2886163"/>
                <a:gd name="connsiteY42-3700" fmla="*/ 1470596 h 2556892"/>
                <a:gd name="connsiteX43-3701" fmla="*/ 1357986 w 2886163"/>
                <a:gd name="connsiteY43-3702" fmla="*/ 1374516 h 2556892"/>
                <a:gd name="connsiteX44-3703" fmla="*/ 1319370 w 2886163"/>
                <a:gd name="connsiteY44-3704" fmla="*/ 1212698 h 2556892"/>
                <a:gd name="connsiteX45-3705" fmla="*/ 1296384 w 2886163"/>
                <a:gd name="connsiteY45-3706" fmla="*/ 1106964 h 2556892"/>
                <a:gd name="connsiteX46-3707" fmla="*/ 1287650 w 2886163"/>
                <a:gd name="connsiteY46-3708" fmla="*/ 1086737 h 2556892"/>
                <a:gd name="connsiteX47-3709" fmla="*/ 1126291 w 2886163"/>
                <a:gd name="connsiteY47-3710" fmla="*/ 1342336 h 2556892"/>
                <a:gd name="connsiteX48-3711" fmla="*/ 961255 w 2886163"/>
                <a:gd name="connsiteY48-3712" fmla="*/ 1506453 h 2556892"/>
                <a:gd name="connsiteX49-3713" fmla="*/ 764959 w 2886163"/>
                <a:gd name="connsiteY49-3714" fmla="*/ 1636091 h 2556892"/>
                <a:gd name="connsiteX50-3715" fmla="*/ 493729 w 2886163"/>
                <a:gd name="connsiteY50-3716" fmla="*/ 1753318 h 2556892"/>
                <a:gd name="connsiteX51-3717" fmla="*/ 271689 w 2886163"/>
                <a:gd name="connsiteY51-3718" fmla="*/ 1791474 h 2556892"/>
                <a:gd name="connsiteX52-3719" fmla="*/ 103895 w 2886163"/>
                <a:gd name="connsiteY52-3720" fmla="*/ 1804345 h 2556892"/>
                <a:gd name="connsiteX53-3721" fmla="*/ 81829 w 2886163"/>
                <a:gd name="connsiteY53-3722" fmla="*/ 1787336 h 2556892"/>
                <a:gd name="connsiteX54-3723" fmla="*/ 76772 w 2886163"/>
                <a:gd name="connsiteY54-3724" fmla="*/ 1783199 h 2556892"/>
                <a:gd name="connsiteX55-3725" fmla="*/ 0 w 2886163"/>
                <a:gd name="connsiteY55-3726" fmla="*/ 1591499 h 2556892"/>
                <a:gd name="connsiteX56-3727" fmla="*/ 47350 w 2886163"/>
                <a:gd name="connsiteY56-3728" fmla="*/ 1572192 h 2556892"/>
                <a:gd name="connsiteX57-3729" fmla="*/ 307087 w 2886163"/>
                <a:gd name="connsiteY57-3730" fmla="*/ 1484387 h 2556892"/>
                <a:gd name="connsiteX58-3731" fmla="*/ 416958 w 2886163"/>
                <a:gd name="connsiteY58-3732" fmla="*/ 1438416 h 2556892"/>
                <a:gd name="connsiteX59-3733" fmla="*/ 575558 w 2886163"/>
                <a:gd name="connsiteY59-3734" fmla="*/ 1349692 h 2556892"/>
                <a:gd name="connsiteX60-3735" fmla="*/ 782428 w 2886163"/>
                <a:gd name="connsiteY60-3736" fmla="*/ 1212698 h 2556892"/>
                <a:gd name="connsiteX61-3737" fmla="*/ 834835 w 2886163"/>
                <a:gd name="connsiteY61-3738" fmla="*/ 1149718 h 2556892"/>
                <a:gd name="connsiteX62-3739" fmla="*/ 1002629 w 2886163"/>
                <a:gd name="connsiteY62-3740" fmla="*/ 829759 h 2556892"/>
                <a:gd name="connsiteX63-3741" fmla="*/ 1144680 w 2886163"/>
                <a:gd name="connsiteY63-3742" fmla="*/ 462450 h 2556892"/>
                <a:gd name="connsiteX64-3743" fmla="*/ 1237082 w 2886163"/>
                <a:gd name="connsiteY64-3744" fmla="*/ 327755 h 2556892"/>
                <a:gd name="connsiteX65-3745" fmla="*/ 1397521 w 2886163"/>
                <a:gd name="connsiteY65-3746" fmla="*/ 243628 h 2556892"/>
                <a:gd name="connsiteX66-3747" fmla="*/ 1537732 w 2886163"/>
                <a:gd name="connsiteY66-3748" fmla="*/ 170074 h 2556892"/>
                <a:gd name="connsiteX67-3749" fmla="*/ 1592898 w 2886163"/>
                <a:gd name="connsiteY67-3750" fmla="*/ 129160 h 2556892"/>
                <a:gd name="connsiteX68-3751" fmla="*/ 1683262 w 2886163"/>
                <a:gd name="connsiteY68-3752" fmla="*/ 35759 h 2556892"/>
                <a:gd name="connsiteX69-3753" fmla="*/ 1777702 w 2886163"/>
                <a:gd name="connsiteY69-3754" fmla="*/ 139274 h 2556892"/>
                <a:gd name="connsiteX70-3755" fmla="*/ 1911938 w 2886163"/>
                <a:gd name="connsiteY70-3756" fmla="*/ 215126 h 2556892"/>
                <a:gd name="connsiteX71-3757" fmla="*/ 1955706 w 2886163"/>
                <a:gd name="connsiteY71-3758" fmla="*/ 233819 h 2556892"/>
                <a:gd name="connsiteX72-3759" fmla="*/ 1966643 w 2886163"/>
                <a:gd name="connsiteY72-3760" fmla="*/ 230756 h 2556892"/>
                <a:gd name="connsiteX73-3761" fmla="*/ 1969287 w 2886163"/>
                <a:gd name="connsiteY73-3762" fmla="*/ 230053 h 2556892"/>
                <a:gd name="connsiteX74-3763" fmla="*/ 2019050 w 2886163"/>
                <a:gd name="connsiteY74-3764" fmla="*/ 186624 h 2556892"/>
                <a:gd name="connsiteX75-3765" fmla="*/ 2082031 w 2886163"/>
                <a:gd name="connsiteY75-3766" fmla="*/ 93762 h 2556892"/>
                <a:gd name="connsiteX76-3767" fmla="*/ 2086941 w 2886163"/>
                <a:gd name="connsiteY76-3768" fmla="*/ 0 h 2556892"/>
                <a:gd name="connsiteX0-3769" fmla="*/ 2501286 w 2886163"/>
                <a:gd name="connsiteY0-3770" fmla="*/ 1100528 h 2556892"/>
                <a:gd name="connsiteX1-3771" fmla="*/ 2492092 w 2886163"/>
                <a:gd name="connsiteY1-3772" fmla="*/ 1180518 h 2556892"/>
                <a:gd name="connsiteX2-3773" fmla="*/ 2464509 w 2886163"/>
                <a:gd name="connsiteY2-3774" fmla="*/ 1293147 h 2556892"/>
                <a:gd name="connsiteX3-3775" fmla="*/ 2452557 w 2886163"/>
                <a:gd name="connsiteY3-3776" fmla="*/ 1314294 h 2556892"/>
                <a:gd name="connsiteX4-3777" fmla="*/ 2453017 w 2886163"/>
                <a:gd name="connsiteY4-3778" fmla="*/ 1317972 h 2556892"/>
                <a:gd name="connsiteX5-3779" fmla="*/ 2452097 w 2886163"/>
                <a:gd name="connsiteY5-3780" fmla="*/ 1334981 h 2556892"/>
                <a:gd name="connsiteX6-3781" fmla="*/ 2486575 w 2886163"/>
                <a:gd name="connsiteY6-3782" fmla="*/ 1298204 h 2556892"/>
                <a:gd name="connsiteX7-3783" fmla="*/ 2518296 w 2886163"/>
                <a:gd name="connsiteY7-3784" fmla="*/ 1266944 h 2556892"/>
                <a:gd name="connsiteX8-3785" fmla="*/ 2526110 w 2886163"/>
                <a:gd name="connsiteY8-3786" fmla="*/ 1243499 h 2556892"/>
                <a:gd name="connsiteX9-3787" fmla="*/ 2505883 w 2886163"/>
                <a:gd name="connsiteY9-3788" fmla="*/ 1129031 h 2556892"/>
                <a:gd name="connsiteX10-3789" fmla="*/ 2501286 w 2886163"/>
                <a:gd name="connsiteY10-3790" fmla="*/ 1100528 h 2556892"/>
                <a:gd name="connsiteX11-3791" fmla="*/ 2086941 w 2886163"/>
                <a:gd name="connsiteY11-3792" fmla="*/ 0 h 2556892"/>
                <a:gd name="connsiteX12-3793" fmla="*/ 2145931 w 2886163"/>
                <a:gd name="connsiteY12-3794" fmla="*/ 92843 h 2556892"/>
                <a:gd name="connsiteX13-3795" fmla="*/ 2145711 w 2886163"/>
                <a:gd name="connsiteY13-3796" fmla="*/ 95772 h 2556892"/>
                <a:gd name="connsiteX14-3797" fmla="*/ 2342226 w 2886163"/>
                <a:gd name="connsiteY14-3798" fmla="*/ 146169 h 2556892"/>
                <a:gd name="connsiteX15-3799" fmla="*/ 2509101 w 2886163"/>
                <a:gd name="connsiteY15-3800" fmla="*/ 214666 h 2556892"/>
                <a:gd name="connsiteX16-3801" fmla="*/ 2625868 w 2886163"/>
                <a:gd name="connsiteY16-3802" fmla="*/ 296494 h 2556892"/>
                <a:gd name="connsiteX17-3803" fmla="*/ 2692066 w 2886163"/>
                <a:gd name="connsiteY17-3804" fmla="*/ 382460 h 2556892"/>
                <a:gd name="connsiteX18-3805" fmla="*/ 2730222 w 2886163"/>
                <a:gd name="connsiteY18-3806" fmla="*/ 459692 h 2556892"/>
                <a:gd name="connsiteX19-3807" fmla="*/ 2761023 w 2886163"/>
                <a:gd name="connsiteY19-3808" fmla="*/ 561747 h 2556892"/>
                <a:gd name="connsiteX20-3809" fmla="*/ 2784008 w 2886163"/>
                <a:gd name="connsiteY20-3810" fmla="*/ 666102 h 2556892"/>
                <a:gd name="connsiteX21-3811" fmla="*/ 2803776 w 2886163"/>
                <a:gd name="connsiteY21-3812" fmla="*/ 779650 h 2556892"/>
                <a:gd name="connsiteX22-3813" fmla="*/ 2822164 w 2886163"/>
                <a:gd name="connsiteY22-3814" fmla="*/ 882626 h 2556892"/>
                <a:gd name="connsiteX23-3815" fmla="*/ 2829060 w 2886163"/>
                <a:gd name="connsiteY23-3816" fmla="*/ 938251 h 2556892"/>
                <a:gd name="connsiteX24-3817" fmla="*/ 2852045 w 2886163"/>
                <a:gd name="connsiteY24-3818" fmla="*/ 1122135 h 2556892"/>
                <a:gd name="connsiteX25-3819" fmla="*/ 2869514 w 2886163"/>
                <a:gd name="connsiteY25-3820" fmla="*/ 1265565 h 2556892"/>
                <a:gd name="connsiteX26-3821" fmla="*/ 2879628 w 2886163"/>
                <a:gd name="connsiteY26-3822" fmla="*/ 1355208 h 2556892"/>
                <a:gd name="connsiteX27-3823" fmla="*/ 2886064 w 2886163"/>
                <a:gd name="connsiteY27-3824" fmla="*/ 1424625 h 2556892"/>
                <a:gd name="connsiteX28-3825" fmla="*/ 2872273 w 2886163"/>
                <a:gd name="connsiteY28-3826" fmla="*/ 1444852 h 2556892"/>
                <a:gd name="connsiteX29-3827" fmla="*/ 2660346 w 2886163"/>
                <a:gd name="connsiteY29-3828" fmla="*/ 1543690 h 2556892"/>
                <a:gd name="connsiteX30-3829" fmla="*/ 2447500 w 2886163"/>
                <a:gd name="connsiteY30-3830" fmla="*/ 1641608 h 2556892"/>
                <a:gd name="connsiteX31-3831" fmla="*/ 2446581 w 2886163"/>
                <a:gd name="connsiteY31-3832" fmla="*/ 1783659 h 2556892"/>
                <a:gd name="connsiteX32-3833" fmla="*/ 2451178 w 2886163"/>
                <a:gd name="connsiteY32-3834" fmla="*/ 2127522 h 2556892"/>
                <a:gd name="connsiteX33-3835" fmla="*/ 2457614 w 2886163"/>
                <a:gd name="connsiteY33-3836" fmla="*/ 2556892 h 2556892"/>
                <a:gd name="connsiteX34-3837" fmla="*/ 1261906 w 2886163"/>
                <a:gd name="connsiteY34-3838" fmla="*/ 2556892 h 2556892"/>
                <a:gd name="connsiteX35-3839" fmla="*/ 1281674 w 2886163"/>
                <a:gd name="connsiteY35-3840" fmla="*/ 2299914 h 2556892"/>
                <a:gd name="connsiteX36-3841" fmla="*/ 1306498 w 2886163"/>
                <a:gd name="connsiteY36-3842" fmla="*/ 2083390 h 2556892"/>
                <a:gd name="connsiteX37-3843" fmla="*/ 1330403 w 2886163"/>
                <a:gd name="connsiteY37-3844" fmla="*/ 1927088 h 2556892"/>
                <a:gd name="connsiteX38-3845" fmla="*/ 1372696 w 2886163"/>
                <a:gd name="connsiteY38-3846" fmla="*/ 1718839 h 2556892"/>
                <a:gd name="connsiteX39-3847" fmla="*/ 1406255 w 2886163"/>
                <a:gd name="connsiteY39-3848" fmla="*/ 1619082 h 2556892"/>
                <a:gd name="connsiteX40-3849" fmla="*/ 1413611 w 2886163"/>
                <a:gd name="connsiteY40-3850" fmla="*/ 1591040 h 2556892"/>
                <a:gd name="connsiteX41-3851" fmla="*/ 1406255 w 2886163"/>
                <a:gd name="connsiteY41-3852" fmla="*/ 1583225 h 2556892"/>
                <a:gd name="connsiteX42-3853" fmla="*/ 1379592 w 2886163"/>
                <a:gd name="connsiteY42-3854" fmla="*/ 1470596 h 2556892"/>
                <a:gd name="connsiteX43-3855" fmla="*/ 1357986 w 2886163"/>
                <a:gd name="connsiteY43-3856" fmla="*/ 1374516 h 2556892"/>
                <a:gd name="connsiteX44-3857" fmla="*/ 1319370 w 2886163"/>
                <a:gd name="connsiteY44-3858" fmla="*/ 1212698 h 2556892"/>
                <a:gd name="connsiteX45-3859" fmla="*/ 1296384 w 2886163"/>
                <a:gd name="connsiteY45-3860" fmla="*/ 1106964 h 2556892"/>
                <a:gd name="connsiteX46-3861" fmla="*/ 1287650 w 2886163"/>
                <a:gd name="connsiteY46-3862" fmla="*/ 1086737 h 2556892"/>
                <a:gd name="connsiteX47-3863" fmla="*/ 1126291 w 2886163"/>
                <a:gd name="connsiteY47-3864" fmla="*/ 1342336 h 2556892"/>
                <a:gd name="connsiteX48-3865" fmla="*/ 961255 w 2886163"/>
                <a:gd name="connsiteY48-3866" fmla="*/ 1506453 h 2556892"/>
                <a:gd name="connsiteX49-3867" fmla="*/ 764959 w 2886163"/>
                <a:gd name="connsiteY49-3868" fmla="*/ 1636091 h 2556892"/>
                <a:gd name="connsiteX50-3869" fmla="*/ 493729 w 2886163"/>
                <a:gd name="connsiteY50-3870" fmla="*/ 1753318 h 2556892"/>
                <a:gd name="connsiteX51-3871" fmla="*/ 271689 w 2886163"/>
                <a:gd name="connsiteY51-3872" fmla="*/ 1791474 h 2556892"/>
                <a:gd name="connsiteX52-3873" fmla="*/ 103895 w 2886163"/>
                <a:gd name="connsiteY52-3874" fmla="*/ 1804345 h 2556892"/>
                <a:gd name="connsiteX53-3875" fmla="*/ 81829 w 2886163"/>
                <a:gd name="connsiteY53-3876" fmla="*/ 1787336 h 2556892"/>
                <a:gd name="connsiteX54-3877" fmla="*/ 0 w 2886163"/>
                <a:gd name="connsiteY54-3878" fmla="*/ 1591499 h 2556892"/>
                <a:gd name="connsiteX55-3879" fmla="*/ 47350 w 2886163"/>
                <a:gd name="connsiteY55-3880" fmla="*/ 1572192 h 2556892"/>
                <a:gd name="connsiteX56-3881" fmla="*/ 307087 w 2886163"/>
                <a:gd name="connsiteY56-3882" fmla="*/ 1484387 h 2556892"/>
                <a:gd name="connsiteX57-3883" fmla="*/ 416958 w 2886163"/>
                <a:gd name="connsiteY57-3884" fmla="*/ 1438416 h 2556892"/>
                <a:gd name="connsiteX58-3885" fmla="*/ 575558 w 2886163"/>
                <a:gd name="connsiteY58-3886" fmla="*/ 1349692 h 2556892"/>
                <a:gd name="connsiteX59-3887" fmla="*/ 782428 w 2886163"/>
                <a:gd name="connsiteY59-3888" fmla="*/ 1212698 h 2556892"/>
                <a:gd name="connsiteX60-3889" fmla="*/ 834835 w 2886163"/>
                <a:gd name="connsiteY60-3890" fmla="*/ 1149718 h 2556892"/>
                <a:gd name="connsiteX61-3891" fmla="*/ 1002629 w 2886163"/>
                <a:gd name="connsiteY61-3892" fmla="*/ 829759 h 2556892"/>
                <a:gd name="connsiteX62-3893" fmla="*/ 1144680 w 2886163"/>
                <a:gd name="connsiteY62-3894" fmla="*/ 462450 h 2556892"/>
                <a:gd name="connsiteX63-3895" fmla="*/ 1237082 w 2886163"/>
                <a:gd name="connsiteY63-3896" fmla="*/ 327755 h 2556892"/>
                <a:gd name="connsiteX64-3897" fmla="*/ 1397521 w 2886163"/>
                <a:gd name="connsiteY64-3898" fmla="*/ 243628 h 2556892"/>
                <a:gd name="connsiteX65-3899" fmla="*/ 1537732 w 2886163"/>
                <a:gd name="connsiteY65-3900" fmla="*/ 170074 h 2556892"/>
                <a:gd name="connsiteX66-3901" fmla="*/ 1592898 w 2886163"/>
                <a:gd name="connsiteY66-3902" fmla="*/ 129160 h 2556892"/>
                <a:gd name="connsiteX67-3903" fmla="*/ 1683262 w 2886163"/>
                <a:gd name="connsiteY67-3904" fmla="*/ 35759 h 2556892"/>
                <a:gd name="connsiteX68-3905" fmla="*/ 1777702 w 2886163"/>
                <a:gd name="connsiteY68-3906" fmla="*/ 139274 h 2556892"/>
                <a:gd name="connsiteX69-3907" fmla="*/ 1911938 w 2886163"/>
                <a:gd name="connsiteY69-3908" fmla="*/ 215126 h 2556892"/>
                <a:gd name="connsiteX70-3909" fmla="*/ 1955706 w 2886163"/>
                <a:gd name="connsiteY70-3910" fmla="*/ 233819 h 2556892"/>
                <a:gd name="connsiteX71-3911" fmla="*/ 1966643 w 2886163"/>
                <a:gd name="connsiteY71-3912" fmla="*/ 230756 h 2556892"/>
                <a:gd name="connsiteX72-3913" fmla="*/ 1969287 w 2886163"/>
                <a:gd name="connsiteY72-3914" fmla="*/ 230053 h 2556892"/>
                <a:gd name="connsiteX73-3915" fmla="*/ 2019050 w 2886163"/>
                <a:gd name="connsiteY73-3916" fmla="*/ 186624 h 2556892"/>
                <a:gd name="connsiteX74-3917" fmla="*/ 2082031 w 2886163"/>
                <a:gd name="connsiteY74-3918" fmla="*/ 93762 h 2556892"/>
                <a:gd name="connsiteX75-3919" fmla="*/ 2086941 w 2886163"/>
                <a:gd name="connsiteY75-3920" fmla="*/ 0 h 2556892"/>
                <a:gd name="connsiteX0-3921" fmla="*/ 2501286 w 2886163"/>
                <a:gd name="connsiteY0-3922" fmla="*/ 1100528 h 2556892"/>
                <a:gd name="connsiteX1-3923" fmla="*/ 2492092 w 2886163"/>
                <a:gd name="connsiteY1-3924" fmla="*/ 1180518 h 2556892"/>
                <a:gd name="connsiteX2-3925" fmla="*/ 2464509 w 2886163"/>
                <a:gd name="connsiteY2-3926" fmla="*/ 1293147 h 2556892"/>
                <a:gd name="connsiteX3-3927" fmla="*/ 2452557 w 2886163"/>
                <a:gd name="connsiteY3-3928" fmla="*/ 1314294 h 2556892"/>
                <a:gd name="connsiteX4-3929" fmla="*/ 2453017 w 2886163"/>
                <a:gd name="connsiteY4-3930" fmla="*/ 1317972 h 2556892"/>
                <a:gd name="connsiteX5-3931" fmla="*/ 2452097 w 2886163"/>
                <a:gd name="connsiteY5-3932" fmla="*/ 1334981 h 2556892"/>
                <a:gd name="connsiteX6-3933" fmla="*/ 2486575 w 2886163"/>
                <a:gd name="connsiteY6-3934" fmla="*/ 1298204 h 2556892"/>
                <a:gd name="connsiteX7-3935" fmla="*/ 2518296 w 2886163"/>
                <a:gd name="connsiteY7-3936" fmla="*/ 1266944 h 2556892"/>
                <a:gd name="connsiteX8-3937" fmla="*/ 2526110 w 2886163"/>
                <a:gd name="connsiteY8-3938" fmla="*/ 1243499 h 2556892"/>
                <a:gd name="connsiteX9-3939" fmla="*/ 2505883 w 2886163"/>
                <a:gd name="connsiteY9-3940" fmla="*/ 1129031 h 2556892"/>
                <a:gd name="connsiteX10-3941" fmla="*/ 2501286 w 2886163"/>
                <a:gd name="connsiteY10-3942" fmla="*/ 1100528 h 2556892"/>
                <a:gd name="connsiteX11-3943" fmla="*/ 2086941 w 2886163"/>
                <a:gd name="connsiteY11-3944" fmla="*/ 0 h 2556892"/>
                <a:gd name="connsiteX12-3945" fmla="*/ 2145931 w 2886163"/>
                <a:gd name="connsiteY12-3946" fmla="*/ 92843 h 2556892"/>
                <a:gd name="connsiteX13-3947" fmla="*/ 2145711 w 2886163"/>
                <a:gd name="connsiteY13-3948" fmla="*/ 95772 h 2556892"/>
                <a:gd name="connsiteX14-3949" fmla="*/ 2342226 w 2886163"/>
                <a:gd name="connsiteY14-3950" fmla="*/ 146169 h 2556892"/>
                <a:gd name="connsiteX15-3951" fmla="*/ 2509101 w 2886163"/>
                <a:gd name="connsiteY15-3952" fmla="*/ 214666 h 2556892"/>
                <a:gd name="connsiteX16-3953" fmla="*/ 2625868 w 2886163"/>
                <a:gd name="connsiteY16-3954" fmla="*/ 296494 h 2556892"/>
                <a:gd name="connsiteX17-3955" fmla="*/ 2692066 w 2886163"/>
                <a:gd name="connsiteY17-3956" fmla="*/ 382460 h 2556892"/>
                <a:gd name="connsiteX18-3957" fmla="*/ 2730222 w 2886163"/>
                <a:gd name="connsiteY18-3958" fmla="*/ 459692 h 2556892"/>
                <a:gd name="connsiteX19-3959" fmla="*/ 2761023 w 2886163"/>
                <a:gd name="connsiteY19-3960" fmla="*/ 561747 h 2556892"/>
                <a:gd name="connsiteX20-3961" fmla="*/ 2784008 w 2886163"/>
                <a:gd name="connsiteY20-3962" fmla="*/ 666102 h 2556892"/>
                <a:gd name="connsiteX21-3963" fmla="*/ 2803776 w 2886163"/>
                <a:gd name="connsiteY21-3964" fmla="*/ 779650 h 2556892"/>
                <a:gd name="connsiteX22-3965" fmla="*/ 2822164 w 2886163"/>
                <a:gd name="connsiteY22-3966" fmla="*/ 882626 h 2556892"/>
                <a:gd name="connsiteX23-3967" fmla="*/ 2829060 w 2886163"/>
                <a:gd name="connsiteY23-3968" fmla="*/ 938251 h 2556892"/>
                <a:gd name="connsiteX24-3969" fmla="*/ 2852045 w 2886163"/>
                <a:gd name="connsiteY24-3970" fmla="*/ 1122135 h 2556892"/>
                <a:gd name="connsiteX25-3971" fmla="*/ 2869514 w 2886163"/>
                <a:gd name="connsiteY25-3972" fmla="*/ 1265565 h 2556892"/>
                <a:gd name="connsiteX26-3973" fmla="*/ 2879628 w 2886163"/>
                <a:gd name="connsiteY26-3974" fmla="*/ 1355208 h 2556892"/>
                <a:gd name="connsiteX27-3975" fmla="*/ 2886064 w 2886163"/>
                <a:gd name="connsiteY27-3976" fmla="*/ 1424625 h 2556892"/>
                <a:gd name="connsiteX28-3977" fmla="*/ 2872273 w 2886163"/>
                <a:gd name="connsiteY28-3978" fmla="*/ 1444852 h 2556892"/>
                <a:gd name="connsiteX29-3979" fmla="*/ 2660346 w 2886163"/>
                <a:gd name="connsiteY29-3980" fmla="*/ 1543690 h 2556892"/>
                <a:gd name="connsiteX30-3981" fmla="*/ 2447500 w 2886163"/>
                <a:gd name="connsiteY30-3982" fmla="*/ 1641608 h 2556892"/>
                <a:gd name="connsiteX31-3983" fmla="*/ 2446581 w 2886163"/>
                <a:gd name="connsiteY31-3984" fmla="*/ 1783659 h 2556892"/>
                <a:gd name="connsiteX32-3985" fmla="*/ 2451178 w 2886163"/>
                <a:gd name="connsiteY32-3986" fmla="*/ 2127522 h 2556892"/>
                <a:gd name="connsiteX33-3987" fmla="*/ 2457614 w 2886163"/>
                <a:gd name="connsiteY33-3988" fmla="*/ 2556892 h 2556892"/>
                <a:gd name="connsiteX34-3989" fmla="*/ 1261906 w 2886163"/>
                <a:gd name="connsiteY34-3990" fmla="*/ 2556892 h 2556892"/>
                <a:gd name="connsiteX35-3991" fmla="*/ 1281674 w 2886163"/>
                <a:gd name="connsiteY35-3992" fmla="*/ 2299914 h 2556892"/>
                <a:gd name="connsiteX36-3993" fmla="*/ 1306498 w 2886163"/>
                <a:gd name="connsiteY36-3994" fmla="*/ 2083390 h 2556892"/>
                <a:gd name="connsiteX37-3995" fmla="*/ 1330403 w 2886163"/>
                <a:gd name="connsiteY37-3996" fmla="*/ 1927088 h 2556892"/>
                <a:gd name="connsiteX38-3997" fmla="*/ 1372696 w 2886163"/>
                <a:gd name="connsiteY38-3998" fmla="*/ 1718839 h 2556892"/>
                <a:gd name="connsiteX39-3999" fmla="*/ 1406255 w 2886163"/>
                <a:gd name="connsiteY39-4000" fmla="*/ 1619082 h 2556892"/>
                <a:gd name="connsiteX40-4001" fmla="*/ 1413611 w 2886163"/>
                <a:gd name="connsiteY40-4002" fmla="*/ 1591040 h 2556892"/>
                <a:gd name="connsiteX41-4003" fmla="*/ 1406255 w 2886163"/>
                <a:gd name="connsiteY41-4004" fmla="*/ 1583225 h 2556892"/>
                <a:gd name="connsiteX42-4005" fmla="*/ 1379592 w 2886163"/>
                <a:gd name="connsiteY42-4006" fmla="*/ 1470596 h 2556892"/>
                <a:gd name="connsiteX43-4007" fmla="*/ 1357986 w 2886163"/>
                <a:gd name="connsiteY43-4008" fmla="*/ 1374516 h 2556892"/>
                <a:gd name="connsiteX44-4009" fmla="*/ 1319370 w 2886163"/>
                <a:gd name="connsiteY44-4010" fmla="*/ 1212698 h 2556892"/>
                <a:gd name="connsiteX45-4011" fmla="*/ 1296384 w 2886163"/>
                <a:gd name="connsiteY45-4012" fmla="*/ 1106964 h 2556892"/>
                <a:gd name="connsiteX46-4013" fmla="*/ 1287650 w 2886163"/>
                <a:gd name="connsiteY46-4014" fmla="*/ 1086737 h 2556892"/>
                <a:gd name="connsiteX47-4015" fmla="*/ 1126291 w 2886163"/>
                <a:gd name="connsiteY47-4016" fmla="*/ 1342336 h 2556892"/>
                <a:gd name="connsiteX48-4017" fmla="*/ 961255 w 2886163"/>
                <a:gd name="connsiteY48-4018" fmla="*/ 1506453 h 2556892"/>
                <a:gd name="connsiteX49-4019" fmla="*/ 764959 w 2886163"/>
                <a:gd name="connsiteY49-4020" fmla="*/ 1636091 h 2556892"/>
                <a:gd name="connsiteX50-4021" fmla="*/ 493729 w 2886163"/>
                <a:gd name="connsiteY50-4022" fmla="*/ 1753318 h 2556892"/>
                <a:gd name="connsiteX51-4023" fmla="*/ 271689 w 2886163"/>
                <a:gd name="connsiteY51-4024" fmla="*/ 1791474 h 2556892"/>
                <a:gd name="connsiteX52-4025" fmla="*/ 81829 w 2886163"/>
                <a:gd name="connsiteY52-4026" fmla="*/ 1787336 h 2556892"/>
                <a:gd name="connsiteX53-4027" fmla="*/ 0 w 2886163"/>
                <a:gd name="connsiteY53-4028" fmla="*/ 1591499 h 2556892"/>
                <a:gd name="connsiteX54-4029" fmla="*/ 47350 w 2886163"/>
                <a:gd name="connsiteY54-4030" fmla="*/ 1572192 h 2556892"/>
                <a:gd name="connsiteX55-4031" fmla="*/ 307087 w 2886163"/>
                <a:gd name="connsiteY55-4032" fmla="*/ 1484387 h 2556892"/>
                <a:gd name="connsiteX56-4033" fmla="*/ 416958 w 2886163"/>
                <a:gd name="connsiteY56-4034" fmla="*/ 1438416 h 2556892"/>
                <a:gd name="connsiteX57-4035" fmla="*/ 575558 w 2886163"/>
                <a:gd name="connsiteY57-4036" fmla="*/ 1349692 h 2556892"/>
                <a:gd name="connsiteX58-4037" fmla="*/ 782428 w 2886163"/>
                <a:gd name="connsiteY58-4038" fmla="*/ 1212698 h 2556892"/>
                <a:gd name="connsiteX59-4039" fmla="*/ 834835 w 2886163"/>
                <a:gd name="connsiteY59-4040" fmla="*/ 1149718 h 2556892"/>
                <a:gd name="connsiteX60-4041" fmla="*/ 1002629 w 2886163"/>
                <a:gd name="connsiteY60-4042" fmla="*/ 829759 h 2556892"/>
                <a:gd name="connsiteX61-4043" fmla="*/ 1144680 w 2886163"/>
                <a:gd name="connsiteY61-4044" fmla="*/ 462450 h 2556892"/>
                <a:gd name="connsiteX62-4045" fmla="*/ 1237082 w 2886163"/>
                <a:gd name="connsiteY62-4046" fmla="*/ 327755 h 2556892"/>
                <a:gd name="connsiteX63-4047" fmla="*/ 1397521 w 2886163"/>
                <a:gd name="connsiteY63-4048" fmla="*/ 243628 h 2556892"/>
                <a:gd name="connsiteX64-4049" fmla="*/ 1537732 w 2886163"/>
                <a:gd name="connsiteY64-4050" fmla="*/ 170074 h 2556892"/>
                <a:gd name="connsiteX65-4051" fmla="*/ 1592898 w 2886163"/>
                <a:gd name="connsiteY65-4052" fmla="*/ 129160 h 2556892"/>
                <a:gd name="connsiteX66-4053" fmla="*/ 1683262 w 2886163"/>
                <a:gd name="connsiteY66-4054" fmla="*/ 35759 h 2556892"/>
                <a:gd name="connsiteX67-4055" fmla="*/ 1777702 w 2886163"/>
                <a:gd name="connsiteY67-4056" fmla="*/ 139274 h 2556892"/>
                <a:gd name="connsiteX68-4057" fmla="*/ 1911938 w 2886163"/>
                <a:gd name="connsiteY68-4058" fmla="*/ 215126 h 2556892"/>
                <a:gd name="connsiteX69-4059" fmla="*/ 1955706 w 2886163"/>
                <a:gd name="connsiteY69-4060" fmla="*/ 233819 h 2556892"/>
                <a:gd name="connsiteX70-4061" fmla="*/ 1966643 w 2886163"/>
                <a:gd name="connsiteY70-4062" fmla="*/ 230756 h 2556892"/>
                <a:gd name="connsiteX71-4063" fmla="*/ 1969287 w 2886163"/>
                <a:gd name="connsiteY71-4064" fmla="*/ 230053 h 2556892"/>
                <a:gd name="connsiteX72-4065" fmla="*/ 2019050 w 2886163"/>
                <a:gd name="connsiteY72-4066" fmla="*/ 186624 h 2556892"/>
                <a:gd name="connsiteX73-4067" fmla="*/ 2082031 w 2886163"/>
                <a:gd name="connsiteY73-4068" fmla="*/ 93762 h 2556892"/>
                <a:gd name="connsiteX74-4069" fmla="*/ 2086941 w 2886163"/>
                <a:gd name="connsiteY74-4070" fmla="*/ 0 h 2556892"/>
                <a:gd name="connsiteX0-4071" fmla="*/ 2501286 w 2886163"/>
                <a:gd name="connsiteY0-4072" fmla="*/ 1100528 h 2556892"/>
                <a:gd name="connsiteX1-4073" fmla="*/ 2492092 w 2886163"/>
                <a:gd name="connsiteY1-4074" fmla="*/ 1180518 h 2556892"/>
                <a:gd name="connsiteX2-4075" fmla="*/ 2464509 w 2886163"/>
                <a:gd name="connsiteY2-4076" fmla="*/ 1293147 h 2556892"/>
                <a:gd name="connsiteX3-4077" fmla="*/ 2452557 w 2886163"/>
                <a:gd name="connsiteY3-4078" fmla="*/ 1314294 h 2556892"/>
                <a:gd name="connsiteX4-4079" fmla="*/ 2453017 w 2886163"/>
                <a:gd name="connsiteY4-4080" fmla="*/ 1317972 h 2556892"/>
                <a:gd name="connsiteX5-4081" fmla="*/ 2452097 w 2886163"/>
                <a:gd name="connsiteY5-4082" fmla="*/ 1334981 h 2556892"/>
                <a:gd name="connsiteX6-4083" fmla="*/ 2486575 w 2886163"/>
                <a:gd name="connsiteY6-4084" fmla="*/ 1298204 h 2556892"/>
                <a:gd name="connsiteX7-4085" fmla="*/ 2518296 w 2886163"/>
                <a:gd name="connsiteY7-4086" fmla="*/ 1266944 h 2556892"/>
                <a:gd name="connsiteX8-4087" fmla="*/ 2526110 w 2886163"/>
                <a:gd name="connsiteY8-4088" fmla="*/ 1243499 h 2556892"/>
                <a:gd name="connsiteX9-4089" fmla="*/ 2505883 w 2886163"/>
                <a:gd name="connsiteY9-4090" fmla="*/ 1129031 h 2556892"/>
                <a:gd name="connsiteX10-4091" fmla="*/ 2501286 w 2886163"/>
                <a:gd name="connsiteY10-4092" fmla="*/ 1100528 h 2556892"/>
                <a:gd name="connsiteX11-4093" fmla="*/ 2086941 w 2886163"/>
                <a:gd name="connsiteY11-4094" fmla="*/ 0 h 2556892"/>
                <a:gd name="connsiteX12-4095" fmla="*/ 2145931 w 2886163"/>
                <a:gd name="connsiteY12-4096" fmla="*/ 92843 h 2556892"/>
                <a:gd name="connsiteX13-4097" fmla="*/ 2145711 w 2886163"/>
                <a:gd name="connsiteY13-4098" fmla="*/ 95772 h 2556892"/>
                <a:gd name="connsiteX14-4099" fmla="*/ 2342226 w 2886163"/>
                <a:gd name="connsiteY14-4100" fmla="*/ 146169 h 2556892"/>
                <a:gd name="connsiteX15-4101" fmla="*/ 2509101 w 2886163"/>
                <a:gd name="connsiteY15-4102" fmla="*/ 214666 h 2556892"/>
                <a:gd name="connsiteX16-4103" fmla="*/ 2625868 w 2886163"/>
                <a:gd name="connsiteY16-4104" fmla="*/ 296494 h 2556892"/>
                <a:gd name="connsiteX17-4105" fmla="*/ 2692066 w 2886163"/>
                <a:gd name="connsiteY17-4106" fmla="*/ 382460 h 2556892"/>
                <a:gd name="connsiteX18-4107" fmla="*/ 2730222 w 2886163"/>
                <a:gd name="connsiteY18-4108" fmla="*/ 459692 h 2556892"/>
                <a:gd name="connsiteX19-4109" fmla="*/ 2761023 w 2886163"/>
                <a:gd name="connsiteY19-4110" fmla="*/ 561747 h 2556892"/>
                <a:gd name="connsiteX20-4111" fmla="*/ 2784008 w 2886163"/>
                <a:gd name="connsiteY20-4112" fmla="*/ 666102 h 2556892"/>
                <a:gd name="connsiteX21-4113" fmla="*/ 2803776 w 2886163"/>
                <a:gd name="connsiteY21-4114" fmla="*/ 779650 h 2556892"/>
                <a:gd name="connsiteX22-4115" fmla="*/ 2822164 w 2886163"/>
                <a:gd name="connsiteY22-4116" fmla="*/ 882626 h 2556892"/>
                <a:gd name="connsiteX23-4117" fmla="*/ 2829060 w 2886163"/>
                <a:gd name="connsiteY23-4118" fmla="*/ 938251 h 2556892"/>
                <a:gd name="connsiteX24-4119" fmla="*/ 2852045 w 2886163"/>
                <a:gd name="connsiteY24-4120" fmla="*/ 1122135 h 2556892"/>
                <a:gd name="connsiteX25-4121" fmla="*/ 2869514 w 2886163"/>
                <a:gd name="connsiteY25-4122" fmla="*/ 1265565 h 2556892"/>
                <a:gd name="connsiteX26-4123" fmla="*/ 2879628 w 2886163"/>
                <a:gd name="connsiteY26-4124" fmla="*/ 1355208 h 2556892"/>
                <a:gd name="connsiteX27-4125" fmla="*/ 2886064 w 2886163"/>
                <a:gd name="connsiteY27-4126" fmla="*/ 1424625 h 2556892"/>
                <a:gd name="connsiteX28-4127" fmla="*/ 2872273 w 2886163"/>
                <a:gd name="connsiteY28-4128" fmla="*/ 1444852 h 2556892"/>
                <a:gd name="connsiteX29-4129" fmla="*/ 2660346 w 2886163"/>
                <a:gd name="connsiteY29-4130" fmla="*/ 1543690 h 2556892"/>
                <a:gd name="connsiteX30-4131" fmla="*/ 2447500 w 2886163"/>
                <a:gd name="connsiteY30-4132" fmla="*/ 1641608 h 2556892"/>
                <a:gd name="connsiteX31-4133" fmla="*/ 2446581 w 2886163"/>
                <a:gd name="connsiteY31-4134" fmla="*/ 1783659 h 2556892"/>
                <a:gd name="connsiteX32-4135" fmla="*/ 2451178 w 2886163"/>
                <a:gd name="connsiteY32-4136" fmla="*/ 2127522 h 2556892"/>
                <a:gd name="connsiteX33-4137" fmla="*/ 2457614 w 2886163"/>
                <a:gd name="connsiteY33-4138" fmla="*/ 2556892 h 2556892"/>
                <a:gd name="connsiteX34-4139" fmla="*/ 1261906 w 2886163"/>
                <a:gd name="connsiteY34-4140" fmla="*/ 2556892 h 2556892"/>
                <a:gd name="connsiteX35-4141" fmla="*/ 1281674 w 2886163"/>
                <a:gd name="connsiteY35-4142" fmla="*/ 2299914 h 2556892"/>
                <a:gd name="connsiteX36-4143" fmla="*/ 1306498 w 2886163"/>
                <a:gd name="connsiteY36-4144" fmla="*/ 2083390 h 2556892"/>
                <a:gd name="connsiteX37-4145" fmla="*/ 1330403 w 2886163"/>
                <a:gd name="connsiteY37-4146" fmla="*/ 1927088 h 2556892"/>
                <a:gd name="connsiteX38-4147" fmla="*/ 1372696 w 2886163"/>
                <a:gd name="connsiteY38-4148" fmla="*/ 1718839 h 2556892"/>
                <a:gd name="connsiteX39-4149" fmla="*/ 1406255 w 2886163"/>
                <a:gd name="connsiteY39-4150" fmla="*/ 1619082 h 2556892"/>
                <a:gd name="connsiteX40-4151" fmla="*/ 1413611 w 2886163"/>
                <a:gd name="connsiteY40-4152" fmla="*/ 1591040 h 2556892"/>
                <a:gd name="connsiteX41-4153" fmla="*/ 1406255 w 2886163"/>
                <a:gd name="connsiteY41-4154" fmla="*/ 1583225 h 2556892"/>
                <a:gd name="connsiteX42-4155" fmla="*/ 1379592 w 2886163"/>
                <a:gd name="connsiteY42-4156" fmla="*/ 1470596 h 2556892"/>
                <a:gd name="connsiteX43-4157" fmla="*/ 1357986 w 2886163"/>
                <a:gd name="connsiteY43-4158" fmla="*/ 1374516 h 2556892"/>
                <a:gd name="connsiteX44-4159" fmla="*/ 1319370 w 2886163"/>
                <a:gd name="connsiteY44-4160" fmla="*/ 1212698 h 2556892"/>
                <a:gd name="connsiteX45-4161" fmla="*/ 1296384 w 2886163"/>
                <a:gd name="connsiteY45-4162" fmla="*/ 1106964 h 2556892"/>
                <a:gd name="connsiteX46-4163" fmla="*/ 1287650 w 2886163"/>
                <a:gd name="connsiteY46-4164" fmla="*/ 1086737 h 2556892"/>
                <a:gd name="connsiteX47-4165" fmla="*/ 1126291 w 2886163"/>
                <a:gd name="connsiteY47-4166" fmla="*/ 1342336 h 2556892"/>
                <a:gd name="connsiteX48-4167" fmla="*/ 961255 w 2886163"/>
                <a:gd name="connsiteY48-4168" fmla="*/ 1506453 h 2556892"/>
                <a:gd name="connsiteX49-4169" fmla="*/ 764959 w 2886163"/>
                <a:gd name="connsiteY49-4170" fmla="*/ 1636091 h 2556892"/>
                <a:gd name="connsiteX50-4171" fmla="*/ 493729 w 2886163"/>
                <a:gd name="connsiteY50-4172" fmla="*/ 1753318 h 2556892"/>
                <a:gd name="connsiteX51-4173" fmla="*/ 271689 w 2886163"/>
                <a:gd name="connsiteY51-4174" fmla="*/ 1791474 h 2556892"/>
                <a:gd name="connsiteX52-4175" fmla="*/ 81829 w 2886163"/>
                <a:gd name="connsiteY52-4176" fmla="*/ 1787336 h 2556892"/>
                <a:gd name="connsiteX53-4177" fmla="*/ 0 w 2886163"/>
                <a:gd name="connsiteY53-4178" fmla="*/ 1591499 h 2556892"/>
                <a:gd name="connsiteX54-4179" fmla="*/ 47350 w 2886163"/>
                <a:gd name="connsiteY54-4180" fmla="*/ 1572192 h 2556892"/>
                <a:gd name="connsiteX55-4181" fmla="*/ 307087 w 2886163"/>
                <a:gd name="connsiteY55-4182" fmla="*/ 1484387 h 2556892"/>
                <a:gd name="connsiteX56-4183" fmla="*/ 416958 w 2886163"/>
                <a:gd name="connsiteY56-4184" fmla="*/ 1438416 h 2556892"/>
                <a:gd name="connsiteX57-4185" fmla="*/ 575558 w 2886163"/>
                <a:gd name="connsiteY57-4186" fmla="*/ 1349692 h 2556892"/>
                <a:gd name="connsiteX58-4187" fmla="*/ 782428 w 2886163"/>
                <a:gd name="connsiteY58-4188" fmla="*/ 1212698 h 2556892"/>
                <a:gd name="connsiteX59-4189" fmla="*/ 834835 w 2886163"/>
                <a:gd name="connsiteY59-4190" fmla="*/ 1149718 h 2556892"/>
                <a:gd name="connsiteX60-4191" fmla="*/ 1002629 w 2886163"/>
                <a:gd name="connsiteY60-4192" fmla="*/ 829759 h 2556892"/>
                <a:gd name="connsiteX61-4193" fmla="*/ 1144680 w 2886163"/>
                <a:gd name="connsiteY61-4194" fmla="*/ 462450 h 2556892"/>
                <a:gd name="connsiteX62-4195" fmla="*/ 1237082 w 2886163"/>
                <a:gd name="connsiteY62-4196" fmla="*/ 327755 h 2556892"/>
                <a:gd name="connsiteX63-4197" fmla="*/ 1397521 w 2886163"/>
                <a:gd name="connsiteY63-4198" fmla="*/ 243628 h 2556892"/>
                <a:gd name="connsiteX64-4199" fmla="*/ 1537732 w 2886163"/>
                <a:gd name="connsiteY64-4200" fmla="*/ 170074 h 2556892"/>
                <a:gd name="connsiteX65-4201" fmla="*/ 1592898 w 2886163"/>
                <a:gd name="connsiteY65-4202" fmla="*/ 129160 h 2556892"/>
                <a:gd name="connsiteX66-4203" fmla="*/ 1683262 w 2886163"/>
                <a:gd name="connsiteY66-4204" fmla="*/ 35759 h 2556892"/>
                <a:gd name="connsiteX67-4205" fmla="*/ 1777702 w 2886163"/>
                <a:gd name="connsiteY67-4206" fmla="*/ 139274 h 2556892"/>
                <a:gd name="connsiteX68-4207" fmla="*/ 1911938 w 2886163"/>
                <a:gd name="connsiteY68-4208" fmla="*/ 215126 h 2556892"/>
                <a:gd name="connsiteX69-4209" fmla="*/ 1955706 w 2886163"/>
                <a:gd name="connsiteY69-4210" fmla="*/ 233819 h 2556892"/>
                <a:gd name="connsiteX70-4211" fmla="*/ 1966643 w 2886163"/>
                <a:gd name="connsiteY70-4212" fmla="*/ 230756 h 2556892"/>
                <a:gd name="connsiteX71-4213" fmla="*/ 1969287 w 2886163"/>
                <a:gd name="connsiteY71-4214" fmla="*/ 230053 h 2556892"/>
                <a:gd name="connsiteX72-4215" fmla="*/ 2019050 w 2886163"/>
                <a:gd name="connsiteY72-4216" fmla="*/ 186624 h 2556892"/>
                <a:gd name="connsiteX73-4217" fmla="*/ 2082031 w 2886163"/>
                <a:gd name="connsiteY73-4218" fmla="*/ 93762 h 2556892"/>
                <a:gd name="connsiteX74-4219" fmla="*/ 2086941 w 2886163"/>
                <a:gd name="connsiteY74-4220" fmla="*/ 0 h 2556892"/>
                <a:gd name="connsiteX0-4221" fmla="*/ 2501286 w 2886163"/>
                <a:gd name="connsiteY0-4222" fmla="*/ 1100528 h 2556892"/>
                <a:gd name="connsiteX1-4223" fmla="*/ 2492092 w 2886163"/>
                <a:gd name="connsiteY1-4224" fmla="*/ 1180518 h 2556892"/>
                <a:gd name="connsiteX2-4225" fmla="*/ 2464509 w 2886163"/>
                <a:gd name="connsiteY2-4226" fmla="*/ 1293147 h 2556892"/>
                <a:gd name="connsiteX3-4227" fmla="*/ 2452557 w 2886163"/>
                <a:gd name="connsiteY3-4228" fmla="*/ 1314294 h 2556892"/>
                <a:gd name="connsiteX4-4229" fmla="*/ 2453017 w 2886163"/>
                <a:gd name="connsiteY4-4230" fmla="*/ 1317972 h 2556892"/>
                <a:gd name="connsiteX5-4231" fmla="*/ 2452097 w 2886163"/>
                <a:gd name="connsiteY5-4232" fmla="*/ 1334981 h 2556892"/>
                <a:gd name="connsiteX6-4233" fmla="*/ 2486575 w 2886163"/>
                <a:gd name="connsiteY6-4234" fmla="*/ 1298204 h 2556892"/>
                <a:gd name="connsiteX7-4235" fmla="*/ 2518296 w 2886163"/>
                <a:gd name="connsiteY7-4236" fmla="*/ 1266944 h 2556892"/>
                <a:gd name="connsiteX8-4237" fmla="*/ 2526110 w 2886163"/>
                <a:gd name="connsiteY8-4238" fmla="*/ 1243499 h 2556892"/>
                <a:gd name="connsiteX9-4239" fmla="*/ 2505883 w 2886163"/>
                <a:gd name="connsiteY9-4240" fmla="*/ 1129031 h 2556892"/>
                <a:gd name="connsiteX10-4241" fmla="*/ 2501286 w 2886163"/>
                <a:gd name="connsiteY10-4242" fmla="*/ 1100528 h 2556892"/>
                <a:gd name="connsiteX11-4243" fmla="*/ 2086941 w 2886163"/>
                <a:gd name="connsiteY11-4244" fmla="*/ 0 h 2556892"/>
                <a:gd name="connsiteX12-4245" fmla="*/ 2145931 w 2886163"/>
                <a:gd name="connsiteY12-4246" fmla="*/ 92843 h 2556892"/>
                <a:gd name="connsiteX13-4247" fmla="*/ 2145711 w 2886163"/>
                <a:gd name="connsiteY13-4248" fmla="*/ 95772 h 2556892"/>
                <a:gd name="connsiteX14-4249" fmla="*/ 2342226 w 2886163"/>
                <a:gd name="connsiteY14-4250" fmla="*/ 146169 h 2556892"/>
                <a:gd name="connsiteX15-4251" fmla="*/ 2509101 w 2886163"/>
                <a:gd name="connsiteY15-4252" fmla="*/ 214666 h 2556892"/>
                <a:gd name="connsiteX16-4253" fmla="*/ 2625868 w 2886163"/>
                <a:gd name="connsiteY16-4254" fmla="*/ 296494 h 2556892"/>
                <a:gd name="connsiteX17-4255" fmla="*/ 2692066 w 2886163"/>
                <a:gd name="connsiteY17-4256" fmla="*/ 382460 h 2556892"/>
                <a:gd name="connsiteX18-4257" fmla="*/ 2730222 w 2886163"/>
                <a:gd name="connsiteY18-4258" fmla="*/ 459692 h 2556892"/>
                <a:gd name="connsiteX19-4259" fmla="*/ 2761023 w 2886163"/>
                <a:gd name="connsiteY19-4260" fmla="*/ 561747 h 2556892"/>
                <a:gd name="connsiteX20-4261" fmla="*/ 2784008 w 2886163"/>
                <a:gd name="connsiteY20-4262" fmla="*/ 666102 h 2556892"/>
                <a:gd name="connsiteX21-4263" fmla="*/ 2803776 w 2886163"/>
                <a:gd name="connsiteY21-4264" fmla="*/ 779650 h 2556892"/>
                <a:gd name="connsiteX22-4265" fmla="*/ 2822164 w 2886163"/>
                <a:gd name="connsiteY22-4266" fmla="*/ 882626 h 2556892"/>
                <a:gd name="connsiteX23-4267" fmla="*/ 2829060 w 2886163"/>
                <a:gd name="connsiteY23-4268" fmla="*/ 938251 h 2556892"/>
                <a:gd name="connsiteX24-4269" fmla="*/ 2852045 w 2886163"/>
                <a:gd name="connsiteY24-4270" fmla="*/ 1122135 h 2556892"/>
                <a:gd name="connsiteX25-4271" fmla="*/ 2869514 w 2886163"/>
                <a:gd name="connsiteY25-4272" fmla="*/ 1265565 h 2556892"/>
                <a:gd name="connsiteX26-4273" fmla="*/ 2879628 w 2886163"/>
                <a:gd name="connsiteY26-4274" fmla="*/ 1355208 h 2556892"/>
                <a:gd name="connsiteX27-4275" fmla="*/ 2886064 w 2886163"/>
                <a:gd name="connsiteY27-4276" fmla="*/ 1424625 h 2556892"/>
                <a:gd name="connsiteX28-4277" fmla="*/ 2872273 w 2886163"/>
                <a:gd name="connsiteY28-4278" fmla="*/ 1444852 h 2556892"/>
                <a:gd name="connsiteX29-4279" fmla="*/ 2660346 w 2886163"/>
                <a:gd name="connsiteY29-4280" fmla="*/ 1543690 h 2556892"/>
                <a:gd name="connsiteX30-4281" fmla="*/ 2447500 w 2886163"/>
                <a:gd name="connsiteY30-4282" fmla="*/ 1641608 h 2556892"/>
                <a:gd name="connsiteX31-4283" fmla="*/ 2446581 w 2886163"/>
                <a:gd name="connsiteY31-4284" fmla="*/ 1783659 h 2556892"/>
                <a:gd name="connsiteX32-4285" fmla="*/ 2451178 w 2886163"/>
                <a:gd name="connsiteY32-4286" fmla="*/ 2127522 h 2556892"/>
                <a:gd name="connsiteX33-4287" fmla="*/ 2457614 w 2886163"/>
                <a:gd name="connsiteY33-4288" fmla="*/ 2556892 h 2556892"/>
                <a:gd name="connsiteX34-4289" fmla="*/ 1261906 w 2886163"/>
                <a:gd name="connsiteY34-4290" fmla="*/ 2556892 h 2556892"/>
                <a:gd name="connsiteX35-4291" fmla="*/ 1281674 w 2886163"/>
                <a:gd name="connsiteY35-4292" fmla="*/ 2299914 h 2556892"/>
                <a:gd name="connsiteX36-4293" fmla="*/ 1306498 w 2886163"/>
                <a:gd name="connsiteY36-4294" fmla="*/ 2083390 h 2556892"/>
                <a:gd name="connsiteX37-4295" fmla="*/ 1330403 w 2886163"/>
                <a:gd name="connsiteY37-4296" fmla="*/ 1927088 h 2556892"/>
                <a:gd name="connsiteX38-4297" fmla="*/ 1372696 w 2886163"/>
                <a:gd name="connsiteY38-4298" fmla="*/ 1718839 h 2556892"/>
                <a:gd name="connsiteX39-4299" fmla="*/ 1406255 w 2886163"/>
                <a:gd name="connsiteY39-4300" fmla="*/ 1619082 h 2556892"/>
                <a:gd name="connsiteX40-4301" fmla="*/ 1413611 w 2886163"/>
                <a:gd name="connsiteY40-4302" fmla="*/ 1591040 h 2556892"/>
                <a:gd name="connsiteX41-4303" fmla="*/ 1406255 w 2886163"/>
                <a:gd name="connsiteY41-4304" fmla="*/ 1583225 h 2556892"/>
                <a:gd name="connsiteX42-4305" fmla="*/ 1379592 w 2886163"/>
                <a:gd name="connsiteY42-4306" fmla="*/ 1470596 h 2556892"/>
                <a:gd name="connsiteX43-4307" fmla="*/ 1357986 w 2886163"/>
                <a:gd name="connsiteY43-4308" fmla="*/ 1374516 h 2556892"/>
                <a:gd name="connsiteX44-4309" fmla="*/ 1319370 w 2886163"/>
                <a:gd name="connsiteY44-4310" fmla="*/ 1212698 h 2556892"/>
                <a:gd name="connsiteX45-4311" fmla="*/ 1296384 w 2886163"/>
                <a:gd name="connsiteY45-4312" fmla="*/ 1106964 h 2556892"/>
                <a:gd name="connsiteX46-4313" fmla="*/ 1287650 w 2886163"/>
                <a:gd name="connsiteY46-4314" fmla="*/ 1086737 h 2556892"/>
                <a:gd name="connsiteX47-4315" fmla="*/ 1126291 w 2886163"/>
                <a:gd name="connsiteY47-4316" fmla="*/ 1342336 h 2556892"/>
                <a:gd name="connsiteX48-4317" fmla="*/ 961255 w 2886163"/>
                <a:gd name="connsiteY48-4318" fmla="*/ 1506453 h 2556892"/>
                <a:gd name="connsiteX49-4319" fmla="*/ 764959 w 2886163"/>
                <a:gd name="connsiteY49-4320" fmla="*/ 1636091 h 2556892"/>
                <a:gd name="connsiteX50-4321" fmla="*/ 493729 w 2886163"/>
                <a:gd name="connsiteY50-4322" fmla="*/ 1753318 h 2556892"/>
                <a:gd name="connsiteX51-4323" fmla="*/ 271689 w 2886163"/>
                <a:gd name="connsiteY51-4324" fmla="*/ 1791474 h 2556892"/>
                <a:gd name="connsiteX52-4325" fmla="*/ 81829 w 2886163"/>
                <a:gd name="connsiteY52-4326" fmla="*/ 1787336 h 2556892"/>
                <a:gd name="connsiteX53-4327" fmla="*/ 0 w 2886163"/>
                <a:gd name="connsiteY53-4328" fmla="*/ 1591499 h 2556892"/>
                <a:gd name="connsiteX54-4329" fmla="*/ 47350 w 2886163"/>
                <a:gd name="connsiteY54-4330" fmla="*/ 1572192 h 2556892"/>
                <a:gd name="connsiteX55-4331" fmla="*/ 307087 w 2886163"/>
                <a:gd name="connsiteY55-4332" fmla="*/ 1484387 h 2556892"/>
                <a:gd name="connsiteX56-4333" fmla="*/ 416958 w 2886163"/>
                <a:gd name="connsiteY56-4334" fmla="*/ 1438416 h 2556892"/>
                <a:gd name="connsiteX57-4335" fmla="*/ 575558 w 2886163"/>
                <a:gd name="connsiteY57-4336" fmla="*/ 1349692 h 2556892"/>
                <a:gd name="connsiteX58-4337" fmla="*/ 782428 w 2886163"/>
                <a:gd name="connsiteY58-4338" fmla="*/ 1212698 h 2556892"/>
                <a:gd name="connsiteX59-4339" fmla="*/ 834835 w 2886163"/>
                <a:gd name="connsiteY59-4340" fmla="*/ 1149718 h 2556892"/>
                <a:gd name="connsiteX60-4341" fmla="*/ 1002629 w 2886163"/>
                <a:gd name="connsiteY60-4342" fmla="*/ 829759 h 2556892"/>
                <a:gd name="connsiteX61-4343" fmla="*/ 1144680 w 2886163"/>
                <a:gd name="connsiteY61-4344" fmla="*/ 462450 h 2556892"/>
                <a:gd name="connsiteX62-4345" fmla="*/ 1237082 w 2886163"/>
                <a:gd name="connsiteY62-4346" fmla="*/ 327755 h 2556892"/>
                <a:gd name="connsiteX63-4347" fmla="*/ 1397521 w 2886163"/>
                <a:gd name="connsiteY63-4348" fmla="*/ 243628 h 2556892"/>
                <a:gd name="connsiteX64-4349" fmla="*/ 1537732 w 2886163"/>
                <a:gd name="connsiteY64-4350" fmla="*/ 170074 h 2556892"/>
                <a:gd name="connsiteX65-4351" fmla="*/ 1592898 w 2886163"/>
                <a:gd name="connsiteY65-4352" fmla="*/ 129160 h 2556892"/>
                <a:gd name="connsiteX66-4353" fmla="*/ 1683262 w 2886163"/>
                <a:gd name="connsiteY66-4354" fmla="*/ 35759 h 2556892"/>
                <a:gd name="connsiteX67-4355" fmla="*/ 1777702 w 2886163"/>
                <a:gd name="connsiteY67-4356" fmla="*/ 139274 h 2556892"/>
                <a:gd name="connsiteX68-4357" fmla="*/ 1911938 w 2886163"/>
                <a:gd name="connsiteY68-4358" fmla="*/ 215126 h 2556892"/>
                <a:gd name="connsiteX69-4359" fmla="*/ 1955706 w 2886163"/>
                <a:gd name="connsiteY69-4360" fmla="*/ 233819 h 2556892"/>
                <a:gd name="connsiteX70-4361" fmla="*/ 1966643 w 2886163"/>
                <a:gd name="connsiteY70-4362" fmla="*/ 230756 h 2556892"/>
                <a:gd name="connsiteX71-4363" fmla="*/ 1969287 w 2886163"/>
                <a:gd name="connsiteY71-4364" fmla="*/ 230053 h 2556892"/>
                <a:gd name="connsiteX72-4365" fmla="*/ 2019050 w 2886163"/>
                <a:gd name="connsiteY72-4366" fmla="*/ 186624 h 2556892"/>
                <a:gd name="connsiteX73-4367" fmla="*/ 2082031 w 2886163"/>
                <a:gd name="connsiteY73-4368" fmla="*/ 93762 h 2556892"/>
                <a:gd name="connsiteX74-4369" fmla="*/ 2086941 w 2886163"/>
                <a:gd name="connsiteY74-4370" fmla="*/ 0 h 2556892"/>
                <a:gd name="connsiteX0-4371" fmla="*/ 2501286 w 2886163"/>
                <a:gd name="connsiteY0-4372" fmla="*/ 1100528 h 2556892"/>
                <a:gd name="connsiteX1-4373" fmla="*/ 2492092 w 2886163"/>
                <a:gd name="connsiteY1-4374" fmla="*/ 1180518 h 2556892"/>
                <a:gd name="connsiteX2-4375" fmla="*/ 2464509 w 2886163"/>
                <a:gd name="connsiteY2-4376" fmla="*/ 1293147 h 2556892"/>
                <a:gd name="connsiteX3-4377" fmla="*/ 2452557 w 2886163"/>
                <a:gd name="connsiteY3-4378" fmla="*/ 1314294 h 2556892"/>
                <a:gd name="connsiteX4-4379" fmla="*/ 2453017 w 2886163"/>
                <a:gd name="connsiteY4-4380" fmla="*/ 1317972 h 2556892"/>
                <a:gd name="connsiteX5-4381" fmla="*/ 2452097 w 2886163"/>
                <a:gd name="connsiteY5-4382" fmla="*/ 1334981 h 2556892"/>
                <a:gd name="connsiteX6-4383" fmla="*/ 2486575 w 2886163"/>
                <a:gd name="connsiteY6-4384" fmla="*/ 1298204 h 2556892"/>
                <a:gd name="connsiteX7-4385" fmla="*/ 2518296 w 2886163"/>
                <a:gd name="connsiteY7-4386" fmla="*/ 1266944 h 2556892"/>
                <a:gd name="connsiteX8-4387" fmla="*/ 2526110 w 2886163"/>
                <a:gd name="connsiteY8-4388" fmla="*/ 1243499 h 2556892"/>
                <a:gd name="connsiteX9-4389" fmla="*/ 2505883 w 2886163"/>
                <a:gd name="connsiteY9-4390" fmla="*/ 1129031 h 2556892"/>
                <a:gd name="connsiteX10-4391" fmla="*/ 2501286 w 2886163"/>
                <a:gd name="connsiteY10-4392" fmla="*/ 1100528 h 2556892"/>
                <a:gd name="connsiteX11-4393" fmla="*/ 2086941 w 2886163"/>
                <a:gd name="connsiteY11-4394" fmla="*/ 0 h 2556892"/>
                <a:gd name="connsiteX12-4395" fmla="*/ 2145931 w 2886163"/>
                <a:gd name="connsiteY12-4396" fmla="*/ 92843 h 2556892"/>
                <a:gd name="connsiteX13-4397" fmla="*/ 2145711 w 2886163"/>
                <a:gd name="connsiteY13-4398" fmla="*/ 95772 h 2556892"/>
                <a:gd name="connsiteX14-4399" fmla="*/ 2342226 w 2886163"/>
                <a:gd name="connsiteY14-4400" fmla="*/ 146169 h 2556892"/>
                <a:gd name="connsiteX15-4401" fmla="*/ 2509101 w 2886163"/>
                <a:gd name="connsiteY15-4402" fmla="*/ 214666 h 2556892"/>
                <a:gd name="connsiteX16-4403" fmla="*/ 2625868 w 2886163"/>
                <a:gd name="connsiteY16-4404" fmla="*/ 296494 h 2556892"/>
                <a:gd name="connsiteX17-4405" fmla="*/ 2692066 w 2886163"/>
                <a:gd name="connsiteY17-4406" fmla="*/ 382460 h 2556892"/>
                <a:gd name="connsiteX18-4407" fmla="*/ 2730222 w 2886163"/>
                <a:gd name="connsiteY18-4408" fmla="*/ 459692 h 2556892"/>
                <a:gd name="connsiteX19-4409" fmla="*/ 2761023 w 2886163"/>
                <a:gd name="connsiteY19-4410" fmla="*/ 561747 h 2556892"/>
                <a:gd name="connsiteX20-4411" fmla="*/ 2784008 w 2886163"/>
                <a:gd name="connsiteY20-4412" fmla="*/ 666102 h 2556892"/>
                <a:gd name="connsiteX21-4413" fmla="*/ 2803776 w 2886163"/>
                <a:gd name="connsiteY21-4414" fmla="*/ 779650 h 2556892"/>
                <a:gd name="connsiteX22-4415" fmla="*/ 2822164 w 2886163"/>
                <a:gd name="connsiteY22-4416" fmla="*/ 882626 h 2556892"/>
                <a:gd name="connsiteX23-4417" fmla="*/ 2829060 w 2886163"/>
                <a:gd name="connsiteY23-4418" fmla="*/ 938251 h 2556892"/>
                <a:gd name="connsiteX24-4419" fmla="*/ 2852045 w 2886163"/>
                <a:gd name="connsiteY24-4420" fmla="*/ 1122135 h 2556892"/>
                <a:gd name="connsiteX25-4421" fmla="*/ 2869514 w 2886163"/>
                <a:gd name="connsiteY25-4422" fmla="*/ 1265565 h 2556892"/>
                <a:gd name="connsiteX26-4423" fmla="*/ 2879628 w 2886163"/>
                <a:gd name="connsiteY26-4424" fmla="*/ 1355208 h 2556892"/>
                <a:gd name="connsiteX27-4425" fmla="*/ 2886064 w 2886163"/>
                <a:gd name="connsiteY27-4426" fmla="*/ 1424625 h 2556892"/>
                <a:gd name="connsiteX28-4427" fmla="*/ 2872273 w 2886163"/>
                <a:gd name="connsiteY28-4428" fmla="*/ 1444852 h 2556892"/>
                <a:gd name="connsiteX29-4429" fmla="*/ 2660346 w 2886163"/>
                <a:gd name="connsiteY29-4430" fmla="*/ 1543690 h 2556892"/>
                <a:gd name="connsiteX30-4431" fmla="*/ 2447500 w 2886163"/>
                <a:gd name="connsiteY30-4432" fmla="*/ 1641608 h 2556892"/>
                <a:gd name="connsiteX31-4433" fmla="*/ 2446581 w 2886163"/>
                <a:gd name="connsiteY31-4434" fmla="*/ 1783659 h 2556892"/>
                <a:gd name="connsiteX32-4435" fmla="*/ 2451178 w 2886163"/>
                <a:gd name="connsiteY32-4436" fmla="*/ 2127522 h 2556892"/>
                <a:gd name="connsiteX33-4437" fmla="*/ 2457614 w 2886163"/>
                <a:gd name="connsiteY33-4438" fmla="*/ 2556892 h 2556892"/>
                <a:gd name="connsiteX34-4439" fmla="*/ 1261906 w 2886163"/>
                <a:gd name="connsiteY34-4440" fmla="*/ 2556892 h 2556892"/>
                <a:gd name="connsiteX35-4441" fmla="*/ 1281674 w 2886163"/>
                <a:gd name="connsiteY35-4442" fmla="*/ 2299914 h 2556892"/>
                <a:gd name="connsiteX36-4443" fmla="*/ 1306498 w 2886163"/>
                <a:gd name="connsiteY36-4444" fmla="*/ 2083390 h 2556892"/>
                <a:gd name="connsiteX37-4445" fmla="*/ 1330403 w 2886163"/>
                <a:gd name="connsiteY37-4446" fmla="*/ 1927088 h 2556892"/>
                <a:gd name="connsiteX38-4447" fmla="*/ 1372696 w 2886163"/>
                <a:gd name="connsiteY38-4448" fmla="*/ 1718839 h 2556892"/>
                <a:gd name="connsiteX39-4449" fmla="*/ 1406255 w 2886163"/>
                <a:gd name="connsiteY39-4450" fmla="*/ 1619082 h 2556892"/>
                <a:gd name="connsiteX40-4451" fmla="*/ 1413611 w 2886163"/>
                <a:gd name="connsiteY40-4452" fmla="*/ 1591040 h 2556892"/>
                <a:gd name="connsiteX41-4453" fmla="*/ 1379592 w 2886163"/>
                <a:gd name="connsiteY41-4454" fmla="*/ 1470596 h 2556892"/>
                <a:gd name="connsiteX42-4455" fmla="*/ 1357986 w 2886163"/>
                <a:gd name="connsiteY42-4456" fmla="*/ 1374516 h 2556892"/>
                <a:gd name="connsiteX43-4457" fmla="*/ 1319370 w 2886163"/>
                <a:gd name="connsiteY43-4458" fmla="*/ 1212698 h 2556892"/>
                <a:gd name="connsiteX44-4459" fmla="*/ 1296384 w 2886163"/>
                <a:gd name="connsiteY44-4460" fmla="*/ 1106964 h 2556892"/>
                <a:gd name="connsiteX45-4461" fmla="*/ 1287650 w 2886163"/>
                <a:gd name="connsiteY45-4462" fmla="*/ 1086737 h 2556892"/>
                <a:gd name="connsiteX46-4463" fmla="*/ 1126291 w 2886163"/>
                <a:gd name="connsiteY46-4464" fmla="*/ 1342336 h 2556892"/>
                <a:gd name="connsiteX47-4465" fmla="*/ 961255 w 2886163"/>
                <a:gd name="connsiteY47-4466" fmla="*/ 1506453 h 2556892"/>
                <a:gd name="connsiteX48-4467" fmla="*/ 764959 w 2886163"/>
                <a:gd name="connsiteY48-4468" fmla="*/ 1636091 h 2556892"/>
                <a:gd name="connsiteX49-4469" fmla="*/ 493729 w 2886163"/>
                <a:gd name="connsiteY49-4470" fmla="*/ 1753318 h 2556892"/>
                <a:gd name="connsiteX50-4471" fmla="*/ 271689 w 2886163"/>
                <a:gd name="connsiteY50-4472" fmla="*/ 1791474 h 2556892"/>
                <a:gd name="connsiteX51-4473" fmla="*/ 81829 w 2886163"/>
                <a:gd name="connsiteY51-4474" fmla="*/ 1787336 h 2556892"/>
                <a:gd name="connsiteX52-4475" fmla="*/ 0 w 2886163"/>
                <a:gd name="connsiteY52-4476" fmla="*/ 1591499 h 2556892"/>
                <a:gd name="connsiteX53-4477" fmla="*/ 47350 w 2886163"/>
                <a:gd name="connsiteY53-4478" fmla="*/ 1572192 h 2556892"/>
                <a:gd name="connsiteX54-4479" fmla="*/ 307087 w 2886163"/>
                <a:gd name="connsiteY54-4480" fmla="*/ 1484387 h 2556892"/>
                <a:gd name="connsiteX55-4481" fmla="*/ 416958 w 2886163"/>
                <a:gd name="connsiteY55-4482" fmla="*/ 1438416 h 2556892"/>
                <a:gd name="connsiteX56-4483" fmla="*/ 575558 w 2886163"/>
                <a:gd name="connsiteY56-4484" fmla="*/ 1349692 h 2556892"/>
                <a:gd name="connsiteX57-4485" fmla="*/ 782428 w 2886163"/>
                <a:gd name="connsiteY57-4486" fmla="*/ 1212698 h 2556892"/>
                <a:gd name="connsiteX58-4487" fmla="*/ 834835 w 2886163"/>
                <a:gd name="connsiteY58-4488" fmla="*/ 1149718 h 2556892"/>
                <a:gd name="connsiteX59-4489" fmla="*/ 1002629 w 2886163"/>
                <a:gd name="connsiteY59-4490" fmla="*/ 829759 h 2556892"/>
                <a:gd name="connsiteX60-4491" fmla="*/ 1144680 w 2886163"/>
                <a:gd name="connsiteY60-4492" fmla="*/ 462450 h 2556892"/>
                <a:gd name="connsiteX61-4493" fmla="*/ 1237082 w 2886163"/>
                <a:gd name="connsiteY61-4494" fmla="*/ 327755 h 2556892"/>
                <a:gd name="connsiteX62-4495" fmla="*/ 1397521 w 2886163"/>
                <a:gd name="connsiteY62-4496" fmla="*/ 243628 h 2556892"/>
                <a:gd name="connsiteX63-4497" fmla="*/ 1537732 w 2886163"/>
                <a:gd name="connsiteY63-4498" fmla="*/ 170074 h 2556892"/>
                <a:gd name="connsiteX64-4499" fmla="*/ 1592898 w 2886163"/>
                <a:gd name="connsiteY64-4500" fmla="*/ 129160 h 2556892"/>
                <a:gd name="connsiteX65-4501" fmla="*/ 1683262 w 2886163"/>
                <a:gd name="connsiteY65-4502" fmla="*/ 35759 h 2556892"/>
                <a:gd name="connsiteX66-4503" fmla="*/ 1777702 w 2886163"/>
                <a:gd name="connsiteY66-4504" fmla="*/ 139274 h 2556892"/>
                <a:gd name="connsiteX67-4505" fmla="*/ 1911938 w 2886163"/>
                <a:gd name="connsiteY67-4506" fmla="*/ 215126 h 2556892"/>
                <a:gd name="connsiteX68-4507" fmla="*/ 1955706 w 2886163"/>
                <a:gd name="connsiteY68-4508" fmla="*/ 233819 h 2556892"/>
                <a:gd name="connsiteX69-4509" fmla="*/ 1966643 w 2886163"/>
                <a:gd name="connsiteY69-4510" fmla="*/ 230756 h 2556892"/>
                <a:gd name="connsiteX70-4511" fmla="*/ 1969287 w 2886163"/>
                <a:gd name="connsiteY70-4512" fmla="*/ 230053 h 2556892"/>
                <a:gd name="connsiteX71-4513" fmla="*/ 2019050 w 2886163"/>
                <a:gd name="connsiteY71-4514" fmla="*/ 186624 h 2556892"/>
                <a:gd name="connsiteX72-4515" fmla="*/ 2082031 w 2886163"/>
                <a:gd name="connsiteY72-4516" fmla="*/ 93762 h 2556892"/>
                <a:gd name="connsiteX73-4517" fmla="*/ 2086941 w 2886163"/>
                <a:gd name="connsiteY73-4518" fmla="*/ 0 h 2556892"/>
                <a:gd name="connsiteX0-4519" fmla="*/ 2501286 w 2886163"/>
                <a:gd name="connsiteY0-4520" fmla="*/ 1100528 h 2556892"/>
                <a:gd name="connsiteX1-4521" fmla="*/ 2492092 w 2886163"/>
                <a:gd name="connsiteY1-4522" fmla="*/ 1180518 h 2556892"/>
                <a:gd name="connsiteX2-4523" fmla="*/ 2464509 w 2886163"/>
                <a:gd name="connsiteY2-4524" fmla="*/ 1293147 h 2556892"/>
                <a:gd name="connsiteX3-4525" fmla="*/ 2452557 w 2886163"/>
                <a:gd name="connsiteY3-4526" fmla="*/ 1314294 h 2556892"/>
                <a:gd name="connsiteX4-4527" fmla="*/ 2453017 w 2886163"/>
                <a:gd name="connsiteY4-4528" fmla="*/ 1317972 h 2556892"/>
                <a:gd name="connsiteX5-4529" fmla="*/ 2452097 w 2886163"/>
                <a:gd name="connsiteY5-4530" fmla="*/ 1334981 h 2556892"/>
                <a:gd name="connsiteX6-4531" fmla="*/ 2486575 w 2886163"/>
                <a:gd name="connsiteY6-4532" fmla="*/ 1298204 h 2556892"/>
                <a:gd name="connsiteX7-4533" fmla="*/ 2518296 w 2886163"/>
                <a:gd name="connsiteY7-4534" fmla="*/ 1266944 h 2556892"/>
                <a:gd name="connsiteX8-4535" fmla="*/ 2526110 w 2886163"/>
                <a:gd name="connsiteY8-4536" fmla="*/ 1243499 h 2556892"/>
                <a:gd name="connsiteX9-4537" fmla="*/ 2505883 w 2886163"/>
                <a:gd name="connsiteY9-4538" fmla="*/ 1129031 h 2556892"/>
                <a:gd name="connsiteX10-4539" fmla="*/ 2501286 w 2886163"/>
                <a:gd name="connsiteY10-4540" fmla="*/ 1100528 h 2556892"/>
                <a:gd name="connsiteX11-4541" fmla="*/ 2086941 w 2886163"/>
                <a:gd name="connsiteY11-4542" fmla="*/ 0 h 2556892"/>
                <a:gd name="connsiteX12-4543" fmla="*/ 2145931 w 2886163"/>
                <a:gd name="connsiteY12-4544" fmla="*/ 92843 h 2556892"/>
                <a:gd name="connsiteX13-4545" fmla="*/ 2145711 w 2886163"/>
                <a:gd name="connsiteY13-4546" fmla="*/ 95772 h 2556892"/>
                <a:gd name="connsiteX14-4547" fmla="*/ 2342226 w 2886163"/>
                <a:gd name="connsiteY14-4548" fmla="*/ 146169 h 2556892"/>
                <a:gd name="connsiteX15-4549" fmla="*/ 2509101 w 2886163"/>
                <a:gd name="connsiteY15-4550" fmla="*/ 214666 h 2556892"/>
                <a:gd name="connsiteX16-4551" fmla="*/ 2625868 w 2886163"/>
                <a:gd name="connsiteY16-4552" fmla="*/ 296494 h 2556892"/>
                <a:gd name="connsiteX17-4553" fmla="*/ 2692066 w 2886163"/>
                <a:gd name="connsiteY17-4554" fmla="*/ 382460 h 2556892"/>
                <a:gd name="connsiteX18-4555" fmla="*/ 2730222 w 2886163"/>
                <a:gd name="connsiteY18-4556" fmla="*/ 459692 h 2556892"/>
                <a:gd name="connsiteX19-4557" fmla="*/ 2761023 w 2886163"/>
                <a:gd name="connsiteY19-4558" fmla="*/ 561747 h 2556892"/>
                <a:gd name="connsiteX20-4559" fmla="*/ 2784008 w 2886163"/>
                <a:gd name="connsiteY20-4560" fmla="*/ 666102 h 2556892"/>
                <a:gd name="connsiteX21-4561" fmla="*/ 2803776 w 2886163"/>
                <a:gd name="connsiteY21-4562" fmla="*/ 779650 h 2556892"/>
                <a:gd name="connsiteX22-4563" fmla="*/ 2822164 w 2886163"/>
                <a:gd name="connsiteY22-4564" fmla="*/ 882626 h 2556892"/>
                <a:gd name="connsiteX23-4565" fmla="*/ 2829060 w 2886163"/>
                <a:gd name="connsiteY23-4566" fmla="*/ 938251 h 2556892"/>
                <a:gd name="connsiteX24-4567" fmla="*/ 2852045 w 2886163"/>
                <a:gd name="connsiteY24-4568" fmla="*/ 1122135 h 2556892"/>
                <a:gd name="connsiteX25-4569" fmla="*/ 2869514 w 2886163"/>
                <a:gd name="connsiteY25-4570" fmla="*/ 1265565 h 2556892"/>
                <a:gd name="connsiteX26-4571" fmla="*/ 2879628 w 2886163"/>
                <a:gd name="connsiteY26-4572" fmla="*/ 1355208 h 2556892"/>
                <a:gd name="connsiteX27-4573" fmla="*/ 2886064 w 2886163"/>
                <a:gd name="connsiteY27-4574" fmla="*/ 1424625 h 2556892"/>
                <a:gd name="connsiteX28-4575" fmla="*/ 2872273 w 2886163"/>
                <a:gd name="connsiteY28-4576" fmla="*/ 1444852 h 2556892"/>
                <a:gd name="connsiteX29-4577" fmla="*/ 2660346 w 2886163"/>
                <a:gd name="connsiteY29-4578" fmla="*/ 1543690 h 2556892"/>
                <a:gd name="connsiteX30-4579" fmla="*/ 2447500 w 2886163"/>
                <a:gd name="connsiteY30-4580" fmla="*/ 1641608 h 2556892"/>
                <a:gd name="connsiteX31-4581" fmla="*/ 2446581 w 2886163"/>
                <a:gd name="connsiteY31-4582" fmla="*/ 1783659 h 2556892"/>
                <a:gd name="connsiteX32-4583" fmla="*/ 2451178 w 2886163"/>
                <a:gd name="connsiteY32-4584" fmla="*/ 2127522 h 2556892"/>
                <a:gd name="connsiteX33-4585" fmla="*/ 2457614 w 2886163"/>
                <a:gd name="connsiteY33-4586" fmla="*/ 2556892 h 2556892"/>
                <a:gd name="connsiteX34-4587" fmla="*/ 1261906 w 2886163"/>
                <a:gd name="connsiteY34-4588" fmla="*/ 2556892 h 2556892"/>
                <a:gd name="connsiteX35-4589" fmla="*/ 1281674 w 2886163"/>
                <a:gd name="connsiteY35-4590" fmla="*/ 2299914 h 2556892"/>
                <a:gd name="connsiteX36-4591" fmla="*/ 1306498 w 2886163"/>
                <a:gd name="connsiteY36-4592" fmla="*/ 2083390 h 2556892"/>
                <a:gd name="connsiteX37-4593" fmla="*/ 1330403 w 2886163"/>
                <a:gd name="connsiteY37-4594" fmla="*/ 1927088 h 2556892"/>
                <a:gd name="connsiteX38-4595" fmla="*/ 1372696 w 2886163"/>
                <a:gd name="connsiteY38-4596" fmla="*/ 1718839 h 2556892"/>
                <a:gd name="connsiteX39-4597" fmla="*/ 1406255 w 2886163"/>
                <a:gd name="connsiteY39-4598" fmla="*/ 1619082 h 2556892"/>
                <a:gd name="connsiteX40-4599" fmla="*/ 1413611 w 2886163"/>
                <a:gd name="connsiteY40-4600" fmla="*/ 1591040 h 2556892"/>
                <a:gd name="connsiteX41-4601" fmla="*/ 1357986 w 2886163"/>
                <a:gd name="connsiteY41-4602" fmla="*/ 1374516 h 2556892"/>
                <a:gd name="connsiteX42-4603" fmla="*/ 1319370 w 2886163"/>
                <a:gd name="connsiteY42-4604" fmla="*/ 1212698 h 2556892"/>
                <a:gd name="connsiteX43-4605" fmla="*/ 1296384 w 2886163"/>
                <a:gd name="connsiteY43-4606" fmla="*/ 1106964 h 2556892"/>
                <a:gd name="connsiteX44-4607" fmla="*/ 1287650 w 2886163"/>
                <a:gd name="connsiteY44-4608" fmla="*/ 1086737 h 2556892"/>
                <a:gd name="connsiteX45-4609" fmla="*/ 1126291 w 2886163"/>
                <a:gd name="connsiteY45-4610" fmla="*/ 1342336 h 2556892"/>
                <a:gd name="connsiteX46-4611" fmla="*/ 961255 w 2886163"/>
                <a:gd name="connsiteY46-4612" fmla="*/ 1506453 h 2556892"/>
                <a:gd name="connsiteX47-4613" fmla="*/ 764959 w 2886163"/>
                <a:gd name="connsiteY47-4614" fmla="*/ 1636091 h 2556892"/>
                <a:gd name="connsiteX48-4615" fmla="*/ 493729 w 2886163"/>
                <a:gd name="connsiteY48-4616" fmla="*/ 1753318 h 2556892"/>
                <a:gd name="connsiteX49-4617" fmla="*/ 271689 w 2886163"/>
                <a:gd name="connsiteY49-4618" fmla="*/ 1791474 h 2556892"/>
                <a:gd name="connsiteX50-4619" fmla="*/ 81829 w 2886163"/>
                <a:gd name="connsiteY50-4620" fmla="*/ 1787336 h 2556892"/>
                <a:gd name="connsiteX51-4621" fmla="*/ 0 w 2886163"/>
                <a:gd name="connsiteY51-4622" fmla="*/ 1591499 h 2556892"/>
                <a:gd name="connsiteX52-4623" fmla="*/ 47350 w 2886163"/>
                <a:gd name="connsiteY52-4624" fmla="*/ 1572192 h 2556892"/>
                <a:gd name="connsiteX53-4625" fmla="*/ 307087 w 2886163"/>
                <a:gd name="connsiteY53-4626" fmla="*/ 1484387 h 2556892"/>
                <a:gd name="connsiteX54-4627" fmla="*/ 416958 w 2886163"/>
                <a:gd name="connsiteY54-4628" fmla="*/ 1438416 h 2556892"/>
                <a:gd name="connsiteX55-4629" fmla="*/ 575558 w 2886163"/>
                <a:gd name="connsiteY55-4630" fmla="*/ 1349692 h 2556892"/>
                <a:gd name="connsiteX56-4631" fmla="*/ 782428 w 2886163"/>
                <a:gd name="connsiteY56-4632" fmla="*/ 1212698 h 2556892"/>
                <a:gd name="connsiteX57-4633" fmla="*/ 834835 w 2886163"/>
                <a:gd name="connsiteY57-4634" fmla="*/ 1149718 h 2556892"/>
                <a:gd name="connsiteX58-4635" fmla="*/ 1002629 w 2886163"/>
                <a:gd name="connsiteY58-4636" fmla="*/ 829759 h 2556892"/>
                <a:gd name="connsiteX59-4637" fmla="*/ 1144680 w 2886163"/>
                <a:gd name="connsiteY59-4638" fmla="*/ 462450 h 2556892"/>
                <a:gd name="connsiteX60-4639" fmla="*/ 1237082 w 2886163"/>
                <a:gd name="connsiteY60-4640" fmla="*/ 327755 h 2556892"/>
                <a:gd name="connsiteX61-4641" fmla="*/ 1397521 w 2886163"/>
                <a:gd name="connsiteY61-4642" fmla="*/ 243628 h 2556892"/>
                <a:gd name="connsiteX62-4643" fmla="*/ 1537732 w 2886163"/>
                <a:gd name="connsiteY62-4644" fmla="*/ 170074 h 2556892"/>
                <a:gd name="connsiteX63-4645" fmla="*/ 1592898 w 2886163"/>
                <a:gd name="connsiteY63-4646" fmla="*/ 129160 h 2556892"/>
                <a:gd name="connsiteX64-4647" fmla="*/ 1683262 w 2886163"/>
                <a:gd name="connsiteY64-4648" fmla="*/ 35759 h 2556892"/>
                <a:gd name="connsiteX65-4649" fmla="*/ 1777702 w 2886163"/>
                <a:gd name="connsiteY65-4650" fmla="*/ 139274 h 2556892"/>
                <a:gd name="connsiteX66-4651" fmla="*/ 1911938 w 2886163"/>
                <a:gd name="connsiteY66-4652" fmla="*/ 215126 h 2556892"/>
                <a:gd name="connsiteX67-4653" fmla="*/ 1955706 w 2886163"/>
                <a:gd name="connsiteY67-4654" fmla="*/ 233819 h 2556892"/>
                <a:gd name="connsiteX68-4655" fmla="*/ 1966643 w 2886163"/>
                <a:gd name="connsiteY68-4656" fmla="*/ 230756 h 2556892"/>
                <a:gd name="connsiteX69-4657" fmla="*/ 1969287 w 2886163"/>
                <a:gd name="connsiteY69-4658" fmla="*/ 230053 h 2556892"/>
                <a:gd name="connsiteX70-4659" fmla="*/ 2019050 w 2886163"/>
                <a:gd name="connsiteY70-4660" fmla="*/ 186624 h 2556892"/>
                <a:gd name="connsiteX71-4661" fmla="*/ 2082031 w 2886163"/>
                <a:gd name="connsiteY71-4662" fmla="*/ 93762 h 2556892"/>
                <a:gd name="connsiteX72-4663" fmla="*/ 2086941 w 2886163"/>
                <a:gd name="connsiteY72-4664" fmla="*/ 0 h 2556892"/>
                <a:gd name="connsiteX0-4665" fmla="*/ 2501286 w 2886163"/>
                <a:gd name="connsiteY0-4666" fmla="*/ 1100528 h 2556892"/>
                <a:gd name="connsiteX1-4667" fmla="*/ 2492092 w 2886163"/>
                <a:gd name="connsiteY1-4668" fmla="*/ 1180518 h 2556892"/>
                <a:gd name="connsiteX2-4669" fmla="*/ 2464509 w 2886163"/>
                <a:gd name="connsiteY2-4670" fmla="*/ 1293147 h 2556892"/>
                <a:gd name="connsiteX3-4671" fmla="*/ 2452557 w 2886163"/>
                <a:gd name="connsiteY3-4672" fmla="*/ 1314294 h 2556892"/>
                <a:gd name="connsiteX4-4673" fmla="*/ 2453017 w 2886163"/>
                <a:gd name="connsiteY4-4674" fmla="*/ 1317972 h 2556892"/>
                <a:gd name="connsiteX5-4675" fmla="*/ 2452097 w 2886163"/>
                <a:gd name="connsiteY5-4676" fmla="*/ 1334981 h 2556892"/>
                <a:gd name="connsiteX6-4677" fmla="*/ 2486575 w 2886163"/>
                <a:gd name="connsiteY6-4678" fmla="*/ 1298204 h 2556892"/>
                <a:gd name="connsiteX7-4679" fmla="*/ 2518296 w 2886163"/>
                <a:gd name="connsiteY7-4680" fmla="*/ 1266944 h 2556892"/>
                <a:gd name="connsiteX8-4681" fmla="*/ 2526110 w 2886163"/>
                <a:gd name="connsiteY8-4682" fmla="*/ 1243499 h 2556892"/>
                <a:gd name="connsiteX9-4683" fmla="*/ 2505883 w 2886163"/>
                <a:gd name="connsiteY9-4684" fmla="*/ 1129031 h 2556892"/>
                <a:gd name="connsiteX10-4685" fmla="*/ 2501286 w 2886163"/>
                <a:gd name="connsiteY10-4686" fmla="*/ 1100528 h 2556892"/>
                <a:gd name="connsiteX11-4687" fmla="*/ 2086941 w 2886163"/>
                <a:gd name="connsiteY11-4688" fmla="*/ 0 h 2556892"/>
                <a:gd name="connsiteX12-4689" fmla="*/ 2145931 w 2886163"/>
                <a:gd name="connsiteY12-4690" fmla="*/ 92843 h 2556892"/>
                <a:gd name="connsiteX13-4691" fmla="*/ 2145711 w 2886163"/>
                <a:gd name="connsiteY13-4692" fmla="*/ 95772 h 2556892"/>
                <a:gd name="connsiteX14-4693" fmla="*/ 2342226 w 2886163"/>
                <a:gd name="connsiteY14-4694" fmla="*/ 146169 h 2556892"/>
                <a:gd name="connsiteX15-4695" fmla="*/ 2509101 w 2886163"/>
                <a:gd name="connsiteY15-4696" fmla="*/ 214666 h 2556892"/>
                <a:gd name="connsiteX16-4697" fmla="*/ 2625868 w 2886163"/>
                <a:gd name="connsiteY16-4698" fmla="*/ 296494 h 2556892"/>
                <a:gd name="connsiteX17-4699" fmla="*/ 2692066 w 2886163"/>
                <a:gd name="connsiteY17-4700" fmla="*/ 382460 h 2556892"/>
                <a:gd name="connsiteX18-4701" fmla="*/ 2730222 w 2886163"/>
                <a:gd name="connsiteY18-4702" fmla="*/ 459692 h 2556892"/>
                <a:gd name="connsiteX19-4703" fmla="*/ 2761023 w 2886163"/>
                <a:gd name="connsiteY19-4704" fmla="*/ 561747 h 2556892"/>
                <a:gd name="connsiteX20-4705" fmla="*/ 2784008 w 2886163"/>
                <a:gd name="connsiteY20-4706" fmla="*/ 666102 h 2556892"/>
                <a:gd name="connsiteX21-4707" fmla="*/ 2803776 w 2886163"/>
                <a:gd name="connsiteY21-4708" fmla="*/ 779650 h 2556892"/>
                <a:gd name="connsiteX22-4709" fmla="*/ 2822164 w 2886163"/>
                <a:gd name="connsiteY22-4710" fmla="*/ 882626 h 2556892"/>
                <a:gd name="connsiteX23-4711" fmla="*/ 2829060 w 2886163"/>
                <a:gd name="connsiteY23-4712" fmla="*/ 938251 h 2556892"/>
                <a:gd name="connsiteX24-4713" fmla="*/ 2852045 w 2886163"/>
                <a:gd name="connsiteY24-4714" fmla="*/ 1122135 h 2556892"/>
                <a:gd name="connsiteX25-4715" fmla="*/ 2869514 w 2886163"/>
                <a:gd name="connsiteY25-4716" fmla="*/ 1265565 h 2556892"/>
                <a:gd name="connsiteX26-4717" fmla="*/ 2879628 w 2886163"/>
                <a:gd name="connsiteY26-4718" fmla="*/ 1355208 h 2556892"/>
                <a:gd name="connsiteX27-4719" fmla="*/ 2886064 w 2886163"/>
                <a:gd name="connsiteY27-4720" fmla="*/ 1424625 h 2556892"/>
                <a:gd name="connsiteX28-4721" fmla="*/ 2872273 w 2886163"/>
                <a:gd name="connsiteY28-4722" fmla="*/ 1444852 h 2556892"/>
                <a:gd name="connsiteX29-4723" fmla="*/ 2660346 w 2886163"/>
                <a:gd name="connsiteY29-4724" fmla="*/ 1543690 h 2556892"/>
                <a:gd name="connsiteX30-4725" fmla="*/ 2447500 w 2886163"/>
                <a:gd name="connsiteY30-4726" fmla="*/ 1641608 h 2556892"/>
                <a:gd name="connsiteX31-4727" fmla="*/ 2446581 w 2886163"/>
                <a:gd name="connsiteY31-4728" fmla="*/ 1783659 h 2556892"/>
                <a:gd name="connsiteX32-4729" fmla="*/ 2451178 w 2886163"/>
                <a:gd name="connsiteY32-4730" fmla="*/ 2127522 h 2556892"/>
                <a:gd name="connsiteX33-4731" fmla="*/ 2457614 w 2886163"/>
                <a:gd name="connsiteY33-4732" fmla="*/ 2556892 h 2556892"/>
                <a:gd name="connsiteX34-4733" fmla="*/ 1261906 w 2886163"/>
                <a:gd name="connsiteY34-4734" fmla="*/ 2556892 h 2556892"/>
                <a:gd name="connsiteX35-4735" fmla="*/ 1281674 w 2886163"/>
                <a:gd name="connsiteY35-4736" fmla="*/ 2299914 h 2556892"/>
                <a:gd name="connsiteX36-4737" fmla="*/ 1306498 w 2886163"/>
                <a:gd name="connsiteY36-4738" fmla="*/ 2083390 h 2556892"/>
                <a:gd name="connsiteX37-4739" fmla="*/ 1330403 w 2886163"/>
                <a:gd name="connsiteY37-4740" fmla="*/ 1927088 h 2556892"/>
                <a:gd name="connsiteX38-4741" fmla="*/ 1372696 w 2886163"/>
                <a:gd name="connsiteY38-4742" fmla="*/ 1718839 h 2556892"/>
                <a:gd name="connsiteX39-4743" fmla="*/ 1406255 w 2886163"/>
                <a:gd name="connsiteY39-4744" fmla="*/ 1619082 h 2556892"/>
                <a:gd name="connsiteX40-4745" fmla="*/ 1413611 w 2886163"/>
                <a:gd name="connsiteY40-4746" fmla="*/ 1591040 h 2556892"/>
                <a:gd name="connsiteX41-4747" fmla="*/ 1319370 w 2886163"/>
                <a:gd name="connsiteY41-4748" fmla="*/ 1212698 h 2556892"/>
                <a:gd name="connsiteX42-4749" fmla="*/ 1296384 w 2886163"/>
                <a:gd name="connsiteY42-4750" fmla="*/ 1106964 h 2556892"/>
                <a:gd name="connsiteX43-4751" fmla="*/ 1287650 w 2886163"/>
                <a:gd name="connsiteY43-4752" fmla="*/ 1086737 h 2556892"/>
                <a:gd name="connsiteX44-4753" fmla="*/ 1126291 w 2886163"/>
                <a:gd name="connsiteY44-4754" fmla="*/ 1342336 h 2556892"/>
                <a:gd name="connsiteX45-4755" fmla="*/ 961255 w 2886163"/>
                <a:gd name="connsiteY45-4756" fmla="*/ 1506453 h 2556892"/>
                <a:gd name="connsiteX46-4757" fmla="*/ 764959 w 2886163"/>
                <a:gd name="connsiteY46-4758" fmla="*/ 1636091 h 2556892"/>
                <a:gd name="connsiteX47-4759" fmla="*/ 493729 w 2886163"/>
                <a:gd name="connsiteY47-4760" fmla="*/ 1753318 h 2556892"/>
                <a:gd name="connsiteX48-4761" fmla="*/ 271689 w 2886163"/>
                <a:gd name="connsiteY48-4762" fmla="*/ 1791474 h 2556892"/>
                <a:gd name="connsiteX49-4763" fmla="*/ 81829 w 2886163"/>
                <a:gd name="connsiteY49-4764" fmla="*/ 1787336 h 2556892"/>
                <a:gd name="connsiteX50-4765" fmla="*/ 0 w 2886163"/>
                <a:gd name="connsiteY50-4766" fmla="*/ 1591499 h 2556892"/>
                <a:gd name="connsiteX51-4767" fmla="*/ 47350 w 2886163"/>
                <a:gd name="connsiteY51-4768" fmla="*/ 1572192 h 2556892"/>
                <a:gd name="connsiteX52-4769" fmla="*/ 307087 w 2886163"/>
                <a:gd name="connsiteY52-4770" fmla="*/ 1484387 h 2556892"/>
                <a:gd name="connsiteX53-4771" fmla="*/ 416958 w 2886163"/>
                <a:gd name="connsiteY53-4772" fmla="*/ 1438416 h 2556892"/>
                <a:gd name="connsiteX54-4773" fmla="*/ 575558 w 2886163"/>
                <a:gd name="connsiteY54-4774" fmla="*/ 1349692 h 2556892"/>
                <a:gd name="connsiteX55-4775" fmla="*/ 782428 w 2886163"/>
                <a:gd name="connsiteY55-4776" fmla="*/ 1212698 h 2556892"/>
                <a:gd name="connsiteX56-4777" fmla="*/ 834835 w 2886163"/>
                <a:gd name="connsiteY56-4778" fmla="*/ 1149718 h 2556892"/>
                <a:gd name="connsiteX57-4779" fmla="*/ 1002629 w 2886163"/>
                <a:gd name="connsiteY57-4780" fmla="*/ 829759 h 2556892"/>
                <a:gd name="connsiteX58-4781" fmla="*/ 1144680 w 2886163"/>
                <a:gd name="connsiteY58-4782" fmla="*/ 462450 h 2556892"/>
                <a:gd name="connsiteX59-4783" fmla="*/ 1237082 w 2886163"/>
                <a:gd name="connsiteY59-4784" fmla="*/ 327755 h 2556892"/>
                <a:gd name="connsiteX60-4785" fmla="*/ 1397521 w 2886163"/>
                <a:gd name="connsiteY60-4786" fmla="*/ 243628 h 2556892"/>
                <a:gd name="connsiteX61-4787" fmla="*/ 1537732 w 2886163"/>
                <a:gd name="connsiteY61-4788" fmla="*/ 170074 h 2556892"/>
                <a:gd name="connsiteX62-4789" fmla="*/ 1592898 w 2886163"/>
                <a:gd name="connsiteY62-4790" fmla="*/ 129160 h 2556892"/>
                <a:gd name="connsiteX63-4791" fmla="*/ 1683262 w 2886163"/>
                <a:gd name="connsiteY63-4792" fmla="*/ 35759 h 2556892"/>
                <a:gd name="connsiteX64-4793" fmla="*/ 1777702 w 2886163"/>
                <a:gd name="connsiteY64-4794" fmla="*/ 139274 h 2556892"/>
                <a:gd name="connsiteX65-4795" fmla="*/ 1911938 w 2886163"/>
                <a:gd name="connsiteY65-4796" fmla="*/ 215126 h 2556892"/>
                <a:gd name="connsiteX66-4797" fmla="*/ 1955706 w 2886163"/>
                <a:gd name="connsiteY66-4798" fmla="*/ 233819 h 2556892"/>
                <a:gd name="connsiteX67-4799" fmla="*/ 1966643 w 2886163"/>
                <a:gd name="connsiteY67-4800" fmla="*/ 230756 h 2556892"/>
                <a:gd name="connsiteX68-4801" fmla="*/ 1969287 w 2886163"/>
                <a:gd name="connsiteY68-4802" fmla="*/ 230053 h 2556892"/>
                <a:gd name="connsiteX69-4803" fmla="*/ 2019050 w 2886163"/>
                <a:gd name="connsiteY69-4804" fmla="*/ 186624 h 2556892"/>
                <a:gd name="connsiteX70-4805" fmla="*/ 2082031 w 2886163"/>
                <a:gd name="connsiteY70-4806" fmla="*/ 93762 h 2556892"/>
                <a:gd name="connsiteX71-4807" fmla="*/ 2086941 w 2886163"/>
                <a:gd name="connsiteY71-4808" fmla="*/ 0 h 2556892"/>
                <a:gd name="connsiteX0-4809" fmla="*/ 2501286 w 2886163"/>
                <a:gd name="connsiteY0-4810" fmla="*/ 1100528 h 2556892"/>
                <a:gd name="connsiteX1-4811" fmla="*/ 2492092 w 2886163"/>
                <a:gd name="connsiteY1-4812" fmla="*/ 1180518 h 2556892"/>
                <a:gd name="connsiteX2-4813" fmla="*/ 2464509 w 2886163"/>
                <a:gd name="connsiteY2-4814" fmla="*/ 1293147 h 2556892"/>
                <a:gd name="connsiteX3-4815" fmla="*/ 2452557 w 2886163"/>
                <a:gd name="connsiteY3-4816" fmla="*/ 1314294 h 2556892"/>
                <a:gd name="connsiteX4-4817" fmla="*/ 2453017 w 2886163"/>
                <a:gd name="connsiteY4-4818" fmla="*/ 1317972 h 2556892"/>
                <a:gd name="connsiteX5-4819" fmla="*/ 2452097 w 2886163"/>
                <a:gd name="connsiteY5-4820" fmla="*/ 1334981 h 2556892"/>
                <a:gd name="connsiteX6-4821" fmla="*/ 2486575 w 2886163"/>
                <a:gd name="connsiteY6-4822" fmla="*/ 1298204 h 2556892"/>
                <a:gd name="connsiteX7-4823" fmla="*/ 2518296 w 2886163"/>
                <a:gd name="connsiteY7-4824" fmla="*/ 1266944 h 2556892"/>
                <a:gd name="connsiteX8-4825" fmla="*/ 2526110 w 2886163"/>
                <a:gd name="connsiteY8-4826" fmla="*/ 1243499 h 2556892"/>
                <a:gd name="connsiteX9-4827" fmla="*/ 2505883 w 2886163"/>
                <a:gd name="connsiteY9-4828" fmla="*/ 1129031 h 2556892"/>
                <a:gd name="connsiteX10-4829" fmla="*/ 2501286 w 2886163"/>
                <a:gd name="connsiteY10-4830" fmla="*/ 1100528 h 2556892"/>
                <a:gd name="connsiteX11-4831" fmla="*/ 2086941 w 2886163"/>
                <a:gd name="connsiteY11-4832" fmla="*/ 0 h 2556892"/>
                <a:gd name="connsiteX12-4833" fmla="*/ 2145931 w 2886163"/>
                <a:gd name="connsiteY12-4834" fmla="*/ 92843 h 2556892"/>
                <a:gd name="connsiteX13-4835" fmla="*/ 2145711 w 2886163"/>
                <a:gd name="connsiteY13-4836" fmla="*/ 95772 h 2556892"/>
                <a:gd name="connsiteX14-4837" fmla="*/ 2342226 w 2886163"/>
                <a:gd name="connsiteY14-4838" fmla="*/ 146169 h 2556892"/>
                <a:gd name="connsiteX15-4839" fmla="*/ 2509101 w 2886163"/>
                <a:gd name="connsiteY15-4840" fmla="*/ 214666 h 2556892"/>
                <a:gd name="connsiteX16-4841" fmla="*/ 2625868 w 2886163"/>
                <a:gd name="connsiteY16-4842" fmla="*/ 296494 h 2556892"/>
                <a:gd name="connsiteX17-4843" fmla="*/ 2692066 w 2886163"/>
                <a:gd name="connsiteY17-4844" fmla="*/ 382460 h 2556892"/>
                <a:gd name="connsiteX18-4845" fmla="*/ 2730222 w 2886163"/>
                <a:gd name="connsiteY18-4846" fmla="*/ 459692 h 2556892"/>
                <a:gd name="connsiteX19-4847" fmla="*/ 2761023 w 2886163"/>
                <a:gd name="connsiteY19-4848" fmla="*/ 561747 h 2556892"/>
                <a:gd name="connsiteX20-4849" fmla="*/ 2784008 w 2886163"/>
                <a:gd name="connsiteY20-4850" fmla="*/ 666102 h 2556892"/>
                <a:gd name="connsiteX21-4851" fmla="*/ 2803776 w 2886163"/>
                <a:gd name="connsiteY21-4852" fmla="*/ 779650 h 2556892"/>
                <a:gd name="connsiteX22-4853" fmla="*/ 2822164 w 2886163"/>
                <a:gd name="connsiteY22-4854" fmla="*/ 882626 h 2556892"/>
                <a:gd name="connsiteX23-4855" fmla="*/ 2829060 w 2886163"/>
                <a:gd name="connsiteY23-4856" fmla="*/ 938251 h 2556892"/>
                <a:gd name="connsiteX24-4857" fmla="*/ 2852045 w 2886163"/>
                <a:gd name="connsiteY24-4858" fmla="*/ 1122135 h 2556892"/>
                <a:gd name="connsiteX25-4859" fmla="*/ 2869514 w 2886163"/>
                <a:gd name="connsiteY25-4860" fmla="*/ 1265565 h 2556892"/>
                <a:gd name="connsiteX26-4861" fmla="*/ 2879628 w 2886163"/>
                <a:gd name="connsiteY26-4862" fmla="*/ 1355208 h 2556892"/>
                <a:gd name="connsiteX27-4863" fmla="*/ 2886064 w 2886163"/>
                <a:gd name="connsiteY27-4864" fmla="*/ 1424625 h 2556892"/>
                <a:gd name="connsiteX28-4865" fmla="*/ 2872273 w 2886163"/>
                <a:gd name="connsiteY28-4866" fmla="*/ 1444852 h 2556892"/>
                <a:gd name="connsiteX29-4867" fmla="*/ 2660346 w 2886163"/>
                <a:gd name="connsiteY29-4868" fmla="*/ 1543690 h 2556892"/>
                <a:gd name="connsiteX30-4869" fmla="*/ 2447500 w 2886163"/>
                <a:gd name="connsiteY30-4870" fmla="*/ 1641608 h 2556892"/>
                <a:gd name="connsiteX31-4871" fmla="*/ 2446581 w 2886163"/>
                <a:gd name="connsiteY31-4872" fmla="*/ 1783659 h 2556892"/>
                <a:gd name="connsiteX32-4873" fmla="*/ 2451178 w 2886163"/>
                <a:gd name="connsiteY32-4874" fmla="*/ 2127522 h 2556892"/>
                <a:gd name="connsiteX33-4875" fmla="*/ 2457614 w 2886163"/>
                <a:gd name="connsiteY33-4876" fmla="*/ 2556892 h 2556892"/>
                <a:gd name="connsiteX34-4877" fmla="*/ 1261906 w 2886163"/>
                <a:gd name="connsiteY34-4878" fmla="*/ 2556892 h 2556892"/>
                <a:gd name="connsiteX35-4879" fmla="*/ 1281674 w 2886163"/>
                <a:gd name="connsiteY35-4880" fmla="*/ 2299914 h 2556892"/>
                <a:gd name="connsiteX36-4881" fmla="*/ 1306498 w 2886163"/>
                <a:gd name="connsiteY36-4882" fmla="*/ 2083390 h 2556892"/>
                <a:gd name="connsiteX37-4883" fmla="*/ 1330403 w 2886163"/>
                <a:gd name="connsiteY37-4884" fmla="*/ 1927088 h 2556892"/>
                <a:gd name="connsiteX38-4885" fmla="*/ 1372696 w 2886163"/>
                <a:gd name="connsiteY38-4886" fmla="*/ 1718839 h 2556892"/>
                <a:gd name="connsiteX39-4887" fmla="*/ 1406255 w 2886163"/>
                <a:gd name="connsiteY39-4888" fmla="*/ 1619082 h 2556892"/>
                <a:gd name="connsiteX40-4889" fmla="*/ 1413611 w 2886163"/>
                <a:gd name="connsiteY40-4890" fmla="*/ 1591040 h 2556892"/>
                <a:gd name="connsiteX41-4891" fmla="*/ 1319370 w 2886163"/>
                <a:gd name="connsiteY41-4892" fmla="*/ 1212698 h 2556892"/>
                <a:gd name="connsiteX42-4893" fmla="*/ 1287650 w 2886163"/>
                <a:gd name="connsiteY42-4894" fmla="*/ 1086737 h 2556892"/>
                <a:gd name="connsiteX43-4895" fmla="*/ 1126291 w 2886163"/>
                <a:gd name="connsiteY43-4896" fmla="*/ 1342336 h 2556892"/>
                <a:gd name="connsiteX44-4897" fmla="*/ 961255 w 2886163"/>
                <a:gd name="connsiteY44-4898" fmla="*/ 1506453 h 2556892"/>
                <a:gd name="connsiteX45-4899" fmla="*/ 764959 w 2886163"/>
                <a:gd name="connsiteY45-4900" fmla="*/ 1636091 h 2556892"/>
                <a:gd name="connsiteX46-4901" fmla="*/ 493729 w 2886163"/>
                <a:gd name="connsiteY46-4902" fmla="*/ 1753318 h 2556892"/>
                <a:gd name="connsiteX47-4903" fmla="*/ 271689 w 2886163"/>
                <a:gd name="connsiteY47-4904" fmla="*/ 1791474 h 2556892"/>
                <a:gd name="connsiteX48-4905" fmla="*/ 81829 w 2886163"/>
                <a:gd name="connsiteY48-4906" fmla="*/ 1787336 h 2556892"/>
                <a:gd name="connsiteX49-4907" fmla="*/ 0 w 2886163"/>
                <a:gd name="connsiteY49-4908" fmla="*/ 1591499 h 2556892"/>
                <a:gd name="connsiteX50-4909" fmla="*/ 47350 w 2886163"/>
                <a:gd name="connsiteY50-4910" fmla="*/ 1572192 h 2556892"/>
                <a:gd name="connsiteX51-4911" fmla="*/ 307087 w 2886163"/>
                <a:gd name="connsiteY51-4912" fmla="*/ 1484387 h 2556892"/>
                <a:gd name="connsiteX52-4913" fmla="*/ 416958 w 2886163"/>
                <a:gd name="connsiteY52-4914" fmla="*/ 1438416 h 2556892"/>
                <a:gd name="connsiteX53-4915" fmla="*/ 575558 w 2886163"/>
                <a:gd name="connsiteY53-4916" fmla="*/ 1349692 h 2556892"/>
                <a:gd name="connsiteX54-4917" fmla="*/ 782428 w 2886163"/>
                <a:gd name="connsiteY54-4918" fmla="*/ 1212698 h 2556892"/>
                <a:gd name="connsiteX55-4919" fmla="*/ 834835 w 2886163"/>
                <a:gd name="connsiteY55-4920" fmla="*/ 1149718 h 2556892"/>
                <a:gd name="connsiteX56-4921" fmla="*/ 1002629 w 2886163"/>
                <a:gd name="connsiteY56-4922" fmla="*/ 829759 h 2556892"/>
                <a:gd name="connsiteX57-4923" fmla="*/ 1144680 w 2886163"/>
                <a:gd name="connsiteY57-4924" fmla="*/ 462450 h 2556892"/>
                <a:gd name="connsiteX58-4925" fmla="*/ 1237082 w 2886163"/>
                <a:gd name="connsiteY58-4926" fmla="*/ 327755 h 2556892"/>
                <a:gd name="connsiteX59-4927" fmla="*/ 1397521 w 2886163"/>
                <a:gd name="connsiteY59-4928" fmla="*/ 243628 h 2556892"/>
                <a:gd name="connsiteX60-4929" fmla="*/ 1537732 w 2886163"/>
                <a:gd name="connsiteY60-4930" fmla="*/ 170074 h 2556892"/>
                <a:gd name="connsiteX61-4931" fmla="*/ 1592898 w 2886163"/>
                <a:gd name="connsiteY61-4932" fmla="*/ 129160 h 2556892"/>
                <a:gd name="connsiteX62-4933" fmla="*/ 1683262 w 2886163"/>
                <a:gd name="connsiteY62-4934" fmla="*/ 35759 h 2556892"/>
                <a:gd name="connsiteX63-4935" fmla="*/ 1777702 w 2886163"/>
                <a:gd name="connsiteY63-4936" fmla="*/ 139274 h 2556892"/>
                <a:gd name="connsiteX64-4937" fmla="*/ 1911938 w 2886163"/>
                <a:gd name="connsiteY64-4938" fmla="*/ 215126 h 2556892"/>
                <a:gd name="connsiteX65-4939" fmla="*/ 1955706 w 2886163"/>
                <a:gd name="connsiteY65-4940" fmla="*/ 233819 h 2556892"/>
                <a:gd name="connsiteX66-4941" fmla="*/ 1966643 w 2886163"/>
                <a:gd name="connsiteY66-4942" fmla="*/ 230756 h 2556892"/>
                <a:gd name="connsiteX67-4943" fmla="*/ 1969287 w 2886163"/>
                <a:gd name="connsiteY67-4944" fmla="*/ 230053 h 2556892"/>
                <a:gd name="connsiteX68-4945" fmla="*/ 2019050 w 2886163"/>
                <a:gd name="connsiteY68-4946" fmla="*/ 186624 h 2556892"/>
                <a:gd name="connsiteX69-4947" fmla="*/ 2082031 w 2886163"/>
                <a:gd name="connsiteY69-4948" fmla="*/ 93762 h 2556892"/>
                <a:gd name="connsiteX70-4949" fmla="*/ 2086941 w 2886163"/>
                <a:gd name="connsiteY70-4950" fmla="*/ 0 h 2556892"/>
                <a:gd name="connsiteX0-4951" fmla="*/ 2501286 w 2886163"/>
                <a:gd name="connsiteY0-4952" fmla="*/ 1100528 h 2556892"/>
                <a:gd name="connsiteX1-4953" fmla="*/ 2492092 w 2886163"/>
                <a:gd name="connsiteY1-4954" fmla="*/ 1180518 h 2556892"/>
                <a:gd name="connsiteX2-4955" fmla="*/ 2464509 w 2886163"/>
                <a:gd name="connsiteY2-4956" fmla="*/ 1293147 h 2556892"/>
                <a:gd name="connsiteX3-4957" fmla="*/ 2452557 w 2886163"/>
                <a:gd name="connsiteY3-4958" fmla="*/ 1314294 h 2556892"/>
                <a:gd name="connsiteX4-4959" fmla="*/ 2453017 w 2886163"/>
                <a:gd name="connsiteY4-4960" fmla="*/ 1317972 h 2556892"/>
                <a:gd name="connsiteX5-4961" fmla="*/ 2452097 w 2886163"/>
                <a:gd name="connsiteY5-4962" fmla="*/ 1334981 h 2556892"/>
                <a:gd name="connsiteX6-4963" fmla="*/ 2486575 w 2886163"/>
                <a:gd name="connsiteY6-4964" fmla="*/ 1298204 h 2556892"/>
                <a:gd name="connsiteX7-4965" fmla="*/ 2518296 w 2886163"/>
                <a:gd name="connsiteY7-4966" fmla="*/ 1266944 h 2556892"/>
                <a:gd name="connsiteX8-4967" fmla="*/ 2526110 w 2886163"/>
                <a:gd name="connsiteY8-4968" fmla="*/ 1243499 h 2556892"/>
                <a:gd name="connsiteX9-4969" fmla="*/ 2505883 w 2886163"/>
                <a:gd name="connsiteY9-4970" fmla="*/ 1129031 h 2556892"/>
                <a:gd name="connsiteX10-4971" fmla="*/ 2501286 w 2886163"/>
                <a:gd name="connsiteY10-4972" fmla="*/ 1100528 h 2556892"/>
                <a:gd name="connsiteX11-4973" fmla="*/ 2086941 w 2886163"/>
                <a:gd name="connsiteY11-4974" fmla="*/ 0 h 2556892"/>
                <a:gd name="connsiteX12-4975" fmla="*/ 2145931 w 2886163"/>
                <a:gd name="connsiteY12-4976" fmla="*/ 92843 h 2556892"/>
                <a:gd name="connsiteX13-4977" fmla="*/ 2145711 w 2886163"/>
                <a:gd name="connsiteY13-4978" fmla="*/ 95772 h 2556892"/>
                <a:gd name="connsiteX14-4979" fmla="*/ 2342226 w 2886163"/>
                <a:gd name="connsiteY14-4980" fmla="*/ 146169 h 2556892"/>
                <a:gd name="connsiteX15-4981" fmla="*/ 2509101 w 2886163"/>
                <a:gd name="connsiteY15-4982" fmla="*/ 214666 h 2556892"/>
                <a:gd name="connsiteX16-4983" fmla="*/ 2625868 w 2886163"/>
                <a:gd name="connsiteY16-4984" fmla="*/ 296494 h 2556892"/>
                <a:gd name="connsiteX17-4985" fmla="*/ 2692066 w 2886163"/>
                <a:gd name="connsiteY17-4986" fmla="*/ 382460 h 2556892"/>
                <a:gd name="connsiteX18-4987" fmla="*/ 2730222 w 2886163"/>
                <a:gd name="connsiteY18-4988" fmla="*/ 459692 h 2556892"/>
                <a:gd name="connsiteX19-4989" fmla="*/ 2761023 w 2886163"/>
                <a:gd name="connsiteY19-4990" fmla="*/ 561747 h 2556892"/>
                <a:gd name="connsiteX20-4991" fmla="*/ 2784008 w 2886163"/>
                <a:gd name="connsiteY20-4992" fmla="*/ 666102 h 2556892"/>
                <a:gd name="connsiteX21-4993" fmla="*/ 2803776 w 2886163"/>
                <a:gd name="connsiteY21-4994" fmla="*/ 779650 h 2556892"/>
                <a:gd name="connsiteX22-4995" fmla="*/ 2822164 w 2886163"/>
                <a:gd name="connsiteY22-4996" fmla="*/ 882626 h 2556892"/>
                <a:gd name="connsiteX23-4997" fmla="*/ 2829060 w 2886163"/>
                <a:gd name="connsiteY23-4998" fmla="*/ 938251 h 2556892"/>
                <a:gd name="connsiteX24-4999" fmla="*/ 2852045 w 2886163"/>
                <a:gd name="connsiteY24-5000" fmla="*/ 1122135 h 2556892"/>
                <a:gd name="connsiteX25-5001" fmla="*/ 2869514 w 2886163"/>
                <a:gd name="connsiteY25-5002" fmla="*/ 1265565 h 2556892"/>
                <a:gd name="connsiteX26-5003" fmla="*/ 2879628 w 2886163"/>
                <a:gd name="connsiteY26-5004" fmla="*/ 1355208 h 2556892"/>
                <a:gd name="connsiteX27-5005" fmla="*/ 2886064 w 2886163"/>
                <a:gd name="connsiteY27-5006" fmla="*/ 1424625 h 2556892"/>
                <a:gd name="connsiteX28-5007" fmla="*/ 2872273 w 2886163"/>
                <a:gd name="connsiteY28-5008" fmla="*/ 1444852 h 2556892"/>
                <a:gd name="connsiteX29-5009" fmla="*/ 2660346 w 2886163"/>
                <a:gd name="connsiteY29-5010" fmla="*/ 1543690 h 2556892"/>
                <a:gd name="connsiteX30-5011" fmla="*/ 2447500 w 2886163"/>
                <a:gd name="connsiteY30-5012" fmla="*/ 1641608 h 2556892"/>
                <a:gd name="connsiteX31-5013" fmla="*/ 2446581 w 2886163"/>
                <a:gd name="connsiteY31-5014" fmla="*/ 1783659 h 2556892"/>
                <a:gd name="connsiteX32-5015" fmla="*/ 2451178 w 2886163"/>
                <a:gd name="connsiteY32-5016" fmla="*/ 2127522 h 2556892"/>
                <a:gd name="connsiteX33-5017" fmla="*/ 2457614 w 2886163"/>
                <a:gd name="connsiteY33-5018" fmla="*/ 2556892 h 2556892"/>
                <a:gd name="connsiteX34-5019" fmla="*/ 1261906 w 2886163"/>
                <a:gd name="connsiteY34-5020" fmla="*/ 2556892 h 2556892"/>
                <a:gd name="connsiteX35-5021" fmla="*/ 1281674 w 2886163"/>
                <a:gd name="connsiteY35-5022" fmla="*/ 2299914 h 2556892"/>
                <a:gd name="connsiteX36-5023" fmla="*/ 1306498 w 2886163"/>
                <a:gd name="connsiteY36-5024" fmla="*/ 2083390 h 2556892"/>
                <a:gd name="connsiteX37-5025" fmla="*/ 1330403 w 2886163"/>
                <a:gd name="connsiteY37-5026" fmla="*/ 1927088 h 2556892"/>
                <a:gd name="connsiteX38-5027" fmla="*/ 1372696 w 2886163"/>
                <a:gd name="connsiteY38-5028" fmla="*/ 1718839 h 2556892"/>
                <a:gd name="connsiteX39-5029" fmla="*/ 1406255 w 2886163"/>
                <a:gd name="connsiteY39-5030" fmla="*/ 1619082 h 2556892"/>
                <a:gd name="connsiteX40-5031" fmla="*/ 1413611 w 2886163"/>
                <a:gd name="connsiteY40-5032" fmla="*/ 1591040 h 2556892"/>
                <a:gd name="connsiteX41-5033" fmla="*/ 1319370 w 2886163"/>
                <a:gd name="connsiteY41-5034" fmla="*/ 1212698 h 2556892"/>
                <a:gd name="connsiteX42-5035" fmla="*/ 1287650 w 2886163"/>
                <a:gd name="connsiteY42-5036" fmla="*/ 1086737 h 2556892"/>
                <a:gd name="connsiteX43-5037" fmla="*/ 1126291 w 2886163"/>
                <a:gd name="connsiteY43-5038" fmla="*/ 1342336 h 2556892"/>
                <a:gd name="connsiteX44-5039" fmla="*/ 961255 w 2886163"/>
                <a:gd name="connsiteY44-5040" fmla="*/ 1506453 h 2556892"/>
                <a:gd name="connsiteX45-5041" fmla="*/ 764959 w 2886163"/>
                <a:gd name="connsiteY45-5042" fmla="*/ 1636091 h 2556892"/>
                <a:gd name="connsiteX46-5043" fmla="*/ 493729 w 2886163"/>
                <a:gd name="connsiteY46-5044" fmla="*/ 1753318 h 2556892"/>
                <a:gd name="connsiteX47-5045" fmla="*/ 271689 w 2886163"/>
                <a:gd name="connsiteY47-5046" fmla="*/ 1791474 h 2556892"/>
                <a:gd name="connsiteX48-5047" fmla="*/ 81829 w 2886163"/>
                <a:gd name="connsiteY48-5048" fmla="*/ 1787336 h 2556892"/>
                <a:gd name="connsiteX49-5049" fmla="*/ 0 w 2886163"/>
                <a:gd name="connsiteY49-5050" fmla="*/ 1591499 h 2556892"/>
                <a:gd name="connsiteX50-5051" fmla="*/ 47350 w 2886163"/>
                <a:gd name="connsiteY50-5052" fmla="*/ 1572192 h 2556892"/>
                <a:gd name="connsiteX51-5053" fmla="*/ 307087 w 2886163"/>
                <a:gd name="connsiteY51-5054" fmla="*/ 1484387 h 2556892"/>
                <a:gd name="connsiteX52-5055" fmla="*/ 416958 w 2886163"/>
                <a:gd name="connsiteY52-5056" fmla="*/ 1438416 h 2556892"/>
                <a:gd name="connsiteX53-5057" fmla="*/ 575558 w 2886163"/>
                <a:gd name="connsiteY53-5058" fmla="*/ 1349692 h 2556892"/>
                <a:gd name="connsiteX54-5059" fmla="*/ 782428 w 2886163"/>
                <a:gd name="connsiteY54-5060" fmla="*/ 1212698 h 2556892"/>
                <a:gd name="connsiteX55-5061" fmla="*/ 834835 w 2886163"/>
                <a:gd name="connsiteY55-5062" fmla="*/ 1149718 h 2556892"/>
                <a:gd name="connsiteX56-5063" fmla="*/ 1002629 w 2886163"/>
                <a:gd name="connsiteY56-5064" fmla="*/ 829759 h 2556892"/>
                <a:gd name="connsiteX57-5065" fmla="*/ 1144680 w 2886163"/>
                <a:gd name="connsiteY57-5066" fmla="*/ 462450 h 2556892"/>
                <a:gd name="connsiteX58-5067" fmla="*/ 1237082 w 2886163"/>
                <a:gd name="connsiteY58-5068" fmla="*/ 327755 h 2556892"/>
                <a:gd name="connsiteX59-5069" fmla="*/ 1397521 w 2886163"/>
                <a:gd name="connsiteY59-5070" fmla="*/ 243628 h 2556892"/>
                <a:gd name="connsiteX60-5071" fmla="*/ 1537732 w 2886163"/>
                <a:gd name="connsiteY60-5072" fmla="*/ 170074 h 2556892"/>
                <a:gd name="connsiteX61-5073" fmla="*/ 1592898 w 2886163"/>
                <a:gd name="connsiteY61-5074" fmla="*/ 129160 h 2556892"/>
                <a:gd name="connsiteX62-5075" fmla="*/ 1683262 w 2886163"/>
                <a:gd name="connsiteY62-5076" fmla="*/ 35759 h 2556892"/>
                <a:gd name="connsiteX63-5077" fmla="*/ 1777702 w 2886163"/>
                <a:gd name="connsiteY63-5078" fmla="*/ 139274 h 2556892"/>
                <a:gd name="connsiteX64-5079" fmla="*/ 1911938 w 2886163"/>
                <a:gd name="connsiteY64-5080" fmla="*/ 215126 h 2556892"/>
                <a:gd name="connsiteX65-5081" fmla="*/ 1955706 w 2886163"/>
                <a:gd name="connsiteY65-5082" fmla="*/ 233819 h 2556892"/>
                <a:gd name="connsiteX66-5083" fmla="*/ 1966643 w 2886163"/>
                <a:gd name="connsiteY66-5084" fmla="*/ 230756 h 2556892"/>
                <a:gd name="connsiteX67-5085" fmla="*/ 1969287 w 2886163"/>
                <a:gd name="connsiteY67-5086" fmla="*/ 230053 h 2556892"/>
                <a:gd name="connsiteX68-5087" fmla="*/ 2019050 w 2886163"/>
                <a:gd name="connsiteY68-5088" fmla="*/ 186624 h 2556892"/>
                <a:gd name="connsiteX69-5089" fmla="*/ 2082031 w 2886163"/>
                <a:gd name="connsiteY69-5090" fmla="*/ 93762 h 2556892"/>
                <a:gd name="connsiteX70-5091" fmla="*/ 2086941 w 2886163"/>
                <a:gd name="connsiteY70-5092" fmla="*/ 0 h 2556892"/>
                <a:gd name="connsiteX0-5093" fmla="*/ 2501286 w 2886163"/>
                <a:gd name="connsiteY0-5094" fmla="*/ 1100528 h 2556892"/>
                <a:gd name="connsiteX1-5095" fmla="*/ 2492092 w 2886163"/>
                <a:gd name="connsiteY1-5096" fmla="*/ 1180518 h 2556892"/>
                <a:gd name="connsiteX2-5097" fmla="*/ 2464509 w 2886163"/>
                <a:gd name="connsiteY2-5098" fmla="*/ 1293147 h 2556892"/>
                <a:gd name="connsiteX3-5099" fmla="*/ 2452557 w 2886163"/>
                <a:gd name="connsiteY3-5100" fmla="*/ 1314294 h 2556892"/>
                <a:gd name="connsiteX4-5101" fmla="*/ 2452097 w 2886163"/>
                <a:gd name="connsiteY4-5102" fmla="*/ 1334981 h 2556892"/>
                <a:gd name="connsiteX5-5103" fmla="*/ 2486575 w 2886163"/>
                <a:gd name="connsiteY5-5104" fmla="*/ 1298204 h 2556892"/>
                <a:gd name="connsiteX6-5105" fmla="*/ 2518296 w 2886163"/>
                <a:gd name="connsiteY6-5106" fmla="*/ 1266944 h 2556892"/>
                <a:gd name="connsiteX7-5107" fmla="*/ 2526110 w 2886163"/>
                <a:gd name="connsiteY7-5108" fmla="*/ 1243499 h 2556892"/>
                <a:gd name="connsiteX8-5109" fmla="*/ 2505883 w 2886163"/>
                <a:gd name="connsiteY8-5110" fmla="*/ 1129031 h 2556892"/>
                <a:gd name="connsiteX9-5111" fmla="*/ 2501286 w 2886163"/>
                <a:gd name="connsiteY9-5112" fmla="*/ 1100528 h 2556892"/>
                <a:gd name="connsiteX10-5113" fmla="*/ 2086941 w 2886163"/>
                <a:gd name="connsiteY10-5114" fmla="*/ 0 h 2556892"/>
                <a:gd name="connsiteX11-5115" fmla="*/ 2145931 w 2886163"/>
                <a:gd name="connsiteY11-5116" fmla="*/ 92843 h 2556892"/>
                <a:gd name="connsiteX12-5117" fmla="*/ 2145711 w 2886163"/>
                <a:gd name="connsiteY12-5118" fmla="*/ 95772 h 2556892"/>
                <a:gd name="connsiteX13-5119" fmla="*/ 2342226 w 2886163"/>
                <a:gd name="connsiteY13-5120" fmla="*/ 146169 h 2556892"/>
                <a:gd name="connsiteX14-5121" fmla="*/ 2509101 w 2886163"/>
                <a:gd name="connsiteY14-5122" fmla="*/ 214666 h 2556892"/>
                <a:gd name="connsiteX15-5123" fmla="*/ 2625868 w 2886163"/>
                <a:gd name="connsiteY15-5124" fmla="*/ 296494 h 2556892"/>
                <a:gd name="connsiteX16-5125" fmla="*/ 2692066 w 2886163"/>
                <a:gd name="connsiteY16-5126" fmla="*/ 382460 h 2556892"/>
                <a:gd name="connsiteX17-5127" fmla="*/ 2730222 w 2886163"/>
                <a:gd name="connsiteY17-5128" fmla="*/ 459692 h 2556892"/>
                <a:gd name="connsiteX18-5129" fmla="*/ 2761023 w 2886163"/>
                <a:gd name="connsiteY18-5130" fmla="*/ 561747 h 2556892"/>
                <a:gd name="connsiteX19-5131" fmla="*/ 2784008 w 2886163"/>
                <a:gd name="connsiteY19-5132" fmla="*/ 666102 h 2556892"/>
                <a:gd name="connsiteX20-5133" fmla="*/ 2803776 w 2886163"/>
                <a:gd name="connsiteY20-5134" fmla="*/ 779650 h 2556892"/>
                <a:gd name="connsiteX21-5135" fmla="*/ 2822164 w 2886163"/>
                <a:gd name="connsiteY21-5136" fmla="*/ 882626 h 2556892"/>
                <a:gd name="connsiteX22-5137" fmla="*/ 2829060 w 2886163"/>
                <a:gd name="connsiteY22-5138" fmla="*/ 938251 h 2556892"/>
                <a:gd name="connsiteX23-5139" fmla="*/ 2852045 w 2886163"/>
                <a:gd name="connsiteY23-5140" fmla="*/ 1122135 h 2556892"/>
                <a:gd name="connsiteX24-5141" fmla="*/ 2869514 w 2886163"/>
                <a:gd name="connsiteY24-5142" fmla="*/ 1265565 h 2556892"/>
                <a:gd name="connsiteX25-5143" fmla="*/ 2879628 w 2886163"/>
                <a:gd name="connsiteY25-5144" fmla="*/ 1355208 h 2556892"/>
                <a:gd name="connsiteX26-5145" fmla="*/ 2886064 w 2886163"/>
                <a:gd name="connsiteY26-5146" fmla="*/ 1424625 h 2556892"/>
                <a:gd name="connsiteX27-5147" fmla="*/ 2872273 w 2886163"/>
                <a:gd name="connsiteY27-5148" fmla="*/ 1444852 h 2556892"/>
                <a:gd name="connsiteX28-5149" fmla="*/ 2660346 w 2886163"/>
                <a:gd name="connsiteY28-5150" fmla="*/ 1543690 h 2556892"/>
                <a:gd name="connsiteX29-5151" fmla="*/ 2447500 w 2886163"/>
                <a:gd name="connsiteY29-5152" fmla="*/ 1641608 h 2556892"/>
                <a:gd name="connsiteX30-5153" fmla="*/ 2446581 w 2886163"/>
                <a:gd name="connsiteY30-5154" fmla="*/ 1783659 h 2556892"/>
                <a:gd name="connsiteX31-5155" fmla="*/ 2451178 w 2886163"/>
                <a:gd name="connsiteY31-5156" fmla="*/ 2127522 h 2556892"/>
                <a:gd name="connsiteX32-5157" fmla="*/ 2457614 w 2886163"/>
                <a:gd name="connsiteY32-5158" fmla="*/ 2556892 h 2556892"/>
                <a:gd name="connsiteX33-5159" fmla="*/ 1261906 w 2886163"/>
                <a:gd name="connsiteY33-5160" fmla="*/ 2556892 h 2556892"/>
                <a:gd name="connsiteX34-5161" fmla="*/ 1281674 w 2886163"/>
                <a:gd name="connsiteY34-5162" fmla="*/ 2299914 h 2556892"/>
                <a:gd name="connsiteX35-5163" fmla="*/ 1306498 w 2886163"/>
                <a:gd name="connsiteY35-5164" fmla="*/ 2083390 h 2556892"/>
                <a:gd name="connsiteX36-5165" fmla="*/ 1330403 w 2886163"/>
                <a:gd name="connsiteY36-5166" fmla="*/ 1927088 h 2556892"/>
                <a:gd name="connsiteX37-5167" fmla="*/ 1372696 w 2886163"/>
                <a:gd name="connsiteY37-5168" fmla="*/ 1718839 h 2556892"/>
                <a:gd name="connsiteX38-5169" fmla="*/ 1406255 w 2886163"/>
                <a:gd name="connsiteY38-5170" fmla="*/ 1619082 h 2556892"/>
                <a:gd name="connsiteX39-5171" fmla="*/ 1413611 w 2886163"/>
                <a:gd name="connsiteY39-5172" fmla="*/ 1591040 h 2556892"/>
                <a:gd name="connsiteX40-5173" fmla="*/ 1319370 w 2886163"/>
                <a:gd name="connsiteY40-5174" fmla="*/ 1212698 h 2556892"/>
                <a:gd name="connsiteX41-5175" fmla="*/ 1287650 w 2886163"/>
                <a:gd name="connsiteY41-5176" fmla="*/ 1086737 h 2556892"/>
                <a:gd name="connsiteX42-5177" fmla="*/ 1126291 w 2886163"/>
                <a:gd name="connsiteY42-5178" fmla="*/ 1342336 h 2556892"/>
                <a:gd name="connsiteX43-5179" fmla="*/ 961255 w 2886163"/>
                <a:gd name="connsiteY43-5180" fmla="*/ 1506453 h 2556892"/>
                <a:gd name="connsiteX44-5181" fmla="*/ 764959 w 2886163"/>
                <a:gd name="connsiteY44-5182" fmla="*/ 1636091 h 2556892"/>
                <a:gd name="connsiteX45-5183" fmla="*/ 493729 w 2886163"/>
                <a:gd name="connsiteY45-5184" fmla="*/ 1753318 h 2556892"/>
                <a:gd name="connsiteX46-5185" fmla="*/ 271689 w 2886163"/>
                <a:gd name="connsiteY46-5186" fmla="*/ 1791474 h 2556892"/>
                <a:gd name="connsiteX47-5187" fmla="*/ 81829 w 2886163"/>
                <a:gd name="connsiteY47-5188" fmla="*/ 1787336 h 2556892"/>
                <a:gd name="connsiteX48-5189" fmla="*/ 0 w 2886163"/>
                <a:gd name="connsiteY48-5190" fmla="*/ 1591499 h 2556892"/>
                <a:gd name="connsiteX49-5191" fmla="*/ 47350 w 2886163"/>
                <a:gd name="connsiteY49-5192" fmla="*/ 1572192 h 2556892"/>
                <a:gd name="connsiteX50-5193" fmla="*/ 307087 w 2886163"/>
                <a:gd name="connsiteY50-5194" fmla="*/ 1484387 h 2556892"/>
                <a:gd name="connsiteX51-5195" fmla="*/ 416958 w 2886163"/>
                <a:gd name="connsiteY51-5196" fmla="*/ 1438416 h 2556892"/>
                <a:gd name="connsiteX52-5197" fmla="*/ 575558 w 2886163"/>
                <a:gd name="connsiteY52-5198" fmla="*/ 1349692 h 2556892"/>
                <a:gd name="connsiteX53-5199" fmla="*/ 782428 w 2886163"/>
                <a:gd name="connsiteY53-5200" fmla="*/ 1212698 h 2556892"/>
                <a:gd name="connsiteX54-5201" fmla="*/ 834835 w 2886163"/>
                <a:gd name="connsiteY54-5202" fmla="*/ 1149718 h 2556892"/>
                <a:gd name="connsiteX55-5203" fmla="*/ 1002629 w 2886163"/>
                <a:gd name="connsiteY55-5204" fmla="*/ 829759 h 2556892"/>
                <a:gd name="connsiteX56-5205" fmla="*/ 1144680 w 2886163"/>
                <a:gd name="connsiteY56-5206" fmla="*/ 462450 h 2556892"/>
                <a:gd name="connsiteX57-5207" fmla="*/ 1237082 w 2886163"/>
                <a:gd name="connsiteY57-5208" fmla="*/ 327755 h 2556892"/>
                <a:gd name="connsiteX58-5209" fmla="*/ 1397521 w 2886163"/>
                <a:gd name="connsiteY58-5210" fmla="*/ 243628 h 2556892"/>
                <a:gd name="connsiteX59-5211" fmla="*/ 1537732 w 2886163"/>
                <a:gd name="connsiteY59-5212" fmla="*/ 170074 h 2556892"/>
                <a:gd name="connsiteX60-5213" fmla="*/ 1592898 w 2886163"/>
                <a:gd name="connsiteY60-5214" fmla="*/ 129160 h 2556892"/>
                <a:gd name="connsiteX61-5215" fmla="*/ 1683262 w 2886163"/>
                <a:gd name="connsiteY61-5216" fmla="*/ 35759 h 2556892"/>
                <a:gd name="connsiteX62-5217" fmla="*/ 1777702 w 2886163"/>
                <a:gd name="connsiteY62-5218" fmla="*/ 139274 h 2556892"/>
                <a:gd name="connsiteX63-5219" fmla="*/ 1911938 w 2886163"/>
                <a:gd name="connsiteY63-5220" fmla="*/ 215126 h 2556892"/>
                <a:gd name="connsiteX64-5221" fmla="*/ 1955706 w 2886163"/>
                <a:gd name="connsiteY64-5222" fmla="*/ 233819 h 2556892"/>
                <a:gd name="connsiteX65-5223" fmla="*/ 1966643 w 2886163"/>
                <a:gd name="connsiteY65-5224" fmla="*/ 230756 h 2556892"/>
                <a:gd name="connsiteX66-5225" fmla="*/ 1969287 w 2886163"/>
                <a:gd name="connsiteY66-5226" fmla="*/ 230053 h 2556892"/>
                <a:gd name="connsiteX67-5227" fmla="*/ 2019050 w 2886163"/>
                <a:gd name="connsiteY67-5228" fmla="*/ 186624 h 2556892"/>
                <a:gd name="connsiteX68-5229" fmla="*/ 2082031 w 2886163"/>
                <a:gd name="connsiteY68-5230" fmla="*/ 93762 h 2556892"/>
                <a:gd name="connsiteX69-5231" fmla="*/ 2086941 w 2886163"/>
                <a:gd name="connsiteY69-5232" fmla="*/ 0 h 2556892"/>
                <a:gd name="connsiteX0-5233" fmla="*/ 2501286 w 2886163"/>
                <a:gd name="connsiteY0-5234" fmla="*/ 1100528 h 2556892"/>
                <a:gd name="connsiteX1-5235" fmla="*/ 2492092 w 2886163"/>
                <a:gd name="connsiteY1-5236" fmla="*/ 1180518 h 2556892"/>
                <a:gd name="connsiteX2-5237" fmla="*/ 2464509 w 2886163"/>
                <a:gd name="connsiteY2-5238" fmla="*/ 1293147 h 2556892"/>
                <a:gd name="connsiteX3-5239" fmla="*/ 2452097 w 2886163"/>
                <a:gd name="connsiteY3-5240" fmla="*/ 1334981 h 2556892"/>
                <a:gd name="connsiteX4-5241" fmla="*/ 2486575 w 2886163"/>
                <a:gd name="connsiteY4-5242" fmla="*/ 1298204 h 2556892"/>
                <a:gd name="connsiteX5-5243" fmla="*/ 2518296 w 2886163"/>
                <a:gd name="connsiteY5-5244" fmla="*/ 1266944 h 2556892"/>
                <a:gd name="connsiteX6-5245" fmla="*/ 2526110 w 2886163"/>
                <a:gd name="connsiteY6-5246" fmla="*/ 1243499 h 2556892"/>
                <a:gd name="connsiteX7-5247" fmla="*/ 2505883 w 2886163"/>
                <a:gd name="connsiteY7-5248" fmla="*/ 1129031 h 2556892"/>
                <a:gd name="connsiteX8-5249" fmla="*/ 2501286 w 2886163"/>
                <a:gd name="connsiteY8-5250" fmla="*/ 1100528 h 2556892"/>
                <a:gd name="connsiteX9-5251" fmla="*/ 2086941 w 2886163"/>
                <a:gd name="connsiteY9-5252" fmla="*/ 0 h 2556892"/>
                <a:gd name="connsiteX10-5253" fmla="*/ 2145931 w 2886163"/>
                <a:gd name="connsiteY10-5254" fmla="*/ 92843 h 2556892"/>
                <a:gd name="connsiteX11-5255" fmla="*/ 2145711 w 2886163"/>
                <a:gd name="connsiteY11-5256" fmla="*/ 95772 h 2556892"/>
                <a:gd name="connsiteX12-5257" fmla="*/ 2342226 w 2886163"/>
                <a:gd name="connsiteY12-5258" fmla="*/ 146169 h 2556892"/>
                <a:gd name="connsiteX13-5259" fmla="*/ 2509101 w 2886163"/>
                <a:gd name="connsiteY13-5260" fmla="*/ 214666 h 2556892"/>
                <a:gd name="connsiteX14-5261" fmla="*/ 2625868 w 2886163"/>
                <a:gd name="connsiteY14-5262" fmla="*/ 296494 h 2556892"/>
                <a:gd name="connsiteX15-5263" fmla="*/ 2692066 w 2886163"/>
                <a:gd name="connsiteY15-5264" fmla="*/ 382460 h 2556892"/>
                <a:gd name="connsiteX16-5265" fmla="*/ 2730222 w 2886163"/>
                <a:gd name="connsiteY16-5266" fmla="*/ 459692 h 2556892"/>
                <a:gd name="connsiteX17-5267" fmla="*/ 2761023 w 2886163"/>
                <a:gd name="connsiteY17-5268" fmla="*/ 561747 h 2556892"/>
                <a:gd name="connsiteX18-5269" fmla="*/ 2784008 w 2886163"/>
                <a:gd name="connsiteY18-5270" fmla="*/ 666102 h 2556892"/>
                <a:gd name="connsiteX19-5271" fmla="*/ 2803776 w 2886163"/>
                <a:gd name="connsiteY19-5272" fmla="*/ 779650 h 2556892"/>
                <a:gd name="connsiteX20-5273" fmla="*/ 2822164 w 2886163"/>
                <a:gd name="connsiteY20-5274" fmla="*/ 882626 h 2556892"/>
                <a:gd name="connsiteX21-5275" fmla="*/ 2829060 w 2886163"/>
                <a:gd name="connsiteY21-5276" fmla="*/ 938251 h 2556892"/>
                <a:gd name="connsiteX22-5277" fmla="*/ 2852045 w 2886163"/>
                <a:gd name="connsiteY22-5278" fmla="*/ 1122135 h 2556892"/>
                <a:gd name="connsiteX23-5279" fmla="*/ 2869514 w 2886163"/>
                <a:gd name="connsiteY23-5280" fmla="*/ 1265565 h 2556892"/>
                <a:gd name="connsiteX24-5281" fmla="*/ 2879628 w 2886163"/>
                <a:gd name="connsiteY24-5282" fmla="*/ 1355208 h 2556892"/>
                <a:gd name="connsiteX25-5283" fmla="*/ 2886064 w 2886163"/>
                <a:gd name="connsiteY25-5284" fmla="*/ 1424625 h 2556892"/>
                <a:gd name="connsiteX26-5285" fmla="*/ 2872273 w 2886163"/>
                <a:gd name="connsiteY26-5286" fmla="*/ 1444852 h 2556892"/>
                <a:gd name="connsiteX27-5287" fmla="*/ 2660346 w 2886163"/>
                <a:gd name="connsiteY27-5288" fmla="*/ 1543690 h 2556892"/>
                <a:gd name="connsiteX28-5289" fmla="*/ 2447500 w 2886163"/>
                <a:gd name="connsiteY28-5290" fmla="*/ 1641608 h 2556892"/>
                <a:gd name="connsiteX29-5291" fmla="*/ 2446581 w 2886163"/>
                <a:gd name="connsiteY29-5292" fmla="*/ 1783659 h 2556892"/>
                <a:gd name="connsiteX30-5293" fmla="*/ 2451178 w 2886163"/>
                <a:gd name="connsiteY30-5294" fmla="*/ 2127522 h 2556892"/>
                <a:gd name="connsiteX31-5295" fmla="*/ 2457614 w 2886163"/>
                <a:gd name="connsiteY31-5296" fmla="*/ 2556892 h 2556892"/>
                <a:gd name="connsiteX32-5297" fmla="*/ 1261906 w 2886163"/>
                <a:gd name="connsiteY32-5298" fmla="*/ 2556892 h 2556892"/>
                <a:gd name="connsiteX33-5299" fmla="*/ 1281674 w 2886163"/>
                <a:gd name="connsiteY33-5300" fmla="*/ 2299914 h 2556892"/>
                <a:gd name="connsiteX34-5301" fmla="*/ 1306498 w 2886163"/>
                <a:gd name="connsiteY34-5302" fmla="*/ 2083390 h 2556892"/>
                <a:gd name="connsiteX35-5303" fmla="*/ 1330403 w 2886163"/>
                <a:gd name="connsiteY35-5304" fmla="*/ 1927088 h 2556892"/>
                <a:gd name="connsiteX36-5305" fmla="*/ 1372696 w 2886163"/>
                <a:gd name="connsiteY36-5306" fmla="*/ 1718839 h 2556892"/>
                <a:gd name="connsiteX37-5307" fmla="*/ 1406255 w 2886163"/>
                <a:gd name="connsiteY37-5308" fmla="*/ 1619082 h 2556892"/>
                <a:gd name="connsiteX38-5309" fmla="*/ 1413611 w 2886163"/>
                <a:gd name="connsiteY38-5310" fmla="*/ 1591040 h 2556892"/>
                <a:gd name="connsiteX39-5311" fmla="*/ 1319370 w 2886163"/>
                <a:gd name="connsiteY39-5312" fmla="*/ 1212698 h 2556892"/>
                <a:gd name="connsiteX40-5313" fmla="*/ 1287650 w 2886163"/>
                <a:gd name="connsiteY40-5314" fmla="*/ 1086737 h 2556892"/>
                <a:gd name="connsiteX41-5315" fmla="*/ 1126291 w 2886163"/>
                <a:gd name="connsiteY41-5316" fmla="*/ 1342336 h 2556892"/>
                <a:gd name="connsiteX42-5317" fmla="*/ 961255 w 2886163"/>
                <a:gd name="connsiteY42-5318" fmla="*/ 1506453 h 2556892"/>
                <a:gd name="connsiteX43-5319" fmla="*/ 764959 w 2886163"/>
                <a:gd name="connsiteY43-5320" fmla="*/ 1636091 h 2556892"/>
                <a:gd name="connsiteX44-5321" fmla="*/ 493729 w 2886163"/>
                <a:gd name="connsiteY44-5322" fmla="*/ 1753318 h 2556892"/>
                <a:gd name="connsiteX45-5323" fmla="*/ 271689 w 2886163"/>
                <a:gd name="connsiteY45-5324" fmla="*/ 1791474 h 2556892"/>
                <a:gd name="connsiteX46-5325" fmla="*/ 81829 w 2886163"/>
                <a:gd name="connsiteY46-5326" fmla="*/ 1787336 h 2556892"/>
                <a:gd name="connsiteX47-5327" fmla="*/ 0 w 2886163"/>
                <a:gd name="connsiteY47-5328" fmla="*/ 1591499 h 2556892"/>
                <a:gd name="connsiteX48-5329" fmla="*/ 47350 w 2886163"/>
                <a:gd name="connsiteY48-5330" fmla="*/ 1572192 h 2556892"/>
                <a:gd name="connsiteX49-5331" fmla="*/ 307087 w 2886163"/>
                <a:gd name="connsiteY49-5332" fmla="*/ 1484387 h 2556892"/>
                <a:gd name="connsiteX50-5333" fmla="*/ 416958 w 2886163"/>
                <a:gd name="connsiteY50-5334" fmla="*/ 1438416 h 2556892"/>
                <a:gd name="connsiteX51-5335" fmla="*/ 575558 w 2886163"/>
                <a:gd name="connsiteY51-5336" fmla="*/ 1349692 h 2556892"/>
                <a:gd name="connsiteX52-5337" fmla="*/ 782428 w 2886163"/>
                <a:gd name="connsiteY52-5338" fmla="*/ 1212698 h 2556892"/>
                <a:gd name="connsiteX53-5339" fmla="*/ 834835 w 2886163"/>
                <a:gd name="connsiteY53-5340" fmla="*/ 1149718 h 2556892"/>
                <a:gd name="connsiteX54-5341" fmla="*/ 1002629 w 2886163"/>
                <a:gd name="connsiteY54-5342" fmla="*/ 829759 h 2556892"/>
                <a:gd name="connsiteX55-5343" fmla="*/ 1144680 w 2886163"/>
                <a:gd name="connsiteY55-5344" fmla="*/ 462450 h 2556892"/>
                <a:gd name="connsiteX56-5345" fmla="*/ 1237082 w 2886163"/>
                <a:gd name="connsiteY56-5346" fmla="*/ 327755 h 2556892"/>
                <a:gd name="connsiteX57-5347" fmla="*/ 1397521 w 2886163"/>
                <a:gd name="connsiteY57-5348" fmla="*/ 243628 h 2556892"/>
                <a:gd name="connsiteX58-5349" fmla="*/ 1537732 w 2886163"/>
                <a:gd name="connsiteY58-5350" fmla="*/ 170074 h 2556892"/>
                <a:gd name="connsiteX59-5351" fmla="*/ 1592898 w 2886163"/>
                <a:gd name="connsiteY59-5352" fmla="*/ 129160 h 2556892"/>
                <a:gd name="connsiteX60-5353" fmla="*/ 1683262 w 2886163"/>
                <a:gd name="connsiteY60-5354" fmla="*/ 35759 h 2556892"/>
                <a:gd name="connsiteX61-5355" fmla="*/ 1777702 w 2886163"/>
                <a:gd name="connsiteY61-5356" fmla="*/ 139274 h 2556892"/>
                <a:gd name="connsiteX62-5357" fmla="*/ 1911938 w 2886163"/>
                <a:gd name="connsiteY62-5358" fmla="*/ 215126 h 2556892"/>
                <a:gd name="connsiteX63-5359" fmla="*/ 1955706 w 2886163"/>
                <a:gd name="connsiteY63-5360" fmla="*/ 233819 h 2556892"/>
                <a:gd name="connsiteX64-5361" fmla="*/ 1966643 w 2886163"/>
                <a:gd name="connsiteY64-5362" fmla="*/ 230756 h 2556892"/>
                <a:gd name="connsiteX65-5363" fmla="*/ 1969287 w 2886163"/>
                <a:gd name="connsiteY65-5364" fmla="*/ 230053 h 2556892"/>
                <a:gd name="connsiteX66-5365" fmla="*/ 2019050 w 2886163"/>
                <a:gd name="connsiteY66-5366" fmla="*/ 186624 h 2556892"/>
                <a:gd name="connsiteX67-5367" fmla="*/ 2082031 w 2886163"/>
                <a:gd name="connsiteY67-5368" fmla="*/ 93762 h 2556892"/>
                <a:gd name="connsiteX68-5369" fmla="*/ 2086941 w 2886163"/>
                <a:gd name="connsiteY68-5370" fmla="*/ 0 h 2556892"/>
                <a:gd name="connsiteX0-5371" fmla="*/ 2501286 w 2886163"/>
                <a:gd name="connsiteY0-5372" fmla="*/ 1100528 h 2556892"/>
                <a:gd name="connsiteX1-5373" fmla="*/ 2492092 w 2886163"/>
                <a:gd name="connsiteY1-5374" fmla="*/ 1180518 h 2556892"/>
                <a:gd name="connsiteX2-5375" fmla="*/ 2452097 w 2886163"/>
                <a:gd name="connsiteY2-5376" fmla="*/ 1334981 h 2556892"/>
                <a:gd name="connsiteX3-5377" fmla="*/ 2486575 w 2886163"/>
                <a:gd name="connsiteY3-5378" fmla="*/ 1298204 h 2556892"/>
                <a:gd name="connsiteX4-5379" fmla="*/ 2518296 w 2886163"/>
                <a:gd name="connsiteY4-5380" fmla="*/ 1266944 h 2556892"/>
                <a:gd name="connsiteX5-5381" fmla="*/ 2526110 w 2886163"/>
                <a:gd name="connsiteY5-5382" fmla="*/ 1243499 h 2556892"/>
                <a:gd name="connsiteX6-5383" fmla="*/ 2505883 w 2886163"/>
                <a:gd name="connsiteY6-5384" fmla="*/ 1129031 h 2556892"/>
                <a:gd name="connsiteX7-5385" fmla="*/ 2501286 w 2886163"/>
                <a:gd name="connsiteY7-5386" fmla="*/ 1100528 h 2556892"/>
                <a:gd name="connsiteX8-5387" fmla="*/ 2086941 w 2886163"/>
                <a:gd name="connsiteY8-5388" fmla="*/ 0 h 2556892"/>
                <a:gd name="connsiteX9-5389" fmla="*/ 2145931 w 2886163"/>
                <a:gd name="connsiteY9-5390" fmla="*/ 92843 h 2556892"/>
                <a:gd name="connsiteX10-5391" fmla="*/ 2145711 w 2886163"/>
                <a:gd name="connsiteY10-5392" fmla="*/ 95772 h 2556892"/>
                <a:gd name="connsiteX11-5393" fmla="*/ 2342226 w 2886163"/>
                <a:gd name="connsiteY11-5394" fmla="*/ 146169 h 2556892"/>
                <a:gd name="connsiteX12-5395" fmla="*/ 2509101 w 2886163"/>
                <a:gd name="connsiteY12-5396" fmla="*/ 214666 h 2556892"/>
                <a:gd name="connsiteX13-5397" fmla="*/ 2625868 w 2886163"/>
                <a:gd name="connsiteY13-5398" fmla="*/ 296494 h 2556892"/>
                <a:gd name="connsiteX14-5399" fmla="*/ 2692066 w 2886163"/>
                <a:gd name="connsiteY14-5400" fmla="*/ 382460 h 2556892"/>
                <a:gd name="connsiteX15-5401" fmla="*/ 2730222 w 2886163"/>
                <a:gd name="connsiteY15-5402" fmla="*/ 459692 h 2556892"/>
                <a:gd name="connsiteX16-5403" fmla="*/ 2761023 w 2886163"/>
                <a:gd name="connsiteY16-5404" fmla="*/ 561747 h 2556892"/>
                <a:gd name="connsiteX17-5405" fmla="*/ 2784008 w 2886163"/>
                <a:gd name="connsiteY17-5406" fmla="*/ 666102 h 2556892"/>
                <a:gd name="connsiteX18-5407" fmla="*/ 2803776 w 2886163"/>
                <a:gd name="connsiteY18-5408" fmla="*/ 779650 h 2556892"/>
                <a:gd name="connsiteX19-5409" fmla="*/ 2822164 w 2886163"/>
                <a:gd name="connsiteY19-5410" fmla="*/ 882626 h 2556892"/>
                <a:gd name="connsiteX20-5411" fmla="*/ 2829060 w 2886163"/>
                <a:gd name="connsiteY20-5412" fmla="*/ 938251 h 2556892"/>
                <a:gd name="connsiteX21-5413" fmla="*/ 2852045 w 2886163"/>
                <a:gd name="connsiteY21-5414" fmla="*/ 1122135 h 2556892"/>
                <a:gd name="connsiteX22-5415" fmla="*/ 2869514 w 2886163"/>
                <a:gd name="connsiteY22-5416" fmla="*/ 1265565 h 2556892"/>
                <a:gd name="connsiteX23-5417" fmla="*/ 2879628 w 2886163"/>
                <a:gd name="connsiteY23-5418" fmla="*/ 1355208 h 2556892"/>
                <a:gd name="connsiteX24-5419" fmla="*/ 2886064 w 2886163"/>
                <a:gd name="connsiteY24-5420" fmla="*/ 1424625 h 2556892"/>
                <a:gd name="connsiteX25-5421" fmla="*/ 2872273 w 2886163"/>
                <a:gd name="connsiteY25-5422" fmla="*/ 1444852 h 2556892"/>
                <a:gd name="connsiteX26-5423" fmla="*/ 2660346 w 2886163"/>
                <a:gd name="connsiteY26-5424" fmla="*/ 1543690 h 2556892"/>
                <a:gd name="connsiteX27-5425" fmla="*/ 2447500 w 2886163"/>
                <a:gd name="connsiteY27-5426" fmla="*/ 1641608 h 2556892"/>
                <a:gd name="connsiteX28-5427" fmla="*/ 2446581 w 2886163"/>
                <a:gd name="connsiteY28-5428" fmla="*/ 1783659 h 2556892"/>
                <a:gd name="connsiteX29-5429" fmla="*/ 2451178 w 2886163"/>
                <a:gd name="connsiteY29-5430" fmla="*/ 2127522 h 2556892"/>
                <a:gd name="connsiteX30-5431" fmla="*/ 2457614 w 2886163"/>
                <a:gd name="connsiteY30-5432" fmla="*/ 2556892 h 2556892"/>
                <a:gd name="connsiteX31-5433" fmla="*/ 1261906 w 2886163"/>
                <a:gd name="connsiteY31-5434" fmla="*/ 2556892 h 2556892"/>
                <a:gd name="connsiteX32-5435" fmla="*/ 1281674 w 2886163"/>
                <a:gd name="connsiteY32-5436" fmla="*/ 2299914 h 2556892"/>
                <a:gd name="connsiteX33-5437" fmla="*/ 1306498 w 2886163"/>
                <a:gd name="connsiteY33-5438" fmla="*/ 2083390 h 2556892"/>
                <a:gd name="connsiteX34-5439" fmla="*/ 1330403 w 2886163"/>
                <a:gd name="connsiteY34-5440" fmla="*/ 1927088 h 2556892"/>
                <a:gd name="connsiteX35-5441" fmla="*/ 1372696 w 2886163"/>
                <a:gd name="connsiteY35-5442" fmla="*/ 1718839 h 2556892"/>
                <a:gd name="connsiteX36-5443" fmla="*/ 1406255 w 2886163"/>
                <a:gd name="connsiteY36-5444" fmla="*/ 1619082 h 2556892"/>
                <a:gd name="connsiteX37-5445" fmla="*/ 1413611 w 2886163"/>
                <a:gd name="connsiteY37-5446" fmla="*/ 1591040 h 2556892"/>
                <a:gd name="connsiteX38-5447" fmla="*/ 1319370 w 2886163"/>
                <a:gd name="connsiteY38-5448" fmla="*/ 1212698 h 2556892"/>
                <a:gd name="connsiteX39-5449" fmla="*/ 1287650 w 2886163"/>
                <a:gd name="connsiteY39-5450" fmla="*/ 1086737 h 2556892"/>
                <a:gd name="connsiteX40-5451" fmla="*/ 1126291 w 2886163"/>
                <a:gd name="connsiteY40-5452" fmla="*/ 1342336 h 2556892"/>
                <a:gd name="connsiteX41-5453" fmla="*/ 961255 w 2886163"/>
                <a:gd name="connsiteY41-5454" fmla="*/ 1506453 h 2556892"/>
                <a:gd name="connsiteX42-5455" fmla="*/ 764959 w 2886163"/>
                <a:gd name="connsiteY42-5456" fmla="*/ 1636091 h 2556892"/>
                <a:gd name="connsiteX43-5457" fmla="*/ 493729 w 2886163"/>
                <a:gd name="connsiteY43-5458" fmla="*/ 1753318 h 2556892"/>
                <a:gd name="connsiteX44-5459" fmla="*/ 271689 w 2886163"/>
                <a:gd name="connsiteY44-5460" fmla="*/ 1791474 h 2556892"/>
                <a:gd name="connsiteX45-5461" fmla="*/ 81829 w 2886163"/>
                <a:gd name="connsiteY45-5462" fmla="*/ 1787336 h 2556892"/>
                <a:gd name="connsiteX46-5463" fmla="*/ 0 w 2886163"/>
                <a:gd name="connsiteY46-5464" fmla="*/ 1591499 h 2556892"/>
                <a:gd name="connsiteX47-5465" fmla="*/ 47350 w 2886163"/>
                <a:gd name="connsiteY47-5466" fmla="*/ 1572192 h 2556892"/>
                <a:gd name="connsiteX48-5467" fmla="*/ 307087 w 2886163"/>
                <a:gd name="connsiteY48-5468" fmla="*/ 1484387 h 2556892"/>
                <a:gd name="connsiteX49-5469" fmla="*/ 416958 w 2886163"/>
                <a:gd name="connsiteY49-5470" fmla="*/ 1438416 h 2556892"/>
                <a:gd name="connsiteX50-5471" fmla="*/ 575558 w 2886163"/>
                <a:gd name="connsiteY50-5472" fmla="*/ 1349692 h 2556892"/>
                <a:gd name="connsiteX51-5473" fmla="*/ 782428 w 2886163"/>
                <a:gd name="connsiteY51-5474" fmla="*/ 1212698 h 2556892"/>
                <a:gd name="connsiteX52-5475" fmla="*/ 834835 w 2886163"/>
                <a:gd name="connsiteY52-5476" fmla="*/ 1149718 h 2556892"/>
                <a:gd name="connsiteX53-5477" fmla="*/ 1002629 w 2886163"/>
                <a:gd name="connsiteY53-5478" fmla="*/ 829759 h 2556892"/>
                <a:gd name="connsiteX54-5479" fmla="*/ 1144680 w 2886163"/>
                <a:gd name="connsiteY54-5480" fmla="*/ 462450 h 2556892"/>
                <a:gd name="connsiteX55-5481" fmla="*/ 1237082 w 2886163"/>
                <a:gd name="connsiteY55-5482" fmla="*/ 327755 h 2556892"/>
                <a:gd name="connsiteX56-5483" fmla="*/ 1397521 w 2886163"/>
                <a:gd name="connsiteY56-5484" fmla="*/ 243628 h 2556892"/>
                <a:gd name="connsiteX57-5485" fmla="*/ 1537732 w 2886163"/>
                <a:gd name="connsiteY57-5486" fmla="*/ 170074 h 2556892"/>
                <a:gd name="connsiteX58-5487" fmla="*/ 1592898 w 2886163"/>
                <a:gd name="connsiteY58-5488" fmla="*/ 129160 h 2556892"/>
                <a:gd name="connsiteX59-5489" fmla="*/ 1683262 w 2886163"/>
                <a:gd name="connsiteY59-5490" fmla="*/ 35759 h 2556892"/>
                <a:gd name="connsiteX60-5491" fmla="*/ 1777702 w 2886163"/>
                <a:gd name="connsiteY60-5492" fmla="*/ 139274 h 2556892"/>
                <a:gd name="connsiteX61-5493" fmla="*/ 1911938 w 2886163"/>
                <a:gd name="connsiteY61-5494" fmla="*/ 215126 h 2556892"/>
                <a:gd name="connsiteX62-5495" fmla="*/ 1955706 w 2886163"/>
                <a:gd name="connsiteY62-5496" fmla="*/ 233819 h 2556892"/>
                <a:gd name="connsiteX63-5497" fmla="*/ 1966643 w 2886163"/>
                <a:gd name="connsiteY63-5498" fmla="*/ 230756 h 2556892"/>
                <a:gd name="connsiteX64-5499" fmla="*/ 1969287 w 2886163"/>
                <a:gd name="connsiteY64-5500" fmla="*/ 230053 h 2556892"/>
                <a:gd name="connsiteX65-5501" fmla="*/ 2019050 w 2886163"/>
                <a:gd name="connsiteY65-5502" fmla="*/ 186624 h 2556892"/>
                <a:gd name="connsiteX66-5503" fmla="*/ 2082031 w 2886163"/>
                <a:gd name="connsiteY66-5504" fmla="*/ 93762 h 2556892"/>
                <a:gd name="connsiteX67-5505" fmla="*/ 2086941 w 2886163"/>
                <a:gd name="connsiteY67-5506" fmla="*/ 0 h 2556892"/>
                <a:gd name="connsiteX0-5507" fmla="*/ 2501286 w 2886163"/>
                <a:gd name="connsiteY0-5508" fmla="*/ 1100528 h 2556892"/>
                <a:gd name="connsiteX1-5509" fmla="*/ 2492092 w 2886163"/>
                <a:gd name="connsiteY1-5510" fmla="*/ 1180518 h 2556892"/>
                <a:gd name="connsiteX2-5511" fmla="*/ 2452097 w 2886163"/>
                <a:gd name="connsiteY2-5512" fmla="*/ 1334981 h 2556892"/>
                <a:gd name="connsiteX3-5513" fmla="*/ 2486575 w 2886163"/>
                <a:gd name="connsiteY3-5514" fmla="*/ 1298204 h 2556892"/>
                <a:gd name="connsiteX4-5515" fmla="*/ 2526110 w 2886163"/>
                <a:gd name="connsiteY4-5516" fmla="*/ 1243499 h 2556892"/>
                <a:gd name="connsiteX5-5517" fmla="*/ 2505883 w 2886163"/>
                <a:gd name="connsiteY5-5518" fmla="*/ 1129031 h 2556892"/>
                <a:gd name="connsiteX6-5519" fmla="*/ 2501286 w 2886163"/>
                <a:gd name="connsiteY6-5520" fmla="*/ 1100528 h 2556892"/>
                <a:gd name="connsiteX7-5521" fmla="*/ 2086941 w 2886163"/>
                <a:gd name="connsiteY7-5522" fmla="*/ 0 h 2556892"/>
                <a:gd name="connsiteX8-5523" fmla="*/ 2145931 w 2886163"/>
                <a:gd name="connsiteY8-5524" fmla="*/ 92843 h 2556892"/>
                <a:gd name="connsiteX9-5525" fmla="*/ 2145711 w 2886163"/>
                <a:gd name="connsiteY9-5526" fmla="*/ 95772 h 2556892"/>
                <a:gd name="connsiteX10-5527" fmla="*/ 2342226 w 2886163"/>
                <a:gd name="connsiteY10-5528" fmla="*/ 146169 h 2556892"/>
                <a:gd name="connsiteX11-5529" fmla="*/ 2509101 w 2886163"/>
                <a:gd name="connsiteY11-5530" fmla="*/ 214666 h 2556892"/>
                <a:gd name="connsiteX12-5531" fmla="*/ 2625868 w 2886163"/>
                <a:gd name="connsiteY12-5532" fmla="*/ 296494 h 2556892"/>
                <a:gd name="connsiteX13-5533" fmla="*/ 2692066 w 2886163"/>
                <a:gd name="connsiteY13-5534" fmla="*/ 382460 h 2556892"/>
                <a:gd name="connsiteX14-5535" fmla="*/ 2730222 w 2886163"/>
                <a:gd name="connsiteY14-5536" fmla="*/ 459692 h 2556892"/>
                <a:gd name="connsiteX15-5537" fmla="*/ 2761023 w 2886163"/>
                <a:gd name="connsiteY15-5538" fmla="*/ 561747 h 2556892"/>
                <a:gd name="connsiteX16-5539" fmla="*/ 2784008 w 2886163"/>
                <a:gd name="connsiteY16-5540" fmla="*/ 666102 h 2556892"/>
                <a:gd name="connsiteX17-5541" fmla="*/ 2803776 w 2886163"/>
                <a:gd name="connsiteY17-5542" fmla="*/ 779650 h 2556892"/>
                <a:gd name="connsiteX18-5543" fmla="*/ 2822164 w 2886163"/>
                <a:gd name="connsiteY18-5544" fmla="*/ 882626 h 2556892"/>
                <a:gd name="connsiteX19-5545" fmla="*/ 2829060 w 2886163"/>
                <a:gd name="connsiteY19-5546" fmla="*/ 938251 h 2556892"/>
                <a:gd name="connsiteX20-5547" fmla="*/ 2852045 w 2886163"/>
                <a:gd name="connsiteY20-5548" fmla="*/ 1122135 h 2556892"/>
                <a:gd name="connsiteX21-5549" fmla="*/ 2869514 w 2886163"/>
                <a:gd name="connsiteY21-5550" fmla="*/ 1265565 h 2556892"/>
                <a:gd name="connsiteX22-5551" fmla="*/ 2879628 w 2886163"/>
                <a:gd name="connsiteY22-5552" fmla="*/ 1355208 h 2556892"/>
                <a:gd name="connsiteX23-5553" fmla="*/ 2886064 w 2886163"/>
                <a:gd name="connsiteY23-5554" fmla="*/ 1424625 h 2556892"/>
                <a:gd name="connsiteX24-5555" fmla="*/ 2872273 w 2886163"/>
                <a:gd name="connsiteY24-5556" fmla="*/ 1444852 h 2556892"/>
                <a:gd name="connsiteX25-5557" fmla="*/ 2660346 w 2886163"/>
                <a:gd name="connsiteY25-5558" fmla="*/ 1543690 h 2556892"/>
                <a:gd name="connsiteX26-5559" fmla="*/ 2447500 w 2886163"/>
                <a:gd name="connsiteY26-5560" fmla="*/ 1641608 h 2556892"/>
                <a:gd name="connsiteX27-5561" fmla="*/ 2446581 w 2886163"/>
                <a:gd name="connsiteY27-5562" fmla="*/ 1783659 h 2556892"/>
                <a:gd name="connsiteX28-5563" fmla="*/ 2451178 w 2886163"/>
                <a:gd name="connsiteY28-5564" fmla="*/ 2127522 h 2556892"/>
                <a:gd name="connsiteX29-5565" fmla="*/ 2457614 w 2886163"/>
                <a:gd name="connsiteY29-5566" fmla="*/ 2556892 h 2556892"/>
                <a:gd name="connsiteX30-5567" fmla="*/ 1261906 w 2886163"/>
                <a:gd name="connsiteY30-5568" fmla="*/ 2556892 h 2556892"/>
                <a:gd name="connsiteX31-5569" fmla="*/ 1281674 w 2886163"/>
                <a:gd name="connsiteY31-5570" fmla="*/ 2299914 h 2556892"/>
                <a:gd name="connsiteX32-5571" fmla="*/ 1306498 w 2886163"/>
                <a:gd name="connsiteY32-5572" fmla="*/ 2083390 h 2556892"/>
                <a:gd name="connsiteX33-5573" fmla="*/ 1330403 w 2886163"/>
                <a:gd name="connsiteY33-5574" fmla="*/ 1927088 h 2556892"/>
                <a:gd name="connsiteX34-5575" fmla="*/ 1372696 w 2886163"/>
                <a:gd name="connsiteY34-5576" fmla="*/ 1718839 h 2556892"/>
                <a:gd name="connsiteX35-5577" fmla="*/ 1406255 w 2886163"/>
                <a:gd name="connsiteY35-5578" fmla="*/ 1619082 h 2556892"/>
                <a:gd name="connsiteX36-5579" fmla="*/ 1413611 w 2886163"/>
                <a:gd name="connsiteY36-5580" fmla="*/ 1591040 h 2556892"/>
                <a:gd name="connsiteX37-5581" fmla="*/ 1319370 w 2886163"/>
                <a:gd name="connsiteY37-5582" fmla="*/ 1212698 h 2556892"/>
                <a:gd name="connsiteX38-5583" fmla="*/ 1287650 w 2886163"/>
                <a:gd name="connsiteY38-5584" fmla="*/ 1086737 h 2556892"/>
                <a:gd name="connsiteX39-5585" fmla="*/ 1126291 w 2886163"/>
                <a:gd name="connsiteY39-5586" fmla="*/ 1342336 h 2556892"/>
                <a:gd name="connsiteX40-5587" fmla="*/ 961255 w 2886163"/>
                <a:gd name="connsiteY40-5588" fmla="*/ 1506453 h 2556892"/>
                <a:gd name="connsiteX41-5589" fmla="*/ 764959 w 2886163"/>
                <a:gd name="connsiteY41-5590" fmla="*/ 1636091 h 2556892"/>
                <a:gd name="connsiteX42-5591" fmla="*/ 493729 w 2886163"/>
                <a:gd name="connsiteY42-5592" fmla="*/ 1753318 h 2556892"/>
                <a:gd name="connsiteX43-5593" fmla="*/ 271689 w 2886163"/>
                <a:gd name="connsiteY43-5594" fmla="*/ 1791474 h 2556892"/>
                <a:gd name="connsiteX44-5595" fmla="*/ 81829 w 2886163"/>
                <a:gd name="connsiteY44-5596" fmla="*/ 1787336 h 2556892"/>
                <a:gd name="connsiteX45-5597" fmla="*/ 0 w 2886163"/>
                <a:gd name="connsiteY45-5598" fmla="*/ 1591499 h 2556892"/>
                <a:gd name="connsiteX46-5599" fmla="*/ 47350 w 2886163"/>
                <a:gd name="connsiteY46-5600" fmla="*/ 1572192 h 2556892"/>
                <a:gd name="connsiteX47-5601" fmla="*/ 307087 w 2886163"/>
                <a:gd name="connsiteY47-5602" fmla="*/ 1484387 h 2556892"/>
                <a:gd name="connsiteX48-5603" fmla="*/ 416958 w 2886163"/>
                <a:gd name="connsiteY48-5604" fmla="*/ 1438416 h 2556892"/>
                <a:gd name="connsiteX49-5605" fmla="*/ 575558 w 2886163"/>
                <a:gd name="connsiteY49-5606" fmla="*/ 1349692 h 2556892"/>
                <a:gd name="connsiteX50-5607" fmla="*/ 782428 w 2886163"/>
                <a:gd name="connsiteY50-5608" fmla="*/ 1212698 h 2556892"/>
                <a:gd name="connsiteX51-5609" fmla="*/ 834835 w 2886163"/>
                <a:gd name="connsiteY51-5610" fmla="*/ 1149718 h 2556892"/>
                <a:gd name="connsiteX52-5611" fmla="*/ 1002629 w 2886163"/>
                <a:gd name="connsiteY52-5612" fmla="*/ 829759 h 2556892"/>
                <a:gd name="connsiteX53-5613" fmla="*/ 1144680 w 2886163"/>
                <a:gd name="connsiteY53-5614" fmla="*/ 462450 h 2556892"/>
                <a:gd name="connsiteX54-5615" fmla="*/ 1237082 w 2886163"/>
                <a:gd name="connsiteY54-5616" fmla="*/ 327755 h 2556892"/>
                <a:gd name="connsiteX55-5617" fmla="*/ 1397521 w 2886163"/>
                <a:gd name="connsiteY55-5618" fmla="*/ 243628 h 2556892"/>
                <a:gd name="connsiteX56-5619" fmla="*/ 1537732 w 2886163"/>
                <a:gd name="connsiteY56-5620" fmla="*/ 170074 h 2556892"/>
                <a:gd name="connsiteX57-5621" fmla="*/ 1592898 w 2886163"/>
                <a:gd name="connsiteY57-5622" fmla="*/ 129160 h 2556892"/>
                <a:gd name="connsiteX58-5623" fmla="*/ 1683262 w 2886163"/>
                <a:gd name="connsiteY58-5624" fmla="*/ 35759 h 2556892"/>
                <a:gd name="connsiteX59-5625" fmla="*/ 1777702 w 2886163"/>
                <a:gd name="connsiteY59-5626" fmla="*/ 139274 h 2556892"/>
                <a:gd name="connsiteX60-5627" fmla="*/ 1911938 w 2886163"/>
                <a:gd name="connsiteY60-5628" fmla="*/ 215126 h 2556892"/>
                <a:gd name="connsiteX61-5629" fmla="*/ 1955706 w 2886163"/>
                <a:gd name="connsiteY61-5630" fmla="*/ 233819 h 2556892"/>
                <a:gd name="connsiteX62-5631" fmla="*/ 1966643 w 2886163"/>
                <a:gd name="connsiteY62-5632" fmla="*/ 230756 h 2556892"/>
                <a:gd name="connsiteX63-5633" fmla="*/ 1969287 w 2886163"/>
                <a:gd name="connsiteY63-5634" fmla="*/ 230053 h 2556892"/>
                <a:gd name="connsiteX64-5635" fmla="*/ 2019050 w 2886163"/>
                <a:gd name="connsiteY64-5636" fmla="*/ 186624 h 2556892"/>
                <a:gd name="connsiteX65-5637" fmla="*/ 2082031 w 2886163"/>
                <a:gd name="connsiteY65-5638" fmla="*/ 93762 h 2556892"/>
                <a:gd name="connsiteX66-5639" fmla="*/ 2086941 w 2886163"/>
                <a:gd name="connsiteY66-5640" fmla="*/ 0 h 2556892"/>
                <a:gd name="connsiteX0-5641" fmla="*/ 2501286 w 2886163"/>
                <a:gd name="connsiteY0-5642" fmla="*/ 1100528 h 2556892"/>
                <a:gd name="connsiteX1-5643" fmla="*/ 2492092 w 2886163"/>
                <a:gd name="connsiteY1-5644" fmla="*/ 1180518 h 2556892"/>
                <a:gd name="connsiteX2-5645" fmla="*/ 2452097 w 2886163"/>
                <a:gd name="connsiteY2-5646" fmla="*/ 1334981 h 2556892"/>
                <a:gd name="connsiteX3-5647" fmla="*/ 2526110 w 2886163"/>
                <a:gd name="connsiteY3-5648" fmla="*/ 1243499 h 2556892"/>
                <a:gd name="connsiteX4-5649" fmla="*/ 2505883 w 2886163"/>
                <a:gd name="connsiteY4-5650" fmla="*/ 1129031 h 2556892"/>
                <a:gd name="connsiteX5-5651" fmla="*/ 2501286 w 2886163"/>
                <a:gd name="connsiteY5-5652" fmla="*/ 1100528 h 2556892"/>
                <a:gd name="connsiteX6-5653" fmla="*/ 2086941 w 2886163"/>
                <a:gd name="connsiteY6-5654" fmla="*/ 0 h 2556892"/>
                <a:gd name="connsiteX7-5655" fmla="*/ 2145931 w 2886163"/>
                <a:gd name="connsiteY7-5656" fmla="*/ 92843 h 2556892"/>
                <a:gd name="connsiteX8-5657" fmla="*/ 2145711 w 2886163"/>
                <a:gd name="connsiteY8-5658" fmla="*/ 95772 h 2556892"/>
                <a:gd name="connsiteX9-5659" fmla="*/ 2342226 w 2886163"/>
                <a:gd name="connsiteY9-5660" fmla="*/ 146169 h 2556892"/>
                <a:gd name="connsiteX10-5661" fmla="*/ 2509101 w 2886163"/>
                <a:gd name="connsiteY10-5662" fmla="*/ 214666 h 2556892"/>
                <a:gd name="connsiteX11-5663" fmla="*/ 2625868 w 2886163"/>
                <a:gd name="connsiteY11-5664" fmla="*/ 296494 h 2556892"/>
                <a:gd name="connsiteX12-5665" fmla="*/ 2692066 w 2886163"/>
                <a:gd name="connsiteY12-5666" fmla="*/ 382460 h 2556892"/>
                <a:gd name="connsiteX13-5667" fmla="*/ 2730222 w 2886163"/>
                <a:gd name="connsiteY13-5668" fmla="*/ 459692 h 2556892"/>
                <a:gd name="connsiteX14-5669" fmla="*/ 2761023 w 2886163"/>
                <a:gd name="connsiteY14-5670" fmla="*/ 561747 h 2556892"/>
                <a:gd name="connsiteX15-5671" fmla="*/ 2784008 w 2886163"/>
                <a:gd name="connsiteY15-5672" fmla="*/ 666102 h 2556892"/>
                <a:gd name="connsiteX16-5673" fmla="*/ 2803776 w 2886163"/>
                <a:gd name="connsiteY16-5674" fmla="*/ 779650 h 2556892"/>
                <a:gd name="connsiteX17-5675" fmla="*/ 2822164 w 2886163"/>
                <a:gd name="connsiteY17-5676" fmla="*/ 882626 h 2556892"/>
                <a:gd name="connsiteX18-5677" fmla="*/ 2829060 w 2886163"/>
                <a:gd name="connsiteY18-5678" fmla="*/ 938251 h 2556892"/>
                <a:gd name="connsiteX19-5679" fmla="*/ 2852045 w 2886163"/>
                <a:gd name="connsiteY19-5680" fmla="*/ 1122135 h 2556892"/>
                <a:gd name="connsiteX20-5681" fmla="*/ 2869514 w 2886163"/>
                <a:gd name="connsiteY20-5682" fmla="*/ 1265565 h 2556892"/>
                <a:gd name="connsiteX21-5683" fmla="*/ 2879628 w 2886163"/>
                <a:gd name="connsiteY21-5684" fmla="*/ 1355208 h 2556892"/>
                <a:gd name="connsiteX22-5685" fmla="*/ 2886064 w 2886163"/>
                <a:gd name="connsiteY22-5686" fmla="*/ 1424625 h 2556892"/>
                <a:gd name="connsiteX23-5687" fmla="*/ 2872273 w 2886163"/>
                <a:gd name="connsiteY23-5688" fmla="*/ 1444852 h 2556892"/>
                <a:gd name="connsiteX24-5689" fmla="*/ 2660346 w 2886163"/>
                <a:gd name="connsiteY24-5690" fmla="*/ 1543690 h 2556892"/>
                <a:gd name="connsiteX25-5691" fmla="*/ 2447500 w 2886163"/>
                <a:gd name="connsiteY25-5692" fmla="*/ 1641608 h 2556892"/>
                <a:gd name="connsiteX26-5693" fmla="*/ 2446581 w 2886163"/>
                <a:gd name="connsiteY26-5694" fmla="*/ 1783659 h 2556892"/>
                <a:gd name="connsiteX27-5695" fmla="*/ 2451178 w 2886163"/>
                <a:gd name="connsiteY27-5696" fmla="*/ 2127522 h 2556892"/>
                <a:gd name="connsiteX28-5697" fmla="*/ 2457614 w 2886163"/>
                <a:gd name="connsiteY28-5698" fmla="*/ 2556892 h 2556892"/>
                <a:gd name="connsiteX29-5699" fmla="*/ 1261906 w 2886163"/>
                <a:gd name="connsiteY29-5700" fmla="*/ 2556892 h 2556892"/>
                <a:gd name="connsiteX30-5701" fmla="*/ 1281674 w 2886163"/>
                <a:gd name="connsiteY30-5702" fmla="*/ 2299914 h 2556892"/>
                <a:gd name="connsiteX31-5703" fmla="*/ 1306498 w 2886163"/>
                <a:gd name="connsiteY31-5704" fmla="*/ 2083390 h 2556892"/>
                <a:gd name="connsiteX32-5705" fmla="*/ 1330403 w 2886163"/>
                <a:gd name="connsiteY32-5706" fmla="*/ 1927088 h 2556892"/>
                <a:gd name="connsiteX33-5707" fmla="*/ 1372696 w 2886163"/>
                <a:gd name="connsiteY33-5708" fmla="*/ 1718839 h 2556892"/>
                <a:gd name="connsiteX34-5709" fmla="*/ 1406255 w 2886163"/>
                <a:gd name="connsiteY34-5710" fmla="*/ 1619082 h 2556892"/>
                <a:gd name="connsiteX35-5711" fmla="*/ 1413611 w 2886163"/>
                <a:gd name="connsiteY35-5712" fmla="*/ 1591040 h 2556892"/>
                <a:gd name="connsiteX36-5713" fmla="*/ 1319370 w 2886163"/>
                <a:gd name="connsiteY36-5714" fmla="*/ 1212698 h 2556892"/>
                <a:gd name="connsiteX37-5715" fmla="*/ 1287650 w 2886163"/>
                <a:gd name="connsiteY37-5716" fmla="*/ 1086737 h 2556892"/>
                <a:gd name="connsiteX38-5717" fmla="*/ 1126291 w 2886163"/>
                <a:gd name="connsiteY38-5718" fmla="*/ 1342336 h 2556892"/>
                <a:gd name="connsiteX39-5719" fmla="*/ 961255 w 2886163"/>
                <a:gd name="connsiteY39-5720" fmla="*/ 1506453 h 2556892"/>
                <a:gd name="connsiteX40-5721" fmla="*/ 764959 w 2886163"/>
                <a:gd name="connsiteY40-5722" fmla="*/ 1636091 h 2556892"/>
                <a:gd name="connsiteX41-5723" fmla="*/ 493729 w 2886163"/>
                <a:gd name="connsiteY41-5724" fmla="*/ 1753318 h 2556892"/>
                <a:gd name="connsiteX42-5725" fmla="*/ 271689 w 2886163"/>
                <a:gd name="connsiteY42-5726" fmla="*/ 1791474 h 2556892"/>
                <a:gd name="connsiteX43-5727" fmla="*/ 81829 w 2886163"/>
                <a:gd name="connsiteY43-5728" fmla="*/ 1787336 h 2556892"/>
                <a:gd name="connsiteX44-5729" fmla="*/ 0 w 2886163"/>
                <a:gd name="connsiteY44-5730" fmla="*/ 1591499 h 2556892"/>
                <a:gd name="connsiteX45-5731" fmla="*/ 47350 w 2886163"/>
                <a:gd name="connsiteY45-5732" fmla="*/ 1572192 h 2556892"/>
                <a:gd name="connsiteX46-5733" fmla="*/ 307087 w 2886163"/>
                <a:gd name="connsiteY46-5734" fmla="*/ 1484387 h 2556892"/>
                <a:gd name="connsiteX47-5735" fmla="*/ 416958 w 2886163"/>
                <a:gd name="connsiteY47-5736" fmla="*/ 1438416 h 2556892"/>
                <a:gd name="connsiteX48-5737" fmla="*/ 575558 w 2886163"/>
                <a:gd name="connsiteY48-5738" fmla="*/ 1349692 h 2556892"/>
                <a:gd name="connsiteX49-5739" fmla="*/ 782428 w 2886163"/>
                <a:gd name="connsiteY49-5740" fmla="*/ 1212698 h 2556892"/>
                <a:gd name="connsiteX50-5741" fmla="*/ 834835 w 2886163"/>
                <a:gd name="connsiteY50-5742" fmla="*/ 1149718 h 2556892"/>
                <a:gd name="connsiteX51-5743" fmla="*/ 1002629 w 2886163"/>
                <a:gd name="connsiteY51-5744" fmla="*/ 829759 h 2556892"/>
                <a:gd name="connsiteX52-5745" fmla="*/ 1144680 w 2886163"/>
                <a:gd name="connsiteY52-5746" fmla="*/ 462450 h 2556892"/>
                <a:gd name="connsiteX53-5747" fmla="*/ 1237082 w 2886163"/>
                <a:gd name="connsiteY53-5748" fmla="*/ 327755 h 2556892"/>
                <a:gd name="connsiteX54-5749" fmla="*/ 1397521 w 2886163"/>
                <a:gd name="connsiteY54-5750" fmla="*/ 243628 h 2556892"/>
                <a:gd name="connsiteX55-5751" fmla="*/ 1537732 w 2886163"/>
                <a:gd name="connsiteY55-5752" fmla="*/ 170074 h 2556892"/>
                <a:gd name="connsiteX56-5753" fmla="*/ 1592898 w 2886163"/>
                <a:gd name="connsiteY56-5754" fmla="*/ 129160 h 2556892"/>
                <a:gd name="connsiteX57-5755" fmla="*/ 1683262 w 2886163"/>
                <a:gd name="connsiteY57-5756" fmla="*/ 35759 h 2556892"/>
                <a:gd name="connsiteX58-5757" fmla="*/ 1777702 w 2886163"/>
                <a:gd name="connsiteY58-5758" fmla="*/ 139274 h 2556892"/>
                <a:gd name="connsiteX59-5759" fmla="*/ 1911938 w 2886163"/>
                <a:gd name="connsiteY59-5760" fmla="*/ 215126 h 2556892"/>
                <a:gd name="connsiteX60-5761" fmla="*/ 1955706 w 2886163"/>
                <a:gd name="connsiteY60-5762" fmla="*/ 233819 h 2556892"/>
                <a:gd name="connsiteX61-5763" fmla="*/ 1966643 w 2886163"/>
                <a:gd name="connsiteY61-5764" fmla="*/ 230756 h 2556892"/>
                <a:gd name="connsiteX62-5765" fmla="*/ 1969287 w 2886163"/>
                <a:gd name="connsiteY62-5766" fmla="*/ 230053 h 2556892"/>
                <a:gd name="connsiteX63-5767" fmla="*/ 2019050 w 2886163"/>
                <a:gd name="connsiteY63-5768" fmla="*/ 186624 h 2556892"/>
                <a:gd name="connsiteX64-5769" fmla="*/ 2082031 w 2886163"/>
                <a:gd name="connsiteY64-5770" fmla="*/ 93762 h 2556892"/>
                <a:gd name="connsiteX65-5771" fmla="*/ 2086941 w 2886163"/>
                <a:gd name="connsiteY65-5772" fmla="*/ 0 h 2556892"/>
                <a:gd name="connsiteX0-5773" fmla="*/ 2501286 w 2909014"/>
                <a:gd name="connsiteY0-5774" fmla="*/ 1100528 h 2556892"/>
                <a:gd name="connsiteX1-5775" fmla="*/ 2492092 w 2909014"/>
                <a:gd name="connsiteY1-5776" fmla="*/ 1180518 h 2556892"/>
                <a:gd name="connsiteX2-5777" fmla="*/ 2452097 w 2909014"/>
                <a:gd name="connsiteY2-5778" fmla="*/ 1334981 h 2556892"/>
                <a:gd name="connsiteX3-5779" fmla="*/ 2526110 w 2909014"/>
                <a:gd name="connsiteY3-5780" fmla="*/ 1243499 h 2556892"/>
                <a:gd name="connsiteX4-5781" fmla="*/ 2505883 w 2909014"/>
                <a:gd name="connsiteY4-5782" fmla="*/ 1129031 h 2556892"/>
                <a:gd name="connsiteX5-5783" fmla="*/ 2501286 w 2909014"/>
                <a:gd name="connsiteY5-5784" fmla="*/ 1100528 h 2556892"/>
                <a:gd name="connsiteX6-5785" fmla="*/ 2086941 w 2909014"/>
                <a:gd name="connsiteY6-5786" fmla="*/ 0 h 2556892"/>
                <a:gd name="connsiteX7-5787" fmla="*/ 2145931 w 2909014"/>
                <a:gd name="connsiteY7-5788" fmla="*/ 92843 h 2556892"/>
                <a:gd name="connsiteX8-5789" fmla="*/ 2145711 w 2909014"/>
                <a:gd name="connsiteY8-5790" fmla="*/ 95772 h 2556892"/>
                <a:gd name="connsiteX9-5791" fmla="*/ 2342226 w 2909014"/>
                <a:gd name="connsiteY9-5792" fmla="*/ 146169 h 2556892"/>
                <a:gd name="connsiteX10-5793" fmla="*/ 2509101 w 2909014"/>
                <a:gd name="connsiteY10-5794" fmla="*/ 214666 h 2556892"/>
                <a:gd name="connsiteX11-5795" fmla="*/ 2625868 w 2909014"/>
                <a:gd name="connsiteY11-5796" fmla="*/ 296494 h 2556892"/>
                <a:gd name="connsiteX12-5797" fmla="*/ 2692066 w 2909014"/>
                <a:gd name="connsiteY12-5798" fmla="*/ 382460 h 2556892"/>
                <a:gd name="connsiteX13-5799" fmla="*/ 2730222 w 2909014"/>
                <a:gd name="connsiteY13-5800" fmla="*/ 459692 h 2556892"/>
                <a:gd name="connsiteX14-5801" fmla="*/ 2761023 w 2909014"/>
                <a:gd name="connsiteY14-5802" fmla="*/ 561747 h 2556892"/>
                <a:gd name="connsiteX15-5803" fmla="*/ 2784008 w 2909014"/>
                <a:gd name="connsiteY15-5804" fmla="*/ 666102 h 2556892"/>
                <a:gd name="connsiteX16-5805" fmla="*/ 2803776 w 2909014"/>
                <a:gd name="connsiteY16-5806" fmla="*/ 779650 h 2556892"/>
                <a:gd name="connsiteX17-5807" fmla="*/ 2822164 w 2909014"/>
                <a:gd name="connsiteY17-5808" fmla="*/ 882626 h 2556892"/>
                <a:gd name="connsiteX18-5809" fmla="*/ 2829060 w 2909014"/>
                <a:gd name="connsiteY18-5810" fmla="*/ 938251 h 2556892"/>
                <a:gd name="connsiteX19-5811" fmla="*/ 2852045 w 2909014"/>
                <a:gd name="connsiteY19-5812" fmla="*/ 1122135 h 2556892"/>
                <a:gd name="connsiteX20-5813" fmla="*/ 2869514 w 2909014"/>
                <a:gd name="connsiteY20-5814" fmla="*/ 1265565 h 2556892"/>
                <a:gd name="connsiteX21-5815" fmla="*/ 2879628 w 2909014"/>
                <a:gd name="connsiteY21-5816" fmla="*/ 1355208 h 2556892"/>
                <a:gd name="connsiteX22-5817" fmla="*/ 2886064 w 2909014"/>
                <a:gd name="connsiteY22-5818" fmla="*/ 1424625 h 2556892"/>
                <a:gd name="connsiteX23-5819" fmla="*/ 2872273 w 2909014"/>
                <a:gd name="connsiteY23-5820" fmla="*/ 1444852 h 2556892"/>
                <a:gd name="connsiteX24-5821" fmla="*/ 2447500 w 2909014"/>
                <a:gd name="connsiteY24-5822" fmla="*/ 1641608 h 2556892"/>
                <a:gd name="connsiteX25-5823" fmla="*/ 2446581 w 2909014"/>
                <a:gd name="connsiteY25-5824" fmla="*/ 1783659 h 2556892"/>
                <a:gd name="connsiteX26-5825" fmla="*/ 2451178 w 2909014"/>
                <a:gd name="connsiteY26-5826" fmla="*/ 2127522 h 2556892"/>
                <a:gd name="connsiteX27-5827" fmla="*/ 2457614 w 2909014"/>
                <a:gd name="connsiteY27-5828" fmla="*/ 2556892 h 2556892"/>
                <a:gd name="connsiteX28-5829" fmla="*/ 1261906 w 2909014"/>
                <a:gd name="connsiteY28-5830" fmla="*/ 2556892 h 2556892"/>
                <a:gd name="connsiteX29-5831" fmla="*/ 1281674 w 2909014"/>
                <a:gd name="connsiteY29-5832" fmla="*/ 2299914 h 2556892"/>
                <a:gd name="connsiteX30-5833" fmla="*/ 1306498 w 2909014"/>
                <a:gd name="connsiteY30-5834" fmla="*/ 2083390 h 2556892"/>
                <a:gd name="connsiteX31-5835" fmla="*/ 1330403 w 2909014"/>
                <a:gd name="connsiteY31-5836" fmla="*/ 1927088 h 2556892"/>
                <a:gd name="connsiteX32-5837" fmla="*/ 1372696 w 2909014"/>
                <a:gd name="connsiteY32-5838" fmla="*/ 1718839 h 2556892"/>
                <a:gd name="connsiteX33-5839" fmla="*/ 1406255 w 2909014"/>
                <a:gd name="connsiteY33-5840" fmla="*/ 1619082 h 2556892"/>
                <a:gd name="connsiteX34-5841" fmla="*/ 1413611 w 2909014"/>
                <a:gd name="connsiteY34-5842" fmla="*/ 1591040 h 2556892"/>
                <a:gd name="connsiteX35-5843" fmla="*/ 1319370 w 2909014"/>
                <a:gd name="connsiteY35-5844" fmla="*/ 1212698 h 2556892"/>
                <a:gd name="connsiteX36-5845" fmla="*/ 1287650 w 2909014"/>
                <a:gd name="connsiteY36-5846" fmla="*/ 1086737 h 2556892"/>
                <a:gd name="connsiteX37-5847" fmla="*/ 1126291 w 2909014"/>
                <a:gd name="connsiteY37-5848" fmla="*/ 1342336 h 2556892"/>
                <a:gd name="connsiteX38-5849" fmla="*/ 961255 w 2909014"/>
                <a:gd name="connsiteY38-5850" fmla="*/ 1506453 h 2556892"/>
                <a:gd name="connsiteX39-5851" fmla="*/ 764959 w 2909014"/>
                <a:gd name="connsiteY39-5852" fmla="*/ 1636091 h 2556892"/>
                <a:gd name="connsiteX40-5853" fmla="*/ 493729 w 2909014"/>
                <a:gd name="connsiteY40-5854" fmla="*/ 1753318 h 2556892"/>
                <a:gd name="connsiteX41-5855" fmla="*/ 271689 w 2909014"/>
                <a:gd name="connsiteY41-5856" fmla="*/ 1791474 h 2556892"/>
                <a:gd name="connsiteX42-5857" fmla="*/ 81829 w 2909014"/>
                <a:gd name="connsiteY42-5858" fmla="*/ 1787336 h 2556892"/>
                <a:gd name="connsiteX43-5859" fmla="*/ 0 w 2909014"/>
                <a:gd name="connsiteY43-5860" fmla="*/ 1591499 h 2556892"/>
                <a:gd name="connsiteX44-5861" fmla="*/ 47350 w 2909014"/>
                <a:gd name="connsiteY44-5862" fmla="*/ 1572192 h 2556892"/>
                <a:gd name="connsiteX45-5863" fmla="*/ 307087 w 2909014"/>
                <a:gd name="connsiteY45-5864" fmla="*/ 1484387 h 2556892"/>
                <a:gd name="connsiteX46-5865" fmla="*/ 416958 w 2909014"/>
                <a:gd name="connsiteY46-5866" fmla="*/ 1438416 h 2556892"/>
                <a:gd name="connsiteX47-5867" fmla="*/ 575558 w 2909014"/>
                <a:gd name="connsiteY47-5868" fmla="*/ 1349692 h 2556892"/>
                <a:gd name="connsiteX48-5869" fmla="*/ 782428 w 2909014"/>
                <a:gd name="connsiteY48-5870" fmla="*/ 1212698 h 2556892"/>
                <a:gd name="connsiteX49-5871" fmla="*/ 834835 w 2909014"/>
                <a:gd name="connsiteY49-5872" fmla="*/ 1149718 h 2556892"/>
                <a:gd name="connsiteX50-5873" fmla="*/ 1002629 w 2909014"/>
                <a:gd name="connsiteY50-5874" fmla="*/ 829759 h 2556892"/>
                <a:gd name="connsiteX51-5875" fmla="*/ 1144680 w 2909014"/>
                <a:gd name="connsiteY51-5876" fmla="*/ 462450 h 2556892"/>
                <a:gd name="connsiteX52-5877" fmla="*/ 1237082 w 2909014"/>
                <a:gd name="connsiteY52-5878" fmla="*/ 327755 h 2556892"/>
                <a:gd name="connsiteX53-5879" fmla="*/ 1397521 w 2909014"/>
                <a:gd name="connsiteY53-5880" fmla="*/ 243628 h 2556892"/>
                <a:gd name="connsiteX54-5881" fmla="*/ 1537732 w 2909014"/>
                <a:gd name="connsiteY54-5882" fmla="*/ 170074 h 2556892"/>
                <a:gd name="connsiteX55-5883" fmla="*/ 1592898 w 2909014"/>
                <a:gd name="connsiteY55-5884" fmla="*/ 129160 h 2556892"/>
                <a:gd name="connsiteX56-5885" fmla="*/ 1683262 w 2909014"/>
                <a:gd name="connsiteY56-5886" fmla="*/ 35759 h 2556892"/>
                <a:gd name="connsiteX57-5887" fmla="*/ 1777702 w 2909014"/>
                <a:gd name="connsiteY57-5888" fmla="*/ 139274 h 2556892"/>
                <a:gd name="connsiteX58-5889" fmla="*/ 1911938 w 2909014"/>
                <a:gd name="connsiteY58-5890" fmla="*/ 215126 h 2556892"/>
                <a:gd name="connsiteX59-5891" fmla="*/ 1955706 w 2909014"/>
                <a:gd name="connsiteY59-5892" fmla="*/ 233819 h 2556892"/>
                <a:gd name="connsiteX60-5893" fmla="*/ 1966643 w 2909014"/>
                <a:gd name="connsiteY60-5894" fmla="*/ 230756 h 2556892"/>
                <a:gd name="connsiteX61-5895" fmla="*/ 1969287 w 2909014"/>
                <a:gd name="connsiteY61-5896" fmla="*/ 230053 h 2556892"/>
                <a:gd name="connsiteX62-5897" fmla="*/ 2019050 w 2909014"/>
                <a:gd name="connsiteY62-5898" fmla="*/ 186624 h 2556892"/>
                <a:gd name="connsiteX63-5899" fmla="*/ 2082031 w 2909014"/>
                <a:gd name="connsiteY63-5900" fmla="*/ 93762 h 2556892"/>
                <a:gd name="connsiteX64-5901" fmla="*/ 2086941 w 2909014"/>
                <a:gd name="connsiteY64-5902" fmla="*/ 0 h 2556892"/>
                <a:gd name="connsiteX0-5903" fmla="*/ 2501286 w 2909014"/>
                <a:gd name="connsiteY0-5904" fmla="*/ 1100528 h 2556892"/>
                <a:gd name="connsiteX1-5905" fmla="*/ 2492092 w 2909014"/>
                <a:gd name="connsiteY1-5906" fmla="*/ 1180518 h 2556892"/>
                <a:gd name="connsiteX2-5907" fmla="*/ 2452097 w 2909014"/>
                <a:gd name="connsiteY2-5908" fmla="*/ 1334981 h 2556892"/>
                <a:gd name="connsiteX3-5909" fmla="*/ 2526110 w 2909014"/>
                <a:gd name="connsiteY3-5910" fmla="*/ 1243499 h 2556892"/>
                <a:gd name="connsiteX4-5911" fmla="*/ 2505883 w 2909014"/>
                <a:gd name="connsiteY4-5912" fmla="*/ 1129031 h 2556892"/>
                <a:gd name="connsiteX5-5913" fmla="*/ 2501286 w 2909014"/>
                <a:gd name="connsiteY5-5914" fmla="*/ 1100528 h 2556892"/>
                <a:gd name="connsiteX6-5915" fmla="*/ 2086941 w 2909014"/>
                <a:gd name="connsiteY6-5916" fmla="*/ 0 h 2556892"/>
                <a:gd name="connsiteX7-5917" fmla="*/ 2145931 w 2909014"/>
                <a:gd name="connsiteY7-5918" fmla="*/ 92843 h 2556892"/>
                <a:gd name="connsiteX8-5919" fmla="*/ 2145711 w 2909014"/>
                <a:gd name="connsiteY8-5920" fmla="*/ 95772 h 2556892"/>
                <a:gd name="connsiteX9-5921" fmla="*/ 2342226 w 2909014"/>
                <a:gd name="connsiteY9-5922" fmla="*/ 146169 h 2556892"/>
                <a:gd name="connsiteX10-5923" fmla="*/ 2509101 w 2909014"/>
                <a:gd name="connsiteY10-5924" fmla="*/ 214666 h 2556892"/>
                <a:gd name="connsiteX11-5925" fmla="*/ 2625868 w 2909014"/>
                <a:gd name="connsiteY11-5926" fmla="*/ 296494 h 2556892"/>
                <a:gd name="connsiteX12-5927" fmla="*/ 2692066 w 2909014"/>
                <a:gd name="connsiteY12-5928" fmla="*/ 382460 h 2556892"/>
                <a:gd name="connsiteX13-5929" fmla="*/ 2730222 w 2909014"/>
                <a:gd name="connsiteY13-5930" fmla="*/ 459692 h 2556892"/>
                <a:gd name="connsiteX14-5931" fmla="*/ 2761023 w 2909014"/>
                <a:gd name="connsiteY14-5932" fmla="*/ 561747 h 2556892"/>
                <a:gd name="connsiteX15-5933" fmla="*/ 2784008 w 2909014"/>
                <a:gd name="connsiteY15-5934" fmla="*/ 666102 h 2556892"/>
                <a:gd name="connsiteX16-5935" fmla="*/ 2803776 w 2909014"/>
                <a:gd name="connsiteY16-5936" fmla="*/ 779650 h 2556892"/>
                <a:gd name="connsiteX17-5937" fmla="*/ 2822164 w 2909014"/>
                <a:gd name="connsiteY17-5938" fmla="*/ 882626 h 2556892"/>
                <a:gd name="connsiteX18-5939" fmla="*/ 2829060 w 2909014"/>
                <a:gd name="connsiteY18-5940" fmla="*/ 938251 h 2556892"/>
                <a:gd name="connsiteX19-5941" fmla="*/ 2852045 w 2909014"/>
                <a:gd name="connsiteY19-5942" fmla="*/ 1122135 h 2556892"/>
                <a:gd name="connsiteX20-5943" fmla="*/ 2869514 w 2909014"/>
                <a:gd name="connsiteY20-5944" fmla="*/ 1265565 h 2556892"/>
                <a:gd name="connsiteX21-5945" fmla="*/ 2879628 w 2909014"/>
                <a:gd name="connsiteY21-5946" fmla="*/ 1355208 h 2556892"/>
                <a:gd name="connsiteX22-5947" fmla="*/ 2886064 w 2909014"/>
                <a:gd name="connsiteY22-5948" fmla="*/ 1424625 h 2556892"/>
                <a:gd name="connsiteX23-5949" fmla="*/ 2872273 w 2909014"/>
                <a:gd name="connsiteY23-5950" fmla="*/ 1444852 h 2556892"/>
                <a:gd name="connsiteX24-5951" fmla="*/ 2447500 w 2909014"/>
                <a:gd name="connsiteY24-5952" fmla="*/ 1641608 h 2556892"/>
                <a:gd name="connsiteX25-5953" fmla="*/ 2446581 w 2909014"/>
                <a:gd name="connsiteY25-5954" fmla="*/ 1783659 h 2556892"/>
                <a:gd name="connsiteX26-5955" fmla="*/ 2451178 w 2909014"/>
                <a:gd name="connsiteY26-5956" fmla="*/ 2127522 h 2556892"/>
                <a:gd name="connsiteX27-5957" fmla="*/ 2457614 w 2909014"/>
                <a:gd name="connsiteY27-5958" fmla="*/ 2556892 h 2556892"/>
                <a:gd name="connsiteX28-5959" fmla="*/ 1261906 w 2909014"/>
                <a:gd name="connsiteY28-5960" fmla="*/ 2556892 h 2556892"/>
                <a:gd name="connsiteX29-5961" fmla="*/ 1281674 w 2909014"/>
                <a:gd name="connsiteY29-5962" fmla="*/ 2299914 h 2556892"/>
                <a:gd name="connsiteX30-5963" fmla="*/ 1306498 w 2909014"/>
                <a:gd name="connsiteY30-5964" fmla="*/ 2083390 h 2556892"/>
                <a:gd name="connsiteX31-5965" fmla="*/ 1330403 w 2909014"/>
                <a:gd name="connsiteY31-5966" fmla="*/ 1927088 h 2556892"/>
                <a:gd name="connsiteX32-5967" fmla="*/ 1372696 w 2909014"/>
                <a:gd name="connsiteY32-5968" fmla="*/ 1718839 h 2556892"/>
                <a:gd name="connsiteX33-5969" fmla="*/ 1406255 w 2909014"/>
                <a:gd name="connsiteY33-5970" fmla="*/ 1619082 h 2556892"/>
                <a:gd name="connsiteX34-5971" fmla="*/ 1413611 w 2909014"/>
                <a:gd name="connsiteY34-5972" fmla="*/ 1591040 h 2556892"/>
                <a:gd name="connsiteX35-5973" fmla="*/ 1319370 w 2909014"/>
                <a:gd name="connsiteY35-5974" fmla="*/ 1212698 h 2556892"/>
                <a:gd name="connsiteX36-5975" fmla="*/ 1287650 w 2909014"/>
                <a:gd name="connsiteY36-5976" fmla="*/ 1086737 h 2556892"/>
                <a:gd name="connsiteX37-5977" fmla="*/ 1126291 w 2909014"/>
                <a:gd name="connsiteY37-5978" fmla="*/ 1342336 h 2556892"/>
                <a:gd name="connsiteX38-5979" fmla="*/ 961255 w 2909014"/>
                <a:gd name="connsiteY38-5980" fmla="*/ 1506453 h 2556892"/>
                <a:gd name="connsiteX39-5981" fmla="*/ 764959 w 2909014"/>
                <a:gd name="connsiteY39-5982" fmla="*/ 1636091 h 2556892"/>
                <a:gd name="connsiteX40-5983" fmla="*/ 493729 w 2909014"/>
                <a:gd name="connsiteY40-5984" fmla="*/ 1753318 h 2556892"/>
                <a:gd name="connsiteX41-5985" fmla="*/ 271689 w 2909014"/>
                <a:gd name="connsiteY41-5986" fmla="*/ 1791474 h 2556892"/>
                <a:gd name="connsiteX42-5987" fmla="*/ 81829 w 2909014"/>
                <a:gd name="connsiteY42-5988" fmla="*/ 1787336 h 2556892"/>
                <a:gd name="connsiteX43-5989" fmla="*/ 0 w 2909014"/>
                <a:gd name="connsiteY43-5990" fmla="*/ 1591499 h 2556892"/>
                <a:gd name="connsiteX44-5991" fmla="*/ 47350 w 2909014"/>
                <a:gd name="connsiteY44-5992" fmla="*/ 1572192 h 2556892"/>
                <a:gd name="connsiteX45-5993" fmla="*/ 307087 w 2909014"/>
                <a:gd name="connsiteY45-5994" fmla="*/ 1484387 h 2556892"/>
                <a:gd name="connsiteX46-5995" fmla="*/ 416958 w 2909014"/>
                <a:gd name="connsiteY46-5996" fmla="*/ 1438416 h 2556892"/>
                <a:gd name="connsiteX47-5997" fmla="*/ 575558 w 2909014"/>
                <a:gd name="connsiteY47-5998" fmla="*/ 1349692 h 2556892"/>
                <a:gd name="connsiteX48-5999" fmla="*/ 782428 w 2909014"/>
                <a:gd name="connsiteY48-6000" fmla="*/ 1212698 h 2556892"/>
                <a:gd name="connsiteX49-6001" fmla="*/ 834835 w 2909014"/>
                <a:gd name="connsiteY49-6002" fmla="*/ 1149718 h 2556892"/>
                <a:gd name="connsiteX50-6003" fmla="*/ 1002629 w 2909014"/>
                <a:gd name="connsiteY50-6004" fmla="*/ 829759 h 2556892"/>
                <a:gd name="connsiteX51-6005" fmla="*/ 1144680 w 2909014"/>
                <a:gd name="connsiteY51-6006" fmla="*/ 462450 h 2556892"/>
                <a:gd name="connsiteX52-6007" fmla="*/ 1237082 w 2909014"/>
                <a:gd name="connsiteY52-6008" fmla="*/ 327755 h 2556892"/>
                <a:gd name="connsiteX53-6009" fmla="*/ 1397521 w 2909014"/>
                <a:gd name="connsiteY53-6010" fmla="*/ 243628 h 2556892"/>
                <a:gd name="connsiteX54-6011" fmla="*/ 1537732 w 2909014"/>
                <a:gd name="connsiteY54-6012" fmla="*/ 170074 h 2556892"/>
                <a:gd name="connsiteX55-6013" fmla="*/ 1592898 w 2909014"/>
                <a:gd name="connsiteY55-6014" fmla="*/ 129160 h 2556892"/>
                <a:gd name="connsiteX56-6015" fmla="*/ 1683262 w 2909014"/>
                <a:gd name="connsiteY56-6016" fmla="*/ 35759 h 2556892"/>
                <a:gd name="connsiteX57-6017" fmla="*/ 1777702 w 2909014"/>
                <a:gd name="connsiteY57-6018" fmla="*/ 139274 h 2556892"/>
                <a:gd name="connsiteX58-6019" fmla="*/ 1911938 w 2909014"/>
                <a:gd name="connsiteY58-6020" fmla="*/ 215126 h 2556892"/>
                <a:gd name="connsiteX59-6021" fmla="*/ 1955706 w 2909014"/>
                <a:gd name="connsiteY59-6022" fmla="*/ 233819 h 2556892"/>
                <a:gd name="connsiteX60-6023" fmla="*/ 1966643 w 2909014"/>
                <a:gd name="connsiteY60-6024" fmla="*/ 230756 h 2556892"/>
                <a:gd name="connsiteX61-6025" fmla="*/ 1969287 w 2909014"/>
                <a:gd name="connsiteY61-6026" fmla="*/ 230053 h 2556892"/>
                <a:gd name="connsiteX62-6027" fmla="*/ 2019050 w 2909014"/>
                <a:gd name="connsiteY62-6028" fmla="*/ 186624 h 2556892"/>
                <a:gd name="connsiteX63-6029" fmla="*/ 2082031 w 2909014"/>
                <a:gd name="connsiteY63-6030" fmla="*/ 93762 h 2556892"/>
                <a:gd name="connsiteX64-6031" fmla="*/ 2086941 w 2909014"/>
                <a:gd name="connsiteY64-6032" fmla="*/ 0 h 2556892"/>
                <a:gd name="connsiteX0-6033" fmla="*/ 2501286 w 2890059"/>
                <a:gd name="connsiteY0-6034" fmla="*/ 1100528 h 2556892"/>
                <a:gd name="connsiteX1-6035" fmla="*/ 2492092 w 2890059"/>
                <a:gd name="connsiteY1-6036" fmla="*/ 1180518 h 2556892"/>
                <a:gd name="connsiteX2-6037" fmla="*/ 2452097 w 2890059"/>
                <a:gd name="connsiteY2-6038" fmla="*/ 1334981 h 2556892"/>
                <a:gd name="connsiteX3-6039" fmla="*/ 2526110 w 2890059"/>
                <a:gd name="connsiteY3-6040" fmla="*/ 1243499 h 2556892"/>
                <a:gd name="connsiteX4-6041" fmla="*/ 2505883 w 2890059"/>
                <a:gd name="connsiteY4-6042" fmla="*/ 1129031 h 2556892"/>
                <a:gd name="connsiteX5-6043" fmla="*/ 2501286 w 2890059"/>
                <a:gd name="connsiteY5-6044" fmla="*/ 1100528 h 2556892"/>
                <a:gd name="connsiteX6-6045" fmla="*/ 2086941 w 2890059"/>
                <a:gd name="connsiteY6-6046" fmla="*/ 0 h 2556892"/>
                <a:gd name="connsiteX7-6047" fmla="*/ 2145931 w 2890059"/>
                <a:gd name="connsiteY7-6048" fmla="*/ 92843 h 2556892"/>
                <a:gd name="connsiteX8-6049" fmla="*/ 2145711 w 2890059"/>
                <a:gd name="connsiteY8-6050" fmla="*/ 95772 h 2556892"/>
                <a:gd name="connsiteX9-6051" fmla="*/ 2342226 w 2890059"/>
                <a:gd name="connsiteY9-6052" fmla="*/ 146169 h 2556892"/>
                <a:gd name="connsiteX10-6053" fmla="*/ 2509101 w 2890059"/>
                <a:gd name="connsiteY10-6054" fmla="*/ 214666 h 2556892"/>
                <a:gd name="connsiteX11-6055" fmla="*/ 2625868 w 2890059"/>
                <a:gd name="connsiteY11-6056" fmla="*/ 296494 h 2556892"/>
                <a:gd name="connsiteX12-6057" fmla="*/ 2692066 w 2890059"/>
                <a:gd name="connsiteY12-6058" fmla="*/ 382460 h 2556892"/>
                <a:gd name="connsiteX13-6059" fmla="*/ 2730222 w 2890059"/>
                <a:gd name="connsiteY13-6060" fmla="*/ 459692 h 2556892"/>
                <a:gd name="connsiteX14-6061" fmla="*/ 2761023 w 2890059"/>
                <a:gd name="connsiteY14-6062" fmla="*/ 561747 h 2556892"/>
                <a:gd name="connsiteX15-6063" fmla="*/ 2784008 w 2890059"/>
                <a:gd name="connsiteY15-6064" fmla="*/ 666102 h 2556892"/>
                <a:gd name="connsiteX16-6065" fmla="*/ 2803776 w 2890059"/>
                <a:gd name="connsiteY16-6066" fmla="*/ 779650 h 2556892"/>
                <a:gd name="connsiteX17-6067" fmla="*/ 2822164 w 2890059"/>
                <a:gd name="connsiteY17-6068" fmla="*/ 882626 h 2556892"/>
                <a:gd name="connsiteX18-6069" fmla="*/ 2829060 w 2890059"/>
                <a:gd name="connsiteY18-6070" fmla="*/ 938251 h 2556892"/>
                <a:gd name="connsiteX19-6071" fmla="*/ 2852045 w 2890059"/>
                <a:gd name="connsiteY19-6072" fmla="*/ 1122135 h 2556892"/>
                <a:gd name="connsiteX20-6073" fmla="*/ 2869514 w 2890059"/>
                <a:gd name="connsiteY20-6074" fmla="*/ 1265565 h 2556892"/>
                <a:gd name="connsiteX21-6075" fmla="*/ 2879628 w 2890059"/>
                <a:gd name="connsiteY21-6076" fmla="*/ 1355208 h 2556892"/>
                <a:gd name="connsiteX22-6077" fmla="*/ 2886064 w 2890059"/>
                <a:gd name="connsiteY22-6078" fmla="*/ 1424625 h 2556892"/>
                <a:gd name="connsiteX23-6079" fmla="*/ 2872273 w 2890059"/>
                <a:gd name="connsiteY23-6080" fmla="*/ 1444852 h 2556892"/>
                <a:gd name="connsiteX24-6081" fmla="*/ 2447500 w 2890059"/>
                <a:gd name="connsiteY24-6082" fmla="*/ 1641608 h 2556892"/>
                <a:gd name="connsiteX25-6083" fmla="*/ 2446581 w 2890059"/>
                <a:gd name="connsiteY25-6084" fmla="*/ 1783659 h 2556892"/>
                <a:gd name="connsiteX26-6085" fmla="*/ 2451178 w 2890059"/>
                <a:gd name="connsiteY26-6086" fmla="*/ 2127522 h 2556892"/>
                <a:gd name="connsiteX27-6087" fmla="*/ 2457614 w 2890059"/>
                <a:gd name="connsiteY27-6088" fmla="*/ 2556892 h 2556892"/>
                <a:gd name="connsiteX28-6089" fmla="*/ 1261906 w 2890059"/>
                <a:gd name="connsiteY28-6090" fmla="*/ 2556892 h 2556892"/>
                <a:gd name="connsiteX29-6091" fmla="*/ 1281674 w 2890059"/>
                <a:gd name="connsiteY29-6092" fmla="*/ 2299914 h 2556892"/>
                <a:gd name="connsiteX30-6093" fmla="*/ 1306498 w 2890059"/>
                <a:gd name="connsiteY30-6094" fmla="*/ 2083390 h 2556892"/>
                <a:gd name="connsiteX31-6095" fmla="*/ 1330403 w 2890059"/>
                <a:gd name="connsiteY31-6096" fmla="*/ 1927088 h 2556892"/>
                <a:gd name="connsiteX32-6097" fmla="*/ 1372696 w 2890059"/>
                <a:gd name="connsiteY32-6098" fmla="*/ 1718839 h 2556892"/>
                <a:gd name="connsiteX33-6099" fmla="*/ 1406255 w 2890059"/>
                <a:gd name="connsiteY33-6100" fmla="*/ 1619082 h 2556892"/>
                <a:gd name="connsiteX34-6101" fmla="*/ 1413611 w 2890059"/>
                <a:gd name="connsiteY34-6102" fmla="*/ 1591040 h 2556892"/>
                <a:gd name="connsiteX35-6103" fmla="*/ 1319370 w 2890059"/>
                <a:gd name="connsiteY35-6104" fmla="*/ 1212698 h 2556892"/>
                <a:gd name="connsiteX36-6105" fmla="*/ 1287650 w 2890059"/>
                <a:gd name="connsiteY36-6106" fmla="*/ 1086737 h 2556892"/>
                <a:gd name="connsiteX37-6107" fmla="*/ 1126291 w 2890059"/>
                <a:gd name="connsiteY37-6108" fmla="*/ 1342336 h 2556892"/>
                <a:gd name="connsiteX38-6109" fmla="*/ 961255 w 2890059"/>
                <a:gd name="connsiteY38-6110" fmla="*/ 1506453 h 2556892"/>
                <a:gd name="connsiteX39-6111" fmla="*/ 764959 w 2890059"/>
                <a:gd name="connsiteY39-6112" fmla="*/ 1636091 h 2556892"/>
                <a:gd name="connsiteX40-6113" fmla="*/ 493729 w 2890059"/>
                <a:gd name="connsiteY40-6114" fmla="*/ 1753318 h 2556892"/>
                <a:gd name="connsiteX41-6115" fmla="*/ 271689 w 2890059"/>
                <a:gd name="connsiteY41-6116" fmla="*/ 1791474 h 2556892"/>
                <a:gd name="connsiteX42-6117" fmla="*/ 81829 w 2890059"/>
                <a:gd name="connsiteY42-6118" fmla="*/ 1787336 h 2556892"/>
                <a:gd name="connsiteX43-6119" fmla="*/ 0 w 2890059"/>
                <a:gd name="connsiteY43-6120" fmla="*/ 1591499 h 2556892"/>
                <a:gd name="connsiteX44-6121" fmla="*/ 47350 w 2890059"/>
                <a:gd name="connsiteY44-6122" fmla="*/ 1572192 h 2556892"/>
                <a:gd name="connsiteX45-6123" fmla="*/ 307087 w 2890059"/>
                <a:gd name="connsiteY45-6124" fmla="*/ 1484387 h 2556892"/>
                <a:gd name="connsiteX46-6125" fmla="*/ 416958 w 2890059"/>
                <a:gd name="connsiteY46-6126" fmla="*/ 1438416 h 2556892"/>
                <a:gd name="connsiteX47-6127" fmla="*/ 575558 w 2890059"/>
                <a:gd name="connsiteY47-6128" fmla="*/ 1349692 h 2556892"/>
                <a:gd name="connsiteX48-6129" fmla="*/ 782428 w 2890059"/>
                <a:gd name="connsiteY48-6130" fmla="*/ 1212698 h 2556892"/>
                <a:gd name="connsiteX49-6131" fmla="*/ 834835 w 2890059"/>
                <a:gd name="connsiteY49-6132" fmla="*/ 1149718 h 2556892"/>
                <a:gd name="connsiteX50-6133" fmla="*/ 1002629 w 2890059"/>
                <a:gd name="connsiteY50-6134" fmla="*/ 829759 h 2556892"/>
                <a:gd name="connsiteX51-6135" fmla="*/ 1144680 w 2890059"/>
                <a:gd name="connsiteY51-6136" fmla="*/ 462450 h 2556892"/>
                <a:gd name="connsiteX52-6137" fmla="*/ 1237082 w 2890059"/>
                <a:gd name="connsiteY52-6138" fmla="*/ 327755 h 2556892"/>
                <a:gd name="connsiteX53-6139" fmla="*/ 1397521 w 2890059"/>
                <a:gd name="connsiteY53-6140" fmla="*/ 243628 h 2556892"/>
                <a:gd name="connsiteX54-6141" fmla="*/ 1537732 w 2890059"/>
                <a:gd name="connsiteY54-6142" fmla="*/ 170074 h 2556892"/>
                <a:gd name="connsiteX55-6143" fmla="*/ 1592898 w 2890059"/>
                <a:gd name="connsiteY55-6144" fmla="*/ 129160 h 2556892"/>
                <a:gd name="connsiteX56-6145" fmla="*/ 1683262 w 2890059"/>
                <a:gd name="connsiteY56-6146" fmla="*/ 35759 h 2556892"/>
                <a:gd name="connsiteX57-6147" fmla="*/ 1777702 w 2890059"/>
                <a:gd name="connsiteY57-6148" fmla="*/ 139274 h 2556892"/>
                <a:gd name="connsiteX58-6149" fmla="*/ 1911938 w 2890059"/>
                <a:gd name="connsiteY58-6150" fmla="*/ 215126 h 2556892"/>
                <a:gd name="connsiteX59-6151" fmla="*/ 1955706 w 2890059"/>
                <a:gd name="connsiteY59-6152" fmla="*/ 233819 h 2556892"/>
                <a:gd name="connsiteX60-6153" fmla="*/ 1966643 w 2890059"/>
                <a:gd name="connsiteY60-6154" fmla="*/ 230756 h 2556892"/>
                <a:gd name="connsiteX61-6155" fmla="*/ 1969287 w 2890059"/>
                <a:gd name="connsiteY61-6156" fmla="*/ 230053 h 2556892"/>
                <a:gd name="connsiteX62-6157" fmla="*/ 2019050 w 2890059"/>
                <a:gd name="connsiteY62-6158" fmla="*/ 186624 h 2556892"/>
                <a:gd name="connsiteX63-6159" fmla="*/ 2082031 w 2890059"/>
                <a:gd name="connsiteY63-6160" fmla="*/ 93762 h 2556892"/>
                <a:gd name="connsiteX64-6161" fmla="*/ 2086941 w 2890059"/>
                <a:gd name="connsiteY64-6162" fmla="*/ 0 h 2556892"/>
                <a:gd name="connsiteX0-6163" fmla="*/ 2501286 w 2887840"/>
                <a:gd name="connsiteY0-6164" fmla="*/ 1100528 h 2556892"/>
                <a:gd name="connsiteX1-6165" fmla="*/ 2492092 w 2887840"/>
                <a:gd name="connsiteY1-6166" fmla="*/ 1180518 h 2556892"/>
                <a:gd name="connsiteX2-6167" fmla="*/ 2452097 w 2887840"/>
                <a:gd name="connsiteY2-6168" fmla="*/ 1334981 h 2556892"/>
                <a:gd name="connsiteX3-6169" fmla="*/ 2526110 w 2887840"/>
                <a:gd name="connsiteY3-6170" fmla="*/ 1243499 h 2556892"/>
                <a:gd name="connsiteX4-6171" fmla="*/ 2505883 w 2887840"/>
                <a:gd name="connsiteY4-6172" fmla="*/ 1129031 h 2556892"/>
                <a:gd name="connsiteX5-6173" fmla="*/ 2501286 w 2887840"/>
                <a:gd name="connsiteY5-6174" fmla="*/ 1100528 h 2556892"/>
                <a:gd name="connsiteX6-6175" fmla="*/ 2086941 w 2887840"/>
                <a:gd name="connsiteY6-6176" fmla="*/ 0 h 2556892"/>
                <a:gd name="connsiteX7-6177" fmla="*/ 2145931 w 2887840"/>
                <a:gd name="connsiteY7-6178" fmla="*/ 92843 h 2556892"/>
                <a:gd name="connsiteX8-6179" fmla="*/ 2145711 w 2887840"/>
                <a:gd name="connsiteY8-6180" fmla="*/ 95772 h 2556892"/>
                <a:gd name="connsiteX9-6181" fmla="*/ 2342226 w 2887840"/>
                <a:gd name="connsiteY9-6182" fmla="*/ 146169 h 2556892"/>
                <a:gd name="connsiteX10-6183" fmla="*/ 2509101 w 2887840"/>
                <a:gd name="connsiteY10-6184" fmla="*/ 214666 h 2556892"/>
                <a:gd name="connsiteX11-6185" fmla="*/ 2625868 w 2887840"/>
                <a:gd name="connsiteY11-6186" fmla="*/ 296494 h 2556892"/>
                <a:gd name="connsiteX12-6187" fmla="*/ 2692066 w 2887840"/>
                <a:gd name="connsiteY12-6188" fmla="*/ 382460 h 2556892"/>
                <a:gd name="connsiteX13-6189" fmla="*/ 2730222 w 2887840"/>
                <a:gd name="connsiteY13-6190" fmla="*/ 459692 h 2556892"/>
                <a:gd name="connsiteX14-6191" fmla="*/ 2761023 w 2887840"/>
                <a:gd name="connsiteY14-6192" fmla="*/ 561747 h 2556892"/>
                <a:gd name="connsiteX15-6193" fmla="*/ 2784008 w 2887840"/>
                <a:gd name="connsiteY15-6194" fmla="*/ 666102 h 2556892"/>
                <a:gd name="connsiteX16-6195" fmla="*/ 2803776 w 2887840"/>
                <a:gd name="connsiteY16-6196" fmla="*/ 779650 h 2556892"/>
                <a:gd name="connsiteX17-6197" fmla="*/ 2822164 w 2887840"/>
                <a:gd name="connsiteY17-6198" fmla="*/ 882626 h 2556892"/>
                <a:gd name="connsiteX18-6199" fmla="*/ 2829060 w 2887840"/>
                <a:gd name="connsiteY18-6200" fmla="*/ 938251 h 2556892"/>
                <a:gd name="connsiteX19-6201" fmla="*/ 2852045 w 2887840"/>
                <a:gd name="connsiteY19-6202" fmla="*/ 1122135 h 2556892"/>
                <a:gd name="connsiteX20-6203" fmla="*/ 2869514 w 2887840"/>
                <a:gd name="connsiteY20-6204" fmla="*/ 1265565 h 2556892"/>
                <a:gd name="connsiteX21-6205" fmla="*/ 2879628 w 2887840"/>
                <a:gd name="connsiteY21-6206" fmla="*/ 1355208 h 2556892"/>
                <a:gd name="connsiteX22-6207" fmla="*/ 2886064 w 2887840"/>
                <a:gd name="connsiteY22-6208" fmla="*/ 1424625 h 2556892"/>
                <a:gd name="connsiteX23-6209" fmla="*/ 2872273 w 2887840"/>
                <a:gd name="connsiteY23-6210" fmla="*/ 1444852 h 2556892"/>
                <a:gd name="connsiteX24-6211" fmla="*/ 2447500 w 2887840"/>
                <a:gd name="connsiteY24-6212" fmla="*/ 1641608 h 2556892"/>
                <a:gd name="connsiteX25-6213" fmla="*/ 2446581 w 2887840"/>
                <a:gd name="connsiteY25-6214" fmla="*/ 1783659 h 2556892"/>
                <a:gd name="connsiteX26-6215" fmla="*/ 2451178 w 2887840"/>
                <a:gd name="connsiteY26-6216" fmla="*/ 2127522 h 2556892"/>
                <a:gd name="connsiteX27-6217" fmla="*/ 2457614 w 2887840"/>
                <a:gd name="connsiteY27-6218" fmla="*/ 2556892 h 2556892"/>
                <a:gd name="connsiteX28-6219" fmla="*/ 1261906 w 2887840"/>
                <a:gd name="connsiteY28-6220" fmla="*/ 2556892 h 2556892"/>
                <a:gd name="connsiteX29-6221" fmla="*/ 1281674 w 2887840"/>
                <a:gd name="connsiteY29-6222" fmla="*/ 2299914 h 2556892"/>
                <a:gd name="connsiteX30-6223" fmla="*/ 1306498 w 2887840"/>
                <a:gd name="connsiteY30-6224" fmla="*/ 2083390 h 2556892"/>
                <a:gd name="connsiteX31-6225" fmla="*/ 1330403 w 2887840"/>
                <a:gd name="connsiteY31-6226" fmla="*/ 1927088 h 2556892"/>
                <a:gd name="connsiteX32-6227" fmla="*/ 1372696 w 2887840"/>
                <a:gd name="connsiteY32-6228" fmla="*/ 1718839 h 2556892"/>
                <a:gd name="connsiteX33-6229" fmla="*/ 1406255 w 2887840"/>
                <a:gd name="connsiteY33-6230" fmla="*/ 1619082 h 2556892"/>
                <a:gd name="connsiteX34-6231" fmla="*/ 1413611 w 2887840"/>
                <a:gd name="connsiteY34-6232" fmla="*/ 1591040 h 2556892"/>
                <a:gd name="connsiteX35-6233" fmla="*/ 1319370 w 2887840"/>
                <a:gd name="connsiteY35-6234" fmla="*/ 1212698 h 2556892"/>
                <a:gd name="connsiteX36-6235" fmla="*/ 1287650 w 2887840"/>
                <a:gd name="connsiteY36-6236" fmla="*/ 1086737 h 2556892"/>
                <a:gd name="connsiteX37-6237" fmla="*/ 1126291 w 2887840"/>
                <a:gd name="connsiteY37-6238" fmla="*/ 1342336 h 2556892"/>
                <a:gd name="connsiteX38-6239" fmla="*/ 961255 w 2887840"/>
                <a:gd name="connsiteY38-6240" fmla="*/ 1506453 h 2556892"/>
                <a:gd name="connsiteX39-6241" fmla="*/ 764959 w 2887840"/>
                <a:gd name="connsiteY39-6242" fmla="*/ 1636091 h 2556892"/>
                <a:gd name="connsiteX40-6243" fmla="*/ 493729 w 2887840"/>
                <a:gd name="connsiteY40-6244" fmla="*/ 1753318 h 2556892"/>
                <a:gd name="connsiteX41-6245" fmla="*/ 271689 w 2887840"/>
                <a:gd name="connsiteY41-6246" fmla="*/ 1791474 h 2556892"/>
                <a:gd name="connsiteX42-6247" fmla="*/ 81829 w 2887840"/>
                <a:gd name="connsiteY42-6248" fmla="*/ 1787336 h 2556892"/>
                <a:gd name="connsiteX43-6249" fmla="*/ 0 w 2887840"/>
                <a:gd name="connsiteY43-6250" fmla="*/ 1591499 h 2556892"/>
                <a:gd name="connsiteX44-6251" fmla="*/ 47350 w 2887840"/>
                <a:gd name="connsiteY44-6252" fmla="*/ 1572192 h 2556892"/>
                <a:gd name="connsiteX45-6253" fmla="*/ 307087 w 2887840"/>
                <a:gd name="connsiteY45-6254" fmla="*/ 1484387 h 2556892"/>
                <a:gd name="connsiteX46-6255" fmla="*/ 416958 w 2887840"/>
                <a:gd name="connsiteY46-6256" fmla="*/ 1438416 h 2556892"/>
                <a:gd name="connsiteX47-6257" fmla="*/ 575558 w 2887840"/>
                <a:gd name="connsiteY47-6258" fmla="*/ 1349692 h 2556892"/>
                <a:gd name="connsiteX48-6259" fmla="*/ 782428 w 2887840"/>
                <a:gd name="connsiteY48-6260" fmla="*/ 1212698 h 2556892"/>
                <a:gd name="connsiteX49-6261" fmla="*/ 834835 w 2887840"/>
                <a:gd name="connsiteY49-6262" fmla="*/ 1149718 h 2556892"/>
                <a:gd name="connsiteX50-6263" fmla="*/ 1002629 w 2887840"/>
                <a:gd name="connsiteY50-6264" fmla="*/ 829759 h 2556892"/>
                <a:gd name="connsiteX51-6265" fmla="*/ 1144680 w 2887840"/>
                <a:gd name="connsiteY51-6266" fmla="*/ 462450 h 2556892"/>
                <a:gd name="connsiteX52-6267" fmla="*/ 1237082 w 2887840"/>
                <a:gd name="connsiteY52-6268" fmla="*/ 327755 h 2556892"/>
                <a:gd name="connsiteX53-6269" fmla="*/ 1397521 w 2887840"/>
                <a:gd name="connsiteY53-6270" fmla="*/ 243628 h 2556892"/>
                <a:gd name="connsiteX54-6271" fmla="*/ 1537732 w 2887840"/>
                <a:gd name="connsiteY54-6272" fmla="*/ 170074 h 2556892"/>
                <a:gd name="connsiteX55-6273" fmla="*/ 1592898 w 2887840"/>
                <a:gd name="connsiteY55-6274" fmla="*/ 129160 h 2556892"/>
                <a:gd name="connsiteX56-6275" fmla="*/ 1683262 w 2887840"/>
                <a:gd name="connsiteY56-6276" fmla="*/ 35759 h 2556892"/>
                <a:gd name="connsiteX57-6277" fmla="*/ 1777702 w 2887840"/>
                <a:gd name="connsiteY57-6278" fmla="*/ 139274 h 2556892"/>
                <a:gd name="connsiteX58-6279" fmla="*/ 1911938 w 2887840"/>
                <a:gd name="connsiteY58-6280" fmla="*/ 215126 h 2556892"/>
                <a:gd name="connsiteX59-6281" fmla="*/ 1955706 w 2887840"/>
                <a:gd name="connsiteY59-6282" fmla="*/ 233819 h 2556892"/>
                <a:gd name="connsiteX60-6283" fmla="*/ 1966643 w 2887840"/>
                <a:gd name="connsiteY60-6284" fmla="*/ 230756 h 2556892"/>
                <a:gd name="connsiteX61-6285" fmla="*/ 1969287 w 2887840"/>
                <a:gd name="connsiteY61-6286" fmla="*/ 230053 h 2556892"/>
                <a:gd name="connsiteX62-6287" fmla="*/ 2019050 w 2887840"/>
                <a:gd name="connsiteY62-6288" fmla="*/ 186624 h 2556892"/>
                <a:gd name="connsiteX63-6289" fmla="*/ 2082031 w 2887840"/>
                <a:gd name="connsiteY63-6290" fmla="*/ 93762 h 2556892"/>
                <a:gd name="connsiteX64-6291" fmla="*/ 2086941 w 2887840"/>
                <a:gd name="connsiteY64-6292" fmla="*/ 0 h 2556892"/>
                <a:gd name="connsiteX0-6293" fmla="*/ 2501286 w 2887840"/>
                <a:gd name="connsiteY0-6294" fmla="*/ 1100528 h 2556892"/>
                <a:gd name="connsiteX1-6295" fmla="*/ 2492092 w 2887840"/>
                <a:gd name="connsiteY1-6296" fmla="*/ 1180518 h 2556892"/>
                <a:gd name="connsiteX2-6297" fmla="*/ 2452097 w 2887840"/>
                <a:gd name="connsiteY2-6298" fmla="*/ 1334981 h 2556892"/>
                <a:gd name="connsiteX3-6299" fmla="*/ 2526110 w 2887840"/>
                <a:gd name="connsiteY3-6300" fmla="*/ 1243499 h 2556892"/>
                <a:gd name="connsiteX4-6301" fmla="*/ 2505883 w 2887840"/>
                <a:gd name="connsiteY4-6302" fmla="*/ 1129031 h 2556892"/>
                <a:gd name="connsiteX5-6303" fmla="*/ 2501286 w 2887840"/>
                <a:gd name="connsiteY5-6304" fmla="*/ 1100528 h 2556892"/>
                <a:gd name="connsiteX6-6305" fmla="*/ 2086941 w 2887840"/>
                <a:gd name="connsiteY6-6306" fmla="*/ 0 h 2556892"/>
                <a:gd name="connsiteX7-6307" fmla="*/ 2145931 w 2887840"/>
                <a:gd name="connsiteY7-6308" fmla="*/ 92843 h 2556892"/>
                <a:gd name="connsiteX8-6309" fmla="*/ 2145711 w 2887840"/>
                <a:gd name="connsiteY8-6310" fmla="*/ 95772 h 2556892"/>
                <a:gd name="connsiteX9-6311" fmla="*/ 2342226 w 2887840"/>
                <a:gd name="connsiteY9-6312" fmla="*/ 146169 h 2556892"/>
                <a:gd name="connsiteX10-6313" fmla="*/ 2509101 w 2887840"/>
                <a:gd name="connsiteY10-6314" fmla="*/ 214666 h 2556892"/>
                <a:gd name="connsiteX11-6315" fmla="*/ 2625868 w 2887840"/>
                <a:gd name="connsiteY11-6316" fmla="*/ 296494 h 2556892"/>
                <a:gd name="connsiteX12-6317" fmla="*/ 2692066 w 2887840"/>
                <a:gd name="connsiteY12-6318" fmla="*/ 382460 h 2556892"/>
                <a:gd name="connsiteX13-6319" fmla="*/ 2730222 w 2887840"/>
                <a:gd name="connsiteY13-6320" fmla="*/ 459692 h 2556892"/>
                <a:gd name="connsiteX14-6321" fmla="*/ 2761023 w 2887840"/>
                <a:gd name="connsiteY14-6322" fmla="*/ 561747 h 2556892"/>
                <a:gd name="connsiteX15-6323" fmla="*/ 2784008 w 2887840"/>
                <a:gd name="connsiteY15-6324" fmla="*/ 666102 h 2556892"/>
                <a:gd name="connsiteX16-6325" fmla="*/ 2803776 w 2887840"/>
                <a:gd name="connsiteY16-6326" fmla="*/ 779650 h 2556892"/>
                <a:gd name="connsiteX17-6327" fmla="*/ 2829060 w 2887840"/>
                <a:gd name="connsiteY17-6328" fmla="*/ 938251 h 2556892"/>
                <a:gd name="connsiteX18-6329" fmla="*/ 2852045 w 2887840"/>
                <a:gd name="connsiteY18-6330" fmla="*/ 1122135 h 2556892"/>
                <a:gd name="connsiteX19-6331" fmla="*/ 2869514 w 2887840"/>
                <a:gd name="connsiteY19-6332" fmla="*/ 1265565 h 2556892"/>
                <a:gd name="connsiteX20-6333" fmla="*/ 2879628 w 2887840"/>
                <a:gd name="connsiteY20-6334" fmla="*/ 1355208 h 2556892"/>
                <a:gd name="connsiteX21-6335" fmla="*/ 2886064 w 2887840"/>
                <a:gd name="connsiteY21-6336" fmla="*/ 1424625 h 2556892"/>
                <a:gd name="connsiteX22-6337" fmla="*/ 2872273 w 2887840"/>
                <a:gd name="connsiteY22-6338" fmla="*/ 1444852 h 2556892"/>
                <a:gd name="connsiteX23-6339" fmla="*/ 2447500 w 2887840"/>
                <a:gd name="connsiteY23-6340" fmla="*/ 1641608 h 2556892"/>
                <a:gd name="connsiteX24-6341" fmla="*/ 2446581 w 2887840"/>
                <a:gd name="connsiteY24-6342" fmla="*/ 1783659 h 2556892"/>
                <a:gd name="connsiteX25-6343" fmla="*/ 2451178 w 2887840"/>
                <a:gd name="connsiteY25-6344" fmla="*/ 2127522 h 2556892"/>
                <a:gd name="connsiteX26-6345" fmla="*/ 2457614 w 2887840"/>
                <a:gd name="connsiteY26-6346" fmla="*/ 2556892 h 2556892"/>
                <a:gd name="connsiteX27-6347" fmla="*/ 1261906 w 2887840"/>
                <a:gd name="connsiteY27-6348" fmla="*/ 2556892 h 2556892"/>
                <a:gd name="connsiteX28-6349" fmla="*/ 1281674 w 2887840"/>
                <a:gd name="connsiteY28-6350" fmla="*/ 2299914 h 2556892"/>
                <a:gd name="connsiteX29-6351" fmla="*/ 1306498 w 2887840"/>
                <a:gd name="connsiteY29-6352" fmla="*/ 2083390 h 2556892"/>
                <a:gd name="connsiteX30-6353" fmla="*/ 1330403 w 2887840"/>
                <a:gd name="connsiteY30-6354" fmla="*/ 1927088 h 2556892"/>
                <a:gd name="connsiteX31-6355" fmla="*/ 1372696 w 2887840"/>
                <a:gd name="connsiteY31-6356" fmla="*/ 1718839 h 2556892"/>
                <a:gd name="connsiteX32-6357" fmla="*/ 1406255 w 2887840"/>
                <a:gd name="connsiteY32-6358" fmla="*/ 1619082 h 2556892"/>
                <a:gd name="connsiteX33-6359" fmla="*/ 1413611 w 2887840"/>
                <a:gd name="connsiteY33-6360" fmla="*/ 1591040 h 2556892"/>
                <a:gd name="connsiteX34-6361" fmla="*/ 1319370 w 2887840"/>
                <a:gd name="connsiteY34-6362" fmla="*/ 1212698 h 2556892"/>
                <a:gd name="connsiteX35-6363" fmla="*/ 1287650 w 2887840"/>
                <a:gd name="connsiteY35-6364" fmla="*/ 1086737 h 2556892"/>
                <a:gd name="connsiteX36-6365" fmla="*/ 1126291 w 2887840"/>
                <a:gd name="connsiteY36-6366" fmla="*/ 1342336 h 2556892"/>
                <a:gd name="connsiteX37-6367" fmla="*/ 961255 w 2887840"/>
                <a:gd name="connsiteY37-6368" fmla="*/ 1506453 h 2556892"/>
                <a:gd name="connsiteX38-6369" fmla="*/ 764959 w 2887840"/>
                <a:gd name="connsiteY38-6370" fmla="*/ 1636091 h 2556892"/>
                <a:gd name="connsiteX39-6371" fmla="*/ 493729 w 2887840"/>
                <a:gd name="connsiteY39-6372" fmla="*/ 1753318 h 2556892"/>
                <a:gd name="connsiteX40-6373" fmla="*/ 271689 w 2887840"/>
                <a:gd name="connsiteY40-6374" fmla="*/ 1791474 h 2556892"/>
                <a:gd name="connsiteX41-6375" fmla="*/ 81829 w 2887840"/>
                <a:gd name="connsiteY41-6376" fmla="*/ 1787336 h 2556892"/>
                <a:gd name="connsiteX42-6377" fmla="*/ 0 w 2887840"/>
                <a:gd name="connsiteY42-6378" fmla="*/ 1591499 h 2556892"/>
                <a:gd name="connsiteX43-6379" fmla="*/ 47350 w 2887840"/>
                <a:gd name="connsiteY43-6380" fmla="*/ 1572192 h 2556892"/>
                <a:gd name="connsiteX44-6381" fmla="*/ 307087 w 2887840"/>
                <a:gd name="connsiteY44-6382" fmla="*/ 1484387 h 2556892"/>
                <a:gd name="connsiteX45-6383" fmla="*/ 416958 w 2887840"/>
                <a:gd name="connsiteY45-6384" fmla="*/ 1438416 h 2556892"/>
                <a:gd name="connsiteX46-6385" fmla="*/ 575558 w 2887840"/>
                <a:gd name="connsiteY46-6386" fmla="*/ 1349692 h 2556892"/>
                <a:gd name="connsiteX47-6387" fmla="*/ 782428 w 2887840"/>
                <a:gd name="connsiteY47-6388" fmla="*/ 1212698 h 2556892"/>
                <a:gd name="connsiteX48-6389" fmla="*/ 834835 w 2887840"/>
                <a:gd name="connsiteY48-6390" fmla="*/ 1149718 h 2556892"/>
                <a:gd name="connsiteX49-6391" fmla="*/ 1002629 w 2887840"/>
                <a:gd name="connsiteY49-6392" fmla="*/ 829759 h 2556892"/>
                <a:gd name="connsiteX50-6393" fmla="*/ 1144680 w 2887840"/>
                <a:gd name="connsiteY50-6394" fmla="*/ 462450 h 2556892"/>
                <a:gd name="connsiteX51-6395" fmla="*/ 1237082 w 2887840"/>
                <a:gd name="connsiteY51-6396" fmla="*/ 327755 h 2556892"/>
                <a:gd name="connsiteX52-6397" fmla="*/ 1397521 w 2887840"/>
                <a:gd name="connsiteY52-6398" fmla="*/ 243628 h 2556892"/>
                <a:gd name="connsiteX53-6399" fmla="*/ 1537732 w 2887840"/>
                <a:gd name="connsiteY53-6400" fmla="*/ 170074 h 2556892"/>
                <a:gd name="connsiteX54-6401" fmla="*/ 1592898 w 2887840"/>
                <a:gd name="connsiteY54-6402" fmla="*/ 129160 h 2556892"/>
                <a:gd name="connsiteX55-6403" fmla="*/ 1683262 w 2887840"/>
                <a:gd name="connsiteY55-6404" fmla="*/ 35759 h 2556892"/>
                <a:gd name="connsiteX56-6405" fmla="*/ 1777702 w 2887840"/>
                <a:gd name="connsiteY56-6406" fmla="*/ 139274 h 2556892"/>
                <a:gd name="connsiteX57-6407" fmla="*/ 1911938 w 2887840"/>
                <a:gd name="connsiteY57-6408" fmla="*/ 215126 h 2556892"/>
                <a:gd name="connsiteX58-6409" fmla="*/ 1955706 w 2887840"/>
                <a:gd name="connsiteY58-6410" fmla="*/ 233819 h 2556892"/>
                <a:gd name="connsiteX59-6411" fmla="*/ 1966643 w 2887840"/>
                <a:gd name="connsiteY59-6412" fmla="*/ 230756 h 2556892"/>
                <a:gd name="connsiteX60-6413" fmla="*/ 1969287 w 2887840"/>
                <a:gd name="connsiteY60-6414" fmla="*/ 230053 h 2556892"/>
                <a:gd name="connsiteX61-6415" fmla="*/ 2019050 w 2887840"/>
                <a:gd name="connsiteY61-6416" fmla="*/ 186624 h 2556892"/>
                <a:gd name="connsiteX62-6417" fmla="*/ 2082031 w 2887840"/>
                <a:gd name="connsiteY62-6418" fmla="*/ 93762 h 2556892"/>
                <a:gd name="connsiteX63-6419" fmla="*/ 2086941 w 2887840"/>
                <a:gd name="connsiteY63-6420" fmla="*/ 0 h 2556892"/>
                <a:gd name="connsiteX0-6421" fmla="*/ 2501286 w 2887840"/>
                <a:gd name="connsiteY0-6422" fmla="*/ 1100528 h 2556892"/>
                <a:gd name="connsiteX1-6423" fmla="*/ 2492092 w 2887840"/>
                <a:gd name="connsiteY1-6424" fmla="*/ 1180518 h 2556892"/>
                <a:gd name="connsiteX2-6425" fmla="*/ 2452097 w 2887840"/>
                <a:gd name="connsiteY2-6426" fmla="*/ 1334981 h 2556892"/>
                <a:gd name="connsiteX3-6427" fmla="*/ 2526110 w 2887840"/>
                <a:gd name="connsiteY3-6428" fmla="*/ 1243499 h 2556892"/>
                <a:gd name="connsiteX4-6429" fmla="*/ 2505883 w 2887840"/>
                <a:gd name="connsiteY4-6430" fmla="*/ 1129031 h 2556892"/>
                <a:gd name="connsiteX5-6431" fmla="*/ 2501286 w 2887840"/>
                <a:gd name="connsiteY5-6432" fmla="*/ 1100528 h 2556892"/>
                <a:gd name="connsiteX6-6433" fmla="*/ 2086941 w 2887840"/>
                <a:gd name="connsiteY6-6434" fmla="*/ 0 h 2556892"/>
                <a:gd name="connsiteX7-6435" fmla="*/ 2145931 w 2887840"/>
                <a:gd name="connsiteY7-6436" fmla="*/ 92843 h 2556892"/>
                <a:gd name="connsiteX8-6437" fmla="*/ 2145711 w 2887840"/>
                <a:gd name="connsiteY8-6438" fmla="*/ 95772 h 2556892"/>
                <a:gd name="connsiteX9-6439" fmla="*/ 2342226 w 2887840"/>
                <a:gd name="connsiteY9-6440" fmla="*/ 146169 h 2556892"/>
                <a:gd name="connsiteX10-6441" fmla="*/ 2509101 w 2887840"/>
                <a:gd name="connsiteY10-6442" fmla="*/ 214666 h 2556892"/>
                <a:gd name="connsiteX11-6443" fmla="*/ 2625868 w 2887840"/>
                <a:gd name="connsiteY11-6444" fmla="*/ 296494 h 2556892"/>
                <a:gd name="connsiteX12-6445" fmla="*/ 2692066 w 2887840"/>
                <a:gd name="connsiteY12-6446" fmla="*/ 382460 h 2556892"/>
                <a:gd name="connsiteX13-6447" fmla="*/ 2730222 w 2887840"/>
                <a:gd name="connsiteY13-6448" fmla="*/ 459692 h 2556892"/>
                <a:gd name="connsiteX14-6449" fmla="*/ 2761023 w 2887840"/>
                <a:gd name="connsiteY14-6450" fmla="*/ 561747 h 2556892"/>
                <a:gd name="connsiteX15-6451" fmla="*/ 2784008 w 2887840"/>
                <a:gd name="connsiteY15-6452" fmla="*/ 666102 h 2556892"/>
                <a:gd name="connsiteX16-6453" fmla="*/ 2829060 w 2887840"/>
                <a:gd name="connsiteY16-6454" fmla="*/ 938251 h 2556892"/>
                <a:gd name="connsiteX17-6455" fmla="*/ 2852045 w 2887840"/>
                <a:gd name="connsiteY17-6456" fmla="*/ 1122135 h 2556892"/>
                <a:gd name="connsiteX18-6457" fmla="*/ 2869514 w 2887840"/>
                <a:gd name="connsiteY18-6458" fmla="*/ 1265565 h 2556892"/>
                <a:gd name="connsiteX19-6459" fmla="*/ 2879628 w 2887840"/>
                <a:gd name="connsiteY19-6460" fmla="*/ 1355208 h 2556892"/>
                <a:gd name="connsiteX20-6461" fmla="*/ 2886064 w 2887840"/>
                <a:gd name="connsiteY20-6462" fmla="*/ 1424625 h 2556892"/>
                <a:gd name="connsiteX21-6463" fmla="*/ 2872273 w 2887840"/>
                <a:gd name="connsiteY21-6464" fmla="*/ 1444852 h 2556892"/>
                <a:gd name="connsiteX22-6465" fmla="*/ 2447500 w 2887840"/>
                <a:gd name="connsiteY22-6466" fmla="*/ 1641608 h 2556892"/>
                <a:gd name="connsiteX23-6467" fmla="*/ 2446581 w 2887840"/>
                <a:gd name="connsiteY23-6468" fmla="*/ 1783659 h 2556892"/>
                <a:gd name="connsiteX24-6469" fmla="*/ 2451178 w 2887840"/>
                <a:gd name="connsiteY24-6470" fmla="*/ 2127522 h 2556892"/>
                <a:gd name="connsiteX25-6471" fmla="*/ 2457614 w 2887840"/>
                <a:gd name="connsiteY25-6472" fmla="*/ 2556892 h 2556892"/>
                <a:gd name="connsiteX26-6473" fmla="*/ 1261906 w 2887840"/>
                <a:gd name="connsiteY26-6474" fmla="*/ 2556892 h 2556892"/>
                <a:gd name="connsiteX27-6475" fmla="*/ 1281674 w 2887840"/>
                <a:gd name="connsiteY27-6476" fmla="*/ 2299914 h 2556892"/>
                <a:gd name="connsiteX28-6477" fmla="*/ 1306498 w 2887840"/>
                <a:gd name="connsiteY28-6478" fmla="*/ 2083390 h 2556892"/>
                <a:gd name="connsiteX29-6479" fmla="*/ 1330403 w 2887840"/>
                <a:gd name="connsiteY29-6480" fmla="*/ 1927088 h 2556892"/>
                <a:gd name="connsiteX30-6481" fmla="*/ 1372696 w 2887840"/>
                <a:gd name="connsiteY30-6482" fmla="*/ 1718839 h 2556892"/>
                <a:gd name="connsiteX31-6483" fmla="*/ 1406255 w 2887840"/>
                <a:gd name="connsiteY31-6484" fmla="*/ 1619082 h 2556892"/>
                <a:gd name="connsiteX32-6485" fmla="*/ 1413611 w 2887840"/>
                <a:gd name="connsiteY32-6486" fmla="*/ 1591040 h 2556892"/>
                <a:gd name="connsiteX33-6487" fmla="*/ 1319370 w 2887840"/>
                <a:gd name="connsiteY33-6488" fmla="*/ 1212698 h 2556892"/>
                <a:gd name="connsiteX34-6489" fmla="*/ 1287650 w 2887840"/>
                <a:gd name="connsiteY34-6490" fmla="*/ 1086737 h 2556892"/>
                <a:gd name="connsiteX35-6491" fmla="*/ 1126291 w 2887840"/>
                <a:gd name="connsiteY35-6492" fmla="*/ 1342336 h 2556892"/>
                <a:gd name="connsiteX36-6493" fmla="*/ 961255 w 2887840"/>
                <a:gd name="connsiteY36-6494" fmla="*/ 1506453 h 2556892"/>
                <a:gd name="connsiteX37-6495" fmla="*/ 764959 w 2887840"/>
                <a:gd name="connsiteY37-6496" fmla="*/ 1636091 h 2556892"/>
                <a:gd name="connsiteX38-6497" fmla="*/ 493729 w 2887840"/>
                <a:gd name="connsiteY38-6498" fmla="*/ 1753318 h 2556892"/>
                <a:gd name="connsiteX39-6499" fmla="*/ 271689 w 2887840"/>
                <a:gd name="connsiteY39-6500" fmla="*/ 1791474 h 2556892"/>
                <a:gd name="connsiteX40-6501" fmla="*/ 81829 w 2887840"/>
                <a:gd name="connsiteY40-6502" fmla="*/ 1787336 h 2556892"/>
                <a:gd name="connsiteX41-6503" fmla="*/ 0 w 2887840"/>
                <a:gd name="connsiteY41-6504" fmla="*/ 1591499 h 2556892"/>
                <a:gd name="connsiteX42-6505" fmla="*/ 47350 w 2887840"/>
                <a:gd name="connsiteY42-6506" fmla="*/ 1572192 h 2556892"/>
                <a:gd name="connsiteX43-6507" fmla="*/ 307087 w 2887840"/>
                <a:gd name="connsiteY43-6508" fmla="*/ 1484387 h 2556892"/>
                <a:gd name="connsiteX44-6509" fmla="*/ 416958 w 2887840"/>
                <a:gd name="connsiteY44-6510" fmla="*/ 1438416 h 2556892"/>
                <a:gd name="connsiteX45-6511" fmla="*/ 575558 w 2887840"/>
                <a:gd name="connsiteY45-6512" fmla="*/ 1349692 h 2556892"/>
                <a:gd name="connsiteX46-6513" fmla="*/ 782428 w 2887840"/>
                <a:gd name="connsiteY46-6514" fmla="*/ 1212698 h 2556892"/>
                <a:gd name="connsiteX47-6515" fmla="*/ 834835 w 2887840"/>
                <a:gd name="connsiteY47-6516" fmla="*/ 1149718 h 2556892"/>
                <a:gd name="connsiteX48-6517" fmla="*/ 1002629 w 2887840"/>
                <a:gd name="connsiteY48-6518" fmla="*/ 829759 h 2556892"/>
                <a:gd name="connsiteX49-6519" fmla="*/ 1144680 w 2887840"/>
                <a:gd name="connsiteY49-6520" fmla="*/ 462450 h 2556892"/>
                <a:gd name="connsiteX50-6521" fmla="*/ 1237082 w 2887840"/>
                <a:gd name="connsiteY50-6522" fmla="*/ 327755 h 2556892"/>
                <a:gd name="connsiteX51-6523" fmla="*/ 1397521 w 2887840"/>
                <a:gd name="connsiteY51-6524" fmla="*/ 243628 h 2556892"/>
                <a:gd name="connsiteX52-6525" fmla="*/ 1537732 w 2887840"/>
                <a:gd name="connsiteY52-6526" fmla="*/ 170074 h 2556892"/>
                <a:gd name="connsiteX53-6527" fmla="*/ 1592898 w 2887840"/>
                <a:gd name="connsiteY53-6528" fmla="*/ 129160 h 2556892"/>
                <a:gd name="connsiteX54-6529" fmla="*/ 1683262 w 2887840"/>
                <a:gd name="connsiteY54-6530" fmla="*/ 35759 h 2556892"/>
                <a:gd name="connsiteX55-6531" fmla="*/ 1777702 w 2887840"/>
                <a:gd name="connsiteY55-6532" fmla="*/ 139274 h 2556892"/>
                <a:gd name="connsiteX56-6533" fmla="*/ 1911938 w 2887840"/>
                <a:gd name="connsiteY56-6534" fmla="*/ 215126 h 2556892"/>
                <a:gd name="connsiteX57-6535" fmla="*/ 1955706 w 2887840"/>
                <a:gd name="connsiteY57-6536" fmla="*/ 233819 h 2556892"/>
                <a:gd name="connsiteX58-6537" fmla="*/ 1966643 w 2887840"/>
                <a:gd name="connsiteY58-6538" fmla="*/ 230756 h 2556892"/>
                <a:gd name="connsiteX59-6539" fmla="*/ 1969287 w 2887840"/>
                <a:gd name="connsiteY59-6540" fmla="*/ 230053 h 2556892"/>
                <a:gd name="connsiteX60-6541" fmla="*/ 2019050 w 2887840"/>
                <a:gd name="connsiteY60-6542" fmla="*/ 186624 h 2556892"/>
                <a:gd name="connsiteX61-6543" fmla="*/ 2082031 w 2887840"/>
                <a:gd name="connsiteY61-6544" fmla="*/ 93762 h 2556892"/>
                <a:gd name="connsiteX62-6545" fmla="*/ 2086941 w 2887840"/>
                <a:gd name="connsiteY62-6546" fmla="*/ 0 h 2556892"/>
                <a:gd name="connsiteX0-6547" fmla="*/ 2501286 w 2887840"/>
                <a:gd name="connsiteY0-6548" fmla="*/ 1100528 h 2556892"/>
                <a:gd name="connsiteX1-6549" fmla="*/ 2492092 w 2887840"/>
                <a:gd name="connsiteY1-6550" fmla="*/ 1180518 h 2556892"/>
                <a:gd name="connsiteX2-6551" fmla="*/ 2452097 w 2887840"/>
                <a:gd name="connsiteY2-6552" fmla="*/ 1334981 h 2556892"/>
                <a:gd name="connsiteX3-6553" fmla="*/ 2526110 w 2887840"/>
                <a:gd name="connsiteY3-6554" fmla="*/ 1243499 h 2556892"/>
                <a:gd name="connsiteX4-6555" fmla="*/ 2505883 w 2887840"/>
                <a:gd name="connsiteY4-6556" fmla="*/ 1129031 h 2556892"/>
                <a:gd name="connsiteX5-6557" fmla="*/ 2501286 w 2887840"/>
                <a:gd name="connsiteY5-6558" fmla="*/ 1100528 h 2556892"/>
                <a:gd name="connsiteX6-6559" fmla="*/ 2086941 w 2887840"/>
                <a:gd name="connsiteY6-6560" fmla="*/ 0 h 2556892"/>
                <a:gd name="connsiteX7-6561" fmla="*/ 2145931 w 2887840"/>
                <a:gd name="connsiteY7-6562" fmla="*/ 92843 h 2556892"/>
                <a:gd name="connsiteX8-6563" fmla="*/ 2145711 w 2887840"/>
                <a:gd name="connsiteY8-6564" fmla="*/ 95772 h 2556892"/>
                <a:gd name="connsiteX9-6565" fmla="*/ 2342226 w 2887840"/>
                <a:gd name="connsiteY9-6566" fmla="*/ 146169 h 2556892"/>
                <a:gd name="connsiteX10-6567" fmla="*/ 2509101 w 2887840"/>
                <a:gd name="connsiteY10-6568" fmla="*/ 214666 h 2556892"/>
                <a:gd name="connsiteX11-6569" fmla="*/ 2625868 w 2887840"/>
                <a:gd name="connsiteY11-6570" fmla="*/ 296494 h 2556892"/>
                <a:gd name="connsiteX12-6571" fmla="*/ 2692066 w 2887840"/>
                <a:gd name="connsiteY12-6572" fmla="*/ 382460 h 2556892"/>
                <a:gd name="connsiteX13-6573" fmla="*/ 2730222 w 2887840"/>
                <a:gd name="connsiteY13-6574" fmla="*/ 459692 h 2556892"/>
                <a:gd name="connsiteX14-6575" fmla="*/ 2761023 w 2887840"/>
                <a:gd name="connsiteY14-6576" fmla="*/ 561747 h 2556892"/>
                <a:gd name="connsiteX15-6577" fmla="*/ 2784008 w 2887840"/>
                <a:gd name="connsiteY15-6578" fmla="*/ 666102 h 2556892"/>
                <a:gd name="connsiteX16-6579" fmla="*/ 2829060 w 2887840"/>
                <a:gd name="connsiteY16-6580" fmla="*/ 938251 h 2556892"/>
                <a:gd name="connsiteX17-6581" fmla="*/ 2869514 w 2887840"/>
                <a:gd name="connsiteY17-6582" fmla="*/ 1265565 h 2556892"/>
                <a:gd name="connsiteX18-6583" fmla="*/ 2879628 w 2887840"/>
                <a:gd name="connsiteY18-6584" fmla="*/ 1355208 h 2556892"/>
                <a:gd name="connsiteX19-6585" fmla="*/ 2886064 w 2887840"/>
                <a:gd name="connsiteY19-6586" fmla="*/ 1424625 h 2556892"/>
                <a:gd name="connsiteX20-6587" fmla="*/ 2872273 w 2887840"/>
                <a:gd name="connsiteY20-6588" fmla="*/ 1444852 h 2556892"/>
                <a:gd name="connsiteX21-6589" fmla="*/ 2447500 w 2887840"/>
                <a:gd name="connsiteY21-6590" fmla="*/ 1641608 h 2556892"/>
                <a:gd name="connsiteX22-6591" fmla="*/ 2446581 w 2887840"/>
                <a:gd name="connsiteY22-6592" fmla="*/ 1783659 h 2556892"/>
                <a:gd name="connsiteX23-6593" fmla="*/ 2451178 w 2887840"/>
                <a:gd name="connsiteY23-6594" fmla="*/ 2127522 h 2556892"/>
                <a:gd name="connsiteX24-6595" fmla="*/ 2457614 w 2887840"/>
                <a:gd name="connsiteY24-6596" fmla="*/ 2556892 h 2556892"/>
                <a:gd name="connsiteX25-6597" fmla="*/ 1261906 w 2887840"/>
                <a:gd name="connsiteY25-6598" fmla="*/ 2556892 h 2556892"/>
                <a:gd name="connsiteX26-6599" fmla="*/ 1281674 w 2887840"/>
                <a:gd name="connsiteY26-6600" fmla="*/ 2299914 h 2556892"/>
                <a:gd name="connsiteX27-6601" fmla="*/ 1306498 w 2887840"/>
                <a:gd name="connsiteY27-6602" fmla="*/ 2083390 h 2556892"/>
                <a:gd name="connsiteX28-6603" fmla="*/ 1330403 w 2887840"/>
                <a:gd name="connsiteY28-6604" fmla="*/ 1927088 h 2556892"/>
                <a:gd name="connsiteX29-6605" fmla="*/ 1372696 w 2887840"/>
                <a:gd name="connsiteY29-6606" fmla="*/ 1718839 h 2556892"/>
                <a:gd name="connsiteX30-6607" fmla="*/ 1406255 w 2887840"/>
                <a:gd name="connsiteY30-6608" fmla="*/ 1619082 h 2556892"/>
                <a:gd name="connsiteX31-6609" fmla="*/ 1413611 w 2887840"/>
                <a:gd name="connsiteY31-6610" fmla="*/ 1591040 h 2556892"/>
                <a:gd name="connsiteX32-6611" fmla="*/ 1319370 w 2887840"/>
                <a:gd name="connsiteY32-6612" fmla="*/ 1212698 h 2556892"/>
                <a:gd name="connsiteX33-6613" fmla="*/ 1287650 w 2887840"/>
                <a:gd name="connsiteY33-6614" fmla="*/ 1086737 h 2556892"/>
                <a:gd name="connsiteX34-6615" fmla="*/ 1126291 w 2887840"/>
                <a:gd name="connsiteY34-6616" fmla="*/ 1342336 h 2556892"/>
                <a:gd name="connsiteX35-6617" fmla="*/ 961255 w 2887840"/>
                <a:gd name="connsiteY35-6618" fmla="*/ 1506453 h 2556892"/>
                <a:gd name="connsiteX36-6619" fmla="*/ 764959 w 2887840"/>
                <a:gd name="connsiteY36-6620" fmla="*/ 1636091 h 2556892"/>
                <a:gd name="connsiteX37-6621" fmla="*/ 493729 w 2887840"/>
                <a:gd name="connsiteY37-6622" fmla="*/ 1753318 h 2556892"/>
                <a:gd name="connsiteX38-6623" fmla="*/ 271689 w 2887840"/>
                <a:gd name="connsiteY38-6624" fmla="*/ 1791474 h 2556892"/>
                <a:gd name="connsiteX39-6625" fmla="*/ 81829 w 2887840"/>
                <a:gd name="connsiteY39-6626" fmla="*/ 1787336 h 2556892"/>
                <a:gd name="connsiteX40-6627" fmla="*/ 0 w 2887840"/>
                <a:gd name="connsiteY40-6628" fmla="*/ 1591499 h 2556892"/>
                <a:gd name="connsiteX41-6629" fmla="*/ 47350 w 2887840"/>
                <a:gd name="connsiteY41-6630" fmla="*/ 1572192 h 2556892"/>
                <a:gd name="connsiteX42-6631" fmla="*/ 307087 w 2887840"/>
                <a:gd name="connsiteY42-6632" fmla="*/ 1484387 h 2556892"/>
                <a:gd name="connsiteX43-6633" fmla="*/ 416958 w 2887840"/>
                <a:gd name="connsiteY43-6634" fmla="*/ 1438416 h 2556892"/>
                <a:gd name="connsiteX44-6635" fmla="*/ 575558 w 2887840"/>
                <a:gd name="connsiteY44-6636" fmla="*/ 1349692 h 2556892"/>
                <a:gd name="connsiteX45-6637" fmla="*/ 782428 w 2887840"/>
                <a:gd name="connsiteY45-6638" fmla="*/ 1212698 h 2556892"/>
                <a:gd name="connsiteX46-6639" fmla="*/ 834835 w 2887840"/>
                <a:gd name="connsiteY46-6640" fmla="*/ 1149718 h 2556892"/>
                <a:gd name="connsiteX47-6641" fmla="*/ 1002629 w 2887840"/>
                <a:gd name="connsiteY47-6642" fmla="*/ 829759 h 2556892"/>
                <a:gd name="connsiteX48-6643" fmla="*/ 1144680 w 2887840"/>
                <a:gd name="connsiteY48-6644" fmla="*/ 462450 h 2556892"/>
                <a:gd name="connsiteX49-6645" fmla="*/ 1237082 w 2887840"/>
                <a:gd name="connsiteY49-6646" fmla="*/ 327755 h 2556892"/>
                <a:gd name="connsiteX50-6647" fmla="*/ 1397521 w 2887840"/>
                <a:gd name="connsiteY50-6648" fmla="*/ 243628 h 2556892"/>
                <a:gd name="connsiteX51-6649" fmla="*/ 1537732 w 2887840"/>
                <a:gd name="connsiteY51-6650" fmla="*/ 170074 h 2556892"/>
                <a:gd name="connsiteX52-6651" fmla="*/ 1592898 w 2887840"/>
                <a:gd name="connsiteY52-6652" fmla="*/ 129160 h 2556892"/>
                <a:gd name="connsiteX53-6653" fmla="*/ 1683262 w 2887840"/>
                <a:gd name="connsiteY53-6654" fmla="*/ 35759 h 2556892"/>
                <a:gd name="connsiteX54-6655" fmla="*/ 1777702 w 2887840"/>
                <a:gd name="connsiteY54-6656" fmla="*/ 139274 h 2556892"/>
                <a:gd name="connsiteX55-6657" fmla="*/ 1911938 w 2887840"/>
                <a:gd name="connsiteY55-6658" fmla="*/ 215126 h 2556892"/>
                <a:gd name="connsiteX56-6659" fmla="*/ 1955706 w 2887840"/>
                <a:gd name="connsiteY56-6660" fmla="*/ 233819 h 2556892"/>
                <a:gd name="connsiteX57-6661" fmla="*/ 1966643 w 2887840"/>
                <a:gd name="connsiteY57-6662" fmla="*/ 230756 h 2556892"/>
                <a:gd name="connsiteX58-6663" fmla="*/ 1969287 w 2887840"/>
                <a:gd name="connsiteY58-6664" fmla="*/ 230053 h 2556892"/>
                <a:gd name="connsiteX59-6665" fmla="*/ 2019050 w 2887840"/>
                <a:gd name="connsiteY59-6666" fmla="*/ 186624 h 2556892"/>
                <a:gd name="connsiteX60-6667" fmla="*/ 2082031 w 2887840"/>
                <a:gd name="connsiteY60-6668" fmla="*/ 93762 h 2556892"/>
                <a:gd name="connsiteX61-6669" fmla="*/ 2086941 w 2887840"/>
                <a:gd name="connsiteY61-6670" fmla="*/ 0 h 2556892"/>
                <a:gd name="connsiteX0-6671" fmla="*/ 2501286 w 2887840"/>
                <a:gd name="connsiteY0-6672" fmla="*/ 1100528 h 2556892"/>
                <a:gd name="connsiteX1-6673" fmla="*/ 2492092 w 2887840"/>
                <a:gd name="connsiteY1-6674" fmla="*/ 1180518 h 2556892"/>
                <a:gd name="connsiteX2-6675" fmla="*/ 2452097 w 2887840"/>
                <a:gd name="connsiteY2-6676" fmla="*/ 1334981 h 2556892"/>
                <a:gd name="connsiteX3-6677" fmla="*/ 2526110 w 2887840"/>
                <a:gd name="connsiteY3-6678" fmla="*/ 1243499 h 2556892"/>
                <a:gd name="connsiteX4-6679" fmla="*/ 2505883 w 2887840"/>
                <a:gd name="connsiteY4-6680" fmla="*/ 1129031 h 2556892"/>
                <a:gd name="connsiteX5-6681" fmla="*/ 2501286 w 2887840"/>
                <a:gd name="connsiteY5-6682" fmla="*/ 1100528 h 2556892"/>
                <a:gd name="connsiteX6-6683" fmla="*/ 2086941 w 2887840"/>
                <a:gd name="connsiteY6-6684" fmla="*/ 0 h 2556892"/>
                <a:gd name="connsiteX7-6685" fmla="*/ 2145931 w 2887840"/>
                <a:gd name="connsiteY7-6686" fmla="*/ 92843 h 2556892"/>
                <a:gd name="connsiteX8-6687" fmla="*/ 2145711 w 2887840"/>
                <a:gd name="connsiteY8-6688" fmla="*/ 95772 h 2556892"/>
                <a:gd name="connsiteX9-6689" fmla="*/ 2342226 w 2887840"/>
                <a:gd name="connsiteY9-6690" fmla="*/ 146169 h 2556892"/>
                <a:gd name="connsiteX10-6691" fmla="*/ 2509101 w 2887840"/>
                <a:gd name="connsiteY10-6692" fmla="*/ 214666 h 2556892"/>
                <a:gd name="connsiteX11-6693" fmla="*/ 2625868 w 2887840"/>
                <a:gd name="connsiteY11-6694" fmla="*/ 296494 h 2556892"/>
                <a:gd name="connsiteX12-6695" fmla="*/ 2692066 w 2887840"/>
                <a:gd name="connsiteY12-6696" fmla="*/ 382460 h 2556892"/>
                <a:gd name="connsiteX13-6697" fmla="*/ 2730222 w 2887840"/>
                <a:gd name="connsiteY13-6698" fmla="*/ 459692 h 2556892"/>
                <a:gd name="connsiteX14-6699" fmla="*/ 2761023 w 2887840"/>
                <a:gd name="connsiteY14-6700" fmla="*/ 561747 h 2556892"/>
                <a:gd name="connsiteX15-6701" fmla="*/ 2784008 w 2887840"/>
                <a:gd name="connsiteY15-6702" fmla="*/ 666102 h 2556892"/>
                <a:gd name="connsiteX16-6703" fmla="*/ 2829060 w 2887840"/>
                <a:gd name="connsiteY16-6704" fmla="*/ 938251 h 2556892"/>
                <a:gd name="connsiteX17-6705" fmla="*/ 2879628 w 2887840"/>
                <a:gd name="connsiteY17-6706" fmla="*/ 1355208 h 2556892"/>
                <a:gd name="connsiteX18-6707" fmla="*/ 2886064 w 2887840"/>
                <a:gd name="connsiteY18-6708" fmla="*/ 1424625 h 2556892"/>
                <a:gd name="connsiteX19-6709" fmla="*/ 2872273 w 2887840"/>
                <a:gd name="connsiteY19-6710" fmla="*/ 1444852 h 2556892"/>
                <a:gd name="connsiteX20-6711" fmla="*/ 2447500 w 2887840"/>
                <a:gd name="connsiteY20-6712" fmla="*/ 1641608 h 2556892"/>
                <a:gd name="connsiteX21-6713" fmla="*/ 2446581 w 2887840"/>
                <a:gd name="connsiteY21-6714" fmla="*/ 1783659 h 2556892"/>
                <a:gd name="connsiteX22-6715" fmla="*/ 2451178 w 2887840"/>
                <a:gd name="connsiteY22-6716" fmla="*/ 2127522 h 2556892"/>
                <a:gd name="connsiteX23-6717" fmla="*/ 2457614 w 2887840"/>
                <a:gd name="connsiteY23-6718" fmla="*/ 2556892 h 2556892"/>
                <a:gd name="connsiteX24-6719" fmla="*/ 1261906 w 2887840"/>
                <a:gd name="connsiteY24-6720" fmla="*/ 2556892 h 2556892"/>
                <a:gd name="connsiteX25-6721" fmla="*/ 1281674 w 2887840"/>
                <a:gd name="connsiteY25-6722" fmla="*/ 2299914 h 2556892"/>
                <a:gd name="connsiteX26-6723" fmla="*/ 1306498 w 2887840"/>
                <a:gd name="connsiteY26-6724" fmla="*/ 2083390 h 2556892"/>
                <a:gd name="connsiteX27-6725" fmla="*/ 1330403 w 2887840"/>
                <a:gd name="connsiteY27-6726" fmla="*/ 1927088 h 2556892"/>
                <a:gd name="connsiteX28-6727" fmla="*/ 1372696 w 2887840"/>
                <a:gd name="connsiteY28-6728" fmla="*/ 1718839 h 2556892"/>
                <a:gd name="connsiteX29-6729" fmla="*/ 1406255 w 2887840"/>
                <a:gd name="connsiteY29-6730" fmla="*/ 1619082 h 2556892"/>
                <a:gd name="connsiteX30-6731" fmla="*/ 1413611 w 2887840"/>
                <a:gd name="connsiteY30-6732" fmla="*/ 1591040 h 2556892"/>
                <a:gd name="connsiteX31-6733" fmla="*/ 1319370 w 2887840"/>
                <a:gd name="connsiteY31-6734" fmla="*/ 1212698 h 2556892"/>
                <a:gd name="connsiteX32-6735" fmla="*/ 1287650 w 2887840"/>
                <a:gd name="connsiteY32-6736" fmla="*/ 1086737 h 2556892"/>
                <a:gd name="connsiteX33-6737" fmla="*/ 1126291 w 2887840"/>
                <a:gd name="connsiteY33-6738" fmla="*/ 1342336 h 2556892"/>
                <a:gd name="connsiteX34-6739" fmla="*/ 961255 w 2887840"/>
                <a:gd name="connsiteY34-6740" fmla="*/ 1506453 h 2556892"/>
                <a:gd name="connsiteX35-6741" fmla="*/ 764959 w 2887840"/>
                <a:gd name="connsiteY35-6742" fmla="*/ 1636091 h 2556892"/>
                <a:gd name="connsiteX36-6743" fmla="*/ 493729 w 2887840"/>
                <a:gd name="connsiteY36-6744" fmla="*/ 1753318 h 2556892"/>
                <a:gd name="connsiteX37-6745" fmla="*/ 271689 w 2887840"/>
                <a:gd name="connsiteY37-6746" fmla="*/ 1791474 h 2556892"/>
                <a:gd name="connsiteX38-6747" fmla="*/ 81829 w 2887840"/>
                <a:gd name="connsiteY38-6748" fmla="*/ 1787336 h 2556892"/>
                <a:gd name="connsiteX39-6749" fmla="*/ 0 w 2887840"/>
                <a:gd name="connsiteY39-6750" fmla="*/ 1591499 h 2556892"/>
                <a:gd name="connsiteX40-6751" fmla="*/ 47350 w 2887840"/>
                <a:gd name="connsiteY40-6752" fmla="*/ 1572192 h 2556892"/>
                <a:gd name="connsiteX41-6753" fmla="*/ 307087 w 2887840"/>
                <a:gd name="connsiteY41-6754" fmla="*/ 1484387 h 2556892"/>
                <a:gd name="connsiteX42-6755" fmla="*/ 416958 w 2887840"/>
                <a:gd name="connsiteY42-6756" fmla="*/ 1438416 h 2556892"/>
                <a:gd name="connsiteX43-6757" fmla="*/ 575558 w 2887840"/>
                <a:gd name="connsiteY43-6758" fmla="*/ 1349692 h 2556892"/>
                <a:gd name="connsiteX44-6759" fmla="*/ 782428 w 2887840"/>
                <a:gd name="connsiteY44-6760" fmla="*/ 1212698 h 2556892"/>
                <a:gd name="connsiteX45-6761" fmla="*/ 834835 w 2887840"/>
                <a:gd name="connsiteY45-6762" fmla="*/ 1149718 h 2556892"/>
                <a:gd name="connsiteX46-6763" fmla="*/ 1002629 w 2887840"/>
                <a:gd name="connsiteY46-6764" fmla="*/ 829759 h 2556892"/>
                <a:gd name="connsiteX47-6765" fmla="*/ 1144680 w 2887840"/>
                <a:gd name="connsiteY47-6766" fmla="*/ 462450 h 2556892"/>
                <a:gd name="connsiteX48-6767" fmla="*/ 1237082 w 2887840"/>
                <a:gd name="connsiteY48-6768" fmla="*/ 327755 h 2556892"/>
                <a:gd name="connsiteX49-6769" fmla="*/ 1397521 w 2887840"/>
                <a:gd name="connsiteY49-6770" fmla="*/ 243628 h 2556892"/>
                <a:gd name="connsiteX50-6771" fmla="*/ 1537732 w 2887840"/>
                <a:gd name="connsiteY50-6772" fmla="*/ 170074 h 2556892"/>
                <a:gd name="connsiteX51-6773" fmla="*/ 1592898 w 2887840"/>
                <a:gd name="connsiteY51-6774" fmla="*/ 129160 h 2556892"/>
                <a:gd name="connsiteX52-6775" fmla="*/ 1683262 w 2887840"/>
                <a:gd name="connsiteY52-6776" fmla="*/ 35759 h 2556892"/>
                <a:gd name="connsiteX53-6777" fmla="*/ 1777702 w 2887840"/>
                <a:gd name="connsiteY53-6778" fmla="*/ 139274 h 2556892"/>
                <a:gd name="connsiteX54-6779" fmla="*/ 1911938 w 2887840"/>
                <a:gd name="connsiteY54-6780" fmla="*/ 215126 h 2556892"/>
                <a:gd name="connsiteX55-6781" fmla="*/ 1955706 w 2887840"/>
                <a:gd name="connsiteY55-6782" fmla="*/ 233819 h 2556892"/>
                <a:gd name="connsiteX56-6783" fmla="*/ 1966643 w 2887840"/>
                <a:gd name="connsiteY56-6784" fmla="*/ 230756 h 2556892"/>
                <a:gd name="connsiteX57-6785" fmla="*/ 1969287 w 2887840"/>
                <a:gd name="connsiteY57-6786" fmla="*/ 230053 h 2556892"/>
                <a:gd name="connsiteX58-6787" fmla="*/ 2019050 w 2887840"/>
                <a:gd name="connsiteY58-6788" fmla="*/ 186624 h 2556892"/>
                <a:gd name="connsiteX59-6789" fmla="*/ 2082031 w 2887840"/>
                <a:gd name="connsiteY59-6790" fmla="*/ 93762 h 2556892"/>
                <a:gd name="connsiteX60-6791" fmla="*/ 2086941 w 2887840"/>
                <a:gd name="connsiteY60-6792" fmla="*/ 0 h 2556892"/>
                <a:gd name="connsiteX0-6793" fmla="*/ 2501286 w 2887840"/>
                <a:gd name="connsiteY0-6794" fmla="*/ 1100528 h 2556892"/>
                <a:gd name="connsiteX1-6795" fmla="*/ 2492092 w 2887840"/>
                <a:gd name="connsiteY1-6796" fmla="*/ 1180518 h 2556892"/>
                <a:gd name="connsiteX2-6797" fmla="*/ 2452097 w 2887840"/>
                <a:gd name="connsiteY2-6798" fmla="*/ 1334981 h 2556892"/>
                <a:gd name="connsiteX3-6799" fmla="*/ 2526110 w 2887840"/>
                <a:gd name="connsiteY3-6800" fmla="*/ 1243499 h 2556892"/>
                <a:gd name="connsiteX4-6801" fmla="*/ 2505883 w 2887840"/>
                <a:gd name="connsiteY4-6802" fmla="*/ 1129031 h 2556892"/>
                <a:gd name="connsiteX5-6803" fmla="*/ 2501286 w 2887840"/>
                <a:gd name="connsiteY5-6804" fmla="*/ 1100528 h 2556892"/>
                <a:gd name="connsiteX6-6805" fmla="*/ 2086941 w 2887840"/>
                <a:gd name="connsiteY6-6806" fmla="*/ 0 h 2556892"/>
                <a:gd name="connsiteX7-6807" fmla="*/ 2145931 w 2887840"/>
                <a:gd name="connsiteY7-6808" fmla="*/ 92843 h 2556892"/>
                <a:gd name="connsiteX8-6809" fmla="*/ 2145711 w 2887840"/>
                <a:gd name="connsiteY8-6810" fmla="*/ 95772 h 2556892"/>
                <a:gd name="connsiteX9-6811" fmla="*/ 2342226 w 2887840"/>
                <a:gd name="connsiteY9-6812" fmla="*/ 146169 h 2556892"/>
                <a:gd name="connsiteX10-6813" fmla="*/ 2509101 w 2887840"/>
                <a:gd name="connsiteY10-6814" fmla="*/ 214666 h 2556892"/>
                <a:gd name="connsiteX11-6815" fmla="*/ 2625868 w 2887840"/>
                <a:gd name="connsiteY11-6816" fmla="*/ 296494 h 2556892"/>
                <a:gd name="connsiteX12-6817" fmla="*/ 2692066 w 2887840"/>
                <a:gd name="connsiteY12-6818" fmla="*/ 382460 h 2556892"/>
                <a:gd name="connsiteX13-6819" fmla="*/ 2730222 w 2887840"/>
                <a:gd name="connsiteY13-6820" fmla="*/ 459692 h 2556892"/>
                <a:gd name="connsiteX14-6821" fmla="*/ 2761023 w 2887840"/>
                <a:gd name="connsiteY14-6822" fmla="*/ 561747 h 2556892"/>
                <a:gd name="connsiteX15-6823" fmla="*/ 2784008 w 2887840"/>
                <a:gd name="connsiteY15-6824" fmla="*/ 666102 h 2556892"/>
                <a:gd name="connsiteX16-6825" fmla="*/ 2829060 w 2887840"/>
                <a:gd name="connsiteY16-6826" fmla="*/ 938251 h 2556892"/>
                <a:gd name="connsiteX17-6827" fmla="*/ 2879628 w 2887840"/>
                <a:gd name="connsiteY17-6828" fmla="*/ 1355208 h 2556892"/>
                <a:gd name="connsiteX18-6829" fmla="*/ 2886064 w 2887840"/>
                <a:gd name="connsiteY18-6830" fmla="*/ 1424625 h 2556892"/>
                <a:gd name="connsiteX19-6831" fmla="*/ 2872273 w 2887840"/>
                <a:gd name="connsiteY19-6832" fmla="*/ 1444852 h 2556892"/>
                <a:gd name="connsiteX20-6833" fmla="*/ 2447500 w 2887840"/>
                <a:gd name="connsiteY20-6834" fmla="*/ 1641608 h 2556892"/>
                <a:gd name="connsiteX21-6835" fmla="*/ 2446581 w 2887840"/>
                <a:gd name="connsiteY21-6836" fmla="*/ 1783659 h 2556892"/>
                <a:gd name="connsiteX22-6837" fmla="*/ 2451178 w 2887840"/>
                <a:gd name="connsiteY22-6838" fmla="*/ 2127522 h 2556892"/>
                <a:gd name="connsiteX23-6839" fmla="*/ 2457614 w 2887840"/>
                <a:gd name="connsiteY23-6840" fmla="*/ 2556892 h 2556892"/>
                <a:gd name="connsiteX24-6841" fmla="*/ 1261906 w 2887840"/>
                <a:gd name="connsiteY24-6842" fmla="*/ 2556892 h 2556892"/>
                <a:gd name="connsiteX25-6843" fmla="*/ 1281674 w 2887840"/>
                <a:gd name="connsiteY25-6844" fmla="*/ 2299914 h 2556892"/>
                <a:gd name="connsiteX26-6845" fmla="*/ 1306498 w 2887840"/>
                <a:gd name="connsiteY26-6846" fmla="*/ 2083390 h 2556892"/>
                <a:gd name="connsiteX27-6847" fmla="*/ 1330403 w 2887840"/>
                <a:gd name="connsiteY27-6848" fmla="*/ 1927088 h 2556892"/>
                <a:gd name="connsiteX28-6849" fmla="*/ 1372696 w 2887840"/>
                <a:gd name="connsiteY28-6850" fmla="*/ 1718839 h 2556892"/>
                <a:gd name="connsiteX29-6851" fmla="*/ 1406255 w 2887840"/>
                <a:gd name="connsiteY29-6852" fmla="*/ 1619082 h 2556892"/>
                <a:gd name="connsiteX30-6853" fmla="*/ 1413611 w 2887840"/>
                <a:gd name="connsiteY30-6854" fmla="*/ 1591040 h 2556892"/>
                <a:gd name="connsiteX31-6855" fmla="*/ 1319370 w 2887840"/>
                <a:gd name="connsiteY31-6856" fmla="*/ 1212698 h 2556892"/>
                <a:gd name="connsiteX32-6857" fmla="*/ 1287650 w 2887840"/>
                <a:gd name="connsiteY32-6858" fmla="*/ 1086737 h 2556892"/>
                <a:gd name="connsiteX33-6859" fmla="*/ 1126291 w 2887840"/>
                <a:gd name="connsiteY33-6860" fmla="*/ 1342336 h 2556892"/>
                <a:gd name="connsiteX34-6861" fmla="*/ 961255 w 2887840"/>
                <a:gd name="connsiteY34-6862" fmla="*/ 1506453 h 2556892"/>
                <a:gd name="connsiteX35-6863" fmla="*/ 764959 w 2887840"/>
                <a:gd name="connsiteY35-6864" fmla="*/ 1636091 h 2556892"/>
                <a:gd name="connsiteX36-6865" fmla="*/ 493729 w 2887840"/>
                <a:gd name="connsiteY36-6866" fmla="*/ 1753318 h 2556892"/>
                <a:gd name="connsiteX37-6867" fmla="*/ 271689 w 2887840"/>
                <a:gd name="connsiteY37-6868" fmla="*/ 1791474 h 2556892"/>
                <a:gd name="connsiteX38-6869" fmla="*/ 81829 w 2887840"/>
                <a:gd name="connsiteY38-6870" fmla="*/ 1787336 h 2556892"/>
                <a:gd name="connsiteX39-6871" fmla="*/ 0 w 2887840"/>
                <a:gd name="connsiteY39-6872" fmla="*/ 1591499 h 2556892"/>
                <a:gd name="connsiteX40-6873" fmla="*/ 47350 w 2887840"/>
                <a:gd name="connsiteY40-6874" fmla="*/ 1572192 h 2556892"/>
                <a:gd name="connsiteX41-6875" fmla="*/ 307087 w 2887840"/>
                <a:gd name="connsiteY41-6876" fmla="*/ 1484387 h 2556892"/>
                <a:gd name="connsiteX42-6877" fmla="*/ 416958 w 2887840"/>
                <a:gd name="connsiteY42-6878" fmla="*/ 1438416 h 2556892"/>
                <a:gd name="connsiteX43-6879" fmla="*/ 575558 w 2887840"/>
                <a:gd name="connsiteY43-6880" fmla="*/ 1349692 h 2556892"/>
                <a:gd name="connsiteX44-6881" fmla="*/ 782428 w 2887840"/>
                <a:gd name="connsiteY44-6882" fmla="*/ 1212698 h 2556892"/>
                <a:gd name="connsiteX45-6883" fmla="*/ 834835 w 2887840"/>
                <a:gd name="connsiteY45-6884" fmla="*/ 1149718 h 2556892"/>
                <a:gd name="connsiteX46-6885" fmla="*/ 1002629 w 2887840"/>
                <a:gd name="connsiteY46-6886" fmla="*/ 829759 h 2556892"/>
                <a:gd name="connsiteX47-6887" fmla="*/ 1144680 w 2887840"/>
                <a:gd name="connsiteY47-6888" fmla="*/ 462450 h 2556892"/>
                <a:gd name="connsiteX48-6889" fmla="*/ 1237082 w 2887840"/>
                <a:gd name="connsiteY48-6890" fmla="*/ 327755 h 2556892"/>
                <a:gd name="connsiteX49-6891" fmla="*/ 1397521 w 2887840"/>
                <a:gd name="connsiteY49-6892" fmla="*/ 243628 h 2556892"/>
                <a:gd name="connsiteX50-6893" fmla="*/ 1537732 w 2887840"/>
                <a:gd name="connsiteY50-6894" fmla="*/ 170074 h 2556892"/>
                <a:gd name="connsiteX51-6895" fmla="*/ 1592898 w 2887840"/>
                <a:gd name="connsiteY51-6896" fmla="*/ 129160 h 2556892"/>
                <a:gd name="connsiteX52-6897" fmla="*/ 1683262 w 2887840"/>
                <a:gd name="connsiteY52-6898" fmla="*/ 35759 h 2556892"/>
                <a:gd name="connsiteX53-6899" fmla="*/ 1777702 w 2887840"/>
                <a:gd name="connsiteY53-6900" fmla="*/ 139274 h 2556892"/>
                <a:gd name="connsiteX54-6901" fmla="*/ 1911938 w 2887840"/>
                <a:gd name="connsiteY54-6902" fmla="*/ 215126 h 2556892"/>
                <a:gd name="connsiteX55-6903" fmla="*/ 1955706 w 2887840"/>
                <a:gd name="connsiteY55-6904" fmla="*/ 233819 h 2556892"/>
                <a:gd name="connsiteX56-6905" fmla="*/ 1966643 w 2887840"/>
                <a:gd name="connsiteY56-6906" fmla="*/ 230756 h 2556892"/>
                <a:gd name="connsiteX57-6907" fmla="*/ 2019050 w 2887840"/>
                <a:gd name="connsiteY57-6908" fmla="*/ 186624 h 2556892"/>
                <a:gd name="connsiteX58-6909" fmla="*/ 2082031 w 2887840"/>
                <a:gd name="connsiteY58-6910" fmla="*/ 93762 h 2556892"/>
                <a:gd name="connsiteX59-6911" fmla="*/ 2086941 w 2887840"/>
                <a:gd name="connsiteY59-6912" fmla="*/ 0 h 2556892"/>
                <a:gd name="connsiteX0-6913" fmla="*/ 2501286 w 2887840"/>
                <a:gd name="connsiteY0-6914" fmla="*/ 1100528 h 2556892"/>
                <a:gd name="connsiteX1-6915" fmla="*/ 2492092 w 2887840"/>
                <a:gd name="connsiteY1-6916" fmla="*/ 1180518 h 2556892"/>
                <a:gd name="connsiteX2-6917" fmla="*/ 2452097 w 2887840"/>
                <a:gd name="connsiteY2-6918" fmla="*/ 1334981 h 2556892"/>
                <a:gd name="connsiteX3-6919" fmla="*/ 2526110 w 2887840"/>
                <a:gd name="connsiteY3-6920" fmla="*/ 1243499 h 2556892"/>
                <a:gd name="connsiteX4-6921" fmla="*/ 2505883 w 2887840"/>
                <a:gd name="connsiteY4-6922" fmla="*/ 1129031 h 2556892"/>
                <a:gd name="connsiteX5-6923" fmla="*/ 2501286 w 2887840"/>
                <a:gd name="connsiteY5-6924" fmla="*/ 1100528 h 2556892"/>
                <a:gd name="connsiteX6-6925" fmla="*/ 2086941 w 2887840"/>
                <a:gd name="connsiteY6-6926" fmla="*/ 0 h 2556892"/>
                <a:gd name="connsiteX7-6927" fmla="*/ 2145931 w 2887840"/>
                <a:gd name="connsiteY7-6928" fmla="*/ 92843 h 2556892"/>
                <a:gd name="connsiteX8-6929" fmla="*/ 2145711 w 2887840"/>
                <a:gd name="connsiteY8-6930" fmla="*/ 95772 h 2556892"/>
                <a:gd name="connsiteX9-6931" fmla="*/ 2342226 w 2887840"/>
                <a:gd name="connsiteY9-6932" fmla="*/ 146169 h 2556892"/>
                <a:gd name="connsiteX10-6933" fmla="*/ 2509101 w 2887840"/>
                <a:gd name="connsiteY10-6934" fmla="*/ 214666 h 2556892"/>
                <a:gd name="connsiteX11-6935" fmla="*/ 2625868 w 2887840"/>
                <a:gd name="connsiteY11-6936" fmla="*/ 296494 h 2556892"/>
                <a:gd name="connsiteX12-6937" fmla="*/ 2692066 w 2887840"/>
                <a:gd name="connsiteY12-6938" fmla="*/ 382460 h 2556892"/>
                <a:gd name="connsiteX13-6939" fmla="*/ 2730222 w 2887840"/>
                <a:gd name="connsiteY13-6940" fmla="*/ 459692 h 2556892"/>
                <a:gd name="connsiteX14-6941" fmla="*/ 2761023 w 2887840"/>
                <a:gd name="connsiteY14-6942" fmla="*/ 561747 h 2556892"/>
                <a:gd name="connsiteX15-6943" fmla="*/ 2784008 w 2887840"/>
                <a:gd name="connsiteY15-6944" fmla="*/ 666102 h 2556892"/>
                <a:gd name="connsiteX16-6945" fmla="*/ 2829060 w 2887840"/>
                <a:gd name="connsiteY16-6946" fmla="*/ 938251 h 2556892"/>
                <a:gd name="connsiteX17-6947" fmla="*/ 2879628 w 2887840"/>
                <a:gd name="connsiteY17-6948" fmla="*/ 1355208 h 2556892"/>
                <a:gd name="connsiteX18-6949" fmla="*/ 2886064 w 2887840"/>
                <a:gd name="connsiteY18-6950" fmla="*/ 1424625 h 2556892"/>
                <a:gd name="connsiteX19-6951" fmla="*/ 2872273 w 2887840"/>
                <a:gd name="connsiteY19-6952" fmla="*/ 1444852 h 2556892"/>
                <a:gd name="connsiteX20-6953" fmla="*/ 2447500 w 2887840"/>
                <a:gd name="connsiteY20-6954" fmla="*/ 1641608 h 2556892"/>
                <a:gd name="connsiteX21-6955" fmla="*/ 2446581 w 2887840"/>
                <a:gd name="connsiteY21-6956" fmla="*/ 1783659 h 2556892"/>
                <a:gd name="connsiteX22-6957" fmla="*/ 2451178 w 2887840"/>
                <a:gd name="connsiteY22-6958" fmla="*/ 2127522 h 2556892"/>
                <a:gd name="connsiteX23-6959" fmla="*/ 2457614 w 2887840"/>
                <a:gd name="connsiteY23-6960" fmla="*/ 2556892 h 2556892"/>
                <a:gd name="connsiteX24-6961" fmla="*/ 1261906 w 2887840"/>
                <a:gd name="connsiteY24-6962" fmla="*/ 2556892 h 2556892"/>
                <a:gd name="connsiteX25-6963" fmla="*/ 1281674 w 2887840"/>
                <a:gd name="connsiteY25-6964" fmla="*/ 2299914 h 2556892"/>
                <a:gd name="connsiteX26-6965" fmla="*/ 1306498 w 2887840"/>
                <a:gd name="connsiteY26-6966" fmla="*/ 2083390 h 2556892"/>
                <a:gd name="connsiteX27-6967" fmla="*/ 1330403 w 2887840"/>
                <a:gd name="connsiteY27-6968" fmla="*/ 1927088 h 2556892"/>
                <a:gd name="connsiteX28-6969" fmla="*/ 1372696 w 2887840"/>
                <a:gd name="connsiteY28-6970" fmla="*/ 1718839 h 2556892"/>
                <a:gd name="connsiteX29-6971" fmla="*/ 1406255 w 2887840"/>
                <a:gd name="connsiteY29-6972" fmla="*/ 1619082 h 2556892"/>
                <a:gd name="connsiteX30-6973" fmla="*/ 1413611 w 2887840"/>
                <a:gd name="connsiteY30-6974" fmla="*/ 1591040 h 2556892"/>
                <a:gd name="connsiteX31-6975" fmla="*/ 1319370 w 2887840"/>
                <a:gd name="connsiteY31-6976" fmla="*/ 1212698 h 2556892"/>
                <a:gd name="connsiteX32-6977" fmla="*/ 1287650 w 2887840"/>
                <a:gd name="connsiteY32-6978" fmla="*/ 1086737 h 2556892"/>
                <a:gd name="connsiteX33-6979" fmla="*/ 1126291 w 2887840"/>
                <a:gd name="connsiteY33-6980" fmla="*/ 1342336 h 2556892"/>
                <a:gd name="connsiteX34-6981" fmla="*/ 961255 w 2887840"/>
                <a:gd name="connsiteY34-6982" fmla="*/ 1506453 h 2556892"/>
                <a:gd name="connsiteX35-6983" fmla="*/ 764959 w 2887840"/>
                <a:gd name="connsiteY35-6984" fmla="*/ 1636091 h 2556892"/>
                <a:gd name="connsiteX36-6985" fmla="*/ 493729 w 2887840"/>
                <a:gd name="connsiteY36-6986" fmla="*/ 1753318 h 2556892"/>
                <a:gd name="connsiteX37-6987" fmla="*/ 271689 w 2887840"/>
                <a:gd name="connsiteY37-6988" fmla="*/ 1791474 h 2556892"/>
                <a:gd name="connsiteX38-6989" fmla="*/ 81829 w 2887840"/>
                <a:gd name="connsiteY38-6990" fmla="*/ 1787336 h 2556892"/>
                <a:gd name="connsiteX39-6991" fmla="*/ 0 w 2887840"/>
                <a:gd name="connsiteY39-6992" fmla="*/ 1591499 h 2556892"/>
                <a:gd name="connsiteX40-6993" fmla="*/ 47350 w 2887840"/>
                <a:gd name="connsiteY40-6994" fmla="*/ 1572192 h 2556892"/>
                <a:gd name="connsiteX41-6995" fmla="*/ 307087 w 2887840"/>
                <a:gd name="connsiteY41-6996" fmla="*/ 1484387 h 2556892"/>
                <a:gd name="connsiteX42-6997" fmla="*/ 416958 w 2887840"/>
                <a:gd name="connsiteY42-6998" fmla="*/ 1438416 h 2556892"/>
                <a:gd name="connsiteX43-6999" fmla="*/ 575558 w 2887840"/>
                <a:gd name="connsiteY43-7000" fmla="*/ 1349692 h 2556892"/>
                <a:gd name="connsiteX44-7001" fmla="*/ 782428 w 2887840"/>
                <a:gd name="connsiteY44-7002" fmla="*/ 1212698 h 2556892"/>
                <a:gd name="connsiteX45-7003" fmla="*/ 834835 w 2887840"/>
                <a:gd name="connsiteY45-7004" fmla="*/ 1149718 h 2556892"/>
                <a:gd name="connsiteX46-7005" fmla="*/ 1002629 w 2887840"/>
                <a:gd name="connsiteY46-7006" fmla="*/ 829759 h 2556892"/>
                <a:gd name="connsiteX47-7007" fmla="*/ 1144680 w 2887840"/>
                <a:gd name="connsiteY47-7008" fmla="*/ 462450 h 2556892"/>
                <a:gd name="connsiteX48-7009" fmla="*/ 1237082 w 2887840"/>
                <a:gd name="connsiteY48-7010" fmla="*/ 327755 h 2556892"/>
                <a:gd name="connsiteX49-7011" fmla="*/ 1397521 w 2887840"/>
                <a:gd name="connsiteY49-7012" fmla="*/ 243628 h 2556892"/>
                <a:gd name="connsiteX50-7013" fmla="*/ 1537732 w 2887840"/>
                <a:gd name="connsiteY50-7014" fmla="*/ 170074 h 2556892"/>
                <a:gd name="connsiteX51-7015" fmla="*/ 1592898 w 2887840"/>
                <a:gd name="connsiteY51-7016" fmla="*/ 129160 h 2556892"/>
                <a:gd name="connsiteX52-7017" fmla="*/ 1683262 w 2887840"/>
                <a:gd name="connsiteY52-7018" fmla="*/ 35759 h 2556892"/>
                <a:gd name="connsiteX53-7019" fmla="*/ 1777702 w 2887840"/>
                <a:gd name="connsiteY53-7020" fmla="*/ 139274 h 2556892"/>
                <a:gd name="connsiteX54-7021" fmla="*/ 1911938 w 2887840"/>
                <a:gd name="connsiteY54-7022" fmla="*/ 215126 h 2556892"/>
                <a:gd name="connsiteX55-7023" fmla="*/ 1955706 w 2887840"/>
                <a:gd name="connsiteY55-7024" fmla="*/ 233819 h 2556892"/>
                <a:gd name="connsiteX56-7025" fmla="*/ 2019050 w 2887840"/>
                <a:gd name="connsiteY56-7026" fmla="*/ 186624 h 2556892"/>
                <a:gd name="connsiteX57-7027" fmla="*/ 2082031 w 2887840"/>
                <a:gd name="connsiteY57-7028" fmla="*/ 93762 h 2556892"/>
                <a:gd name="connsiteX58-7029" fmla="*/ 2086941 w 2887840"/>
                <a:gd name="connsiteY58-7030" fmla="*/ 0 h 25568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accent5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-1" fmla="*/ 883564 w 1281045"/>
                <a:gd name="connsiteY0-2" fmla="*/ 35398 h 2498068"/>
                <a:gd name="connsiteX1-3" fmla="*/ 894138 w 1281045"/>
                <a:gd name="connsiteY1-4" fmla="*/ 45511 h 2498068"/>
                <a:gd name="connsiteX2-5" fmla="*/ 910687 w 1281045"/>
                <a:gd name="connsiteY2-6" fmla="*/ 59303 h 2498068"/>
                <a:gd name="connsiteX3-7" fmla="*/ 1051818 w 1281045"/>
                <a:gd name="connsiteY3-8" fmla="*/ 291457 h 2498068"/>
                <a:gd name="connsiteX4-9" fmla="*/ 1185134 w 1281045"/>
                <a:gd name="connsiteY4-10" fmla="*/ 746570 h 2498068"/>
                <a:gd name="connsiteX5-11" fmla="*/ 1205361 w 1281045"/>
                <a:gd name="connsiteY5-12" fmla="*/ 1137324 h 2498068"/>
                <a:gd name="connsiteX6-13" fmla="*/ 1192490 w 1281045"/>
                <a:gd name="connsiteY6-14" fmla="*/ 1242138 h 2498068"/>
                <a:gd name="connsiteX7-15" fmla="*/ 1192030 w 1281045"/>
                <a:gd name="connsiteY7-16" fmla="*/ 1259148 h 2498068"/>
                <a:gd name="connsiteX8-17" fmla="*/ 1191570 w 1281045"/>
                <a:gd name="connsiteY8-18" fmla="*/ 1287190 h 2498068"/>
                <a:gd name="connsiteX9-19" fmla="*/ 1192490 w 1281045"/>
                <a:gd name="connsiteY9-20" fmla="*/ 1413610 h 2498068"/>
                <a:gd name="connsiteX10-21" fmla="*/ 1192490 w 1281045"/>
                <a:gd name="connsiteY10-22" fmla="*/ 1555201 h 2498068"/>
                <a:gd name="connsiteX11-23" fmla="*/ 1185594 w 1281045"/>
                <a:gd name="connsiteY11-24" fmla="*/ 1582784 h 2498068"/>
                <a:gd name="connsiteX12-25" fmla="*/ 1184675 w 1281045"/>
                <a:gd name="connsiteY12-26" fmla="*/ 1724835 h 2498068"/>
                <a:gd name="connsiteX13-27" fmla="*/ 1195708 w 1281045"/>
                <a:gd name="connsiteY13-28" fmla="*/ 2498068 h 2498068"/>
                <a:gd name="connsiteX14-29" fmla="*/ 0 w 1281045"/>
                <a:gd name="connsiteY14-30" fmla="*/ 2498068 h 2498068"/>
                <a:gd name="connsiteX15-31" fmla="*/ 19768 w 1281045"/>
                <a:gd name="connsiteY15-32" fmla="*/ 2241090 h 2498068"/>
                <a:gd name="connsiteX16-33" fmla="*/ 44592 w 1281045"/>
                <a:gd name="connsiteY16-34" fmla="*/ 2024566 h 2498068"/>
                <a:gd name="connsiteX17-35" fmla="*/ 68497 w 1281045"/>
                <a:gd name="connsiteY17-36" fmla="*/ 1868264 h 2498068"/>
                <a:gd name="connsiteX18-37" fmla="*/ 110790 w 1281045"/>
                <a:gd name="connsiteY18-38" fmla="*/ 1660015 h 2498068"/>
                <a:gd name="connsiteX19-39" fmla="*/ 144349 w 1281045"/>
                <a:gd name="connsiteY19-40" fmla="*/ 1560258 h 2498068"/>
                <a:gd name="connsiteX20-41" fmla="*/ 151705 w 1281045"/>
                <a:gd name="connsiteY20-42" fmla="*/ 1532216 h 2498068"/>
                <a:gd name="connsiteX21-43" fmla="*/ 154923 w 1281045"/>
                <a:gd name="connsiteY21-44" fmla="*/ 1504173 h 2498068"/>
                <a:gd name="connsiteX22-45" fmla="*/ 224799 w 1281045"/>
                <a:gd name="connsiteY22-46" fmla="*/ 1231105 h 2498068"/>
                <a:gd name="connsiteX23-47" fmla="*/ 265253 w 1281045"/>
                <a:gd name="connsiteY23-48" fmla="*/ 939649 h 2498068"/>
                <a:gd name="connsiteX24-49" fmla="*/ 286400 w 1281045"/>
                <a:gd name="connsiteY24-50" fmla="*/ 758063 h 2498068"/>
                <a:gd name="connsiteX25-51" fmla="*/ 309385 w 1281045"/>
                <a:gd name="connsiteY25-52" fmla="*/ 526828 h 2498068"/>
                <a:gd name="connsiteX26-53" fmla="*/ 321338 w 1281045"/>
                <a:gd name="connsiteY26-54" fmla="*/ 390754 h 2498068"/>
                <a:gd name="connsiteX27-55" fmla="*/ 325016 w 1281045"/>
                <a:gd name="connsiteY27-56" fmla="*/ 325935 h 2498068"/>
                <a:gd name="connsiteX28-57" fmla="*/ 328693 w 1281045"/>
                <a:gd name="connsiteY28-58" fmla="*/ 124122 h 2498068"/>
                <a:gd name="connsiteX29-59" fmla="*/ 331911 w 1281045"/>
                <a:gd name="connsiteY29-60" fmla="*/ 70336 h 2498068"/>
                <a:gd name="connsiteX30-61" fmla="*/ 397650 w 1281045"/>
                <a:gd name="connsiteY30-62" fmla="*/ 0 h 2498068"/>
                <a:gd name="connsiteX31-63" fmla="*/ 407304 w 1281045"/>
                <a:gd name="connsiteY31-64" fmla="*/ 17929 h 2498068"/>
                <a:gd name="connsiteX32-65" fmla="*/ 410522 w 1281045"/>
                <a:gd name="connsiteY32-66" fmla="*/ 74013 h 2498068"/>
                <a:gd name="connsiteX33-67" fmla="*/ 415119 w 1281045"/>
                <a:gd name="connsiteY33-68" fmla="*/ 255599 h 2498068"/>
                <a:gd name="connsiteX34-69" fmla="*/ 422474 w 1281045"/>
                <a:gd name="connsiteY34-70" fmla="*/ 566823 h 2498068"/>
                <a:gd name="connsiteX35-71" fmla="*/ 424773 w 1281045"/>
                <a:gd name="connsiteY35-72" fmla="*/ 664282 h 2498068"/>
                <a:gd name="connsiteX36-73" fmla="*/ 442242 w 1281045"/>
                <a:gd name="connsiteY36-74" fmla="*/ 683130 h 2498068"/>
                <a:gd name="connsiteX37-75" fmla="*/ 608197 w 1281045"/>
                <a:gd name="connsiteY37-76" fmla="*/ 685888 h 2498068"/>
                <a:gd name="connsiteX38-77" fmla="*/ 842190 w 1281045"/>
                <a:gd name="connsiteY38-78" fmla="*/ 677154 h 2498068"/>
                <a:gd name="connsiteX39-79" fmla="*/ 1046761 w 1281045"/>
                <a:gd name="connsiteY39-80" fmla="*/ 662443 h 2498068"/>
                <a:gd name="connsiteX40-81" fmla="*/ 1062392 w 1281045"/>
                <a:gd name="connsiteY40-82" fmla="*/ 638538 h 2498068"/>
                <a:gd name="connsiteX41-83" fmla="*/ 992515 w 1281045"/>
                <a:gd name="connsiteY41-84" fmla="*/ 414659 h 2498068"/>
                <a:gd name="connsiteX42-85" fmla="*/ 896896 w 1281045"/>
                <a:gd name="connsiteY42-86" fmla="*/ 110790 h 2498068"/>
                <a:gd name="connsiteX43-87" fmla="*/ 878507 w 1281045"/>
                <a:gd name="connsiteY43-88" fmla="*/ 55625 h 2498068"/>
                <a:gd name="connsiteX44-89" fmla="*/ 883564 w 1281045"/>
                <a:gd name="connsiteY44-90" fmla="*/ 35398 h 2498068"/>
                <a:gd name="connsiteX0-91" fmla="*/ 883564 w 1206042"/>
                <a:gd name="connsiteY0-92" fmla="*/ 35398 h 2498068"/>
                <a:gd name="connsiteX1-93" fmla="*/ 894138 w 1206042"/>
                <a:gd name="connsiteY1-94" fmla="*/ 45511 h 2498068"/>
                <a:gd name="connsiteX2-95" fmla="*/ 910687 w 1206042"/>
                <a:gd name="connsiteY2-96" fmla="*/ 59303 h 2498068"/>
                <a:gd name="connsiteX3-97" fmla="*/ 1051818 w 1206042"/>
                <a:gd name="connsiteY3-98" fmla="*/ 291457 h 2498068"/>
                <a:gd name="connsiteX4-99" fmla="*/ 1185134 w 1206042"/>
                <a:gd name="connsiteY4-100" fmla="*/ 746570 h 2498068"/>
                <a:gd name="connsiteX5-101" fmla="*/ 1205361 w 1206042"/>
                <a:gd name="connsiteY5-102" fmla="*/ 1137324 h 2498068"/>
                <a:gd name="connsiteX6-103" fmla="*/ 1192490 w 1206042"/>
                <a:gd name="connsiteY6-104" fmla="*/ 1242138 h 2498068"/>
                <a:gd name="connsiteX7-105" fmla="*/ 1192030 w 1206042"/>
                <a:gd name="connsiteY7-106" fmla="*/ 1259148 h 2498068"/>
                <a:gd name="connsiteX8-107" fmla="*/ 1191570 w 1206042"/>
                <a:gd name="connsiteY8-108" fmla="*/ 1287190 h 2498068"/>
                <a:gd name="connsiteX9-109" fmla="*/ 1192490 w 1206042"/>
                <a:gd name="connsiteY9-110" fmla="*/ 1413610 h 2498068"/>
                <a:gd name="connsiteX10-111" fmla="*/ 1192490 w 1206042"/>
                <a:gd name="connsiteY10-112" fmla="*/ 1555201 h 2498068"/>
                <a:gd name="connsiteX11-113" fmla="*/ 1185594 w 1206042"/>
                <a:gd name="connsiteY11-114" fmla="*/ 1582784 h 2498068"/>
                <a:gd name="connsiteX12-115" fmla="*/ 1184675 w 1206042"/>
                <a:gd name="connsiteY12-116" fmla="*/ 1724835 h 2498068"/>
                <a:gd name="connsiteX13-117" fmla="*/ 1195708 w 1206042"/>
                <a:gd name="connsiteY13-118" fmla="*/ 2498068 h 2498068"/>
                <a:gd name="connsiteX14-119" fmla="*/ 0 w 1206042"/>
                <a:gd name="connsiteY14-120" fmla="*/ 2498068 h 2498068"/>
                <a:gd name="connsiteX15-121" fmla="*/ 19768 w 1206042"/>
                <a:gd name="connsiteY15-122" fmla="*/ 2241090 h 2498068"/>
                <a:gd name="connsiteX16-123" fmla="*/ 44592 w 1206042"/>
                <a:gd name="connsiteY16-124" fmla="*/ 2024566 h 2498068"/>
                <a:gd name="connsiteX17-125" fmla="*/ 68497 w 1206042"/>
                <a:gd name="connsiteY17-126" fmla="*/ 1868264 h 2498068"/>
                <a:gd name="connsiteX18-127" fmla="*/ 110790 w 1206042"/>
                <a:gd name="connsiteY18-128" fmla="*/ 1660015 h 2498068"/>
                <a:gd name="connsiteX19-129" fmla="*/ 144349 w 1206042"/>
                <a:gd name="connsiteY19-130" fmla="*/ 1560258 h 2498068"/>
                <a:gd name="connsiteX20-131" fmla="*/ 151705 w 1206042"/>
                <a:gd name="connsiteY20-132" fmla="*/ 1532216 h 2498068"/>
                <a:gd name="connsiteX21-133" fmla="*/ 154923 w 1206042"/>
                <a:gd name="connsiteY21-134" fmla="*/ 1504173 h 2498068"/>
                <a:gd name="connsiteX22-135" fmla="*/ 224799 w 1206042"/>
                <a:gd name="connsiteY22-136" fmla="*/ 1231105 h 2498068"/>
                <a:gd name="connsiteX23-137" fmla="*/ 265253 w 1206042"/>
                <a:gd name="connsiteY23-138" fmla="*/ 939649 h 2498068"/>
                <a:gd name="connsiteX24-139" fmla="*/ 286400 w 1206042"/>
                <a:gd name="connsiteY24-140" fmla="*/ 758063 h 2498068"/>
                <a:gd name="connsiteX25-141" fmla="*/ 309385 w 1206042"/>
                <a:gd name="connsiteY25-142" fmla="*/ 526828 h 2498068"/>
                <a:gd name="connsiteX26-143" fmla="*/ 321338 w 1206042"/>
                <a:gd name="connsiteY26-144" fmla="*/ 390754 h 2498068"/>
                <a:gd name="connsiteX27-145" fmla="*/ 325016 w 1206042"/>
                <a:gd name="connsiteY27-146" fmla="*/ 325935 h 2498068"/>
                <a:gd name="connsiteX28-147" fmla="*/ 328693 w 1206042"/>
                <a:gd name="connsiteY28-148" fmla="*/ 124122 h 2498068"/>
                <a:gd name="connsiteX29-149" fmla="*/ 331911 w 1206042"/>
                <a:gd name="connsiteY29-150" fmla="*/ 70336 h 2498068"/>
                <a:gd name="connsiteX30-151" fmla="*/ 397650 w 1206042"/>
                <a:gd name="connsiteY30-152" fmla="*/ 0 h 2498068"/>
                <a:gd name="connsiteX31-153" fmla="*/ 407304 w 1206042"/>
                <a:gd name="connsiteY31-154" fmla="*/ 17929 h 2498068"/>
                <a:gd name="connsiteX32-155" fmla="*/ 410522 w 1206042"/>
                <a:gd name="connsiteY32-156" fmla="*/ 74013 h 2498068"/>
                <a:gd name="connsiteX33-157" fmla="*/ 415119 w 1206042"/>
                <a:gd name="connsiteY33-158" fmla="*/ 255599 h 2498068"/>
                <a:gd name="connsiteX34-159" fmla="*/ 422474 w 1206042"/>
                <a:gd name="connsiteY34-160" fmla="*/ 566823 h 2498068"/>
                <a:gd name="connsiteX35-161" fmla="*/ 424773 w 1206042"/>
                <a:gd name="connsiteY35-162" fmla="*/ 664282 h 2498068"/>
                <a:gd name="connsiteX36-163" fmla="*/ 442242 w 1206042"/>
                <a:gd name="connsiteY36-164" fmla="*/ 683130 h 2498068"/>
                <a:gd name="connsiteX37-165" fmla="*/ 608197 w 1206042"/>
                <a:gd name="connsiteY37-166" fmla="*/ 685888 h 2498068"/>
                <a:gd name="connsiteX38-167" fmla="*/ 842190 w 1206042"/>
                <a:gd name="connsiteY38-168" fmla="*/ 677154 h 2498068"/>
                <a:gd name="connsiteX39-169" fmla="*/ 1046761 w 1206042"/>
                <a:gd name="connsiteY39-170" fmla="*/ 662443 h 2498068"/>
                <a:gd name="connsiteX40-171" fmla="*/ 1062392 w 1206042"/>
                <a:gd name="connsiteY40-172" fmla="*/ 638538 h 2498068"/>
                <a:gd name="connsiteX41-173" fmla="*/ 992515 w 1206042"/>
                <a:gd name="connsiteY41-174" fmla="*/ 414659 h 2498068"/>
                <a:gd name="connsiteX42-175" fmla="*/ 896896 w 1206042"/>
                <a:gd name="connsiteY42-176" fmla="*/ 110790 h 2498068"/>
                <a:gd name="connsiteX43-177" fmla="*/ 878507 w 1206042"/>
                <a:gd name="connsiteY43-178" fmla="*/ 55625 h 2498068"/>
                <a:gd name="connsiteX44-179" fmla="*/ 883564 w 1206042"/>
                <a:gd name="connsiteY44-180" fmla="*/ 35398 h 2498068"/>
                <a:gd name="connsiteX0-181" fmla="*/ 883564 w 1206042"/>
                <a:gd name="connsiteY0-182" fmla="*/ 35398 h 2498068"/>
                <a:gd name="connsiteX1-183" fmla="*/ 894138 w 1206042"/>
                <a:gd name="connsiteY1-184" fmla="*/ 45511 h 2498068"/>
                <a:gd name="connsiteX2-185" fmla="*/ 910687 w 1206042"/>
                <a:gd name="connsiteY2-186" fmla="*/ 59303 h 2498068"/>
                <a:gd name="connsiteX3-187" fmla="*/ 1051818 w 1206042"/>
                <a:gd name="connsiteY3-188" fmla="*/ 291457 h 2498068"/>
                <a:gd name="connsiteX4-189" fmla="*/ 1185134 w 1206042"/>
                <a:gd name="connsiteY4-190" fmla="*/ 746570 h 2498068"/>
                <a:gd name="connsiteX5-191" fmla="*/ 1205361 w 1206042"/>
                <a:gd name="connsiteY5-192" fmla="*/ 1137324 h 2498068"/>
                <a:gd name="connsiteX6-193" fmla="*/ 1192490 w 1206042"/>
                <a:gd name="connsiteY6-194" fmla="*/ 1242138 h 2498068"/>
                <a:gd name="connsiteX7-195" fmla="*/ 1192030 w 1206042"/>
                <a:gd name="connsiteY7-196" fmla="*/ 1259148 h 2498068"/>
                <a:gd name="connsiteX8-197" fmla="*/ 1191570 w 1206042"/>
                <a:gd name="connsiteY8-198" fmla="*/ 1287190 h 2498068"/>
                <a:gd name="connsiteX9-199" fmla="*/ 1192490 w 1206042"/>
                <a:gd name="connsiteY9-200" fmla="*/ 1413610 h 2498068"/>
                <a:gd name="connsiteX10-201" fmla="*/ 1192490 w 1206042"/>
                <a:gd name="connsiteY10-202" fmla="*/ 1555201 h 2498068"/>
                <a:gd name="connsiteX11-203" fmla="*/ 1185594 w 1206042"/>
                <a:gd name="connsiteY11-204" fmla="*/ 1582784 h 2498068"/>
                <a:gd name="connsiteX12-205" fmla="*/ 1184675 w 1206042"/>
                <a:gd name="connsiteY12-206" fmla="*/ 1724835 h 2498068"/>
                <a:gd name="connsiteX13-207" fmla="*/ 1195708 w 1206042"/>
                <a:gd name="connsiteY13-208" fmla="*/ 2498068 h 2498068"/>
                <a:gd name="connsiteX14-209" fmla="*/ 0 w 1206042"/>
                <a:gd name="connsiteY14-210" fmla="*/ 2498068 h 2498068"/>
                <a:gd name="connsiteX15-211" fmla="*/ 19768 w 1206042"/>
                <a:gd name="connsiteY15-212" fmla="*/ 2241090 h 2498068"/>
                <a:gd name="connsiteX16-213" fmla="*/ 44592 w 1206042"/>
                <a:gd name="connsiteY16-214" fmla="*/ 2024566 h 2498068"/>
                <a:gd name="connsiteX17-215" fmla="*/ 68497 w 1206042"/>
                <a:gd name="connsiteY17-216" fmla="*/ 1868264 h 2498068"/>
                <a:gd name="connsiteX18-217" fmla="*/ 110790 w 1206042"/>
                <a:gd name="connsiteY18-218" fmla="*/ 1660015 h 2498068"/>
                <a:gd name="connsiteX19-219" fmla="*/ 144349 w 1206042"/>
                <a:gd name="connsiteY19-220" fmla="*/ 1560258 h 2498068"/>
                <a:gd name="connsiteX20-221" fmla="*/ 154923 w 1206042"/>
                <a:gd name="connsiteY20-222" fmla="*/ 1504173 h 2498068"/>
                <a:gd name="connsiteX21-223" fmla="*/ 224799 w 1206042"/>
                <a:gd name="connsiteY21-224" fmla="*/ 1231105 h 2498068"/>
                <a:gd name="connsiteX22-225" fmla="*/ 265253 w 1206042"/>
                <a:gd name="connsiteY22-226" fmla="*/ 939649 h 2498068"/>
                <a:gd name="connsiteX23-227" fmla="*/ 286400 w 1206042"/>
                <a:gd name="connsiteY23-228" fmla="*/ 758063 h 2498068"/>
                <a:gd name="connsiteX24-229" fmla="*/ 309385 w 1206042"/>
                <a:gd name="connsiteY24-230" fmla="*/ 526828 h 2498068"/>
                <a:gd name="connsiteX25-231" fmla="*/ 321338 w 1206042"/>
                <a:gd name="connsiteY25-232" fmla="*/ 390754 h 2498068"/>
                <a:gd name="connsiteX26-233" fmla="*/ 325016 w 1206042"/>
                <a:gd name="connsiteY26-234" fmla="*/ 325935 h 2498068"/>
                <a:gd name="connsiteX27-235" fmla="*/ 328693 w 1206042"/>
                <a:gd name="connsiteY27-236" fmla="*/ 124122 h 2498068"/>
                <a:gd name="connsiteX28-237" fmla="*/ 331911 w 1206042"/>
                <a:gd name="connsiteY28-238" fmla="*/ 70336 h 2498068"/>
                <a:gd name="connsiteX29-239" fmla="*/ 397650 w 1206042"/>
                <a:gd name="connsiteY29-240" fmla="*/ 0 h 2498068"/>
                <a:gd name="connsiteX30-241" fmla="*/ 407304 w 1206042"/>
                <a:gd name="connsiteY30-242" fmla="*/ 17929 h 2498068"/>
                <a:gd name="connsiteX31-243" fmla="*/ 410522 w 1206042"/>
                <a:gd name="connsiteY31-244" fmla="*/ 74013 h 2498068"/>
                <a:gd name="connsiteX32-245" fmla="*/ 415119 w 1206042"/>
                <a:gd name="connsiteY32-246" fmla="*/ 255599 h 2498068"/>
                <a:gd name="connsiteX33-247" fmla="*/ 422474 w 1206042"/>
                <a:gd name="connsiteY33-248" fmla="*/ 566823 h 2498068"/>
                <a:gd name="connsiteX34-249" fmla="*/ 424773 w 1206042"/>
                <a:gd name="connsiteY34-250" fmla="*/ 664282 h 2498068"/>
                <a:gd name="connsiteX35-251" fmla="*/ 442242 w 1206042"/>
                <a:gd name="connsiteY35-252" fmla="*/ 683130 h 2498068"/>
                <a:gd name="connsiteX36-253" fmla="*/ 608197 w 1206042"/>
                <a:gd name="connsiteY36-254" fmla="*/ 685888 h 2498068"/>
                <a:gd name="connsiteX37-255" fmla="*/ 842190 w 1206042"/>
                <a:gd name="connsiteY37-256" fmla="*/ 677154 h 2498068"/>
                <a:gd name="connsiteX38-257" fmla="*/ 1046761 w 1206042"/>
                <a:gd name="connsiteY38-258" fmla="*/ 662443 h 2498068"/>
                <a:gd name="connsiteX39-259" fmla="*/ 1062392 w 1206042"/>
                <a:gd name="connsiteY39-260" fmla="*/ 638538 h 2498068"/>
                <a:gd name="connsiteX40-261" fmla="*/ 992515 w 1206042"/>
                <a:gd name="connsiteY40-262" fmla="*/ 414659 h 2498068"/>
                <a:gd name="connsiteX41-263" fmla="*/ 896896 w 1206042"/>
                <a:gd name="connsiteY41-264" fmla="*/ 110790 h 2498068"/>
                <a:gd name="connsiteX42-265" fmla="*/ 878507 w 1206042"/>
                <a:gd name="connsiteY42-266" fmla="*/ 55625 h 2498068"/>
                <a:gd name="connsiteX43-267" fmla="*/ 883564 w 1206042"/>
                <a:gd name="connsiteY43-268" fmla="*/ 35398 h 2498068"/>
                <a:gd name="connsiteX0-269" fmla="*/ 883564 w 1206042"/>
                <a:gd name="connsiteY0-270" fmla="*/ 35398 h 2498068"/>
                <a:gd name="connsiteX1-271" fmla="*/ 894138 w 1206042"/>
                <a:gd name="connsiteY1-272" fmla="*/ 45511 h 2498068"/>
                <a:gd name="connsiteX2-273" fmla="*/ 910687 w 1206042"/>
                <a:gd name="connsiteY2-274" fmla="*/ 59303 h 2498068"/>
                <a:gd name="connsiteX3-275" fmla="*/ 1051818 w 1206042"/>
                <a:gd name="connsiteY3-276" fmla="*/ 291457 h 2498068"/>
                <a:gd name="connsiteX4-277" fmla="*/ 1185134 w 1206042"/>
                <a:gd name="connsiteY4-278" fmla="*/ 746570 h 2498068"/>
                <a:gd name="connsiteX5-279" fmla="*/ 1205361 w 1206042"/>
                <a:gd name="connsiteY5-280" fmla="*/ 1137324 h 2498068"/>
                <a:gd name="connsiteX6-281" fmla="*/ 1192490 w 1206042"/>
                <a:gd name="connsiteY6-282" fmla="*/ 1242138 h 2498068"/>
                <a:gd name="connsiteX7-283" fmla="*/ 1192030 w 1206042"/>
                <a:gd name="connsiteY7-284" fmla="*/ 1259148 h 2498068"/>
                <a:gd name="connsiteX8-285" fmla="*/ 1191570 w 1206042"/>
                <a:gd name="connsiteY8-286" fmla="*/ 1287190 h 2498068"/>
                <a:gd name="connsiteX9-287" fmla="*/ 1192490 w 1206042"/>
                <a:gd name="connsiteY9-288" fmla="*/ 1413610 h 2498068"/>
                <a:gd name="connsiteX10-289" fmla="*/ 1192490 w 1206042"/>
                <a:gd name="connsiteY10-290" fmla="*/ 1555201 h 2498068"/>
                <a:gd name="connsiteX11-291" fmla="*/ 1185594 w 1206042"/>
                <a:gd name="connsiteY11-292" fmla="*/ 1582784 h 2498068"/>
                <a:gd name="connsiteX12-293" fmla="*/ 1184675 w 1206042"/>
                <a:gd name="connsiteY12-294" fmla="*/ 1724835 h 2498068"/>
                <a:gd name="connsiteX13-295" fmla="*/ 1195708 w 1206042"/>
                <a:gd name="connsiteY13-296" fmla="*/ 2498068 h 2498068"/>
                <a:gd name="connsiteX14-297" fmla="*/ 0 w 1206042"/>
                <a:gd name="connsiteY14-298" fmla="*/ 2498068 h 2498068"/>
                <a:gd name="connsiteX15-299" fmla="*/ 19768 w 1206042"/>
                <a:gd name="connsiteY15-300" fmla="*/ 2241090 h 2498068"/>
                <a:gd name="connsiteX16-301" fmla="*/ 44592 w 1206042"/>
                <a:gd name="connsiteY16-302" fmla="*/ 2024566 h 2498068"/>
                <a:gd name="connsiteX17-303" fmla="*/ 68497 w 1206042"/>
                <a:gd name="connsiteY17-304" fmla="*/ 1868264 h 2498068"/>
                <a:gd name="connsiteX18-305" fmla="*/ 110790 w 1206042"/>
                <a:gd name="connsiteY18-306" fmla="*/ 1660015 h 2498068"/>
                <a:gd name="connsiteX19-307" fmla="*/ 144349 w 1206042"/>
                <a:gd name="connsiteY19-308" fmla="*/ 1560258 h 2498068"/>
                <a:gd name="connsiteX20-309" fmla="*/ 224799 w 1206042"/>
                <a:gd name="connsiteY20-310" fmla="*/ 1231105 h 2498068"/>
                <a:gd name="connsiteX21-311" fmla="*/ 265253 w 1206042"/>
                <a:gd name="connsiteY21-312" fmla="*/ 939649 h 2498068"/>
                <a:gd name="connsiteX22-313" fmla="*/ 286400 w 1206042"/>
                <a:gd name="connsiteY22-314" fmla="*/ 758063 h 2498068"/>
                <a:gd name="connsiteX23-315" fmla="*/ 309385 w 1206042"/>
                <a:gd name="connsiteY23-316" fmla="*/ 526828 h 2498068"/>
                <a:gd name="connsiteX24-317" fmla="*/ 321338 w 1206042"/>
                <a:gd name="connsiteY24-318" fmla="*/ 390754 h 2498068"/>
                <a:gd name="connsiteX25-319" fmla="*/ 325016 w 1206042"/>
                <a:gd name="connsiteY25-320" fmla="*/ 325935 h 2498068"/>
                <a:gd name="connsiteX26-321" fmla="*/ 328693 w 1206042"/>
                <a:gd name="connsiteY26-322" fmla="*/ 124122 h 2498068"/>
                <a:gd name="connsiteX27-323" fmla="*/ 331911 w 1206042"/>
                <a:gd name="connsiteY27-324" fmla="*/ 70336 h 2498068"/>
                <a:gd name="connsiteX28-325" fmla="*/ 397650 w 1206042"/>
                <a:gd name="connsiteY28-326" fmla="*/ 0 h 2498068"/>
                <a:gd name="connsiteX29-327" fmla="*/ 407304 w 1206042"/>
                <a:gd name="connsiteY29-328" fmla="*/ 17929 h 2498068"/>
                <a:gd name="connsiteX30-329" fmla="*/ 410522 w 1206042"/>
                <a:gd name="connsiteY30-330" fmla="*/ 74013 h 2498068"/>
                <a:gd name="connsiteX31-331" fmla="*/ 415119 w 1206042"/>
                <a:gd name="connsiteY31-332" fmla="*/ 255599 h 2498068"/>
                <a:gd name="connsiteX32-333" fmla="*/ 422474 w 1206042"/>
                <a:gd name="connsiteY32-334" fmla="*/ 566823 h 2498068"/>
                <a:gd name="connsiteX33-335" fmla="*/ 424773 w 1206042"/>
                <a:gd name="connsiteY33-336" fmla="*/ 664282 h 2498068"/>
                <a:gd name="connsiteX34-337" fmla="*/ 442242 w 1206042"/>
                <a:gd name="connsiteY34-338" fmla="*/ 683130 h 2498068"/>
                <a:gd name="connsiteX35-339" fmla="*/ 608197 w 1206042"/>
                <a:gd name="connsiteY35-340" fmla="*/ 685888 h 2498068"/>
                <a:gd name="connsiteX36-341" fmla="*/ 842190 w 1206042"/>
                <a:gd name="connsiteY36-342" fmla="*/ 677154 h 2498068"/>
                <a:gd name="connsiteX37-343" fmla="*/ 1046761 w 1206042"/>
                <a:gd name="connsiteY37-344" fmla="*/ 662443 h 2498068"/>
                <a:gd name="connsiteX38-345" fmla="*/ 1062392 w 1206042"/>
                <a:gd name="connsiteY38-346" fmla="*/ 638538 h 2498068"/>
                <a:gd name="connsiteX39-347" fmla="*/ 992515 w 1206042"/>
                <a:gd name="connsiteY39-348" fmla="*/ 414659 h 2498068"/>
                <a:gd name="connsiteX40-349" fmla="*/ 896896 w 1206042"/>
                <a:gd name="connsiteY40-350" fmla="*/ 110790 h 2498068"/>
                <a:gd name="connsiteX41-351" fmla="*/ 878507 w 1206042"/>
                <a:gd name="connsiteY41-352" fmla="*/ 55625 h 2498068"/>
                <a:gd name="connsiteX42-353" fmla="*/ 883564 w 1206042"/>
                <a:gd name="connsiteY42-354" fmla="*/ 35398 h 2498068"/>
                <a:gd name="connsiteX0-355" fmla="*/ 883564 w 1206042"/>
                <a:gd name="connsiteY0-356" fmla="*/ 35398 h 2498068"/>
                <a:gd name="connsiteX1-357" fmla="*/ 894138 w 1206042"/>
                <a:gd name="connsiteY1-358" fmla="*/ 45511 h 2498068"/>
                <a:gd name="connsiteX2-359" fmla="*/ 910687 w 1206042"/>
                <a:gd name="connsiteY2-360" fmla="*/ 59303 h 2498068"/>
                <a:gd name="connsiteX3-361" fmla="*/ 1051818 w 1206042"/>
                <a:gd name="connsiteY3-362" fmla="*/ 291457 h 2498068"/>
                <a:gd name="connsiteX4-363" fmla="*/ 1185134 w 1206042"/>
                <a:gd name="connsiteY4-364" fmla="*/ 746570 h 2498068"/>
                <a:gd name="connsiteX5-365" fmla="*/ 1205361 w 1206042"/>
                <a:gd name="connsiteY5-366" fmla="*/ 1137324 h 2498068"/>
                <a:gd name="connsiteX6-367" fmla="*/ 1192490 w 1206042"/>
                <a:gd name="connsiteY6-368" fmla="*/ 1242138 h 2498068"/>
                <a:gd name="connsiteX7-369" fmla="*/ 1191570 w 1206042"/>
                <a:gd name="connsiteY7-370" fmla="*/ 1287190 h 2498068"/>
                <a:gd name="connsiteX8-371" fmla="*/ 1192490 w 1206042"/>
                <a:gd name="connsiteY8-372" fmla="*/ 1413610 h 2498068"/>
                <a:gd name="connsiteX9-373" fmla="*/ 1192490 w 1206042"/>
                <a:gd name="connsiteY9-374" fmla="*/ 1555201 h 2498068"/>
                <a:gd name="connsiteX10-375" fmla="*/ 1185594 w 1206042"/>
                <a:gd name="connsiteY10-376" fmla="*/ 1582784 h 2498068"/>
                <a:gd name="connsiteX11-377" fmla="*/ 1184675 w 1206042"/>
                <a:gd name="connsiteY11-378" fmla="*/ 1724835 h 2498068"/>
                <a:gd name="connsiteX12-379" fmla="*/ 1195708 w 1206042"/>
                <a:gd name="connsiteY12-380" fmla="*/ 2498068 h 2498068"/>
                <a:gd name="connsiteX13-381" fmla="*/ 0 w 1206042"/>
                <a:gd name="connsiteY13-382" fmla="*/ 2498068 h 2498068"/>
                <a:gd name="connsiteX14-383" fmla="*/ 19768 w 1206042"/>
                <a:gd name="connsiteY14-384" fmla="*/ 2241090 h 2498068"/>
                <a:gd name="connsiteX15-385" fmla="*/ 44592 w 1206042"/>
                <a:gd name="connsiteY15-386" fmla="*/ 2024566 h 2498068"/>
                <a:gd name="connsiteX16-387" fmla="*/ 68497 w 1206042"/>
                <a:gd name="connsiteY16-388" fmla="*/ 1868264 h 2498068"/>
                <a:gd name="connsiteX17-389" fmla="*/ 110790 w 1206042"/>
                <a:gd name="connsiteY17-390" fmla="*/ 1660015 h 2498068"/>
                <a:gd name="connsiteX18-391" fmla="*/ 144349 w 1206042"/>
                <a:gd name="connsiteY18-392" fmla="*/ 1560258 h 2498068"/>
                <a:gd name="connsiteX19-393" fmla="*/ 224799 w 1206042"/>
                <a:gd name="connsiteY19-394" fmla="*/ 1231105 h 2498068"/>
                <a:gd name="connsiteX20-395" fmla="*/ 265253 w 1206042"/>
                <a:gd name="connsiteY20-396" fmla="*/ 939649 h 2498068"/>
                <a:gd name="connsiteX21-397" fmla="*/ 286400 w 1206042"/>
                <a:gd name="connsiteY21-398" fmla="*/ 758063 h 2498068"/>
                <a:gd name="connsiteX22-399" fmla="*/ 309385 w 1206042"/>
                <a:gd name="connsiteY22-400" fmla="*/ 526828 h 2498068"/>
                <a:gd name="connsiteX23-401" fmla="*/ 321338 w 1206042"/>
                <a:gd name="connsiteY23-402" fmla="*/ 390754 h 2498068"/>
                <a:gd name="connsiteX24-403" fmla="*/ 325016 w 1206042"/>
                <a:gd name="connsiteY24-404" fmla="*/ 325935 h 2498068"/>
                <a:gd name="connsiteX25-405" fmla="*/ 328693 w 1206042"/>
                <a:gd name="connsiteY25-406" fmla="*/ 124122 h 2498068"/>
                <a:gd name="connsiteX26-407" fmla="*/ 331911 w 1206042"/>
                <a:gd name="connsiteY26-408" fmla="*/ 70336 h 2498068"/>
                <a:gd name="connsiteX27-409" fmla="*/ 397650 w 1206042"/>
                <a:gd name="connsiteY27-410" fmla="*/ 0 h 2498068"/>
                <a:gd name="connsiteX28-411" fmla="*/ 407304 w 1206042"/>
                <a:gd name="connsiteY28-412" fmla="*/ 17929 h 2498068"/>
                <a:gd name="connsiteX29-413" fmla="*/ 410522 w 1206042"/>
                <a:gd name="connsiteY29-414" fmla="*/ 74013 h 2498068"/>
                <a:gd name="connsiteX30-415" fmla="*/ 415119 w 1206042"/>
                <a:gd name="connsiteY30-416" fmla="*/ 255599 h 2498068"/>
                <a:gd name="connsiteX31-417" fmla="*/ 422474 w 1206042"/>
                <a:gd name="connsiteY31-418" fmla="*/ 566823 h 2498068"/>
                <a:gd name="connsiteX32-419" fmla="*/ 424773 w 1206042"/>
                <a:gd name="connsiteY32-420" fmla="*/ 664282 h 2498068"/>
                <a:gd name="connsiteX33-421" fmla="*/ 442242 w 1206042"/>
                <a:gd name="connsiteY33-422" fmla="*/ 683130 h 2498068"/>
                <a:gd name="connsiteX34-423" fmla="*/ 608197 w 1206042"/>
                <a:gd name="connsiteY34-424" fmla="*/ 685888 h 2498068"/>
                <a:gd name="connsiteX35-425" fmla="*/ 842190 w 1206042"/>
                <a:gd name="connsiteY35-426" fmla="*/ 677154 h 2498068"/>
                <a:gd name="connsiteX36-427" fmla="*/ 1046761 w 1206042"/>
                <a:gd name="connsiteY36-428" fmla="*/ 662443 h 2498068"/>
                <a:gd name="connsiteX37-429" fmla="*/ 1062392 w 1206042"/>
                <a:gd name="connsiteY37-430" fmla="*/ 638538 h 2498068"/>
                <a:gd name="connsiteX38-431" fmla="*/ 992515 w 1206042"/>
                <a:gd name="connsiteY38-432" fmla="*/ 414659 h 2498068"/>
                <a:gd name="connsiteX39-433" fmla="*/ 896896 w 1206042"/>
                <a:gd name="connsiteY39-434" fmla="*/ 110790 h 2498068"/>
                <a:gd name="connsiteX40-435" fmla="*/ 878507 w 1206042"/>
                <a:gd name="connsiteY40-436" fmla="*/ 55625 h 2498068"/>
                <a:gd name="connsiteX41-437" fmla="*/ 883564 w 1206042"/>
                <a:gd name="connsiteY41-438" fmla="*/ 35398 h 2498068"/>
                <a:gd name="connsiteX0-439" fmla="*/ 883564 w 1206042"/>
                <a:gd name="connsiteY0-440" fmla="*/ 35398 h 2498068"/>
                <a:gd name="connsiteX1-441" fmla="*/ 894138 w 1206042"/>
                <a:gd name="connsiteY1-442" fmla="*/ 45511 h 2498068"/>
                <a:gd name="connsiteX2-443" fmla="*/ 910687 w 1206042"/>
                <a:gd name="connsiteY2-444" fmla="*/ 59303 h 2498068"/>
                <a:gd name="connsiteX3-445" fmla="*/ 1051818 w 1206042"/>
                <a:gd name="connsiteY3-446" fmla="*/ 291457 h 2498068"/>
                <a:gd name="connsiteX4-447" fmla="*/ 1185134 w 1206042"/>
                <a:gd name="connsiteY4-448" fmla="*/ 746570 h 2498068"/>
                <a:gd name="connsiteX5-449" fmla="*/ 1205361 w 1206042"/>
                <a:gd name="connsiteY5-450" fmla="*/ 1137324 h 2498068"/>
                <a:gd name="connsiteX6-451" fmla="*/ 1191570 w 1206042"/>
                <a:gd name="connsiteY6-452" fmla="*/ 1287190 h 2498068"/>
                <a:gd name="connsiteX7-453" fmla="*/ 1192490 w 1206042"/>
                <a:gd name="connsiteY7-454" fmla="*/ 1413610 h 2498068"/>
                <a:gd name="connsiteX8-455" fmla="*/ 1192490 w 1206042"/>
                <a:gd name="connsiteY8-456" fmla="*/ 1555201 h 2498068"/>
                <a:gd name="connsiteX9-457" fmla="*/ 1185594 w 1206042"/>
                <a:gd name="connsiteY9-458" fmla="*/ 1582784 h 2498068"/>
                <a:gd name="connsiteX10-459" fmla="*/ 1184675 w 1206042"/>
                <a:gd name="connsiteY10-460" fmla="*/ 1724835 h 2498068"/>
                <a:gd name="connsiteX11-461" fmla="*/ 1195708 w 1206042"/>
                <a:gd name="connsiteY11-462" fmla="*/ 2498068 h 2498068"/>
                <a:gd name="connsiteX12-463" fmla="*/ 0 w 1206042"/>
                <a:gd name="connsiteY12-464" fmla="*/ 2498068 h 2498068"/>
                <a:gd name="connsiteX13-465" fmla="*/ 19768 w 1206042"/>
                <a:gd name="connsiteY13-466" fmla="*/ 2241090 h 2498068"/>
                <a:gd name="connsiteX14-467" fmla="*/ 44592 w 1206042"/>
                <a:gd name="connsiteY14-468" fmla="*/ 2024566 h 2498068"/>
                <a:gd name="connsiteX15-469" fmla="*/ 68497 w 1206042"/>
                <a:gd name="connsiteY15-470" fmla="*/ 1868264 h 2498068"/>
                <a:gd name="connsiteX16-471" fmla="*/ 110790 w 1206042"/>
                <a:gd name="connsiteY16-472" fmla="*/ 1660015 h 2498068"/>
                <a:gd name="connsiteX17-473" fmla="*/ 144349 w 1206042"/>
                <a:gd name="connsiteY17-474" fmla="*/ 1560258 h 2498068"/>
                <a:gd name="connsiteX18-475" fmla="*/ 224799 w 1206042"/>
                <a:gd name="connsiteY18-476" fmla="*/ 1231105 h 2498068"/>
                <a:gd name="connsiteX19-477" fmla="*/ 265253 w 1206042"/>
                <a:gd name="connsiteY19-478" fmla="*/ 939649 h 2498068"/>
                <a:gd name="connsiteX20-479" fmla="*/ 286400 w 1206042"/>
                <a:gd name="connsiteY20-480" fmla="*/ 758063 h 2498068"/>
                <a:gd name="connsiteX21-481" fmla="*/ 309385 w 1206042"/>
                <a:gd name="connsiteY21-482" fmla="*/ 526828 h 2498068"/>
                <a:gd name="connsiteX22-483" fmla="*/ 321338 w 1206042"/>
                <a:gd name="connsiteY22-484" fmla="*/ 390754 h 2498068"/>
                <a:gd name="connsiteX23-485" fmla="*/ 325016 w 1206042"/>
                <a:gd name="connsiteY23-486" fmla="*/ 325935 h 2498068"/>
                <a:gd name="connsiteX24-487" fmla="*/ 328693 w 1206042"/>
                <a:gd name="connsiteY24-488" fmla="*/ 124122 h 2498068"/>
                <a:gd name="connsiteX25-489" fmla="*/ 331911 w 1206042"/>
                <a:gd name="connsiteY25-490" fmla="*/ 70336 h 2498068"/>
                <a:gd name="connsiteX26-491" fmla="*/ 397650 w 1206042"/>
                <a:gd name="connsiteY26-492" fmla="*/ 0 h 2498068"/>
                <a:gd name="connsiteX27-493" fmla="*/ 407304 w 1206042"/>
                <a:gd name="connsiteY27-494" fmla="*/ 17929 h 2498068"/>
                <a:gd name="connsiteX28-495" fmla="*/ 410522 w 1206042"/>
                <a:gd name="connsiteY28-496" fmla="*/ 74013 h 2498068"/>
                <a:gd name="connsiteX29-497" fmla="*/ 415119 w 1206042"/>
                <a:gd name="connsiteY29-498" fmla="*/ 255599 h 2498068"/>
                <a:gd name="connsiteX30-499" fmla="*/ 422474 w 1206042"/>
                <a:gd name="connsiteY30-500" fmla="*/ 566823 h 2498068"/>
                <a:gd name="connsiteX31-501" fmla="*/ 424773 w 1206042"/>
                <a:gd name="connsiteY31-502" fmla="*/ 664282 h 2498068"/>
                <a:gd name="connsiteX32-503" fmla="*/ 442242 w 1206042"/>
                <a:gd name="connsiteY32-504" fmla="*/ 683130 h 2498068"/>
                <a:gd name="connsiteX33-505" fmla="*/ 608197 w 1206042"/>
                <a:gd name="connsiteY33-506" fmla="*/ 685888 h 2498068"/>
                <a:gd name="connsiteX34-507" fmla="*/ 842190 w 1206042"/>
                <a:gd name="connsiteY34-508" fmla="*/ 677154 h 2498068"/>
                <a:gd name="connsiteX35-509" fmla="*/ 1046761 w 1206042"/>
                <a:gd name="connsiteY35-510" fmla="*/ 662443 h 2498068"/>
                <a:gd name="connsiteX36-511" fmla="*/ 1062392 w 1206042"/>
                <a:gd name="connsiteY36-512" fmla="*/ 638538 h 2498068"/>
                <a:gd name="connsiteX37-513" fmla="*/ 992515 w 1206042"/>
                <a:gd name="connsiteY37-514" fmla="*/ 414659 h 2498068"/>
                <a:gd name="connsiteX38-515" fmla="*/ 896896 w 1206042"/>
                <a:gd name="connsiteY38-516" fmla="*/ 110790 h 2498068"/>
                <a:gd name="connsiteX39-517" fmla="*/ 878507 w 1206042"/>
                <a:gd name="connsiteY39-518" fmla="*/ 55625 h 2498068"/>
                <a:gd name="connsiteX40-519" fmla="*/ 883564 w 1206042"/>
                <a:gd name="connsiteY40-520" fmla="*/ 35398 h 2498068"/>
                <a:gd name="connsiteX0-521" fmla="*/ 883564 w 1206042"/>
                <a:gd name="connsiteY0-522" fmla="*/ 35398 h 2498068"/>
                <a:gd name="connsiteX1-523" fmla="*/ 894138 w 1206042"/>
                <a:gd name="connsiteY1-524" fmla="*/ 45511 h 2498068"/>
                <a:gd name="connsiteX2-525" fmla="*/ 910687 w 1206042"/>
                <a:gd name="connsiteY2-526" fmla="*/ 59303 h 2498068"/>
                <a:gd name="connsiteX3-527" fmla="*/ 1051818 w 1206042"/>
                <a:gd name="connsiteY3-528" fmla="*/ 291457 h 2498068"/>
                <a:gd name="connsiteX4-529" fmla="*/ 1185134 w 1206042"/>
                <a:gd name="connsiteY4-530" fmla="*/ 746570 h 2498068"/>
                <a:gd name="connsiteX5-531" fmla="*/ 1205361 w 1206042"/>
                <a:gd name="connsiteY5-532" fmla="*/ 1137324 h 2498068"/>
                <a:gd name="connsiteX6-533" fmla="*/ 1192490 w 1206042"/>
                <a:gd name="connsiteY6-534" fmla="*/ 1413610 h 2498068"/>
                <a:gd name="connsiteX7-535" fmla="*/ 1192490 w 1206042"/>
                <a:gd name="connsiteY7-536" fmla="*/ 1555201 h 2498068"/>
                <a:gd name="connsiteX8-537" fmla="*/ 1185594 w 1206042"/>
                <a:gd name="connsiteY8-538" fmla="*/ 1582784 h 2498068"/>
                <a:gd name="connsiteX9-539" fmla="*/ 1184675 w 1206042"/>
                <a:gd name="connsiteY9-540" fmla="*/ 1724835 h 2498068"/>
                <a:gd name="connsiteX10-541" fmla="*/ 1195708 w 1206042"/>
                <a:gd name="connsiteY10-542" fmla="*/ 2498068 h 2498068"/>
                <a:gd name="connsiteX11-543" fmla="*/ 0 w 1206042"/>
                <a:gd name="connsiteY11-544" fmla="*/ 2498068 h 2498068"/>
                <a:gd name="connsiteX12-545" fmla="*/ 19768 w 1206042"/>
                <a:gd name="connsiteY12-546" fmla="*/ 2241090 h 2498068"/>
                <a:gd name="connsiteX13-547" fmla="*/ 44592 w 1206042"/>
                <a:gd name="connsiteY13-548" fmla="*/ 2024566 h 2498068"/>
                <a:gd name="connsiteX14-549" fmla="*/ 68497 w 1206042"/>
                <a:gd name="connsiteY14-550" fmla="*/ 1868264 h 2498068"/>
                <a:gd name="connsiteX15-551" fmla="*/ 110790 w 1206042"/>
                <a:gd name="connsiteY15-552" fmla="*/ 1660015 h 2498068"/>
                <a:gd name="connsiteX16-553" fmla="*/ 144349 w 1206042"/>
                <a:gd name="connsiteY16-554" fmla="*/ 1560258 h 2498068"/>
                <a:gd name="connsiteX17-555" fmla="*/ 224799 w 1206042"/>
                <a:gd name="connsiteY17-556" fmla="*/ 1231105 h 2498068"/>
                <a:gd name="connsiteX18-557" fmla="*/ 265253 w 1206042"/>
                <a:gd name="connsiteY18-558" fmla="*/ 939649 h 2498068"/>
                <a:gd name="connsiteX19-559" fmla="*/ 286400 w 1206042"/>
                <a:gd name="connsiteY19-560" fmla="*/ 758063 h 2498068"/>
                <a:gd name="connsiteX20-561" fmla="*/ 309385 w 1206042"/>
                <a:gd name="connsiteY20-562" fmla="*/ 526828 h 2498068"/>
                <a:gd name="connsiteX21-563" fmla="*/ 321338 w 1206042"/>
                <a:gd name="connsiteY21-564" fmla="*/ 390754 h 2498068"/>
                <a:gd name="connsiteX22-565" fmla="*/ 325016 w 1206042"/>
                <a:gd name="connsiteY22-566" fmla="*/ 325935 h 2498068"/>
                <a:gd name="connsiteX23-567" fmla="*/ 328693 w 1206042"/>
                <a:gd name="connsiteY23-568" fmla="*/ 124122 h 2498068"/>
                <a:gd name="connsiteX24-569" fmla="*/ 331911 w 1206042"/>
                <a:gd name="connsiteY24-570" fmla="*/ 70336 h 2498068"/>
                <a:gd name="connsiteX25-571" fmla="*/ 397650 w 1206042"/>
                <a:gd name="connsiteY25-572" fmla="*/ 0 h 2498068"/>
                <a:gd name="connsiteX26-573" fmla="*/ 407304 w 1206042"/>
                <a:gd name="connsiteY26-574" fmla="*/ 17929 h 2498068"/>
                <a:gd name="connsiteX27-575" fmla="*/ 410522 w 1206042"/>
                <a:gd name="connsiteY27-576" fmla="*/ 74013 h 2498068"/>
                <a:gd name="connsiteX28-577" fmla="*/ 415119 w 1206042"/>
                <a:gd name="connsiteY28-578" fmla="*/ 255599 h 2498068"/>
                <a:gd name="connsiteX29-579" fmla="*/ 422474 w 1206042"/>
                <a:gd name="connsiteY29-580" fmla="*/ 566823 h 2498068"/>
                <a:gd name="connsiteX30-581" fmla="*/ 424773 w 1206042"/>
                <a:gd name="connsiteY30-582" fmla="*/ 664282 h 2498068"/>
                <a:gd name="connsiteX31-583" fmla="*/ 442242 w 1206042"/>
                <a:gd name="connsiteY31-584" fmla="*/ 683130 h 2498068"/>
                <a:gd name="connsiteX32-585" fmla="*/ 608197 w 1206042"/>
                <a:gd name="connsiteY32-586" fmla="*/ 685888 h 2498068"/>
                <a:gd name="connsiteX33-587" fmla="*/ 842190 w 1206042"/>
                <a:gd name="connsiteY33-588" fmla="*/ 677154 h 2498068"/>
                <a:gd name="connsiteX34-589" fmla="*/ 1046761 w 1206042"/>
                <a:gd name="connsiteY34-590" fmla="*/ 662443 h 2498068"/>
                <a:gd name="connsiteX35-591" fmla="*/ 1062392 w 1206042"/>
                <a:gd name="connsiteY35-592" fmla="*/ 638538 h 2498068"/>
                <a:gd name="connsiteX36-593" fmla="*/ 992515 w 1206042"/>
                <a:gd name="connsiteY36-594" fmla="*/ 414659 h 2498068"/>
                <a:gd name="connsiteX37-595" fmla="*/ 896896 w 1206042"/>
                <a:gd name="connsiteY37-596" fmla="*/ 110790 h 2498068"/>
                <a:gd name="connsiteX38-597" fmla="*/ 878507 w 1206042"/>
                <a:gd name="connsiteY38-598" fmla="*/ 55625 h 2498068"/>
                <a:gd name="connsiteX39-599" fmla="*/ 883564 w 1206042"/>
                <a:gd name="connsiteY39-600" fmla="*/ 35398 h 2498068"/>
                <a:gd name="connsiteX0-601" fmla="*/ 883564 w 1206042"/>
                <a:gd name="connsiteY0-602" fmla="*/ 35398 h 2498068"/>
                <a:gd name="connsiteX1-603" fmla="*/ 894138 w 1206042"/>
                <a:gd name="connsiteY1-604" fmla="*/ 45511 h 2498068"/>
                <a:gd name="connsiteX2-605" fmla="*/ 910687 w 1206042"/>
                <a:gd name="connsiteY2-606" fmla="*/ 59303 h 2498068"/>
                <a:gd name="connsiteX3-607" fmla="*/ 1051818 w 1206042"/>
                <a:gd name="connsiteY3-608" fmla="*/ 291457 h 2498068"/>
                <a:gd name="connsiteX4-609" fmla="*/ 1185134 w 1206042"/>
                <a:gd name="connsiteY4-610" fmla="*/ 746570 h 2498068"/>
                <a:gd name="connsiteX5-611" fmla="*/ 1205361 w 1206042"/>
                <a:gd name="connsiteY5-612" fmla="*/ 1137324 h 2498068"/>
                <a:gd name="connsiteX6-613" fmla="*/ 1192490 w 1206042"/>
                <a:gd name="connsiteY6-614" fmla="*/ 1555201 h 2498068"/>
                <a:gd name="connsiteX7-615" fmla="*/ 1185594 w 1206042"/>
                <a:gd name="connsiteY7-616" fmla="*/ 1582784 h 2498068"/>
                <a:gd name="connsiteX8-617" fmla="*/ 1184675 w 1206042"/>
                <a:gd name="connsiteY8-618" fmla="*/ 1724835 h 2498068"/>
                <a:gd name="connsiteX9-619" fmla="*/ 1195708 w 1206042"/>
                <a:gd name="connsiteY9-620" fmla="*/ 2498068 h 2498068"/>
                <a:gd name="connsiteX10-621" fmla="*/ 0 w 1206042"/>
                <a:gd name="connsiteY10-622" fmla="*/ 2498068 h 2498068"/>
                <a:gd name="connsiteX11-623" fmla="*/ 19768 w 1206042"/>
                <a:gd name="connsiteY11-624" fmla="*/ 2241090 h 2498068"/>
                <a:gd name="connsiteX12-625" fmla="*/ 44592 w 1206042"/>
                <a:gd name="connsiteY12-626" fmla="*/ 2024566 h 2498068"/>
                <a:gd name="connsiteX13-627" fmla="*/ 68497 w 1206042"/>
                <a:gd name="connsiteY13-628" fmla="*/ 1868264 h 2498068"/>
                <a:gd name="connsiteX14-629" fmla="*/ 110790 w 1206042"/>
                <a:gd name="connsiteY14-630" fmla="*/ 1660015 h 2498068"/>
                <a:gd name="connsiteX15-631" fmla="*/ 144349 w 1206042"/>
                <a:gd name="connsiteY15-632" fmla="*/ 1560258 h 2498068"/>
                <a:gd name="connsiteX16-633" fmla="*/ 224799 w 1206042"/>
                <a:gd name="connsiteY16-634" fmla="*/ 1231105 h 2498068"/>
                <a:gd name="connsiteX17-635" fmla="*/ 265253 w 1206042"/>
                <a:gd name="connsiteY17-636" fmla="*/ 939649 h 2498068"/>
                <a:gd name="connsiteX18-637" fmla="*/ 286400 w 1206042"/>
                <a:gd name="connsiteY18-638" fmla="*/ 758063 h 2498068"/>
                <a:gd name="connsiteX19-639" fmla="*/ 309385 w 1206042"/>
                <a:gd name="connsiteY19-640" fmla="*/ 526828 h 2498068"/>
                <a:gd name="connsiteX20-641" fmla="*/ 321338 w 1206042"/>
                <a:gd name="connsiteY20-642" fmla="*/ 390754 h 2498068"/>
                <a:gd name="connsiteX21-643" fmla="*/ 325016 w 1206042"/>
                <a:gd name="connsiteY21-644" fmla="*/ 325935 h 2498068"/>
                <a:gd name="connsiteX22-645" fmla="*/ 328693 w 1206042"/>
                <a:gd name="connsiteY22-646" fmla="*/ 124122 h 2498068"/>
                <a:gd name="connsiteX23-647" fmla="*/ 331911 w 1206042"/>
                <a:gd name="connsiteY23-648" fmla="*/ 70336 h 2498068"/>
                <a:gd name="connsiteX24-649" fmla="*/ 397650 w 1206042"/>
                <a:gd name="connsiteY24-650" fmla="*/ 0 h 2498068"/>
                <a:gd name="connsiteX25-651" fmla="*/ 407304 w 1206042"/>
                <a:gd name="connsiteY25-652" fmla="*/ 17929 h 2498068"/>
                <a:gd name="connsiteX26-653" fmla="*/ 410522 w 1206042"/>
                <a:gd name="connsiteY26-654" fmla="*/ 74013 h 2498068"/>
                <a:gd name="connsiteX27-655" fmla="*/ 415119 w 1206042"/>
                <a:gd name="connsiteY27-656" fmla="*/ 255599 h 2498068"/>
                <a:gd name="connsiteX28-657" fmla="*/ 422474 w 1206042"/>
                <a:gd name="connsiteY28-658" fmla="*/ 566823 h 2498068"/>
                <a:gd name="connsiteX29-659" fmla="*/ 424773 w 1206042"/>
                <a:gd name="connsiteY29-660" fmla="*/ 664282 h 2498068"/>
                <a:gd name="connsiteX30-661" fmla="*/ 442242 w 1206042"/>
                <a:gd name="connsiteY30-662" fmla="*/ 683130 h 2498068"/>
                <a:gd name="connsiteX31-663" fmla="*/ 608197 w 1206042"/>
                <a:gd name="connsiteY31-664" fmla="*/ 685888 h 2498068"/>
                <a:gd name="connsiteX32-665" fmla="*/ 842190 w 1206042"/>
                <a:gd name="connsiteY32-666" fmla="*/ 677154 h 2498068"/>
                <a:gd name="connsiteX33-667" fmla="*/ 1046761 w 1206042"/>
                <a:gd name="connsiteY33-668" fmla="*/ 662443 h 2498068"/>
                <a:gd name="connsiteX34-669" fmla="*/ 1062392 w 1206042"/>
                <a:gd name="connsiteY34-670" fmla="*/ 638538 h 2498068"/>
                <a:gd name="connsiteX35-671" fmla="*/ 992515 w 1206042"/>
                <a:gd name="connsiteY35-672" fmla="*/ 414659 h 2498068"/>
                <a:gd name="connsiteX36-673" fmla="*/ 896896 w 1206042"/>
                <a:gd name="connsiteY36-674" fmla="*/ 110790 h 2498068"/>
                <a:gd name="connsiteX37-675" fmla="*/ 878507 w 1206042"/>
                <a:gd name="connsiteY37-676" fmla="*/ 55625 h 2498068"/>
                <a:gd name="connsiteX38-677" fmla="*/ 883564 w 1206042"/>
                <a:gd name="connsiteY38-678" fmla="*/ 35398 h 2498068"/>
                <a:gd name="connsiteX0-679" fmla="*/ 883564 w 1206042"/>
                <a:gd name="connsiteY0-680" fmla="*/ 35398 h 2498068"/>
                <a:gd name="connsiteX1-681" fmla="*/ 894138 w 1206042"/>
                <a:gd name="connsiteY1-682" fmla="*/ 45511 h 2498068"/>
                <a:gd name="connsiteX2-683" fmla="*/ 910687 w 1206042"/>
                <a:gd name="connsiteY2-684" fmla="*/ 59303 h 2498068"/>
                <a:gd name="connsiteX3-685" fmla="*/ 1051818 w 1206042"/>
                <a:gd name="connsiteY3-686" fmla="*/ 291457 h 2498068"/>
                <a:gd name="connsiteX4-687" fmla="*/ 1185134 w 1206042"/>
                <a:gd name="connsiteY4-688" fmla="*/ 746570 h 2498068"/>
                <a:gd name="connsiteX5-689" fmla="*/ 1205361 w 1206042"/>
                <a:gd name="connsiteY5-690" fmla="*/ 1137324 h 2498068"/>
                <a:gd name="connsiteX6-691" fmla="*/ 1185594 w 1206042"/>
                <a:gd name="connsiteY6-692" fmla="*/ 1582784 h 2498068"/>
                <a:gd name="connsiteX7-693" fmla="*/ 1184675 w 1206042"/>
                <a:gd name="connsiteY7-694" fmla="*/ 1724835 h 2498068"/>
                <a:gd name="connsiteX8-695" fmla="*/ 1195708 w 1206042"/>
                <a:gd name="connsiteY8-696" fmla="*/ 2498068 h 2498068"/>
                <a:gd name="connsiteX9-697" fmla="*/ 0 w 1206042"/>
                <a:gd name="connsiteY9-698" fmla="*/ 2498068 h 2498068"/>
                <a:gd name="connsiteX10-699" fmla="*/ 19768 w 1206042"/>
                <a:gd name="connsiteY10-700" fmla="*/ 2241090 h 2498068"/>
                <a:gd name="connsiteX11-701" fmla="*/ 44592 w 1206042"/>
                <a:gd name="connsiteY11-702" fmla="*/ 2024566 h 2498068"/>
                <a:gd name="connsiteX12-703" fmla="*/ 68497 w 1206042"/>
                <a:gd name="connsiteY12-704" fmla="*/ 1868264 h 2498068"/>
                <a:gd name="connsiteX13-705" fmla="*/ 110790 w 1206042"/>
                <a:gd name="connsiteY13-706" fmla="*/ 1660015 h 2498068"/>
                <a:gd name="connsiteX14-707" fmla="*/ 144349 w 1206042"/>
                <a:gd name="connsiteY14-708" fmla="*/ 1560258 h 2498068"/>
                <a:gd name="connsiteX15-709" fmla="*/ 224799 w 1206042"/>
                <a:gd name="connsiteY15-710" fmla="*/ 1231105 h 2498068"/>
                <a:gd name="connsiteX16-711" fmla="*/ 265253 w 1206042"/>
                <a:gd name="connsiteY16-712" fmla="*/ 939649 h 2498068"/>
                <a:gd name="connsiteX17-713" fmla="*/ 286400 w 1206042"/>
                <a:gd name="connsiteY17-714" fmla="*/ 758063 h 2498068"/>
                <a:gd name="connsiteX18-715" fmla="*/ 309385 w 1206042"/>
                <a:gd name="connsiteY18-716" fmla="*/ 526828 h 2498068"/>
                <a:gd name="connsiteX19-717" fmla="*/ 321338 w 1206042"/>
                <a:gd name="connsiteY19-718" fmla="*/ 390754 h 2498068"/>
                <a:gd name="connsiteX20-719" fmla="*/ 325016 w 1206042"/>
                <a:gd name="connsiteY20-720" fmla="*/ 325935 h 2498068"/>
                <a:gd name="connsiteX21-721" fmla="*/ 328693 w 1206042"/>
                <a:gd name="connsiteY21-722" fmla="*/ 124122 h 2498068"/>
                <a:gd name="connsiteX22-723" fmla="*/ 331911 w 1206042"/>
                <a:gd name="connsiteY22-724" fmla="*/ 70336 h 2498068"/>
                <a:gd name="connsiteX23-725" fmla="*/ 397650 w 1206042"/>
                <a:gd name="connsiteY23-726" fmla="*/ 0 h 2498068"/>
                <a:gd name="connsiteX24-727" fmla="*/ 407304 w 1206042"/>
                <a:gd name="connsiteY24-728" fmla="*/ 17929 h 2498068"/>
                <a:gd name="connsiteX25-729" fmla="*/ 410522 w 1206042"/>
                <a:gd name="connsiteY25-730" fmla="*/ 74013 h 2498068"/>
                <a:gd name="connsiteX26-731" fmla="*/ 415119 w 1206042"/>
                <a:gd name="connsiteY26-732" fmla="*/ 255599 h 2498068"/>
                <a:gd name="connsiteX27-733" fmla="*/ 422474 w 1206042"/>
                <a:gd name="connsiteY27-734" fmla="*/ 566823 h 2498068"/>
                <a:gd name="connsiteX28-735" fmla="*/ 424773 w 1206042"/>
                <a:gd name="connsiteY28-736" fmla="*/ 664282 h 2498068"/>
                <a:gd name="connsiteX29-737" fmla="*/ 442242 w 1206042"/>
                <a:gd name="connsiteY29-738" fmla="*/ 683130 h 2498068"/>
                <a:gd name="connsiteX30-739" fmla="*/ 608197 w 1206042"/>
                <a:gd name="connsiteY30-740" fmla="*/ 685888 h 2498068"/>
                <a:gd name="connsiteX31-741" fmla="*/ 842190 w 1206042"/>
                <a:gd name="connsiteY31-742" fmla="*/ 677154 h 2498068"/>
                <a:gd name="connsiteX32-743" fmla="*/ 1046761 w 1206042"/>
                <a:gd name="connsiteY32-744" fmla="*/ 662443 h 2498068"/>
                <a:gd name="connsiteX33-745" fmla="*/ 1062392 w 1206042"/>
                <a:gd name="connsiteY33-746" fmla="*/ 638538 h 2498068"/>
                <a:gd name="connsiteX34-747" fmla="*/ 992515 w 1206042"/>
                <a:gd name="connsiteY34-748" fmla="*/ 414659 h 2498068"/>
                <a:gd name="connsiteX35-749" fmla="*/ 896896 w 1206042"/>
                <a:gd name="connsiteY35-750" fmla="*/ 110790 h 2498068"/>
                <a:gd name="connsiteX36-751" fmla="*/ 878507 w 1206042"/>
                <a:gd name="connsiteY36-752" fmla="*/ 55625 h 2498068"/>
                <a:gd name="connsiteX37-753" fmla="*/ 883564 w 1206042"/>
                <a:gd name="connsiteY37-754" fmla="*/ 35398 h 2498068"/>
                <a:gd name="connsiteX0-755" fmla="*/ 883564 w 1206042"/>
                <a:gd name="connsiteY0-756" fmla="*/ 35398 h 2498068"/>
                <a:gd name="connsiteX1-757" fmla="*/ 894138 w 1206042"/>
                <a:gd name="connsiteY1-758" fmla="*/ 45511 h 2498068"/>
                <a:gd name="connsiteX2-759" fmla="*/ 910687 w 1206042"/>
                <a:gd name="connsiteY2-760" fmla="*/ 59303 h 2498068"/>
                <a:gd name="connsiteX3-761" fmla="*/ 1051818 w 1206042"/>
                <a:gd name="connsiteY3-762" fmla="*/ 291457 h 2498068"/>
                <a:gd name="connsiteX4-763" fmla="*/ 1185134 w 1206042"/>
                <a:gd name="connsiteY4-764" fmla="*/ 746570 h 2498068"/>
                <a:gd name="connsiteX5-765" fmla="*/ 1205361 w 1206042"/>
                <a:gd name="connsiteY5-766" fmla="*/ 1137324 h 2498068"/>
                <a:gd name="connsiteX6-767" fmla="*/ 1185594 w 1206042"/>
                <a:gd name="connsiteY6-768" fmla="*/ 1582784 h 2498068"/>
                <a:gd name="connsiteX7-769" fmla="*/ 1184675 w 1206042"/>
                <a:gd name="connsiteY7-770" fmla="*/ 1724835 h 2498068"/>
                <a:gd name="connsiteX8-771" fmla="*/ 1195708 w 1206042"/>
                <a:gd name="connsiteY8-772" fmla="*/ 2498068 h 2498068"/>
                <a:gd name="connsiteX9-773" fmla="*/ 0 w 1206042"/>
                <a:gd name="connsiteY9-774" fmla="*/ 2498068 h 2498068"/>
                <a:gd name="connsiteX10-775" fmla="*/ 19768 w 1206042"/>
                <a:gd name="connsiteY10-776" fmla="*/ 2241090 h 2498068"/>
                <a:gd name="connsiteX11-777" fmla="*/ 44592 w 1206042"/>
                <a:gd name="connsiteY11-778" fmla="*/ 2024566 h 2498068"/>
                <a:gd name="connsiteX12-779" fmla="*/ 68497 w 1206042"/>
                <a:gd name="connsiteY12-780" fmla="*/ 1868264 h 2498068"/>
                <a:gd name="connsiteX13-781" fmla="*/ 110790 w 1206042"/>
                <a:gd name="connsiteY13-782" fmla="*/ 1660015 h 2498068"/>
                <a:gd name="connsiteX14-783" fmla="*/ 144349 w 1206042"/>
                <a:gd name="connsiteY14-784" fmla="*/ 1560258 h 2498068"/>
                <a:gd name="connsiteX15-785" fmla="*/ 224799 w 1206042"/>
                <a:gd name="connsiteY15-786" fmla="*/ 1231105 h 2498068"/>
                <a:gd name="connsiteX16-787" fmla="*/ 265253 w 1206042"/>
                <a:gd name="connsiteY16-788" fmla="*/ 939649 h 2498068"/>
                <a:gd name="connsiteX17-789" fmla="*/ 286400 w 1206042"/>
                <a:gd name="connsiteY17-790" fmla="*/ 758063 h 2498068"/>
                <a:gd name="connsiteX18-791" fmla="*/ 309385 w 1206042"/>
                <a:gd name="connsiteY18-792" fmla="*/ 526828 h 2498068"/>
                <a:gd name="connsiteX19-793" fmla="*/ 321338 w 1206042"/>
                <a:gd name="connsiteY19-794" fmla="*/ 390754 h 2498068"/>
                <a:gd name="connsiteX20-795" fmla="*/ 325016 w 1206042"/>
                <a:gd name="connsiteY20-796" fmla="*/ 325935 h 2498068"/>
                <a:gd name="connsiteX21-797" fmla="*/ 328693 w 1206042"/>
                <a:gd name="connsiteY21-798" fmla="*/ 124122 h 2498068"/>
                <a:gd name="connsiteX22-799" fmla="*/ 331911 w 1206042"/>
                <a:gd name="connsiteY22-800" fmla="*/ 70336 h 2498068"/>
                <a:gd name="connsiteX23-801" fmla="*/ 397650 w 1206042"/>
                <a:gd name="connsiteY23-802" fmla="*/ 0 h 2498068"/>
                <a:gd name="connsiteX24-803" fmla="*/ 407304 w 1206042"/>
                <a:gd name="connsiteY24-804" fmla="*/ 17929 h 2498068"/>
                <a:gd name="connsiteX25-805" fmla="*/ 410522 w 1206042"/>
                <a:gd name="connsiteY25-806" fmla="*/ 74013 h 2498068"/>
                <a:gd name="connsiteX26-807" fmla="*/ 415119 w 1206042"/>
                <a:gd name="connsiteY26-808" fmla="*/ 255599 h 2498068"/>
                <a:gd name="connsiteX27-809" fmla="*/ 422474 w 1206042"/>
                <a:gd name="connsiteY27-810" fmla="*/ 566823 h 2498068"/>
                <a:gd name="connsiteX28-811" fmla="*/ 424773 w 1206042"/>
                <a:gd name="connsiteY28-812" fmla="*/ 664282 h 2498068"/>
                <a:gd name="connsiteX29-813" fmla="*/ 442242 w 1206042"/>
                <a:gd name="connsiteY29-814" fmla="*/ 683130 h 2498068"/>
                <a:gd name="connsiteX30-815" fmla="*/ 608197 w 1206042"/>
                <a:gd name="connsiteY30-816" fmla="*/ 685888 h 2498068"/>
                <a:gd name="connsiteX31-817" fmla="*/ 842190 w 1206042"/>
                <a:gd name="connsiteY31-818" fmla="*/ 677154 h 2498068"/>
                <a:gd name="connsiteX32-819" fmla="*/ 1046761 w 1206042"/>
                <a:gd name="connsiteY32-820" fmla="*/ 662443 h 2498068"/>
                <a:gd name="connsiteX33-821" fmla="*/ 1062392 w 1206042"/>
                <a:gd name="connsiteY33-822" fmla="*/ 638538 h 2498068"/>
                <a:gd name="connsiteX34-823" fmla="*/ 992515 w 1206042"/>
                <a:gd name="connsiteY34-824" fmla="*/ 414659 h 2498068"/>
                <a:gd name="connsiteX35-825" fmla="*/ 896896 w 1206042"/>
                <a:gd name="connsiteY35-826" fmla="*/ 110790 h 2498068"/>
                <a:gd name="connsiteX36-827" fmla="*/ 878507 w 1206042"/>
                <a:gd name="connsiteY36-828" fmla="*/ 55625 h 2498068"/>
                <a:gd name="connsiteX37-829" fmla="*/ 883564 w 1206042"/>
                <a:gd name="connsiteY37-830" fmla="*/ 35398 h 2498068"/>
                <a:gd name="connsiteX0-831" fmla="*/ 883564 w 1206042"/>
                <a:gd name="connsiteY0-832" fmla="*/ 35398 h 2498068"/>
                <a:gd name="connsiteX1-833" fmla="*/ 894138 w 1206042"/>
                <a:gd name="connsiteY1-834" fmla="*/ 45511 h 2498068"/>
                <a:gd name="connsiteX2-835" fmla="*/ 910687 w 1206042"/>
                <a:gd name="connsiteY2-836" fmla="*/ 59303 h 2498068"/>
                <a:gd name="connsiteX3-837" fmla="*/ 1051818 w 1206042"/>
                <a:gd name="connsiteY3-838" fmla="*/ 291457 h 2498068"/>
                <a:gd name="connsiteX4-839" fmla="*/ 1185134 w 1206042"/>
                <a:gd name="connsiteY4-840" fmla="*/ 746570 h 2498068"/>
                <a:gd name="connsiteX5-841" fmla="*/ 1205361 w 1206042"/>
                <a:gd name="connsiteY5-842" fmla="*/ 1137324 h 2498068"/>
                <a:gd name="connsiteX6-843" fmla="*/ 1185594 w 1206042"/>
                <a:gd name="connsiteY6-844" fmla="*/ 1582784 h 2498068"/>
                <a:gd name="connsiteX7-845" fmla="*/ 1184675 w 1206042"/>
                <a:gd name="connsiteY7-846" fmla="*/ 1724835 h 2498068"/>
                <a:gd name="connsiteX8-847" fmla="*/ 1195708 w 1206042"/>
                <a:gd name="connsiteY8-848" fmla="*/ 2498068 h 2498068"/>
                <a:gd name="connsiteX9-849" fmla="*/ 0 w 1206042"/>
                <a:gd name="connsiteY9-850" fmla="*/ 2498068 h 2498068"/>
                <a:gd name="connsiteX10-851" fmla="*/ 19768 w 1206042"/>
                <a:gd name="connsiteY10-852" fmla="*/ 2241090 h 2498068"/>
                <a:gd name="connsiteX11-853" fmla="*/ 44592 w 1206042"/>
                <a:gd name="connsiteY11-854" fmla="*/ 2024566 h 2498068"/>
                <a:gd name="connsiteX12-855" fmla="*/ 68497 w 1206042"/>
                <a:gd name="connsiteY12-856" fmla="*/ 1868264 h 2498068"/>
                <a:gd name="connsiteX13-857" fmla="*/ 110790 w 1206042"/>
                <a:gd name="connsiteY13-858" fmla="*/ 1660015 h 2498068"/>
                <a:gd name="connsiteX14-859" fmla="*/ 144349 w 1206042"/>
                <a:gd name="connsiteY14-860" fmla="*/ 1560258 h 2498068"/>
                <a:gd name="connsiteX15-861" fmla="*/ 224799 w 1206042"/>
                <a:gd name="connsiteY15-862" fmla="*/ 1231105 h 2498068"/>
                <a:gd name="connsiteX16-863" fmla="*/ 265253 w 1206042"/>
                <a:gd name="connsiteY16-864" fmla="*/ 939649 h 2498068"/>
                <a:gd name="connsiteX17-865" fmla="*/ 286400 w 1206042"/>
                <a:gd name="connsiteY17-866" fmla="*/ 758063 h 2498068"/>
                <a:gd name="connsiteX18-867" fmla="*/ 309385 w 1206042"/>
                <a:gd name="connsiteY18-868" fmla="*/ 526828 h 2498068"/>
                <a:gd name="connsiteX19-869" fmla="*/ 321338 w 1206042"/>
                <a:gd name="connsiteY19-870" fmla="*/ 390754 h 2498068"/>
                <a:gd name="connsiteX20-871" fmla="*/ 325016 w 1206042"/>
                <a:gd name="connsiteY20-872" fmla="*/ 325935 h 2498068"/>
                <a:gd name="connsiteX21-873" fmla="*/ 328693 w 1206042"/>
                <a:gd name="connsiteY21-874" fmla="*/ 124122 h 2498068"/>
                <a:gd name="connsiteX22-875" fmla="*/ 331911 w 1206042"/>
                <a:gd name="connsiteY22-876" fmla="*/ 70336 h 2498068"/>
                <a:gd name="connsiteX23-877" fmla="*/ 397650 w 1206042"/>
                <a:gd name="connsiteY23-878" fmla="*/ 0 h 2498068"/>
                <a:gd name="connsiteX24-879" fmla="*/ 407304 w 1206042"/>
                <a:gd name="connsiteY24-880" fmla="*/ 17929 h 2498068"/>
                <a:gd name="connsiteX25-881" fmla="*/ 410522 w 1206042"/>
                <a:gd name="connsiteY25-882" fmla="*/ 74013 h 2498068"/>
                <a:gd name="connsiteX26-883" fmla="*/ 415119 w 1206042"/>
                <a:gd name="connsiteY26-884" fmla="*/ 255599 h 2498068"/>
                <a:gd name="connsiteX27-885" fmla="*/ 422474 w 1206042"/>
                <a:gd name="connsiteY27-886" fmla="*/ 566823 h 2498068"/>
                <a:gd name="connsiteX28-887" fmla="*/ 424773 w 1206042"/>
                <a:gd name="connsiteY28-888" fmla="*/ 664282 h 2498068"/>
                <a:gd name="connsiteX29-889" fmla="*/ 442242 w 1206042"/>
                <a:gd name="connsiteY29-890" fmla="*/ 683130 h 2498068"/>
                <a:gd name="connsiteX30-891" fmla="*/ 608197 w 1206042"/>
                <a:gd name="connsiteY30-892" fmla="*/ 685888 h 2498068"/>
                <a:gd name="connsiteX31-893" fmla="*/ 842190 w 1206042"/>
                <a:gd name="connsiteY31-894" fmla="*/ 677154 h 2498068"/>
                <a:gd name="connsiteX32-895" fmla="*/ 1046761 w 1206042"/>
                <a:gd name="connsiteY32-896" fmla="*/ 662443 h 2498068"/>
                <a:gd name="connsiteX33-897" fmla="*/ 1062392 w 1206042"/>
                <a:gd name="connsiteY33-898" fmla="*/ 638538 h 2498068"/>
                <a:gd name="connsiteX34-899" fmla="*/ 992515 w 1206042"/>
                <a:gd name="connsiteY34-900" fmla="*/ 414659 h 2498068"/>
                <a:gd name="connsiteX35-901" fmla="*/ 896896 w 1206042"/>
                <a:gd name="connsiteY35-902" fmla="*/ 110790 h 2498068"/>
                <a:gd name="connsiteX36-903" fmla="*/ 878507 w 1206042"/>
                <a:gd name="connsiteY36-904" fmla="*/ 55625 h 2498068"/>
                <a:gd name="connsiteX37-905" fmla="*/ 883564 w 1206042"/>
                <a:gd name="connsiteY37-906" fmla="*/ 35398 h 2498068"/>
                <a:gd name="connsiteX0-907" fmla="*/ 883564 w 1206042"/>
                <a:gd name="connsiteY0-908" fmla="*/ 35398 h 2498068"/>
                <a:gd name="connsiteX1-909" fmla="*/ 894138 w 1206042"/>
                <a:gd name="connsiteY1-910" fmla="*/ 45511 h 2498068"/>
                <a:gd name="connsiteX2-911" fmla="*/ 910687 w 1206042"/>
                <a:gd name="connsiteY2-912" fmla="*/ 59303 h 2498068"/>
                <a:gd name="connsiteX3-913" fmla="*/ 1051818 w 1206042"/>
                <a:gd name="connsiteY3-914" fmla="*/ 291457 h 2498068"/>
                <a:gd name="connsiteX4-915" fmla="*/ 1185134 w 1206042"/>
                <a:gd name="connsiteY4-916" fmla="*/ 746570 h 2498068"/>
                <a:gd name="connsiteX5-917" fmla="*/ 1205361 w 1206042"/>
                <a:gd name="connsiteY5-918" fmla="*/ 1137324 h 2498068"/>
                <a:gd name="connsiteX6-919" fmla="*/ 1185594 w 1206042"/>
                <a:gd name="connsiteY6-920" fmla="*/ 1582784 h 2498068"/>
                <a:gd name="connsiteX7-921" fmla="*/ 1184675 w 1206042"/>
                <a:gd name="connsiteY7-922" fmla="*/ 1724835 h 2498068"/>
                <a:gd name="connsiteX8-923" fmla="*/ 1195708 w 1206042"/>
                <a:gd name="connsiteY8-924" fmla="*/ 2498068 h 2498068"/>
                <a:gd name="connsiteX9-925" fmla="*/ 0 w 1206042"/>
                <a:gd name="connsiteY9-926" fmla="*/ 2498068 h 2498068"/>
                <a:gd name="connsiteX10-927" fmla="*/ 19768 w 1206042"/>
                <a:gd name="connsiteY10-928" fmla="*/ 2241090 h 2498068"/>
                <a:gd name="connsiteX11-929" fmla="*/ 44592 w 1206042"/>
                <a:gd name="connsiteY11-930" fmla="*/ 2024566 h 2498068"/>
                <a:gd name="connsiteX12-931" fmla="*/ 68497 w 1206042"/>
                <a:gd name="connsiteY12-932" fmla="*/ 1868264 h 2498068"/>
                <a:gd name="connsiteX13-933" fmla="*/ 110790 w 1206042"/>
                <a:gd name="connsiteY13-934" fmla="*/ 1660015 h 2498068"/>
                <a:gd name="connsiteX14-935" fmla="*/ 144349 w 1206042"/>
                <a:gd name="connsiteY14-936" fmla="*/ 1560258 h 2498068"/>
                <a:gd name="connsiteX15-937" fmla="*/ 224799 w 1206042"/>
                <a:gd name="connsiteY15-938" fmla="*/ 1231105 h 2498068"/>
                <a:gd name="connsiteX16-939" fmla="*/ 265253 w 1206042"/>
                <a:gd name="connsiteY16-940" fmla="*/ 939649 h 2498068"/>
                <a:gd name="connsiteX17-941" fmla="*/ 286400 w 1206042"/>
                <a:gd name="connsiteY17-942" fmla="*/ 758063 h 2498068"/>
                <a:gd name="connsiteX18-943" fmla="*/ 309385 w 1206042"/>
                <a:gd name="connsiteY18-944" fmla="*/ 526828 h 2498068"/>
                <a:gd name="connsiteX19-945" fmla="*/ 321338 w 1206042"/>
                <a:gd name="connsiteY19-946" fmla="*/ 390754 h 2498068"/>
                <a:gd name="connsiteX20-947" fmla="*/ 325016 w 1206042"/>
                <a:gd name="connsiteY20-948" fmla="*/ 325935 h 2498068"/>
                <a:gd name="connsiteX21-949" fmla="*/ 328693 w 1206042"/>
                <a:gd name="connsiteY21-950" fmla="*/ 124122 h 2498068"/>
                <a:gd name="connsiteX22-951" fmla="*/ 331911 w 1206042"/>
                <a:gd name="connsiteY22-952" fmla="*/ 70336 h 2498068"/>
                <a:gd name="connsiteX23-953" fmla="*/ 397650 w 1206042"/>
                <a:gd name="connsiteY23-954" fmla="*/ 0 h 2498068"/>
                <a:gd name="connsiteX24-955" fmla="*/ 407304 w 1206042"/>
                <a:gd name="connsiteY24-956" fmla="*/ 17929 h 2498068"/>
                <a:gd name="connsiteX25-957" fmla="*/ 410522 w 1206042"/>
                <a:gd name="connsiteY25-958" fmla="*/ 74013 h 2498068"/>
                <a:gd name="connsiteX26-959" fmla="*/ 415119 w 1206042"/>
                <a:gd name="connsiteY26-960" fmla="*/ 255599 h 2498068"/>
                <a:gd name="connsiteX27-961" fmla="*/ 422474 w 1206042"/>
                <a:gd name="connsiteY27-962" fmla="*/ 566823 h 2498068"/>
                <a:gd name="connsiteX28-963" fmla="*/ 424773 w 1206042"/>
                <a:gd name="connsiteY28-964" fmla="*/ 664282 h 2498068"/>
                <a:gd name="connsiteX29-965" fmla="*/ 442242 w 1206042"/>
                <a:gd name="connsiteY29-966" fmla="*/ 683130 h 2498068"/>
                <a:gd name="connsiteX30-967" fmla="*/ 842190 w 1206042"/>
                <a:gd name="connsiteY30-968" fmla="*/ 677154 h 2498068"/>
                <a:gd name="connsiteX31-969" fmla="*/ 1046761 w 1206042"/>
                <a:gd name="connsiteY31-970" fmla="*/ 662443 h 2498068"/>
                <a:gd name="connsiteX32-971" fmla="*/ 1062392 w 1206042"/>
                <a:gd name="connsiteY32-972" fmla="*/ 638538 h 2498068"/>
                <a:gd name="connsiteX33-973" fmla="*/ 992515 w 1206042"/>
                <a:gd name="connsiteY33-974" fmla="*/ 414659 h 2498068"/>
                <a:gd name="connsiteX34-975" fmla="*/ 896896 w 1206042"/>
                <a:gd name="connsiteY34-976" fmla="*/ 110790 h 2498068"/>
                <a:gd name="connsiteX35-977" fmla="*/ 878507 w 1206042"/>
                <a:gd name="connsiteY35-978" fmla="*/ 55625 h 2498068"/>
                <a:gd name="connsiteX36-979" fmla="*/ 883564 w 1206042"/>
                <a:gd name="connsiteY36-980" fmla="*/ 35398 h 2498068"/>
                <a:gd name="connsiteX0-981" fmla="*/ 883564 w 1206042"/>
                <a:gd name="connsiteY0-982" fmla="*/ 35398 h 2498068"/>
                <a:gd name="connsiteX1-983" fmla="*/ 894138 w 1206042"/>
                <a:gd name="connsiteY1-984" fmla="*/ 45511 h 2498068"/>
                <a:gd name="connsiteX2-985" fmla="*/ 910687 w 1206042"/>
                <a:gd name="connsiteY2-986" fmla="*/ 59303 h 2498068"/>
                <a:gd name="connsiteX3-987" fmla="*/ 1051818 w 1206042"/>
                <a:gd name="connsiteY3-988" fmla="*/ 291457 h 2498068"/>
                <a:gd name="connsiteX4-989" fmla="*/ 1185134 w 1206042"/>
                <a:gd name="connsiteY4-990" fmla="*/ 746570 h 2498068"/>
                <a:gd name="connsiteX5-991" fmla="*/ 1205361 w 1206042"/>
                <a:gd name="connsiteY5-992" fmla="*/ 1137324 h 2498068"/>
                <a:gd name="connsiteX6-993" fmla="*/ 1185594 w 1206042"/>
                <a:gd name="connsiteY6-994" fmla="*/ 1582784 h 2498068"/>
                <a:gd name="connsiteX7-995" fmla="*/ 1184675 w 1206042"/>
                <a:gd name="connsiteY7-996" fmla="*/ 1724835 h 2498068"/>
                <a:gd name="connsiteX8-997" fmla="*/ 1195708 w 1206042"/>
                <a:gd name="connsiteY8-998" fmla="*/ 2498068 h 2498068"/>
                <a:gd name="connsiteX9-999" fmla="*/ 0 w 1206042"/>
                <a:gd name="connsiteY9-1000" fmla="*/ 2498068 h 2498068"/>
                <a:gd name="connsiteX10-1001" fmla="*/ 19768 w 1206042"/>
                <a:gd name="connsiteY10-1002" fmla="*/ 2241090 h 2498068"/>
                <a:gd name="connsiteX11-1003" fmla="*/ 44592 w 1206042"/>
                <a:gd name="connsiteY11-1004" fmla="*/ 2024566 h 2498068"/>
                <a:gd name="connsiteX12-1005" fmla="*/ 68497 w 1206042"/>
                <a:gd name="connsiteY12-1006" fmla="*/ 1868264 h 2498068"/>
                <a:gd name="connsiteX13-1007" fmla="*/ 110790 w 1206042"/>
                <a:gd name="connsiteY13-1008" fmla="*/ 1660015 h 2498068"/>
                <a:gd name="connsiteX14-1009" fmla="*/ 144349 w 1206042"/>
                <a:gd name="connsiteY14-1010" fmla="*/ 1560258 h 2498068"/>
                <a:gd name="connsiteX15-1011" fmla="*/ 224799 w 1206042"/>
                <a:gd name="connsiteY15-1012" fmla="*/ 1231105 h 2498068"/>
                <a:gd name="connsiteX16-1013" fmla="*/ 265253 w 1206042"/>
                <a:gd name="connsiteY16-1014" fmla="*/ 939649 h 2498068"/>
                <a:gd name="connsiteX17-1015" fmla="*/ 286400 w 1206042"/>
                <a:gd name="connsiteY17-1016" fmla="*/ 758063 h 2498068"/>
                <a:gd name="connsiteX18-1017" fmla="*/ 309385 w 1206042"/>
                <a:gd name="connsiteY18-1018" fmla="*/ 526828 h 2498068"/>
                <a:gd name="connsiteX19-1019" fmla="*/ 321338 w 1206042"/>
                <a:gd name="connsiteY19-1020" fmla="*/ 390754 h 2498068"/>
                <a:gd name="connsiteX20-1021" fmla="*/ 325016 w 1206042"/>
                <a:gd name="connsiteY20-1022" fmla="*/ 325935 h 2498068"/>
                <a:gd name="connsiteX21-1023" fmla="*/ 328693 w 1206042"/>
                <a:gd name="connsiteY21-1024" fmla="*/ 124122 h 2498068"/>
                <a:gd name="connsiteX22-1025" fmla="*/ 331911 w 1206042"/>
                <a:gd name="connsiteY22-1026" fmla="*/ 70336 h 2498068"/>
                <a:gd name="connsiteX23-1027" fmla="*/ 397650 w 1206042"/>
                <a:gd name="connsiteY23-1028" fmla="*/ 0 h 2498068"/>
                <a:gd name="connsiteX24-1029" fmla="*/ 407304 w 1206042"/>
                <a:gd name="connsiteY24-1030" fmla="*/ 17929 h 2498068"/>
                <a:gd name="connsiteX25-1031" fmla="*/ 410522 w 1206042"/>
                <a:gd name="connsiteY25-1032" fmla="*/ 74013 h 2498068"/>
                <a:gd name="connsiteX26-1033" fmla="*/ 415119 w 1206042"/>
                <a:gd name="connsiteY26-1034" fmla="*/ 255599 h 2498068"/>
                <a:gd name="connsiteX27-1035" fmla="*/ 422474 w 1206042"/>
                <a:gd name="connsiteY27-1036" fmla="*/ 566823 h 2498068"/>
                <a:gd name="connsiteX28-1037" fmla="*/ 424773 w 1206042"/>
                <a:gd name="connsiteY28-1038" fmla="*/ 664282 h 2498068"/>
                <a:gd name="connsiteX29-1039" fmla="*/ 442242 w 1206042"/>
                <a:gd name="connsiteY29-1040" fmla="*/ 683130 h 2498068"/>
                <a:gd name="connsiteX30-1041" fmla="*/ 1046761 w 1206042"/>
                <a:gd name="connsiteY30-1042" fmla="*/ 662443 h 2498068"/>
                <a:gd name="connsiteX31-1043" fmla="*/ 1062392 w 1206042"/>
                <a:gd name="connsiteY31-1044" fmla="*/ 638538 h 2498068"/>
                <a:gd name="connsiteX32-1045" fmla="*/ 992515 w 1206042"/>
                <a:gd name="connsiteY32-1046" fmla="*/ 414659 h 2498068"/>
                <a:gd name="connsiteX33-1047" fmla="*/ 896896 w 1206042"/>
                <a:gd name="connsiteY33-1048" fmla="*/ 110790 h 2498068"/>
                <a:gd name="connsiteX34-1049" fmla="*/ 878507 w 1206042"/>
                <a:gd name="connsiteY34-1050" fmla="*/ 55625 h 2498068"/>
                <a:gd name="connsiteX35-1051" fmla="*/ 883564 w 1206042"/>
                <a:gd name="connsiteY35-1052" fmla="*/ 35398 h 2498068"/>
                <a:gd name="connsiteX0-1053" fmla="*/ 883564 w 1206042"/>
                <a:gd name="connsiteY0-1054" fmla="*/ 35398 h 2498068"/>
                <a:gd name="connsiteX1-1055" fmla="*/ 894138 w 1206042"/>
                <a:gd name="connsiteY1-1056" fmla="*/ 45511 h 2498068"/>
                <a:gd name="connsiteX2-1057" fmla="*/ 910687 w 1206042"/>
                <a:gd name="connsiteY2-1058" fmla="*/ 59303 h 2498068"/>
                <a:gd name="connsiteX3-1059" fmla="*/ 1051818 w 1206042"/>
                <a:gd name="connsiteY3-1060" fmla="*/ 291457 h 2498068"/>
                <a:gd name="connsiteX4-1061" fmla="*/ 1185134 w 1206042"/>
                <a:gd name="connsiteY4-1062" fmla="*/ 746570 h 2498068"/>
                <a:gd name="connsiteX5-1063" fmla="*/ 1205361 w 1206042"/>
                <a:gd name="connsiteY5-1064" fmla="*/ 1137324 h 2498068"/>
                <a:gd name="connsiteX6-1065" fmla="*/ 1185594 w 1206042"/>
                <a:gd name="connsiteY6-1066" fmla="*/ 1582784 h 2498068"/>
                <a:gd name="connsiteX7-1067" fmla="*/ 1184675 w 1206042"/>
                <a:gd name="connsiteY7-1068" fmla="*/ 1724835 h 2498068"/>
                <a:gd name="connsiteX8-1069" fmla="*/ 1195708 w 1206042"/>
                <a:gd name="connsiteY8-1070" fmla="*/ 2498068 h 2498068"/>
                <a:gd name="connsiteX9-1071" fmla="*/ 0 w 1206042"/>
                <a:gd name="connsiteY9-1072" fmla="*/ 2498068 h 2498068"/>
                <a:gd name="connsiteX10-1073" fmla="*/ 19768 w 1206042"/>
                <a:gd name="connsiteY10-1074" fmla="*/ 2241090 h 2498068"/>
                <a:gd name="connsiteX11-1075" fmla="*/ 44592 w 1206042"/>
                <a:gd name="connsiteY11-1076" fmla="*/ 2024566 h 2498068"/>
                <a:gd name="connsiteX12-1077" fmla="*/ 68497 w 1206042"/>
                <a:gd name="connsiteY12-1078" fmla="*/ 1868264 h 2498068"/>
                <a:gd name="connsiteX13-1079" fmla="*/ 110790 w 1206042"/>
                <a:gd name="connsiteY13-1080" fmla="*/ 1660015 h 2498068"/>
                <a:gd name="connsiteX14-1081" fmla="*/ 144349 w 1206042"/>
                <a:gd name="connsiteY14-1082" fmla="*/ 1560258 h 2498068"/>
                <a:gd name="connsiteX15-1083" fmla="*/ 224799 w 1206042"/>
                <a:gd name="connsiteY15-1084" fmla="*/ 1231105 h 2498068"/>
                <a:gd name="connsiteX16-1085" fmla="*/ 265253 w 1206042"/>
                <a:gd name="connsiteY16-1086" fmla="*/ 939649 h 2498068"/>
                <a:gd name="connsiteX17-1087" fmla="*/ 286400 w 1206042"/>
                <a:gd name="connsiteY17-1088" fmla="*/ 758063 h 2498068"/>
                <a:gd name="connsiteX18-1089" fmla="*/ 309385 w 1206042"/>
                <a:gd name="connsiteY18-1090" fmla="*/ 526828 h 2498068"/>
                <a:gd name="connsiteX19-1091" fmla="*/ 321338 w 1206042"/>
                <a:gd name="connsiteY19-1092" fmla="*/ 390754 h 2498068"/>
                <a:gd name="connsiteX20-1093" fmla="*/ 325016 w 1206042"/>
                <a:gd name="connsiteY20-1094" fmla="*/ 325935 h 2498068"/>
                <a:gd name="connsiteX21-1095" fmla="*/ 328693 w 1206042"/>
                <a:gd name="connsiteY21-1096" fmla="*/ 124122 h 2498068"/>
                <a:gd name="connsiteX22-1097" fmla="*/ 331911 w 1206042"/>
                <a:gd name="connsiteY22-1098" fmla="*/ 70336 h 2498068"/>
                <a:gd name="connsiteX23-1099" fmla="*/ 397650 w 1206042"/>
                <a:gd name="connsiteY23-1100" fmla="*/ 0 h 2498068"/>
                <a:gd name="connsiteX24-1101" fmla="*/ 407304 w 1206042"/>
                <a:gd name="connsiteY24-1102" fmla="*/ 17929 h 2498068"/>
                <a:gd name="connsiteX25-1103" fmla="*/ 410522 w 1206042"/>
                <a:gd name="connsiteY25-1104" fmla="*/ 74013 h 2498068"/>
                <a:gd name="connsiteX26-1105" fmla="*/ 415119 w 1206042"/>
                <a:gd name="connsiteY26-1106" fmla="*/ 255599 h 2498068"/>
                <a:gd name="connsiteX27-1107" fmla="*/ 422474 w 1206042"/>
                <a:gd name="connsiteY27-1108" fmla="*/ 566823 h 2498068"/>
                <a:gd name="connsiteX28-1109" fmla="*/ 424773 w 1206042"/>
                <a:gd name="connsiteY28-1110" fmla="*/ 664282 h 2498068"/>
                <a:gd name="connsiteX29-1111" fmla="*/ 442242 w 1206042"/>
                <a:gd name="connsiteY29-1112" fmla="*/ 683130 h 2498068"/>
                <a:gd name="connsiteX30-1113" fmla="*/ 1046761 w 1206042"/>
                <a:gd name="connsiteY30-1114" fmla="*/ 662443 h 2498068"/>
                <a:gd name="connsiteX31-1115" fmla="*/ 1062392 w 1206042"/>
                <a:gd name="connsiteY31-1116" fmla="*/ 638538 h 2498068"/>
                <a:gd name="connsiteX32-1117" fmla="*/ 992515 w 1206042"/>
                <a:gd name="connsiteY32-1118" fmla="*/ 414659 h 2498068"/>
                <a:gd name="connsiteX33-1119" fmla="*/ 896896 w 1206042"/>
                <a:gd name="connsiteY33-1120" fmla="*/ 110790 h 2498068"/>
                <a:gd name="connsiteX34-1121" fmla="*/ 878507 w 1206042"/>
                <a:gd name="connsiteY34-1122" fmla="*/ 55625 h 2498068"/>
                <a:gd name="connsiteX35-1123" fmla="*/ 883564 w 1206042"/>
                <a:gd name="connsiteY35-1124" fmla="*/ 35398 h 2498068"/>
                <a:gd name="connsiteX0-1125" fmla="*/ 883564 w 1206042"/>
                <a:gd name="connsiteY0-1126" fmla="*/ 35398 h 2498068"/>
                <a:gd name="connsiteX1-1127" fmla="*/ 894138 w 1206042"/>
                <a:gd name="connsiteY1-1128" fmla="*/ 45511 h 2498068"/>
                <a:gd name="connsiteX2-1129" fmla="*/ 910687 w 1206042"/>
                <a:gd name="connsiteY2-1130" fmla="*/ 59303 h 2498068"/>
                <a:gd name="connsiteX3-1131" fmla="*/ 1051818 w 1206042"/>
                <a:gd name="connsiteY3-1132" fmla="*/ 291457 h 2498068"/>
                <a:gd name="connsiteX4-1133" fmla="*/ 1185134 w 1206042"/>
                <a:gd name="connsiteY4-1134" fmla="*/ 746570 h 2498068"/>
                <a:gd name="connsiteX5-1135" fmla="*/ 1205361 w 1206042"/>
                <a:gd name="connsiteY5-1136" fmla="*/ 1137324 h 2498068"/>
                <a:gd name="connsiteX6-1137" fmla="*/ 1185594 w 1206042"/>
                <a:gd name="connsiteY6-1138" fmla="*/ 1582784 h 2498068"/>
                <a:gd name="connsiteX7-1139" fmla="*/ 1184675 w 1206042"/>
                <a:gd name="connsiteY7-1140" fmla="*/ 1724835 h 2498068"/>
                <a:gd name="connsiteX8-1141" fmla="*/ 1195708 w 1206042"/>
                <a:gd name="connsiteY8-1142" fmla="*/ 2498068 h 2498068"/>
                <a:gd name="connsiteX9-1143" fmla="*/ 0 w 1206042"/>
                <a:gd name="connsiteY9-1144" fmla="*/ 2498068 h 2498068"/>
                <a:gd name="connsiteX10-1145" fmla="*/ 19768 w 1206042"/>
                <a:gd name="connsiteY10-1146" fmla="*/ 2241090 h 2498068"/>
                <a:gd name="connsiteX11-1147" fmla="*/ 44592 w 1206042"/>
                <a:gd name="connsiteY11-1148" fmla="*/ 2024566 h 2498068"/>
                <a:gd name="connsiteX12-1149" fmla="*/ 68497 w 1206042"/>
                <a:gd name="connsiteY12-1150" fmla="*/ 1868264 h 2498068"/>
                <a:gd name="connsiteX13-1151" fmla="*/ 110790 w 1206042"/>
                <a:gd name="connsiteY13-1152" fmla="*/ 1660015 h 2498068"/>
                <a:gd name="connsiteX14-1153" fmla="*/ 144349 w 1206042"/>
                <a:gd name="connsiteY14-1154" fmla="*/ 1560258 h 2498068"/>
                <a:gd name="connsiteX15-1155" fmla="*/ 224799 w 1206042"/>
                <a:gd name="connsiteY15-1156" fmla="*/ 1231105 h 2498068"/>
                <a:gd name="connsiteX16-1157" fmla="*/ 265253 w 1206042"/>
                <a:gd name="connsiteY16-1158" fmla="*/ 939649 h 2498068"/>
                <a:gd name="connsiteX17-1159" fmla="*/ 286400 w 1206042"/>
                <a:gd name="connsiteY17-1160" fmla="*/ 758063 h 2498068"/>
                <a:gd name="connsiteX18-1161" fmla="*/ 309385 w 1206042"/>
                <a:gd name="connsiteY18-1162" fmla="*/ 526828 h 2498068"/>
                <a:gd name="connsiteX19-1163" fmla="*/ 321338 w 1206042"/>
                <a:gd name="connsiteY19-1164" fmla="*/ 390754 h 2498068"/>
                <a:gd name="connsiteX20-1165" fmla="*/ 325016 w 1206042"/>
                <a:gd name="connsiteY20-1166" fmla="*/ 325935 h 2498068"/>
                <a:gd name="connsiteX21-1167" fmla="*/ 328693 w 1206042"/>
                <a:gd name="connsiteY21-1168" fmla="*/ 124122 h 2498068"/>
                <a:gd name="connsiteX22-1169" fmla="*/ 331911 w 1206042"/>
                <a:gd name="connsiteY22-1170" fmla="*/ 70336 h 2498068"/>
                <a:gd name="connsiteX23-1171" fmla="*/ 397650 w 1206042"/>
                <a:gd name="connsiteY23-1172" fmla="*/ 0 h 2498068"/>
                <a:gd name="connsiteX24-1173" fmla="*/ 407304 w 1206042"/>
                <a:gd name="connsiteY24-1174" fmla="*/ 17929 h 2498068"/>
                <a:gd name="connsiteX25-1175" fmla="*/ 410522 w 1206042"/>
                <a:gd name="connsiteY25-1176" fmla="*/ 74013 h 2498068"/>
                <a:gd name="connsiteX26-1177" fmla="*/ 415119 w 1206042"/>
                <a:gd name="connsiteY26-1178" fmla="*/ 255599 h 2498068"/>
                <a:gd name="connsiteX27-1179" fmla="*/ 422474 w 1206042"/>
                <a:gd name="connsiteY27-1180" fmla="*/ 566823 h 2498068"/>
                <a:gd name="connsiteX28-1181" fmla="*/ 424773 w 1206042"/>
                <a:gd name="connsiteY28-1182" fmla="*/ 664282 h 2498068"/>
                <a:gd name="connsiteX29-1183" fmla="*/ 442242 w 1206042"/>
                <a:gd name="connsiteY29-1184" fmla="*/ 683130 h 2498068"/>
                <a:gd name="connsiteX30-1185" fmla="*/ 1046761 w 1206042"/>
                <a:gd name="connsiteY30-1186" fmla="*/ 662443 h 2498068"/>
                <a:gd name="connsiteX31-1187" fmla="*/ 1062392 w 1206042"/>
                <a:gd name="connsiteY31-1188" fmla="*/ 638538 h 2498068"/>
                <a:gd name="connsiteX32-1189" fmla="*/ 992515 w 1206042"/>
                <a:gd name="connsiteY32-1190" fmla="*/ 414659 h 2498068"/>
                <a:gd name="connsiteX33-1191" fmla="*/ 896896 w 1206042"/>
                <a:gd name="connsiteY33-1192" fmla="*/ 110790 h 2498068"/>
                <a:gd name="connsiteX34-1193" fmla="*/ 878507 w 1206042"/>
                <a:gd name="connsiteY34-1194" fmla="*/ 55625 h 2498068"/>
                <a:gd name="connsiteX35-1195" fmla="*/ 883564 w 1206042"/>
                <a:gd name="connsiteY35-1196" fmla="*/ 35398 h 2498068"/>
                <a:gd name="connsiteX0-1197" fmla="*/ 883564 w 1206042"/>
                <a:gd name="connsiteY0-1198" fmla="*/ 35398 h 2498068"/>
                <a:gd name="connsiteX1-1199" fmla="*/ 894138 w 1206042"/>
                <a:gd name="connsiteY1-1200" fmla="*/ 45511 h 2498068"/>
                <a:gd name="connsiteX2-1201" fmla="*/ 910687 w 1206042"/>
                <a:gd name="connsiteY2-1202" fmla="*/ 59303 h 2498068"/>
                <a:gd name="connsiteX3-1203" fmla="*/ 1051818 w 1206042"/>
                <a:gd name="connsiteY3-1204" fmla="*/ 291457 h 2498068"/>
                <a:gd name="connsiteX4-1205" fmla="*/ 1185134 w 1206042"/>
                <a:gd name="connsiteY4-1206" fmla="*/ 746570 h 2498068"/>
                <a:gd name="connsiteX5-1207" fmla="*/ 1205361 w 1206042"/>
                <a:gd name="connsiteY5-1208" fmla="*/ 1137324 h 2498068"/>
                <a:gd name="connsiteX6-1209" fmla="*/ 1185594 w 1206042"/>
                <a:gd name="connsiteY6-1210" fmla="*/ 1582784 h 2498068"/>
                <a:gd name="connsiteX7-1211" fmla="*/ 1184675 w 1206042"/>
                <a:gd name="connsiteY7-1212" fmla="*/ 1724835 h 2498068"/>
                <a:gd name="connsiteX8-1213" fmla="*/ 1195708 w 1206042"/>
                <a:gd name="connsiteY8-1214" fmla="*/ 2498068 h 2498068"/>
                <a:gd name="connsiteX9-1215" fmla="*/ 0 w 1206042"/>
                <a:gd name="connsiteY9-1216" fmla="*/ 2498068 h 2498068"/>
                <a:gd name="connsiteX10-1217" fmla="*/ 19768 w 1206042"/>
                <a:gd name="connsiteY10-1218" fmla="*/ 2241090 h 2498068"/>
                <a:gd name="connsiteX11-1219" fmla="*/ 44592 w 1206042"/>
                <a:gd name="connsiteY11-1220" fmla="*/ 2024566 h 2498068"/>
                <a:gd name="connsiteX12-1221" fmla="*/ 68497 w 1206042"/>
                <a:gd name="connsiteY12-1222" fmla="*/ 1868264 h 2498068"/>
                <a:gd name="connsiteX13-1223" fmla="*/ 110790 w 1206042"/>
                <a:gd name="connsiteY13-1224" fmla="*/ 1660015 h 2498068"/>
                <a:gd name="connsiteX14-1225" fmla="*/ 144349 w 1206042"/>
                <a:gd name="connsiteY14-1226" fmla="*/ 1560258 h 2498068"/>
                <a:gd name="connsiteX15-1227" fmla="*/ 224799 w 1206042"/>
                <a:gd name="connsiteY15-1228" fmla="*/ 1231105 h 2498068"/>
                <a:gd name="connsiteX16-1229" fmla="*/ 265253 w 1206042"/>
                <a:gd name="connsiteY16-1230" fmla="*/ 939649 h 2498068"/>
                <a:gd name="connsiteX17-1231" fmla="*/ 286400 w 1206042"/>
                <a:gd name="connsiteY17-1232" fmla="*/ 758063 h 2498068"/>
                <a:gd name="connsiteX18-1233" fmla="*/ 309385 w 1206042"/>
                <a:gd name="connsiteY18-1234" fmla="*/ 526828 h 2498068"/>
                <a:gd name="connsiteX19-1235" fmla="*/ 321338 w 1206042"/>
                <a:gd name="connsiteY19-1236" fmla="*/ 390754 h 2498068"/>
                <a:gd name="connsiteX20-1237" fmla="*/ 325016 w 1206042"/>
                <a:gd name="connsiteY20-1238" fmla="*/ 325935 h 2498068"/>
                <a:gd name="connsiteX21-1239" fmla="*/ 328693 w 1206042"/>
                <a:gd name="connsiteY21-1240" fmla="*/ 124122 h 2498068"/>
                <a:gd name="connsiteX22-1241" fmla="*/ 331911 w 1206042"/>
                <a:gd name="connsiteY22-1242" fmla="*/ 70336 h 2498068"/>
                <a:gd name="connsiteX23-1243" fmla="*/ 397650 w 1206042"/>
                <a:gd name="connsiteY23-1244" fmla="*/ 0 h 2498068"/>
                <a:gd name="connsiteX24-1245" fmla="*/ 407304 w 1206042"/>
                <a:gd name="connsiteY24-1246" fmla="*/ 17929 h 2498068"/>
                <a:gd name="connsiteX25-1247" fmla="*/ 410522 w 1206042"/>
                <a:gd name="connsiteY25-1248" fmla="*/ 74013 h 2498068"/>
                <a:gd name="connsiteX26-1249" fmla="*/ 415119 w 1206042"/>
                <a:gd name="connsiteY26-1250" fmla="*/ 255599 h 2498068"/>
                <a:gd name="connsiteX27-1251" fmla="*/ 422474 w 1206042"/>
                <a:gd name="connsiteY27-1252" fmla="*/ 566823 h 2498068"/>
                <a:gd name="connsiteX28-1253" fmla="*/ 424773 w 1206042"/>
                <a:gd name="connsiteY28-1254" fmla="*/ 664282 h 2498068"/>
                <a:gd name="connsiteX29-1255" fmla="*/ 442242 w 1206042"/>
                <a:gd name="connsiteY29-1256" fmla="*/ 683130 h 2498068"/>
                <a:gd name="connsiteX30-1257" fmla="*/ 1046761 w 1206042"/>
                <a:gd name="connsiteY30-1258" fmla="*/ 662443 h 2498068"/>
                <a:gd name="connsiteX31-1259" fmla="*/ 1062392 w 1206042"/>
                <a:gd name="connsiteY31-1260" fmla="*/ 638538 h 2498068"/>
                <a:gd name="connsiteX32-1261" fmla="*/ 992515 w 1206042"/>
                <a:gd name="connsiteY32-1262" fmla="*/ 414659 h 2498068"/>
                <a:gd name="connsiteX33-1263" fmla="*/ 896896 w 1206042"/>
                <a:gd name="connsiteY33-1264" fmla="*/ 110790 h 2498068"/>
                <a:gd name="connsiteX34-1265" fmla="*/ 878507 w 1206042"/>
                <a:gd name="connsiteY34-1266" fmla="*/ 55625 h 2498068"/>
                <a:gd name="connsiteX35-1267" fmla="*/ 883564 w 1206042"/>
                <a:gd name="connsiteY35-1268" fmla="*/ 35398 h 2498068"/>
                <a:gd name="connsiteX0-1269" fmla="*/ 883564 w 1206042"/>
                <a:gd name="connsiteY0-1270" fmla="*/ 35398 h 2498068"/>
                <a:gd name="connsiteX1-1271" fmla="*/ 894138 w 1206042"/>
                <a:gd name="connsiteY1-1272" fmla="*/ 45511 h 2498068"/>
                <a:gd name="connsiteX2-1273" fmla="*/ 910687 w 1206042"/>
                <a:gd name="connsiteY2-1274" fmla="*/ 59303 h 2498068"/>
                <a:gd name="connsiteX3-1275" fmla="*/ 1051818 w 1206042"/>
                <a:gd name="connsiteY3-1276" fmla="*/ 291457 h 2498068"/>
                <a:gd name="connsiteX4-1277" fmla="*/ 1185134 w 1206042"/>
                <a:gd name="connsiteY4-1278" fmla="*/ 746570 h 2498068"/>
                <a:gd name="connsiteX5-1279" fmla="*/ 1205361 w 1206042"/>
                <a:gd name="connsiteY5-1280" fmla="*/ 1137324 h 2498068"/>
                <a:gd name="connsiteX6-1281" fmla="*/ 1185594 w 1206042"/>
                <a:gd name="connsiteY6-1282" fmla="*/ 1582784 h 2498068"/>
                <a:gd name="connsiteX7-1283" fmla="*/ 1184675 w 1206042"/>
                <a:gd name="connsiteY7-1284" fmla="*/ 1724835 h 2498068"/>
                <a:gd name="connsiteX8-1285" fmla="*/ 1195708 w 1206042"/>
                <a:gd name="connsiteY8-1286" fmla="*/ 2498068 h 2498068"/>
                <a:gd name="connsiteX9-1287" fmla="*/ 0 w 1206042"/>
                <a:gd name="connsiteY9-1288" fmla="*/ 2498068 h 2498068"/>
                <a:gd name="connsiteX10-1289" fmla="*/ 19768 w 1206042"/>
                <a:gd name="connsiteY10-1290" fmla="*/ 2241090 h 2498068"/>
                <a:gd name="connsiteX11-1291" fmla="*/ 44592 w 1206042"/>
                <a:gd name="connsiteY11-1292" fmla="*/ 2024566 h 2498068"/>
                <a:gd name="connsiteX12-1293" fmla="*/ 68497 w 1206042"/>
                <a:gd name="connsiteY12-1294" fmla="*/ 1868264 h 2498068"/>
                <a:gd name="connsiteX13-1295" fmla="*/ 110790 w 1206042"/>
                <a:gd name="connsiteY13-1296" fmla="*/ 1660015 h 2498068"/>
                <a:gd name="connsiteX14-1297" fmla="*/ 144349 w 1206042"/>
                <a:gd name="connsiteY14-1298" fmla="*/ 1560258 h 2498068"/>
                <a:gd name="connsiteX15-1299" fmla="*/ 224799 w 1206042"/>
                <a:gd name="connsiteY15-1300" fmla="*/ 1231105 h 2498068"/>
                <a:gd name="connsiteX16-1301" fmla="*/ 265253 w 1206042"/>
                <a:gd name="connsiteY16-1302" fmla="*/ 939649 h 2498068"/>
                <a:gd name="connsiteX17-1303" fmla="*/ 286400 w 1206042"/>
                <a:gd name="connsiteY17-1304" fmla="*/ 758063 h 2498068"/>
                <a:gd name="connsiteX18-1305" fmla="*/ 309385 w 1206042"/>
                <a:gd name="connsiteY18-1306" fmla="*/ 526828 h 2498068"/>
                <a:gd name="connsiteX19-1307" fmla="*/ 321338 w 1206042"/>
                <a:gd name="connsiteY19-1308" fmla="*/ 390754 h 2498068"/>
                <a:gd name="connsiteX20-1309" fmla="*/ 325016 w 1206042"/>
                <a:gd name="connsiteY20-1310" fmla="*/ 325935 h 2498068"/>
                <a:gd name="connsiteX21-1311" fmla="*/ 328693 w 1206042"/>
                <a:gd name="connsiteY21-1312" fmla="*/ 124122 h 2498068"/>
                <a:gd name="connsiteX22-1313" fmla="*/ 331911 w 1206042"/>
                <a:gd name="connsiteY22-1314" fmla="*/ 70336 h 2498068"/>
                <a:gd name="connsiteX23-1315" fmla="*/ 397650 w 1206042"/>
                <a:gd name="connsiteY23-1316" fmla="*/ 0 h 2498068"/>
                <a:gd name="connsiteX24-1317" fmla="*/ 407304 w 1206042"/>
                <a:gd name="connsiteY24-1318" fmla="*/ 17929 h 2498068"/>
                <a:gd name="connsiteX25-1319" fmla="*/ 410522 w 1206042"/>
                <a:gd name="connsiteY25-1320" fmla="*/ 74013 h 2498068"/>
                <a:gd name="connsiteX26-1321" fmla="*/ 415119 w 1206042"/>
                <a:gd name="connsiteY26-1322" fmla="*/ 255599 h 2498068"/>
                <a:gd name="connsiteX27-1323" fmla="*/ 422474 w 1206042"/>
                <a:gd name="connsiteY27-1324" fmla="*/ 566823 h 2498068"/>
                <a:gd name="connsiteX28-1325" fmla="*/ 424773 w 1206042"/>
                <a:gd name="connsiteY28-1326" fmla="*/ 664282 h 2498068"/>
                <a:gd name="connsiteX29-1327" fmla="*/ 442242 w 1206042"/>
                <a:gd name="connsiteY29-1328" fmla="*/ 683130 h 2498068"/>
                <a:gd name="connsiteX30-1329" fmla="*/ 1046761 w 1206042"/>
                <a:gd name="connsiteY30-1330" fmla="*/ 662443 h 2498068"/>
                <a:gd name="connsiteX31-1331" fmla="*/ 1062392 w 1206042"/>
                <a:gd name="connsiteY31-1332" fmla="*/ 638538 h 2498068"/>
                <a:gd name="connsiteX32-1333" fmla="*/ 992515 w 1206042"/>
                <a:gd name="connsiteY32-1334" fmla="*/ 414659 h 2498068"/>
                <a:gd name="connsiteX33-1335" fmla="*/ 896896 w 1206042"/>
                <a:gd name="connsiteY33-1336" fmla="*/ 110790 h 2498068"/>
                <a:gd name="connsiteX34-1337" fmla="*/ 878507 w 1206042"/>
                <a:gd name="connsiteY34-1338" fmla="*/ 55625 h 2498068"/>
                <a:gd name="connsiteX35-1339" fmla="*/ 883564 w 1206042"/>
                <a:gd name="connsiteY35-1340" fmla="*/ 35398 h 2498068"/>
                <a:gd name="connsiteX0-1341" fmla="*/ 883564 w 1206042"/>
                <a:gd name="connsiteY0-1342" fmla="*/ 35398 h 2498068"/>
                <a:gd name="connsiteX1-1343" fmla="*/ 894138 w 1206042"/>
                <a:gd name="connsiteY1-1344" fmla="*/ 45511 h 2498068"/>
                <a:gd name="connsiteX2-1345" fmla="*/ 910687 w 1206042"/>
                <a:gd name="connsiteY2-1346" fmla="*/ 59303 h 2498068"/>
                <a:gd name="connsiteX3-1347" fmla="*/ 1051818 w 1206042"/>
                <a:gd name="connsiteY3-1348" fmla="*/ 291457 h 2498068"/>
                <a:gd name="connsiteX4-1349" fmla="*/ 1185134 w 1206042"/>
                <a:gd name="connsiteY4-1350" fmla="*/ 746570 h 2498068"/>
                <a:gd name="connsiteX5-1351" fmla="*/ 1205361 w 1206042"/>
                <a:gd name="connsiteY5-1352" fmla="*/ 1137324 h 2498068"/>
                <a:gd name="connsiteX6-1353" fmla="*/ 1185594 w 1206042"/>
                <a:gd name="connsiteY6-1354" fmla="*/ 1582784 h 2498068"/>
                <a:gd name="connsiteX7-1355" fmla="*/ 1184675 w 1206042"/>
                <a:gd name="connsiteY7-1356" fmla="*/ 1724835 h 2498068"/>
                <a:gd name="connsiteX8-1357" fmla="*/ 1195708 w 1206042"/>
                <a:gd name="connsiteY8-1358" fmla="*/ 2498068 h 2498068"/>
                <a:gd name="connsiteX9-1359" fmla="*/ 0 w 1206042"/>
                <a:gd name="connsiteY9-1360" fmla="*/ 2498068 h 2498068"/>
                <a:gd name="connsiteX10-1361" fmla="*/ 19768 w 1206042"/>
                <a:gd name="connsiteY10-1362" fmla="*/ 2241090 h 2498068"/>
                <a:gd name="connsiteX11-1363" fmla="*/ 44592 w 1206042"/>
                <a:gd name="connsiteY11-1364" fmla="*/ 2024566 h 2498068"/>
                <a:gd name="connsiteX12-1365" fmla="*/ 68497 w 1206042"/>
                <a:gd name="connsiteY12-1366" fmla="*/ 1868264 h 2498068"/>
                <a:gd name="connsiteX13-1367" fmla="*/ 110790 w 1206042"/>
                <a:gd name="connsiteY13-1368" fmla="*/ 1660015 h 2498068"/>
                <a:gd name="connsiteX14-1369" fmla="*/ 144349 w 1206042"/>
                <a:gd name="connsiteY14-1370" fmla="*/ 1560258 h 2498068"/>
                <a:gd name="connsiteX15-1371" fmla="*/ 224799 w 1206042"/>
                <a:gd name="connsiteY15-1372" fmla="*/ 1231105 h 2498068"/>
                <a:gd name="connsiteX16-1373" fmla="*/ 265253 w 1206042"/>
                <a:gd name="connsiteY16-1374" fmla="*/ 939649 h 2498068"/>
                <a:gd name="connsiteX17-1375" fmla="*/ 286400 w 1206042"/>
                <a:gd name="connsiteY17-1376" fmla="*/ 758063 h 2498068"/>
                <a:gd name="connsiteX18-1377" fmla="*/ 309385 w 1206042"/>
                <a:gd name="connsiteY18-1378" fmla="*/ 526828 h 2498068"/>
                <a:gd name="connsiteX19-1379" fmla="*/ 321338 w 1206042"/>
                <a:gd name="connsiteY19-1380" fmla="*/ 390754 h 2498068"/>
                <a:gd name="connsiteX20-1381" fmla="*/ 325016 w 1206042"/>
                <a:gd name="connsiteY20-1382" fmla="*/ 325935 h 2498068"/>
                <a:gd name="connsiteX21-1383" fmla="*/ 328693 w 1206042"/>
                <a:gd name="connsiteY21-1384" fmla="*/ 124122 h 2498068"/>
                <a:gd name="connsiteX22-1385" fmla="*/ 331911 w 1206042"/>
                <a:gd name="connsiteY22-1386" fmla="*/ 70336 h 2498068"/>
                <a:gd name="connsiteX23-1387" fmla="*/ 397650 w 1206042"/>
                <a:gd name="connsiteY23-1388" fmla="*/ 0 h 2498068"/>
                <a:gd name="connsiteX24-1389" fmla="*/ 407304 w 1206042"/>
                <a:gd name="connsiteY24-1390" fmla="*/ 17929 h 2498068"/>
                <a:gd name="connsiteX25-1391" fmla="*/ 410522 w 1206042"/>
                <a:gd name="connsiteY25-1392" fmla="*/ 74013 h 2498068"/>
                <a:gd name="connsiteX26-1393" fmla="*/ 415119 w 1206042"/>
                <a:gd name="connsiteY26-1394" fmla="*/ 255599 h 2498068"/>
                <a:gd name="connsiteX27-1395" fmla="*/ 422474 w 1206042"/>
                <a:gd name="connsiteY27-1396" fmla="*/ 566823 h 2498068"/>
                <a:gd name="connsiteX28-1397" fmla="*/ 424773 w 1206042"/>
                <a:gd name="connsiteY28-1398" fmla="*/ 664282 h 2498068"/>
                <a:gd name="connsiteX29-1399" fmla="*/ 442242 w 1206042"/>
                <a:gd name="connsiteY29-1400" fmla="*/ 683130 h 2498068"/>
                <a:gd name="connsiteX30-1401" fmla="*/ 1046761 w 1206042"/>
                <a:gd name="connsiteY30-1402" fmla="*/ 662443 h 2498068"/>
                <a:gd name="connsiteX31-1403" fmla="*/ 1062392 w 1206042"/>
                <a:gd name="connsiteY31-1404" fmla="*/ 638538 h 2498068"/>
                <a:gd name="connsiteX32-1405" fmla="*/ 896896 w 1206042"/>
                <a:gd name="connsiteY32-1406" fmla="*/ 110790 h 2498068"/>
                <a:gd name="connsiteX33-1407" fmla="*/ 878507 w 1206042"/>
                <a:gd name="connsiteY33-1408" fmla="*/ 55625 h 2498068"/>
                <a:gd name="connsiteX34-1409" fmla="*/ 883564 w 1206042"/>
                <a:gd name="connsiteY34-1410" fmla="*/ 35398 h 2498068"/>
                <a:gd name="connsiteX0-1411" fmla="*/ 883564 w 1206042"/>
                <a:gd name="connsiteY0-1412" fmla="*/ 35398 h 2498068"/>
                <a:gd name="connsiteX1-1413" fmla="*/ 894138 w 1206042"/>
                <a:gd name="connsiteY1-1414" fmla="*/ 45511 h 2498068"/>
                <a:gd name="connsiteX2-1415" fmla="*/ 910687 w 1206042"/>
                <a:gd name="connsiteY2-1416" fmla="*/ 59303 h 2498068"/>
                <a:gd name="connsiteX3-1417" fmla="*/ 1051818 w 1206042"/>
                <a:gd name="connsiteY3-1418" fmla="*/ 291457 h 2498068"/>
                <a:gd name="connsiteX4-1419" fmla="*/ 1185134 w 1206042"/>
                <a:gd name="connsiteY4-1420" fmla="*/ 746570 h 2498068"/>
                <a:gd name="connsiteX5-1421" fmla="*/ 1205361 w 1206042"/>
                <a:gd name="connsiteY5-1422" fmla="*/ 1137324 h 2498068"/>
                <a:gd name="connsiteX6-1423" fmla="*/ 1185594 w 1206042"/>
                <a:gd name="connsiteY6-1424" fmla="*/ 1582784 h 2498068"/>
                <a:gd name="connsiteX7-1425" fmla="*/ 1184675 w 1206042"/>
                <a:gd name="connsiteY7-1426" fmla="*/ 1724835 h 2498068"/>
                <a:gd name="connsiteX8-1427" fmla="*/ 1195708 w 1206042"/>
                <a:gd name="connsiteY8-1428" fmla="*/ 2498068 h 2498068"/>
                <a:gd name="connsiteX9-1429" fmla="*/ 0 w 1206042"/>
                <a:gd name="connsiteY9-1430" fmla="*/ 2498068 h 2498068"/>
                <a:gd name="connsiteX10-1431" fmla="*/ 19768 w 1206042"/>
                <a:gd name="connsiteY10-1432" fmla="*/ 2241090 h 2498068"/>
                <a:gd name="connsiteX11-1433" fmla="*/ 44592 w 1206042"/>
                <a:gd name="connsiteY11-1434" fmla="*/ 2024566 h 2498068"/>
                <a:gd name="connsiteX12-1435" fmla="*/ 68497 w 1206042"/>
                <a:gd name="connsiteY12-1436" fmla="*/ 1868264 h 2498068"/>
                <a:gd name="connsiteX13-1437" fmla="*/ 110790 w 1206042"/>
                <a:gd name="connsiteY13-1438" fmla="*/ 1660015 h 2498068"/>
                <a:gd name="connsiteX14-1439" fmla="*/ 144349 w 1206042"/>
                <a:gd name="connsiteY14-1440" fmla="*/ 1560258 h 2498068"/>
                <a:gd name="connsiteX15-1441" fmla="*/ 224799 w 1206042"/>
                <a:gd name="connsiteY15-1442" fmla="*/ 1231105 h 2498068"/>
                <a:gd name="connsiteX16-1443" fmla="*/ 265253 w 1206042"/>
                <a:gd name="connsiteY16-1444" fmla="*/ 939649 h 2498068"/>
                <a:gd name="connsiteX17-1445" fmla="*/ 286400 w 1206042"/>
                <a:gd name="connsiteY17-1446" fmla="*/ 758063 h 2498068"/>
                <a:gd name="connsiteX18-1447" fmla="*/ 309385 w 1206042"/>
                <a:gd name="connsiteY18-1448" fmla="*/ 526828 h 2498068"/>
                <a:gd name="connsiteX19-1449" fmla="*/ 321338 w 1206042"/>
                <a:gd name="connsiteY19-1450" fmla="*/ 390754 h 2498068"/>
                <a:gd name="connsiteX20-1451" fmla="*/ 325016 w 1206042"/>
                <a:gd name="connsiteY20-1452" fmla="*/ 325935 h 2498068"/>
                <a:gd name="connsiteX21-1453" fmla="*/ 328693 w 1206042"/>
                <a:gd name="connsiteY21-1454" fmla="*/ 124122 h 2498068"/>
                <a:gd name="connsiteX22-1455" fmla="*/ 331911 w 1206042"/>
                <a:gd name="connsiteY22-1456" fmla="*/ 70336 h 2498068"/>
                <a:gd name="connsiteX23-1457" fmla="*/ 397650 w 1206042"/>
                <a:gd name="connsiteY23-1458" fmla="*/ 0 h 2498068"/>
                <a:gd name="connsiteX24-1459" fmla="*/ 407304 w 1206042"/>
                <a:gd name="connsiteY24-1460" fmla="*/ 17929 h 2498068"/>
                <a:gd name="connsiteX25-1461" fmla="*/ 410522 w 1206042"/>
                <a:gd name="connsiteY25-1462" fmla="*/ 74013 h 2498068"/>
                <a:gd name="connsiteX26-1463" fmla="*/ 415119 w 1206042"/>
                <a:gd name="connsiteY26-1464" fmla="*/ 255599 h 2498068"/>
                <a:gd name="connsiteX27-1465" fmla="*/ 422474 w 1206042"/>
                <a:gd name="connsiteY27-1466" fmla="*/ 566823 h 2498068"/>
                <a:gd name="connsiteX28-1467" fmla="*/ 424773 w 1206042"/>
                <a:gd name="connsiteY28-1468" fmla="*/ 664282 h 2498068"/>
                <a:gd name="connsiteX29-1469" fmla="*/ 442242 w 1206042"/>
                <a:gd name="connsiteY29-1470" fmla="*/ 683130 h 2498068"/>
                <a:gd name="connsiteX30-1471" fmla="*/ 1046761 w 1206042"/>
                <a:gd name="connsiteY30-1472" fmla="*/ 662443 h 2498068"/>
                <a:gd name="connsiteX31-1473" fmla="*/ 1062392 w 1206042"/>
                <a:gd name="connsiteY31-1474" fmla="*/ 638538 h 2498068"/>
                <a:gd name="connsiteX32-1475" fmla="*/ 896896 w 1206042"/>
                <a:gd name="connsiteY32-1476" fmla="*/ 110790 h 2498068"/>
                <a:gd name="connsiteX33-1477" fmla="*/ 878507 w 1206042"/>
                <a:gd name="connsiteY33-1478" fmla="*/ 55625 h 2498068"/>
                <a:gd name="connsiteX34-1479" fmla="*/ 883564 w 1206042"/>
                <a:gd name="connsiteY34-1480" fmla="*/ 35398 h 2498068"/>
                <a:gd name="connsiteX0-1481" fmla="*/ 883564 w 1206042"/>
                <a:gd name="connsiteY0-1482" fmla="*/ 35398 h 2498068"/>
                <a:gd name="connsiteX1-1483" fmla="*/ 910687 w 1206042"/>
                <a:gd name="connsiteY1-1484" fmla="*/ 59303 h 2498068"/>
                <a:gd name="connsiteX2-1485" fmla="*/ 1051818 w 1206042"/>
                <a:gd name="connsiteY2-1486" fmla="*/ 291457 h 2498068"/>
                <a:gd name="connsiteX3-1487" fmla="*/ 1185134 w 1206042"/>
                <a:gd name="connsiteY3-1488" fmla="*/ 746570 h 2498068"/>
                <a:gd name="connsiteX4-1489" fmla="*/ 1205361 w 1206042"/>
                <a:gd name="connsiteY4-1490" fmla="*/ 1137324 h 2498068"/>
                <a:gd name="connsiteX5-1491" fmla="*/ 1185594 w 1206042"/>
                <a:gd name="connsiteY5-1492" fmla="*/ 1582784 h 2498068"/>
                <a:gd name="connsiteX6-1493" fmla="*/ 1184675 w 1206042"/>
                <a:gd name="connsiteY6-1494" fmla="*/ 1724835 h 2498068"/>
                <a:gd name="connsiteX7-1495" fmla="*/ 1195708 w 1206042"/>
                <a:gd name="connsiteY7-1496" fmla="*/ 2498068 h 2498068"/>
                <a:gd name="connsiteX8-1497" fmla="*/ 0 w 1206042"/>
                <a:gd name="connsiteY8-1498" fmla="*/ 2498068 h 2498068"/>
                <a:gd name="connsiteX9-1499" fmla="*/ 19768 w 1206042"/>
                <a:gd name="connsiteY9-1500" fmla="*/ 2241090 h 2498068"/>
                <a:gd name="connsiteX10-1501" fmla="*/ 44592 w 1206042"/>
                <a:gd name="connsiteY10-1502" fmla="*/ 2024566 h 2498068"/>
                <a:gd name="connsiteX11-1503" fmla="*/ 68497 w 1206042"/>
                <a:gd name="connsiteY11-1504" fmla="*/ 1868264 h 2498068"/>
                <a:gd name="connsiteX12-1505" fmla="*/ 110790 w 1206042"/>
                <a:gd name="connsiteY12-1506" fmla="*/ 1660015 h 2498068"/>
                <a:gd name="connsiteX13-1507" fmla="*/ 144349 w 1206042"/>
                <a:gd name="connsiteY13-1508" fmla="*/ 1560258 h 2498068"/>
                <a:gd name="connsiteX14-1509" fmla="*/ 224799 w 1206042"/>
                <a:gd name="connsiteY14-1510" fmla="*/ 1231105 h 2498068"/>
                <a:gd name="connsiteX15-1511" fmla="*/ 265253 w 1206042"/>
                <a:gd name="connsiteY15-1512" fmla="*/ 939649 h 2498068"/>
                <a:gd name="connsiteX16-1513" fmla="*/ 286400 w 1206042"/>
                <a:gd name="connsiteY16-1514" fmla="*/ 758063 h 2498068"/>
                <a:gd name="connsiteX17-1515" fmla="*/ 309385 w 1206042"/>
                <a:gd name="connsiteY17-1516" fmla="*/ 526828 h 2498068"/>
                <a:gd name="connsiteX18-1517" fmla="*/ 321338 w 1206042"/>
                <a:gd name="connsiteY18-1518" fmla="*/ 390754 h 2498068"/>
                <a:gd name="connsiteX19-1519" fmla="*/ 325016 w 1206042"/>
                <a:gd name="connsiteY19-1520" fmla="*/ 325935 h 2498068"/>
                <a:gd name="connsiteX20-1521" fmla="*/ 328693 w 1206042"/>
                <a:gd name="connsiteY20-1522" fmla="*/ 124122 h 2498068"/>
                <a:gd name="connsiteX21-1523" fmla="*/ 331911 w 1206042"/>
                <a:gd name="connsiteY21-1524" fmla="*/ 70336 h 2498068"/>
                <a:gd name="connsiteX22-1525" fmla="*/ 397650 w 1206042"/>
                <a:gd name="connsiteY22-1526" fmla="*/ 0 h 2498068"/>
                <a:gd name="connsiteX23-1527" fmla="*/ 407304 w 1206042"/>
                <a:gd name="connsiteY23-1528" fmla="*/ 17929 h 2498068"/>
                <a:gd name="connsiteX24-1529" fmla="*/ 410522 w 1206042"/>
                <a:gd name="connsiteY24-1530" fmla="*/ 74013 h 2498068"/>
                <a:gd name="connsiteX25-1531" fmla="*/ 415119 w 1206042"/>
                <a:gd name="connsiteY25-1532" fmla="*/ 255599 h 2498068"/>
                <a:gd name="connsiteX26-1533" fmla="*/ 422474 w 1206042"/>
                <a:gd name="connsiteY26-1534" fmla="*/ 566823 h 2498068"/>
                <a:gd name="connsiteX27-1535" fmla="*/ 424773 w 1206042"/>
                <a:gd name="connsiteY27-1536" fmla="*/ 664282 h 2498068"/>
                <a:gd name="connsiteX28-1537" fmla="*/ 442242 w 1206042"/>
                <a:gd name="connsiteY28-1538" fmla="*/ 683130 h 2498068"/>
                <a:gd name="connsiteX29-1539" fmla="*/ 1046761 w 1206042"/>
                <a:gd name="connsiteY29-1540" fmla="*/ 662443 h 2498068"/>
                <a:gd name="connsiteX30-1541" fmla="*/ 1062392 w 1206042"/>
                <a:gd name="connsiteY30-1542" fmla="*/ 638538 h 2498068"/>
                <a:gd name="connsiteX31-1543" fmla="*/ 896896 w 1206042"/>
                <a:gd name="connsiteY31-1544" fmla="*/ 110790 h 2498068"/>
                <a:gd name="connsiteX32-1545" fmla="*/ 878507 w 1206042"/>
                <a:gd name="connsiteY32-1546" fmla="*/ 55625 h 2498068"/>
                <a:gd name="connsiteX33-1547" fmla="*/ 883564 w 1206042"/>
                <a:gd name="connsiteY33-1548" fmla="*/ 35398 h 2498068"/>
                <a:gd name="connsiteX0-1549" fmla="*/ 883564 w 1206042"/>
                <a:gd name="connsiteY0-1550" fmla="*/ 35398 h 2498068"/>
                <a:gd name="connsiteX1-1551" fmla="*/ 915684 w 1206042"/>
                <a:gd name="connsiteY1-1552" fmla="*/ 41814 h 2498068"/>
                <a:gd name="connsiteX2-1553" fmla="*/ 1051818 w 1206042"/>
                <a:gd name="connsiteY2-1554" fmla="*/ 291457 h 2498068"/>
                <a:gd name="connsiteX3-1555" fmla="*/ 1185134 w 1206042"/>
                <a:gd name="connsiteY3-1556" fmla="*/ 746570 h 2498068"/>
                <a:gd name="connsiteX4-1557" fmla="*/ 1205361 w 1206042"/>
                <a:gd name="connsiteY4-1558" fmla="*/ 1137324 h 2498068"/>
                <a:gd name="connsiteX5-1559" fmla="*/ 1185594 w 1206042"/>
                <a:gd name="connsiteY5-1560" fmla="*/ 1582784 h 2498068"/>
                <a:gd name="connsiteX6-1561" fmla="*/ 1184675 w 1206042"/>
                <a:gd name="connsiteY6-1562" fmla="*/ 1724835 h 2498068"/>
                <a:gd name="connsiteX7-1563" fmla="*/ 1195708 w 1206042"/>
                <a:gd name="connsiteY7-1564" fmla="*/ 2498068 h 2498068"/>
                <a:gd name="connsiteX8-1565" fmla="*/ 0 w 1206042"/>
                <a:gd name="connsiteY8-1566" fmla="*/ 2498068 h 2498068"/>
                <a:gd name="connsiteX9-1567" fmla="*/ 19768 w 1206042"/>
                <a:gd name="connsiteY9-1568" fmla="*/ 2241090 h 2498068"/>
                <a:gd name="connsiteX10-1569" fmla="*/ 44592 w 1206042"/>
                <a:gd name="connsiteY10-1570" fmla="*/ 2024566 h 2498068"/>
                <a:gd name="connsiteX11-1571" fmla="*/ 68497 w 1206042"/>
                <a:gd name="connsiteY11-1572" fmla="*/ 1868264 h 2498068"/>
                <a:gd name="connsiteX12-1573" fmla="*/ 110790 w 1206042"/>
                <a:gd name="connsiteY12-1574" fmla="*/ 1660015 h 2498068"/>
                <a:gd name="connsiteX13-1575" fmla="*/ 144349 w 1206042"/>
                <a:gd name="connsiteY13-1576" fmla="*/ 1560258 h 2498068"/>
                <a:gd name="connsiteX14-1577" fmla="*/ 224799 w 1206042"/>
                <a:gd name="connsiteY14-1578" fmla="*/ 1231105 h 2498068"/>
                <a:gd name="connsiteX15-1579" fmla="*/ 265253 w 1206042"/>
                <a:gd name="connsiteY15-1580" fmla="*/ 939649 h 2498068"/>
                <a:gd name="connsiteX16-1581" fmla="*/ 286400 w 1206042"/>
                <a:gd name="connsiteY16-1582" fmla="*/ 758063 h 2498068"/>
                <a:gd name="connsiteX17-1583" fmla="*/ 309385 w 1206042"/>
                <a:gd name="connsiteY17-1584" fmla="*/ 526828 h 2498068"/>
                <a:gd name="connsiteX18-1585" fmla="*/ 321338 w 1206042"/>
                <a:gd name="connsiteY18-1586" fmla="*/ 390754 h 2498068"/>
                <a:gd name="connsiteX19-1587" fmla="*/ 325016 w 1206042"/>
                <a:gd name="connsiteY19-1588" fmla="*/ 325935 h 2498068"/>
                <a:gd name="connsiteX20-1589" fmla="*/ 328693 w 1206042"/>
                <a:gd name="connsiteY20-1590" fmla="*/ 124122 h 2498068"/>
                <a:gd name="connsiteX21-1591" fmla="*/ 331911 w 1206042"/>
                <a:gd name="connsiteY21-1592" fmla="*/ 70336 h 2498068"/>
                <a:gd name="connsiteX22-1593" fmla="*/ 397650 w 1206042"/>
                <a:gd name="connsiteY22-1594" fmla="*/ 0 h 2498068"/>
                <a:gd name="connsiteX23-1595" fmla="*/ 407304 w 1206042"/>
                <a:gd name="connsiteY23-1596" fmla="*/ 17929 h 2498068"/>
                <a:gd name="connsiteX24-1597" fmla="*/ 410522 w 1206042"/>
                <a:gd name="connsiteY24-1598" fmla="*/ 74013 h 2498068"/>
                <a:gd name="connsiteX25-1599" fmla="*/ 415119 w 1206042"/>
                <a:gd name="connsiteY25-1600" fmla="*/ 255599 h 2498068"/>
                <a:gd name="connsiteX26-1601" fmla="*/ 422474 w 1206042"/>
                <a:gd name="connsiteY26-1602" fmla="*/ 566823 h 2498068"/>
                <a:gd name="connsiteX27-1603" fmla="*/ 424773 w 1206042"/>
                <a:gd name="connsiteY27-1604" fmla="*/ 664282 h 2498068"/>
                <a:gd name="connsiteX28-1605" fmla="*/ 442242 w 1206042"/>
                <a:gd name="connsiteY28-1606" fmla="*/ 683130 h 2498068"/>
                <a:gd name="connsiteX29-1607" fmla="*/ 1046761 w 1206042"/>
                <a:gd name="connsiteY29-1608" fmla="*/ 662443 h 2498068"/>
                <a:gd name="connsiteX30-1609" fmla="*/ 1062392 w 1206042"/>
                <a:gd name="connsiteY30-1610" fmla="*/ 638538 h 2498068"/>
                <a:gd name="connsiteX31-1611" fmla="*/ 896896 w 1206042"/>
                <a:gd name="connsiteY31-1612" fmla="*/ 110790 h 2498068"/>
                <a:gd name="connsiteX32-1613" fmla="*/ 878507 w 1206042"/>
                <a:gd name="connsiteY32-1614" fmla="*/ 55625 h 2498068"/>
                <a:gd name="connsiteX33-1615" fmla="*/ 883564 w 1206042"/>
                <a:gd name="connsiteY33-1616" fmla="*/ 35398 h 2498068"/>
                <a:gd name="connsiteX0-1617" fmla="*/ 883564 w 1206042"/>
                <a:gd name="connsiteY0-1618" fmla="*/ 35398 h 2498068"/>
                <a:gd name="connsiteX1-1619" fmla="*/ 915684 w 1206042"/>
                <a:gd name="connsiteY1-1620" fmla="*/ 41814 h 2498068"/>
                <a:gd name="connsiteX2-1621" fmla="*/ 1051818 w 1206042"/>
                <a:gd name="connsiteY2-1622" fmla="*/ 291457 h 2498068"/>
                <a:gd name="connsiteX3-1623" fmla="*/ 1185134 w 1206042"/>
                <a:gd name="connsiteY3-1624" fmla="*/ 746570 h 2498068"/>
                <a:gd name="connsiteX4-1625" fmla="*/ 1205361 w 1206042"/>
                <a:gd name="connsiteY4-1626" fmla="*/ 1137324 h 2498068"/>
                <a:gd name="connsiteX5-1627" fmla="*/ 1185594 w 1206042"/>
                <a:gd name="connsiteY5-1628" fmla="*/ 1582784 h 2498068"/>
                <a:gd name="connsiteX6-1629" fmla="*/ 1184675 w 1206042"/>
                <a:gd name="connsiteY6-1630" fmla="*/ 1724835 h 2498068"/>
                <a:gd name="connsiteX7-1631" fmla="*/ 1195708 w 1206042"/>
                <a:gd name="connsiteY7-1632" fmla="*/ 2498068 h 2498068"/>
                <a:gd name="connsiteX8-1633" fmla="*/ 0 w 1206042"/>
                <a:gd name="connsiteY8-1634" fmla="*/ 2498068 h 2498068"/>
                <a:gd name="connsiteX9-1635" fmla="*/ 19768 w 1206042"/>
                <a:gd name="connsiteY9-1636" fmla="*/ 2241090 h 2498068"/>
                <a:gd name="connsiteX10-1637" fmla="*/ 44592 w 1206042"/>
                <a:gd name="connsiteY10-1638" fmla="*/ 2024566 h 2498068"/>
                <a:gd name="connsiteX11-1639" fmla="*/ 68497 w 1206042"/>
                <a:gd name="connsiteY11-1640" fmla="*/ 1868264 h 2498068"/>
                <a:gd name="connsiteX12-1641" fmla="*/ 110790 w 1206042"/>
                <a:gd name="connsiteY12-1642" fmla="*/ 1660015 h 2498068"/>
                <a:gd name="connsiteX13-1643" fmla="*/ 144349 w 1206042"/>
                <a:gd name="connsiteY13-1644" fmla="*/ 1560258 h 2498068"/>
                <a:gd name="connsiteX14-1645" fmla="*/ 224799 w 1206042"/>
                <a:gd name="connsiteY14-1646" fmla="*/ 1231105 h 2498068"/>
                <a:gd name="connsiteX15-1647" fmla="*/ 265253 w 1206042"/>
                <a:gd name="connsiteY15-1648" fmla="*/ 939649 h 2498068"/>
                <a:gd name="connsiteX16-1649" fmla="*/ 286400 w 1206042"/>
                <a:gd name="connsiteY16-1650" fmla="*/ 758063 h 2498068"/>
                <a:gd name="connsiteX17-1651" fmla="*/ 309385 w 1206042"/>
                <a:gd name="connsiteY17-1652" fmla="*/ 526828 h 2498068"/>
                <a:gd name="connsiteX18-1653" fmla="*/ 321338 w 1206042"/>
                <a:gd name="connsiteY18-1654" fmla="*/ 390754 h 2498068"/>
                <a:gd name="connsiteX19-1655" fmla="*/ 325016 w 1206042"/>
                <a:gd name="connsiteY19-1656" fmla="*/ 325935 h 2498068"/>
                <a:gd name="connsiteX20-1657" fmla="*/ 328693 w 1206042"/>
                <a:gd name="connsiteY20-1658" fmla="*/ 124122 h 2498068"/>
                <a:gd name="connsiteX21-1659" fmla="*/ 331911 w 1206042"/>
                <a:gd name="connsiteY21-1660" fmla="*/ 70336 h 2498068"/>
                <a:gd name="connsiteX22-1661" fmla="*/ 397650 w 1206042"/>
                <a:gd name="connsiteY22-1662" fmla="*/ 0 h 2498068"/>
                <a:gd name="connsiteX23-1663" fmla="*/ 407304 w 1206042"/>
                <a:gd name="connsiteY23-1664" fmla="*/ 17929 h 2498068"/>
                <a:gd name="connsiteX24-1665" fmla="*/ 410522 w 1206042"/>
                <a:gd name="connsiteY24-1666" fmla="*/ 74013 h 2498068"/>
                <a:gd name="connsiteX25-1667" fmla="*/ 415119 w 1206042"/>
                <a:gd name="connsiteY25-1668" fmla="*/ 255599 h 2498068"/>
                <a:gd name="connsiteX26-1669" fmla="*/ 422474 w 1206042"/>
                <a:gd name="connsiteY26-1670" fmla="*/ 566823 h 2498068"/>
                <a:gd name="connsiteX27-1671" fmla="*/ 424773 w 1206042"/>
                <a:gd name="connsiteY27-1672" fmla="*/ 664282 h 2498068"/>
                <a:gd name="connsiteX28-1673" fmla="*/ 442242 w 1206042"/>
                <a:gd name="connsiteY28-1674" fmla="*/ 683130 h 2498068"/>
                <a:gd name="connsiteX29-1675" fmla="*/ 1046761 w 1206042"/>
                <a:gd name="connsiteY29-1676" fmla="*/ 662443 h 2498068"/>
                <a:gd name="connsiteX30-1677" fmla="*/ 1062392 w 1206042"/>
                <a:gd name="connsiteY30-1678" fmla="*/ 638538 h 2498068"/>
                <a:gd name="connsiteX31-1679" fmla="*/ 896896 w 1206042"/>
                <a:gd name="connsiteY31-1680" fmla="*/ 110790 h 2498068"/>
                <a:gd name="connsiteX32-1681" fmla="*/ 883564 w 1206042"/>
                <a:gd name="connsiteY32-1682" fmla="*/ 35398 h 2498068"/>
                <a:gd name="connsiteX0-1683" fmla="*/ 883564 w 1206042"/>
                <a:gd name="connsiteY0-1684" fmla="*/ 53011 h 2515681"/>
                <a:gd name="connsiteX1-1685" fmla="*/ 915684 w 1206042"/>
                <a:gd name="connsiteY1-1686" fmla="*/ 59427 h 2515681"/>
                <a:gd name="connsiteX2-1687" fmla="*/ 1051818 w 1206042"/>
                <a:gd name="connsiteY2-1688" fmla="*/ 309070 h 2515681"/>
                <a:gd name="connsiteX3-1689" fmla="*/ 1185134 w 1206042"/>
                <a:gd name="connsiteY3-1690" fmla="*/ 764183 h 2515681"/>
                <a:gd name="connsiteX4-1691" fmla="*/ 1205361 w 1206042"/>
                <a:gd name="connsiteY4-1692" fmla="*/ 1154937 h 2515681"/>
                <a:gd name="connsiteX5-1693" fmla="*/ 1185594 w 1206042"/>
                <a:gd name="connsiteY5-1694" fmla="*/ 1600397 h 2515681"/>
                <a:gd name="connsiteX6-1695" fmla="*/ 1184675 w 1206042"/>
                <a:gd name="connsiteY6-1696" fmla="*/ 1742448 h 2515681"/>
                <a:gd name="connsiteX7-1697" fmla="*/ 1195708 w 1206042"/>
                <a:gd name="connsiteY7-1698" fmla="*/ 2515681 h 2515681"/>
                <a:gd name="connsiteX8-1699" fmla="*/ 0 w 1206042"/>
                <a:gd name="connsiteY8-1700" fmla="*/ 2515681 h 2515681"/>
                <a:gd name="connsiteX9-1701" fmla="*/ 19768 w 1206042"/>
                <a:gd name="connsiteY9-1702" fmla="*/ 2258703 h 2515681"/>
                <a:gd name="connsiteX10-1703" fmla="*/ 44592 w 1206042"/>
                <a:gd name="connsiteY10-1704" fmla="*/ 2042179 h 2515681"/>
                <a:gd name="connsiteX11-1705" fmla="*/ 68497 w 1206042"/>
                <a:gd name="connsiteY11-1706" fmla="*/ 1885877 h 2515681"/>
                <a:gd name="connsiteX12-1707" fmla="*/ 110790 w 1206042"/>
                <a:gd name="connsiteY12-1708" fmla="*/ 1677628 h 2515681"/>
                <a:gd name="connsiteX13-1709" fmla="*/ 144349 w 1206042"/>
                <a:gd name="connsiteY13-1710" fmla="*/ 1577871 h 2515681"/>
                <a:gd name="connsiteX14-1711" fmla="*/ 224799 w 1206042"/>
                <a:gd name="connsiteY14-1712" fmla="*/ 1248718 h 2515681"/>
                <a:gd name="connsiteX15-1713" fmla="*/ 265253 w 1206042"/>
                <a:gd name="connsiteY15-1714" fmla="*/ 957262 h 2515681"/>
                <a:gd name="connsiteX16-1715" fmla="*/ 286400 w 1206042"/>
                <a:gd name="connsiteY16-1716" fmla="*/ 775676 h 2515681"/>
                <a:gd name="connsiteX17-1717" fmla="*/ 309385 w 1206042"/>
                <a:gd name="connsiteY17-1718" fmla="*/ 544441 h 2515681"/>
                <a:gd name="connsiteX18-1719" fmla="*/ 321338 w 1206042"/>
                <a:gd name="connsiteY18-1720" fmla="*/ 408367 h 2515681"/>
                <a:gd name="connsiteX19-1721" fmla="*/ 325016 w 1206042"/>
                <a:gd name="connsiteY19-1722" fmla="*/ 343548 h 2515681"/>
                <a:gd name="connsiteX20-1723" fmla="*/ 328693 w 1206042"/>
                <a:gd name="connsiteY20-1724" fmla="*/ 141735 h 2515681"/>
                <a:gd name="connsiteX21-1725" fmla="*/ 331911 w 1206042"/>
                <a:gd name="connsiteY21-1726" fmla="*/ 87949 h 2515681"/>
                <a:gd name="connsiteX22-1727" fmla="*/ 397650 w 1206042"/>
                <a:gd name="connsiteY22-1728" fmla="*/ 17613 h 2515681"/>
                <a:gd name="connsiteX23-1729" fmla="*/ 407304 w 1206042"/>
                <a:gd name="connsiteY23-1730" fmla="*/ 35542 h 2515681"/>
                <a:gd name="connsiteX24-1731" fmla="*/ 410522 w 1206042"/>
                <a:gd name="connsiteY24-1732" fmla="*/ 91626 h 2515681"/>
                <a:gd name="connsiteX25-1733" fmla="*/ 415119 w 1206042"/>
                <a:gd name="connsiteY25-1734" fmla="*/ 273212 h 2515681"/>
                <a:gd name="connsiteX26-1735" fmla="*/ 422474 w 1206042"/>
                <a:gd name="connsiteY26-1736" fmla="*/ 584436 h 2515681"/>
                <a:gd name="connsiteX27-1737" fmla="*/ 424773 w 1206042"/>
                <a:gd name="connsiteY27-1738" fmla="*/ 681895 h 2515681"/>
                <a:gd name="connsiteX28-1739" fmla="*/ 442242 w 1206042"/>
                <a:gd name="connsiteY28-1740" fmla="*/ 700743 h 2515681"/>
                <a:gd name="connsiteX29-1741" fmla="*/ 1046761 w 1206042"/>
                <a:gd name="connsiteY29-1742" fmla="*/ 680056 h 2515681"/>
                <a:gd name="connsiteX30-1743" fmla="*/ 1062392 w 1206042"/>
                <a:gd name="connsiteY30-1744" fmla="*/ 656151 h 2515681"/>
                <a:gd name="connsiteX31-1745" fmla="*/ 883564 w 1206042"/>
                <a:gd name="connsiteY31-1746" fmla="*/ 53011 h 2515681"/>
                <a:gd name="connsiteX0-1747" fmla="*/ 883564 w 1206042"/>
                <a:gd name="connsiteY0-1748" fmla="*/ 35398 h 2498068"/>
                <a:gd name="connsiteX1-1749" fmla="*/ 915684 w 1206042"/>
                <a:gd name="connsiteY1-1750" fmla="*/ 41814 h 2498068"/>
                <a:gd name="connsiteX2-1751" fmla="*/ 1051818 w 1206042"/>
                <a:gd name="connsiteY2-1752" fmla="*/ 291457 h 2498068"/>
                <a:gd name="connsiteX3-1753" fmla="*/ 1185134 w 1206042"/>
                <a:gd name="connsiteY3-1754" fmla="*/ 746570 h 2498068"/>
                <a:gd name="connsiteX4-1755" fmla="*/ 1205361 w 1206042"/>
                <a:gd name="connsiteY4-1756" fmla="*/ 1137324 h 2498068"/>
                <a:gd name="connsiteX5-1757" fmla="*/ 1185594 w 1206042"/>
                <a:gd name="connsiteY5-1758" fmla="*/ 1582784 h 2498068"/>
                <a:gd name="connsiteX6-1759" fmla="*/ 1184675 w 1206042"/>
                <a:gd name="connsiteY6-1760" fmla="*/ 1724835 h 2498068"/>
                <a:gd name="connsiteX7-1761" fmla="*/ 1195708 w 1206042"/>
                <a:gd name="connsiteY7-1762" fmla="*/ 2498068 h 2498068"/>
                <a:gd name="connsiteX8-1763" fmla="*/ 0 w 1206042"/>
                <a:gd name="connsiteY8-1764" fmla="*/ 2498068 h 2498068"/>
                <a:gd name="connsiteX9-1765" fmla="*/ 19768 w 1206042"/>
                <a:gd name="connsiteY9-1766" fmla="*/ 2241090 h 2498068"/>
                <a:gd name="connsiteX10-1767" fmla="*/ 44592 w 1206042"/>
                <a:gd name="connsiteY10-1768" fmla="*/ 2024566 h 2498068"/>
                <a:gd name="connsiteX11-1769" fmla="*/ 68497 w 1206042"/>
                <a:gd name="connsiteY11-1770" fmla="*/ 1868264 h 2498068"/>
                <a:gd name="connsiteX12-1771" fmla="*/ 110790 w 1206042"/>
                <a:gd name="connsiteY12-1772" fmla="*/ 1660015 h 2498068"/>
                <a:gd name="connsiteX13-1773" fmla="*/ 144349 w 1206042"/>
                <a:gd name="connsiteY13-1774" fmla="*/ 1560258 h 2498068"/>
                <a:gd name="connsiteX14-1775" fmla="*/ 224799 w 1206042"/>
                <a:gd name="connsiteY14-1776" fmla="*/ 1231105 h 2498068"/>
                <a:gd name="connsiteX15-1777" fmla="*/ 265253 w 1206042"/>
                <a:gd name="connsiteY15-1778" fmla="*/ 939649 h 2498068"/>
                <a:gd name="connsiteX16-1779" fmla="*/ 286400 w 1206042"/>
                <a:gd name="connsiteY16-1780" fmla="*/ 758063 h 2498068"/>
                <a:gd name="connsiteX17-1781" fmla="*/ 309385 w 1206042"/>
                <a:gd name="connsiteY17-1782" fmla="*/ 526828 h 2498068"/>
                <a:gd name="connsiteX18-1783" fmla="*/ 321338 w 1206042"/>
                <a:gd name="connsiteY18-1784" fmla="*/ 390754 h 2498068"/>
                <a:gd name="connsiteX19-1785" fmla="*/ 325016 w 1206042"/>
                <a:gd name="connsiteY19-1786" fmla="*/ 325935 h 2498068"/>
                <a:gd name="connsiteX20-1787" fmla="*/ 328693 w 1206042"/>
                <a:gd name="connsiteY20-1788" fmla="*/ 124122 h 2498068"/>
                <a:gd name="connsiteX21-1789" fmla="*/ 331911 w 1206042"/>
                <a:gd name="connsiteY21-1790" fmla="*/ 70336 h 2498068"/>
                <a:gd name="connsiteX22-1791" fmla="*/ 397650 w 1206042"/>
                <a:gd name="connsiteY22-1792" fmla="*/ 0 h 2498068"/>
                <a:gd name="connsiteX23-1793" fmla="*/ 407304 w 1206042"/>
                <a:gd name="connsiteY23-1794" fmla="*/ 17929 h 2498068"/>
                <a:gd name="connsiteX24-1795" fmla="*/ 410522 w 1206042"/>
                <a:gd name="connsiteY24-1796" fmla="*/ 74013 h 2498068"/>
                <a:gd name="connsiteX25-1797" fmla="*/ 415119 w 1206042"/>
                <a:gd name="connsiteY25-1798" fmla="*/ 255599 h 2498068"/>
                <a:gd name="connsiteX26-1799" fmla="*/ 422474 w 1206042"/>
                <a:gd name="connsiteY26-1800" fmla="*/ 566823 h 2498068"/>
                <a:gd name="connsiteX27-1801" fmla="*/ 424773 w 1206042"/>
                <a:gd name="connsiteY27-1802" fmla="*/ 664282 h 2498068"/>
                <a:gd name="connsiteX28-1803" fmla="*/ 442242 w 1206042"/>
                <a:gd name="connsiteY28-1804" fmla="*/ 683130 h 2498068"/>
                <a:gd name="connsiteX29-1805" fmla="*/ 1046761 w 1206042"/>
                <a:gd name="connsiteY29-1806" fmla="*/ 662443 h 2498068"/>
                <a:gd name="connsiteX30-1807" fmla="*/ 1062392 w 1206042"/>
                <a:gd name="connsiteY30-1808" fmla="*/ 638538 h 2498068"/>
                <a:gd name="connsiteX31-1809" fmla="*/ 883564 w 1206042"/>
                <a:gd name="connsiteY31-1810" fmla="*/ 35398 h 2498068"/>
                <a:gd name="connsiteX0-1811" fmla="*/ 883564 w 1206042"/>
                <a:gd name="connsiteY0-1812" fmla="*/ 35398 h 2498068"/>
                <a:gd name="connsiteX1-1813" fmla="*/ 933172 w 1206042"/>
                <a:gd name="connsiteY1-1814" fmla="*/ 46811 h 2498068"/>
                <a:gd name="connsiteX2-1815" fmla="*/ 1051818 w 1206042"/>
                <a:gd name="connsiteY2-1816" fmla="*/ 291457 h 2498068"/>
                <a:gd name="connsiteX3-1817" fmla="*/ 1185134 w 1206042"/>
                <a:gd name="connsiteY3-1818" fmla="*/ 746570 h 2498068"/>
                <a:gd name="connsiteX4-1819" fmla="*/ 1205361 w 1206042"/>
                <a:gd name="connsiteY4-1820" fmla="*/ 1137324 h 2498068"/>
                <a:gd name="connsiteX5-1821" fmla="*/ 1185594 w 1206042"/>
                <a:gd name="connsiteY5-1822" fmla="*/ 1582784 h 2498068"/>
                <a:gd name="connsiteX6-1823" fmla="*/ 1184675 w 1206042"/>
                <a:gd name="connsiteY6-1824" fmla="*/ 1724835 h 2498068"/>
                <a:gd name="connsiteX7-1825" fmla="*/ 1195708 w 1206042"/>
                <a:gd name="connsiteY7-1826" fmla="*/ 2498068 h 2498068"/>
                <a:gd name="connsiteX8-1827" fmla="*/ 0 w 1206042"/>
                <a:gd name="connsiteY8-1828" fmla="*/ 2498068 h 2498068"/>
                <a:gd name="connsiteX9-1829" fmla="*/ 19768 w 1206042"/>
                <a:gd name="connsiteY9-1830" fmla="*/ 2241090 h 2498068"/>
                <a:gd name="connsiteX10-1831" fmla="*/ 44592 w 1206042"/>
                <a:gd name="connsiteY10-1832" fmla="*/ 2024566 h 2498068"/>
                <a:gd name="connsiteX11-1833" fmla="*/ 68497 w 1206042"/>
                <a:gd name="connsiteY11-1834" fmla="*/ 1868264 h 2498068"/>
                <a:gd name="connsiteX12-1835" fmla="*/ 110790 w 1206042"/>
                <a:gd name="connsiteY12-1836" fmla="*/ 1660015 h 2498068"/>
                <a:gd name="connsiteX13-1837" fmla="*/ 144349 w 1206042"/>
                <a:gd name="connsiteY13-1838" fmla="*/ 1560258 h 2498068"/>
                <a:gd name="connsiteX14-1839" fmla="*/ 224799 w 1206042"/>
                <a:gd name="connsiteY14-1840" fmla="*/ 1231105 h 2498068"/>
                <a:gd name="connsiteX15-1841" fmla="*/ 265253 w 1206042"/>
                <a:gd name="connsiteY15-1842" fmla="*/ 939649 h 2498068"/>
                <a:gd name="connsiteX16-1843" fmla="*/ 286400 w 1206042"/>
                <a:gd name="connsiteY16-1844" fmla="*/ 758063 h 2498068"/>
                <a:gd name="connsiteX17-1845" fmla="*/ 309385 w 1206042"/>
                <a:gd name="connsiteY17-1846" fmla="*/ 526828 h 2498068"/>
                <a:gd name="connsiteX18-1847" fmla="*/ 321338 w 1206042"/>
                <a:gd name="connsiteY18-1848" fmla="*/ 390754 h 2498068"/>
                <a:gd name="connsiteX19-1849" fmla="*/ 325016 w 1206042"/>
                <a:gd name="connsiteY19-1850" fmla="*/ 325935 h 2498068"/>
                <a:gd name="connsiteX20-1851" fmla="*/ 328693 w 1206042"/>
                <a:gd name="connsiteY20-1852" fmla="*/ 124122 h 2498068"/>
                <a:gd name="connsiteX21-1853" fmla="*/ 331911 w 1206042"/>
                <a:gd name="connsiteY21-1854" fmla="*/ 70336 h 2498068"/>
                <a:gd name="connsiteX22-1855" fmla="*/ 397650 w 1206042"/>
                <a:gd name="connsiteY22-1856" fmla="*/ 0 h 2498068"/>
                <a:gd name="connsiteX23-1857" fmla="*/ 407304 w 1206042"/>
                <a:gd name="connsiteY23-1858" fmla="*/ 17929 h 2498068"/>
                <a:gd name="connsiteX24-1859" fmla="*/ 410522 w 1206042"/>
                <a:gd name="connsiteY24-1860" fmla="*/ 74013 h 2498068"/>
                <a:gd name="connsiteX25-1861" fmla="*/ 415119 w 1206042"/>
                <a:gd name="connsiteY25-1862" fmla="*/ 255599 h 2498068"/>
                <a:gd name="connsiteX26-1863" fmla="*/ 422474 w 1206042"/>
                <a:gd name="connsiteY26-1864" fmla="*/ 566823 h 2498068"/>
                <a:gd name="connsiteX27-1865" fmla="*/ 424773 w 1206042"/>
                <a:gd name="connsiteY27-1866" fmla="*/ 664282 h 2498068"/>
                <a:gd name="connsiteX28-1867" fmla="*/ 442242 w 1206042"/>
                <a:gd name="connsiteY28-1868" fmla="*/ 683130 h 2498068"/>
                <a:gd name="connsiteX29-1869" fmla="*/ 1046761 w 1206042"/>
                <a:gd name="connsiteY29-1870" fmla="*/ 662443 h 2498068"/>
                <a:gd name="connsiteX30-1871" fmla="*/ 1062392 w 1206042"/>
                <a:gd name="connsiteY30-1872" fmla="*/ 638538 h 2498068"/>
                <a:gd name="connsiteX31-1873" fmla="*/ 883564 w 1206042"/>
                <a:gd name="connsiteY31-1874" fmla="*/ 35398 h 2498068"/>
                <a:gd name="connsiteX0-1875" fmla="*/ 883564 w 1206042"/>
                <a:gd name="connsiteY0-1876" fmla="*/ 35398 h 2498068"/>
                <a:gd name="connsiteX1-1877" fmla="*/ 933172 w 1206042"/>
                <a:gd name="connsiteY1-1878" fmla="*/ 46811 h 2498068"/>
                <a:gd name="connsiteX2-1879" fmla="*/ 1051818 w 1206042"/>
                <a:gd name="connsiteY2-1880" fmla="*/ 291457 h 2498068"/>
                <a:gd name="connsiteX3-1881" fmla="*/ 1185134 w 1206042"/>
                <a:gd name="connsiteY3-1882" fmla="*/ 746570 h 2498068"/>
                <a:gd name="connsiteX4-1883" fmla="*/ 1205361 w 1206042"/>
                <a:gd name="connsiteY4-1884" fmla="*/ 1137324 h 2498068"/>
                <a:gd name="connsiteX5-1885" fmla="*/ 1185594 w 1206042"/>
                <a:gd name="connsiteY5-1886" fmla="*/ 1582784 h 2498068"/>
                <a:gd name="connsiteX6-1887" fmla="*/ 1184675 w 1206042"/>
                <a:gd name="connsiteY6-1888" fmla="*/ 1724835 h 2498068"/>
                <a:gd name="connsiteX7-1889" fmla="*/ 1195708 w 1206042"/>
                <a:gd name="connsiteY7-1890" fmla="*/ 2498068 h 2498068"/>
                <a:gd name="connsiteX8-1891" fmla="*/ 0 w 1206042"/>
                <a:gd name="connsiteY8-1892" fmla="*/ 2498068 h 2498068"/>
                <a:gd name="connsiteX9-1893" fmla="*/ 19768 w 1206042"/>
                <a:gd name="connsiteY9-1894" fmla="*/ 2241090 h 2498068"/>
                <a:gd name="connsiteX10-1895" fmla="*/ 44592 w 1206042"/>
                <a:gd name="connsiteY10-1896" fmla="*/ 2024566 h 2498068"/>
                <a:gd name="connsiteX11-1897" fmla="*/ 68497 w 1206042"/>
                <a:gd name="connsiteY11-1898" fmla="*/ 1868264 h 2498068"/>
                <a:gd name="connsiteX12-1899" fmla="*/ 110790 w 1206042"/>
                <a:gd name="connsiteY12-1900" fmla="*/ 1660015 h 2498068"/>
                <a:gd name="connsiteX13-1901" fmla="*/ 144349 w 1206042"/>
                <a:gd name="connsiteY13-1902" fmla="*/ 1560258 h 2498068"/>
                <a:gd name="connsiteX14-1903" fmla="*/ 224799 w 1206042"/>
                <a:gd name="connsiteY14-1904" fmla="*/ 1231105 h 2498068"/>
                <a:gd name="connsiteX15-1905" fmla="*/ 265253 w 1206042"/>
                <a:gd name="connsiteY15-1906" fmla="*/ 939649 h 2498068"/>
                <a:gd name="connsiteX16-1907" fmla="*/ 286400 w 1206042"/>
                <a:gd name="connsiteY16-1908" fmla="*/ 758063 h 2498068"/>
                <a:gd name="connsiteX17-1909" fmla="*/ 309385 w 1206042"/>
                <a:gd name="connsiteY17-1910" fmla="*/ 526828 h 2498068"/>
                <a:gd name="connsiteX18-1911" fmla="*/ 321338 w 1206042"/>
                <a:gd name="connsiteY18-1912" fmla="*/ 390754 h 2498068"/>
                <a:gd name="connsiteX19-1913" fmla="*/ 325016 w 1206042"/>
                <a:gd name="connsiteY19-1914" fmla="*/ 325935 h 2498068"/>
                <a:gd name="connsiteX20-1915" fmla="*/ 328693 w 1206042"/>
                <a:gd name="connsiteY20-1916" fmla="*/ 124122 h 2498068"/>
                <a:gd name="connsiteX21-1917" fmla="*/ 331911 w 1206042"/>
                <a:gd name="connsiteY21-1918" fmla="*/ 70336 h 2498068"/>
                <a:gd name="connsiteX22-1919" fmla="*/ 397650 w 1206042"/>
                <a:gd name="connsiteY22-1920" fmla="*/ 0 h 2498068"/>
                <a:gd name="connsiteX23-1921" fmla="*/ 407304 w 1206042"/>
                <a:gd name="connsiteY23-1922" fmla="*/ 17929 h 2498068"/>
                <a:gd name="connsiteX24-1923" fmla="*/ 410522 w 1206042"/>
                <a:gd name="connsiteY24-1924" fmla="*/ 74013 h 2498068"/>
                <a:gd name="connsiteX25-1925" fmla="*/ 415119 w 1206042"/>
                <a:gd name="connsiteY25-1926" fmla="*/ 255599 h 2498068"/>
                <a:gd name="connsiteX26-1927" fmla="*/ 422474 w 1206042"/>
                <a:gd name="connsiteY26-1928" fmla="*/ 566823 h 2498068"/>
                <a:gd name="connsiteX27-1929" fmla="*/ 424773 w 1206042"/>
                <a:gd name="connsiteY27-1930" fmla="*/ 664282 h 2498068"/>
                <a:gd name="connsiteX28-1931" fmla="*/ 442242 w 1206042"/>
                <a:gd name="connsiteY28-1932" fmla="*/ 683130 h 2498068"/>
                <a:gd name="connsiteX29-1933" fmla="*/ 1046761 w 1206042"/>
                <a:gd name="connsiteY29-1934" fmla="*/ 662443 h 2498068"/>
                <a:gd name="connsiteX30-1935" fmla="*/ 1062392 w 1206042"/>
                <a:gd name="connsiteY30-1936" fmla="*/ 638538 h 2498068"/>
                <a:gd name="connsiteX31-1937" fmla="*/ 883564 w 1206042"/>
                <a:gd name="connsiteY31-1938" fmla="*/ 35398 h 2498068"/>
                <a:gd name="connsiteX0-1939" fmla="*/ 883564 w 1206042"/>
                <a:gd name="connsiteY0-1940" fmla="*/ 35398 h 2498068"/>
                <a:gd name="connsiteX1-1941" fmla="*/ 933172 w 1206042"/>
                <a:gd name="connsiteY1-1942" fmla="*/ 46811 h 2498068"/>
                <a:gd name="connsiteX2-1943" fmla="*/ 1051818 w 1206042"/>
                <a:gd name="connsiteY2-1944" fmla="*/ 291457 h 2498068"/>
                <a:gd name="connsiteX3-1945" fmla="*/ 1185134 w 1206042"/>
                <a:gd name="connsiteY3-1946" fmla="*/ 746570 h 2498068"/>
                <a:gd name="connsiteX4-1947" fmla="*/ 1205361 w 1206042"/>
                <a:gd name="connsiteY4-1948" fmla="*/ 1137324 h 2498068"/>
                <a:gd name="connsiteX5-1949" fmla="*/ 1185594 w 1206042"/>
                <a:gd name="connsiteY5-1950" fmla="*/ 1582784 h 2498068"/>
                <a:gd name="connsiteX6-1951" fmla="*/ 1184675 w 1206042"/>
                <a:gd name="connsiteY6-1952" fmla="*/ 1724835 h 2498068"/>
                <a:gd name="connsiteX7-1953" fmla="*/ 1195708 w 1206042"/>
                <a:gd name="connsiteY7-1954" fmla="*/ 2498068 h 2498068"/>
                <a:gd name="connsiteX8-1955" fmla="*/ 0 w 1206042"/>
                <a:gd name="connsiteY8-1956" fmla="*/ 2498068 h 2498068"/>
                <a:gd name="connsiteX9-1957" fmla="*/ 19768 w 1206042"/>
                <a:gd name="connsiteY9-1958" fmla="*/ 2241090 h 2498068"/>
                <a:gd name="connsiteX10-1959" fmla="*/ 44592 w 1206042"/>
                <a:gd name="connsiteY10-1960" fmla="*/ 2024566 h 2498068"/>
                <a:gd name="connsiteX11-1961" fmla="*/ 68497 w 1206042"/>
                <a:gd name="connsiteY11-1962" fmla="*/ 1868264 h 2498068"/>
                <a:gd name="connsiteX12-1963" fmla="*/ 110790 w 1206042"/>
                <a:gd name="connsiteY12-1964" fmla="*/ 1660015 h 2498068"/>
                <a:gd name="connsiteX13-1965" fmla="*/ 144349 w 1206042"/>
                <a:gd name="connsiteY13-1966" fmla="*/ 1560258 h 2498068"/>
                <a:gd name="connsiteX14-1967" fmla="*/ 224799 w 1206042"/>
                <a:gd name="connsiteY14-1968" fmla="*/ 1231105 h 2498068"/>
                <a:gd name="connsiteX15-1969" fmla="*/ 265253 w 1206042"/>
                <a:gd name="connsiteY15-1970" fmla="*/ 939649 h 2498068"/>
                <a:gd name="connsiteX16-1971" fmla="*/ 286400 w 1206042"/>
                <a:gd name="connsiteY16-1972" fmla="*/ 758063 h 2498068"/>
                <a:gd name="connsiteX17-1973" fmla="*/ 309385 w 1206042"/>
                <a:gd name="connsiteY17-1974" fmla="*/ 526828 h 2498068"/>
                <a:gd name="connsiteX18-1975" fmla="*/ 321338 w 1206042"/>
                <a:gd name="connsiteY18-1976" fmla="*/ 390754 h 2498068"/>
                <a:gd name="connsiteX19-1977" fmla="*/ 325016 w 1206042"/>
                <a:gd name="connsiteY19-1978" fmla="*/ 325935 h 2498068"/>
                <a:gd name="connsiteX20-1979" fmla="*/ 328693 w 1206042"/>
                <a:gd name="connsiteY20-1980" fmla="*/ 124122 h 2498068"/>
                <a:gd name="connsiteX21-1981" fmla="*/ 331911 w 1206042"/>
                <a:gd name="connsiteY21-1982" fmla="*/ 70336 h 2498068"/>
                <a:gd name="connsiteX22-1983" fmla="*/ 397650 w 1206042"/>
                <a:gd name="connsiteY22-1984" fmla="*/ 0 h 2498068"/>
                <a:gd name="connsiteX23-1985" fmla="*/ 407304 w 1206042"/>
                <a:gd name="connsiteY23-1986" fmla="*/ 17929 h 2498068"/>
                <a:gd name="connsiteX24-1987" fmla="*/ 410522 w 1206042"/>
                <a:gd name="connsiteY24-1988" fmla="*/ 74013 h 2498068"/>
                <a:gd name="connsiteX25-1989" fmla="*/ 415119 w 1206042"/>
                <a:gd name="connsiteY25-1990" fmla="*/ 255599 h 2498068"/>
                <a:gd name="connsiteX26-1991" fmla="*/ 422474 w 1206042"/>
                <a:gd name="connsiteY26-1992" fmla="*/ 566823 h 2498068"/>
                <a:gd name="connsiteX27-1993" fmla="*/ 424773 w 1206042"/>
                <a:gd name="connsiteY27-1994" fmla="*/ 664282 h 2498068"/>
                <a:gd name="connsiteX28-1995" fmla="*/ 442242 w 1206042"/>
                <a:gd name="connsiteY28-1996" fmla="*/ 683130 h 2498068"/>
                <a:gd name="connsiteX29-1997" fmla="*/ 1046761 w 1206042"/>
                <a:gd name="connsiteY29-1998" fmla="*/ 662443 h 2498068"/>
                <a:gd name="connsiteX30-1999" fmla="*/ 1062392 w 1206042"/>
                <a:gd name="connsiteY30-2000" fmla="*/ 638538 h 2498068"/>
                <a:gd name="connsiteX31-2001" fmla="*/ 883564 w 1206042"/>
                <a:gd name="connsiteY31-2002" fmla="*/ 35398 h 2498068"/>
                <a:gd name="connsiteX0-2003" fmla="*/ 883564 w 1206042"/>
                <a:gd name="connsiteY0-2004" fmla="*/ 35398 h 2498068"/>
                <a:gd name="connsiteX1-2005" fmla="*/ 933172 w 1206042"/>
                <a:gd name="connsiteY1-2006" fmla="*/ 46811 h 2498068"/>
                <a:gd name="connsiteX2-2007" fmla="*/ 1051818 w 1206042"/>
                <a:gd name="connsiteY2-2008" fmla="*/ 291457 h 2498068"/>
                <a:gd name="connsiteX3-2009" fmla="*/ 1185134 w 1206042"/>
                <a:gd name="connsiteY3-2010" fmla="*/ 746570 h 2498068"/>
                <a:gd name="connsiteX4-2011" fmla="*/ 1205361 w 1206042"/>
                <a:gd name="connsiteY4-2012" fmla="*/ 1137324 h 2498068"/>
                <a:gd name="connsiteX5-2013" fmla="*/ 1185594 w 1206042"/>
                <a:gd name="connsiteY5-2014" fmla="*/ 1582784 h 2498068"/>
                <a:gd name="connsiteX6-2015" fmla="*/ 1184675 w 1206042"/>
                <a:gd name="connsiteY6-2016" fmla="*/ 1724835 h 2498068"/>
                <a:gd name="connsiteX7-2017" fmla="*/ 1195708 w 1206042"/>
                <a:gd name="connsiteY7-2018" fmla="*/ 2498068 h 2498068"/>
                <a:gd name="connsiteX8-2019" fmla="*/ 0 w 1206042"/>
                <a:gd name="connsiteY8-2020" fmla="*/ 2498068 h 2498068"/>
                <a:gd name="connsiteX9-2021" fmla="*/ 19768 w 1206042"/>
                <a:gd name="connsiteY9-2022" fmla="*/ 2241090 h 2498068"/>
                <a:gd name="connsiteX10-2023" fmla="*/ 44592 w 1206042"/>
                <a:gd name="connsiteY10-2024" fmla="*/ 2024566 h 2498068"/>
                <a:gd name="connsiteX11-2025" fmla="*/ 68497 w 1206042"/>
                <a:gd name="connsiteY11-2026" fmla="*/ 1868264 h 2498068"/>
                <a:gd name="connsiteX12-2027" fmla="*/ 110790 w 1206042"/>
                <a:gd name="connsiteY12-2028" fmla="*/ 1660015 h 2498068"/>
                <a:gd name="connsiteX13-2029" fmla="*/ 144349 w 1206042"/>
                <a:gd name="connsiteY13-2030" fmla="*/ 1560258 h 2498068"/>
                <a:gd name="connsiteX14-2031" fmla="*/ 224799 w 1206042"/>
                <a:gd name="connsiteY14-2032" fmla="*/ 1231105 h 2498068"/>
                <a:gd name="connsiteX15-2033" fmla="*/ 265253 w 1206042"/>
                <a:gd name="connsiteY15-2034" fmla="*/ 939649 h 2498068"/>
                <a:gd name="connsiteX16-2035" fmla="*/ 286400 w 1206042"/>
                <a:gd name="connsiteY16-2036" fmla="*/ 758063 h 2498068"/>
                <a:gd name="connsiteX17-2037" fmla="*/ 309385 w 1206042"/>
                <a:gd name="connsiteY17-2038" fmla="*/ 526828 h 2498068"/>
                <a:gd name="connsiteX18-2039" fmla="*/ 321338 w 1206042"/>
                <a:gd name="connsiteY18-2040" fmla="*/ 390754 h 2498068"/>
                <a:gd name="connsiteX19-2041" fmla="*/ 325016 w 1206042"/>
                <a:gd name="connsiteY19-2042" fmla="*/ 325935 h 2498068"/>
                <a:gd name="connsiteX20-2043" fmla="*/ 328693 w 1206042"/>
                <a:gd name="connsiteY20-2044" fmla="*/ 124122 h 2498068"/>
                <a:gd name="connsiteX21-2045" fmla="*/ 331911 w 1206042"/>
                <a:gd name="connsiteY21-2046" fmla="*/ 70336 h 2498068"/>
                <a:gd name="connsiteX22-2047" fmla="*/ 397650 w 1206042"/>
                <a:gd name="connsiteY22-2048" fmla="*/ 0 h 2498068"/>
                <a:gd name="connsiteX23-2049" fmla="*/ 410522 w 1206042"/>
                <a:gd name="connsiteY23-2050" fmla="*/ 74013 h 2498068"/>
                <a:gd name="connsiteX24-2051" fmla="*/ 415119 w 1206042"/>
                <a:gd name="connsiteY24-2052" fmla="*/ 255599 h 2498068"/>
                <a:gd name="connsiteX25-2053" fmla="*/ 422474 w 1206042"/>
                <a:gd name="connsiteY25-2054" fmla="*/ 566823 h 2498068"/>
                <a:gd name="connsiteX26-2055" fmla="*/ 424773 w 1206042"/>
                <a:gd name="connsiteY26-2056" fmla="*/ 664282 h 2498068"/>
                <a:gd name="connsiteX27-2057" fmla="*/ 442242 w 1206042"/>
                <a:gd name="connsiteY27-2058" fmla="*/ 683130 h 2498068"/>
                <a:gd name="connsiteX28-2059" fmla="*/ 1046761 w 1206042"/>
                <a:gd name="connsiteY28-2060" fmla="*/ 662443 h 2498068"/>
                <a:gd name="connsiteX29-2061" fmla="*/ 1062392 w 1206042"/>
                <a:gd name="connsiteY29-2062" fmla="*/ 638538 h 2498068"/>
                <a:gd name="connsiteX30-2063" fmla="*/ 883564 w 1206042"/>
                <a:gd name="connsiteY30-2064" fmla="*/ 35398 h 2498068"/>
                <a:gd name="connsiteX0-2065" fmla="*/ 883564 w 1206042"/>
                <a:gd name="connsiteY0-2066" fmla="*/ 35398 h 2498068"/>
                <a:gd name="connsiteX1-2067" fmla="*/ 933172 w 1206042"/>
                <a:gd name="connsiteY1-2068" fmla="*/ 46811 h 2498068"/>
                <a:gd name="connsiteX2-2069" fmla="*/ 1051818 w 1206042"/>
                <a:gd name="connsiteY2-2070" fmla="*/ 291457 h 2498068"/>
                <a:gd name="connsiteX3-2071" fmla="*/ 1185134 w 1206042"/>
                <a:gd name="connsiteY3-2072" fmla="*/ 746570 h 2498068"/>
                <a:gd name="connsiteX4-2073" fmla="*/ 1205361 w 1206042"/>
                <a:gd name="connsiteY4-2074" fmla="*/ 1137324 h 2498068"/>
                <a:gd name="connsiteX5-2075" fmla="*/ 1185594 w 1206042"/>
                <a:gd name="connsiteY5-2076" fmla="*/ 1582784 h 2498068"/>
                <a:gd name="connsiteX6-2077" fmla="*/ 1184675 w 1206042"/>
                <a:gd name="connsiteY6-2078" fmla="*/ 1724835 h 2498068"/>
                <a:gd name="connsiteX7-2079" fmla="*/ 1195708 w 1206042"/>
                <a:gd name="connsiteY7-2080" fmla="*/ 2498068 h 2498068"/>
                <a:gd name="connsiteX8-2081" fmla="*/ 0 w 1206042"/>
                <a:gd name="connsiteY8-2082" fmla="*/ 2498068 h 2498068"/>
                <a:gd name="connsiteX9-2083" fmla="*/ 19768 w 1206042"/>
                <a:gd name="connsiteY9-2084" fmla="*/ 2241090 h 2498068"/>
                <a:gd name="connsiteX10-2085" fmla="*/ 44592 w 1206042"/>
                <a:gd name="connsiteY10-2086" fmla="*/ 2024566 h 2498068"/>
                <a:gd name="connsiteX11-2087" fmla="*/ 68497 w 1206042"/>
                <a:gd name="connsiteY11-2088" fmla="*/ 1868264 h 2498068"/>
                <a:gd name="connsiteX12-2089" fmla="*/ 110790 w 1206042"/>
                <a:gd name="connsiteY12-2090" fmla="*/ 1660015 h 2498068"/>
                <a:gd name="connsiteX13-2091" fmla="*/ 144349 w 1206042"/>
                <a:gd name="connsiteY13-2092" fmla="*/ 1560258 h 2498068"/>
                <a:gd name="connsiteX14-2093" fmla="*/ 224799 w 1206042"/>
                <a:gd name="connsiteY14-2094" fmla="*/ 1231105 h 2498068"/>
                <a:gd name="connsiteX15-2095" fmla="*/ 265253 w 1206042"/>
                <a:gd name="connsiteY15-2096" fmla="*/ 939649 h 2498068"/>
                <a:gd name="connsiteX16-2097" fmla="*/ 286400 w 1206042"/>
                <a:gd name="connsiteY16-2098" fmla="*/ 758063 h 2498068"/>
                <a:gd name="connsiteX17-2099" fmla="*/ 309385 w 1206042"/>
                <a:gd name="connsiteY17-2100" fmla="*/ 526828 h 2498068"/>
                <a:gd name="connsiteX18-2101" fmla="*/ 321338 w 1206042"/>
                <a:gd name="connsiteY18-2102" fmla="*/ 390754 h 2498068"/>
                <a:gd name="connsiteX19-2103" fmla="*/ 325016 w 1206042"/>
                <a:gd name="connsiteY19-2104" fmla="*/ 325935 h 2498068"/>
                <a:gd name="connsiteX20-2105" fmla="*/ 328693 w 1206042"/>
                <a:gd name="connsiteY20-2106" fmla="*/ 124122 h 2498068"/>
                <a:gd name="connsiteX21-2107" fmla="*/ 331911 w 1206042"/>
                <a:gd name="connsiteY21-2108" fmla="*/ 70336 h 2498068"/>
                <a:gd name="connsiteX22-2109" fmla="*/ 397650 w 1206042"/>
                <a:gd name="connsiteY22-2110" fmla="*/ 0 h 2498068"/>
                <a:gd name="connsiteX23-2111" fmla="*/ 415119 w 1206042"/>
                <a:gd name="connsiteY23-2112" fmla="*/ 255599 h 2498068"/>
                <a:gd name="connsiteX24-2113" fmla="*/ 422474 w 1206042"/>
                <a:gd name="connsiteY24-2114" fmla="*/ 566823 h 2498068"/>
                <a:gd name="connsiteX25-2115" fmla="*/ 424773 w 1206042"/>
                <a:gd name="connsiteY25-2116" fmla="*/ 664282 h 2498068"/>
                <a:gd name="connsiteX26-2117" fmla="*/ 442242 w 1206042"/>
                <a:gd name="connsiteY26-2118" fmla="*/ 683130 h 2498068"/>
                <a:gd name="connsiteX27-2119" fmla="*/ 1046761 w 1206042"/>
                <a:gd name="connsiteY27-2120" fmla="*/ 662443 h 2498068"/>
                <a:gd name="connsiteX28-2121" fmla="*/ 1062392 w 1206042"/>
                <a:gd name="connsiteY28-2122" fmla="*/ 638538 h 2498068"/>
                <a:gd name="connsiteX29-2123" fmla="*/ 883564 w 1206042"/>
                <a:gd name="connsiteY29-2124" fmla="*/ 35398 h 2498068"/>
                <a:gd name="connsiteX0-2125" fmla="*/ 883564 w 1206042"/>
                <a:gd name="connsiteY0-2126" fmla="*/ 35398 h 2498068"/>
                <a:gd name="connsiteX1-2127" fmla="*/ 933172 w 1206042"/>
                <a:gd name="connsiteY1-2128" fmla="*/ 46811 h 2498068"/>
                <a:gd name="connsiteX2-2129" fmla="*/ 1051818 w 1206042"/>
                <a:gd name="connsiteY2-2130" fmla="*/ 291457 h 2498068"/>
                <a:gd name="connsiteX3-2131" fmla="*/ 1185134 w 1206042"/>
                <a:gd name="connsiteY3-2132" fmla="*/ 746570 h 2498068"/>
                <a:gd name="connsiteX4-2133" fmla="*/ 1205361 w 1206042"/>
                <a:gd name="connsiteY4-2134" fmla="*/ 1137324 h 2498068"/>
                <a:gd name="connsiteX5-2135" fmla="*/ 1185594 w 1206042"/>
                <a:gd name="connsiteY5-2136" fmla="*/ 1582784 h 2498068"/>
                <a:gd name="connsiteX6-2137" fmla="*/ 1184675 w 1206042"/>
                <a:gd name="connsiteY6-2138" fmla="*/ 1724835 h 2498068"/>
                <a:gd name="connsiteX7-2139" fmla="*/ 1195708 w 1206042"/>
                <a:gd name="connsiteY7-2140" fmla="*/ 2498068 h 2498068"/>
                <a:gd name="connsiteX8-2141" fmla="*/ 0 w 1206042"/>
                <a:gd name="connsiteY8-2142" fmla="*/ 2498068 h 2498068"/>
                <a:gd name="connsiteX9-2143" fmla="*/ 19768 w 1206042"/>
                <a:gd name="connsiteY9-2144" fmla="*/ 2241090 h 2498068"/>
                <a:gd name="connsiteX10-2145" fmla="*/ 44592 w 1206042"/>
                <a:gd name="connsiteY10-2146" fmla="*/ 2024566 h 2498068"/>
                <a:gd name="connsiteX11-2147" fmla="*/ 68497 w 1206042"/>
                <a:gd name="connsiteY11-2148" fmla="*/ 1868264 h 2498068"/>
                <a:gd name="connsiteX12-2149" fmla="*/ 110790 w 1206042"/>
                <a:gd name="connsiteY12-2150" fmla="*/ 1660015 h 2498068"/>
                <a:gd name="connsiteX13-2151" fmla="*/ 144349 w 1206042"/>
                <a:gd name="connsiteY13-2152" fmla="*/ 1560258 h 2498068"/>
                <a:gd name="connsiteX14-2153" fmla="*/ 224799 w 1206042"/>
                <a:gd name="connsiteY14-2154" fmla="*/ 1231105 h 2498068"/>
                <a:gd name="connsiteX15-2155" fmla="*/ 265253 w 1206042"/>
                <a:gd name="connsiteY15-2156" fmla="*/ 939649 h 2498068"/>
                <a:gd name="connsiteX16-2157" fmla="*/ 286400 w 1206042"/>
                <a:gd name="connsiteY16-2158" fmla="*/ 758063 h 2498068"/>
                <a:gd name="connsiteX17-2159" fmla="*/ 309385 w 1206042"/>
                <a:gd name="connsiteY17-2160" fmla="*/ 526828 h 2498068"/>
                <a:gd name="connsiteX18-2161" fmla="*/ 321338 w 1206042"/>
                <a:gd name="connsiteY18-2162" fmla="*/ 390754 h 2498068"/>
                <a:gd name="connsiteX19-2163" fmla="*/ 325016 w 1206042"/>
                <a:gd name="connsiteY19-2164" fmla="*/ 325935 h 2498068"/>
                <a:gd name="connsiteX20-2165" fmla="*/ 328693 w 1206042"/>
                <a:gd name="connsiteY20-2166" fmla="*/ 124122 h 2498068"/>
                <a:gd name="connsiteX21-2167" fmla="*/ 331911 w 1206042"/>
                <a:gd name="connsiteY21-2168" fmla="*/ 70336 h 2498068"/>
                <a:gd name="connsiteX22-2169" fmla="*/ 397650 w 1206042"/>
                <a:gd name="connsiteY22-2170" fmla="*/ 0 h 2498068"/>
                <a:gd name="connsiteX23-2171" fmla="*/ 415119 w 1206042"/>
                <a:gd name="connsiteY23-2172" fmla="*/ 255599 h 2498068"/>
                <a:gd name="connsiteX24-2173" fmla="*/ 424773 w 1206042"/>
                <a:gd name="connsiteY24-2174" fmla="*/ 664282 h 2498068"/>
                <a:gd name="connsiteX25-2175" fmla="*/ 442242 w 1206042"/>
                <a:gd name="connsiteY25-2176" fmla="*/ 683130 h 2498068"/>
                <a:gd name="connsiteX26-2177" fmla="*/ 1046761 w 1206042"/>
                <a:gd name="connsiteY26-2178" fmla="*/ 662443 h 2498068"/>
                <a:gd name="connsiteX27-2179" fmla="*/ 1062392 w 1206042"/>
                <a:gd name="connsiteY27-2180" fmla="*/ 638538 h 2498068"/>
                <a:gd name="connsiteX28-2181" fmla="*/ 883564 w 1206042"/>
                <a:gd name="connsiteY28-2182" fmla="*/ 35398 h 2498068"/>
                <a:gd name="connsiteX0-2183" fmla="*/ 883564 w 1206042"/>
                <a:gd name="connsiteY0-2184" fmla="*/ 35398 h 2498068"/>
                <a:gd name="connsiteX1-2185" fmla="*/ 933172 w 1206042"/>
                <a:gd name="connsiteY1-2186" fmla="*/ 46811 h 2498068"/>
                <a:gd name="connsiteX2-2187" fmla="*/ 1051818 w 1206042"/>
                <a:gd name="connsiteY2-2188" fmla="*/ 291457 h 2498068"/>
                <a:gd name="connsiteX3-2189" fmla="*/ 1185134 w 1206042"/>
                <a:gd name="connsiteY3-2190" fmla="*/ 746570 h 2498068"/>
                <a:gd name="connsiteX4-2191" fmla="*/ 1205361 w 1206042"/>
                <a:gd name="connsiteY4-2192" fmla="*/ 1137324 h 2498068"/>
                <a:gd name="connsiteX5-2193" fmla="*/ 1185594 w 1206042"/>
                <a:gd name="connsiteY5-2194" fmla="*/ 1582784 h 2498068"/>
                <a:gd name="connsiteX6-2195" fmla="*/ 1184675 w 1206042"/>
                <a:gd name="connsiteY6-2196" fmla="*/ 1724835 h 2498068"/>
                <a:gd name="connsiteX7-2197" fmla="*/ 1195708 w 1206042"/>
                <a:gd name="connsiteY7-2198" fmla="*/ 2498068 h 2498068"/>
                <a:gd name="connsiteX8-2199" fmla="*/ 0 w 1206042"/>
                <a:gd name="connsiteY8-2200" fmla="*/ 2498068 h 2498068"/>
                <a:gd name="connsiteX9-2201" fmla="*/ 19768 w 1206042"/>
                <a:gd name="connsiteY9-2202" fmla="*/ 2241090 h 2498068"/>
                <a:gd name="connsiteX10-2203" fmla="*/ 44592 w 1206042"/>
                <a:gd name="connsiteY10-2204" fmla="*/ 2024566 h 2498068"/>
                <a:gd name="connsiteX11-2205" fmla="*/ 68497 w 1206042"/>
                <a:gd name="connsiteY11-2206" fmla="*/ 1868264 h 2498068"/>
                <a:gd name="connsiteX12-2207" fmla="*/ 110790 w 1206042"/>
                <a:gd name="connsiteY12-2208" fmla="*/ 1660015 h 2498068"/>
                <a:gd name="connsiteX13-2209" fmla="*/ 144349 w 1206042"/>
                <a:gd name="connsiteY13-2210" fmla="*/ 1560258 h 2498068"/>
                <a:gd name="connsiteX14-2211" fmla="*/ 224799 w 1206042"/>
                <a:gd name="connsiteY14-2212" fmla="*/ 1231105 h 2498068"/>
                <a:gd name="connsiteX15-2213" fmla="*/ 265253 w 1206042"/>
                <a:gd name="connsiteY15-2214" fmla="*/ 939649 h 2498068"/>
                <a:gd name="connsiteX16-2215" fmla="*/ 286400 w 1206042"/>
                <a:gd name="connsiteY16-2216" fmla="*/ 758063 h 2498068"/>
                <a:gd name="connsiteX17-2217" fmla="*/ 309385 w 1206042"/>
                <a:gd name="connsiteY17-2218" fmla="*/ 526828 h 2498068"/>
                <a:gd name="connsiteX18-2219" fmla="*/ 321338 w 1206042"/>
                <a:gd name="connsiteY18-2220" fmla="*/ 390754 h 2498068"/>
                <a:gd name="connsiteX19-2221" fmla="*/ 328693 w 1206042"/>
                <a:gd name="connsiteY19-2222" fmla="*/ 124122 h 2498068"/>
                <a:gd name="connsiteX20-2223" fmla="*/ 331911 w 1206042"/>
                <a:gd name="connsiteY20-2224" fmla="*/ 70336 h 2498068"/>
                <a:gd name="connsiteX21-2225" fmla="*/ 397650 w 1206042"/>
                <a:gd name="connsiteY21-2226" fmla="*/ 0 h 2498068"/>
                <a:gd name="connsiteX22-2227" fmla="*/ 415119 w 1206042"/>
                <a:gd name="connsiteY22-2228" fmla="*/ 255599 h 2498068"/>
                <a:gd name="connsiteX23-2229" fmla="*/ 424773 w 1206042"/>
                <a:gd name="connsiteY23-2230" fmla="*/ 664282 h 2498068"/>
                <a:gd name="connsiteX24-2231" fmla="*/ 442242 w 1206042"/>
                <a:gd name="connsiteY24-2232" fmla="*/ 683130 h 2498068"/>
                <a:gd name="connsiteX25-2233" fmla="*/ 1046761 w 1206042"/>
                <a:gd name="connsiteY25-2234" fmla="*/ 662443 h 2498068"/>
                <a:gd name="connsiteX26-2235" fmla="*/ 1062392 w 1206042"/>
                <a:gd name="connsiteY26-2236" fmla="*/ 638538 h 2498068"/>
                <a:gd name="connsiteX27-2237" fmla="*/ 883564 w 1206042"/>
                <a:gd name="connsiteY27-2238" fmla="*/ 35398 h 2498068"/>
                <a:gd name="connsiteX0-2239" fmla="*/ 883564 w 1206042"/>
                <a:gd name="connsiteY0-2240" fmla="*/ 35398 h 2498068"/>
                <a:gd name="connsiteX1-2241" fmla="*/ 933172 w 1206042"/>
                <a:gd name="connsiteY1-2242" fmla="*/ 46811 h 2498068"/>
                <a:gd name="connsiteX2-2243" fmla="*/ 1051818 w 1206042"/>
                <a:gd name="connsiteY2-2244" fmla="*/ 291457 h 2498068"/>
                <a:gd name="connsiteX3-2245" fmla="*/ 1185134 w 1206042"/>
                <a:gd name="connsiteY3-2246" fmla="*/ 746570 h 2498068"/>
                <a:gd name="connsiteX4-2247" fmla="*/ 1205361 w 1206042"/>
                <a:gd name="connsiteY4-2248" fmla="*/ 1137324 h 2498068"/>
                <a:gd name="connsiteX5-2249" fmla="*/ 1185594 w 1206042"/>
                <a:gd name="connsiteY5-2250" fmla="*/ 1582784 h 2498068"/>
                <a:gd name="connsiteX6-2251" fmla="*/ 1184675 w 1206042"/>
                <a:gd name="connsiteY6-2252" fmla="*/ 1724835 h 2498068"/>
                <a:gd name="connsiteX7-2253" fmla="*/ 1195708 w 1206042"/>
                <a:gd name="connsiteY7-2254" fmla="*/ 2498068 h 2498068"/>
                <a:gd name="connsiteX8-2255" fmla="*/ 0 w 1206042"/>
                <a:gd name="connsiteY8-2256" fmla="*/ 2498068 h 2498068"/>
                <a:gd name="connsiteX9-2257" fmla="*/ 19768 w 1206042"/>
                <a:gd name="connsiteY9-2258" fmla="*/ 2241090 h 2498068"/>
                <a:gd name="connsiteX10-2259" fmla="*/ 44592 w 1206042"/>
                <a:gd name="connsiteY10-2260" fmla="*/ 2024566 h 2498068"/>
                <a:gd name="connsiteX11-2261" fmla="*/ 68497 w 1206042"/>
                <a:gd name="connsiteY11-2262" fmla="*/ 1868264 h 2498068"/>
                <a:gd name="connsiteX12-2263" fmla="*/ 110790 w 1206042"/>
                <a:gd name="connsiteY12-2264" fmla="*/ 1660015 h 2498068"/>
                <a:gd name="connsiteX13-2265" fmla="*/ 144349 w 1206042"/>
                <a:gd name="connsiteY13-2266" fmla="*/ 1560258 h 2498068"/>
                <a:gd name="connsiteX14-2267" fmla="*/ 224799 w 1206042"/>
                <a:gd name="connsiteY14-2268" fmla="*/ 1231105 h 2498068"/>
                <a:gd name="connsiteX15-2269" fmla="*/ 265253 w 1206042"/>
                <a:gd name="connsiteY15-2270" fmla="*/ 939649 h 2498068"/>
                <a:gd name="connsiteX16-2271" fmla="*/ 286400 w 1206042"/>
                <a:gd name="connsiteY16-2272" fmla="*/ 758063 h 2498068"/>
                <a:gd name="connsiteX17-2273" fmla="*/ 321338 w 1206042"/>
                <a:gd name="connsiteY17-2274" fmla="*/ 390754 h 2498068"/>
                <a:gd name="connsiteX18-2275" fmla="*/ 328693 w 1206042"/>
                <a:gd name="connsiteY18-2276" fmla="*/ 124122 h 2498068"/>
                <a:gd name="connsiteX19-2277" fmla="*/ 331911 w 1206042"/>
                <a:gd name="connsiteY19-2278" fmla="*/ 70336 h 2498068"/>
                <a:gd name="connsiteX20-2279" fmla="*/ 397650 w 1206042"/>
                <a:gd name="connsiteY20-2280" fmla="*/ 0 h 2498068"/>
                <a:gd name="connsiteX21-2281" fmla="*/ 415119 w 1206042"/>
                <a:gd name="connsiteY21-2282" fmla="*/ 255599 h 2498068"/>
                <a:gd name="connsiteX22-2283" fmla="*/ 424773 w 1206042"/>
                <a:gd name="connsiteY22-2284" fmla="*/ 664282 h 2498068"/>
                <a:gd name="connsiteX23-2285" fmla="*/ 442242 w 1206042"/>
                <a:gd name="connsiteY23-2286" fmla="*/ 683130 h 2498068"/>
                <a:gd name="connsiteX24-2287" fmla="*/ 1046761 w 1206042"/>
                <a:gd name="connsiteY24-2288" fmla="*/ 662443 h 2498068"/>
                <a:gd name="connsiteX25-2289" fmla="*/ 1062392 w 1206042"/>
                <a:gd name="connsiteY25-2290" fmla="*/ 638538 h 2498068"/>
                <a:gd name="connsiteX26-2291" fmla="*/ 883564 w 1206042"/>
                <a:gd name="connsiteY26-2292" fmla="*/ 35398 h 2498068"/>
                <a:gd name="connsiteX0-2293" fmla="*/ 883564 w 1206042"/>
                <a:gd name="connsiteY0-2294" fmla="*/ 35398 h 2498068"/>
                <a:gd name="connsiteX1-2295" fmla="*/ 933172 w 1206042"/>
                <a:gd name="connsiteY1-2296" fmla="*/ 46811 h 2498068"/>
                <a:gd name="connsiteX2-2297" fmla="*/ 1051818 w 1206042"/>
                <a:gd name="connsiteY2-2298" fmla="*/ 291457 h 2498068"/>
                <a:gd name="connsiteX3-2299" fmla="*/ 1185134 w 1206042"/>
                <a:gd name="connsiteY3-2300" fmla="*/ 746570 h 2498068"/>
                <a:gd name="connsiteX4-2301" fmla="*/ 1205361 w 1206042"/>
                <a:gd name="connsiteY4-2302" fmla="*/ 1137324 h 2498068"/>
                <a:gd name="connsiteX5-2303" fmla="*/ 1185594 w 1206042"/>
                <a:gd name="connsiteY5-2304" fmla="*/ 1582784 h 2498068"/>
                <a:gd name="connsiteX6-2305" fmla="*/ 1184675 w 1206042"/>
                <a:gd name="connsiteY6-2306" fmla="*/ 1724835 h 2498068"/>
                <a:gd name="connsiteX7-2307" fmla="*/ 1195708 w 1206042"/>
                <a:gd name="connsiteY7-2308" fmla="*/ 2498068 h 2498068"/>
                <a:gd name="connsiteX8-2309" fmla="*/ 0 w 1206042"/>
                <a:gd name="connsiteY8-2310" fmla="*/ 2498068 h 2498068"/>
                <a:gd name="connsiteX9-2311" fmla="*/ 19768 w 1206042"/>
                <a:gd name="connsiteY9-2312" fmla="*/ 2241090 h 2498068"/>
                <a:gd name="connsiteX10-2313" fmla="*/ 44592 w 1206042"/>
                <a:gd name="connsiteY10-2314" fmla="*/ 2024566 h 2498068"/>
                <a:gd name="connsiteX11-2315" fmla="*/ 68497 w 1206042"/>
                <a:gd name="connsiteY11-2316" fmla="*/ 1868264 h 2498068"/>
                <a:gd name="connsiteX12-2317" fmla="*/ 110790 w 1206042"/>
                <a:gd name="connsiteY12-2318" fmla="*/ 1660015 h 2498068"/>
                <a:gd name="connsiteX13-2319" fmla="*/ 144349 w 1206042"/>
                <a:gd name="connsiteY13-2320" fmla="*/ 1560258 h 2498068"/>
                <a:gd name="connsiteX14-2321" fmla="*/ 224799 w 1206042"/>
                <a:gd name="connsiteY14-2322" fmla="*/ 1231105 h 2498068"/>
                <a:gd name="connsiteX15-2323" fmla="*/ 286400 w 1206042"/>
                <a:gd name="connsiteY15-2324" fmla="*/ 758063 h 2498068"/>
                <a:gd name="connsiteX16-2325" fmla="*/ 321338 w 1206042"/>
                <a:gd name="connsiteY16-2326" fmla="*/ 390754 h 2498068"/>
                <a:gd name="connsiteX17-2327" fmla="*/ 328693 w 1206042"/>
                <a:gd name="connsiteY17-2328" fmla="*/ 124122 h 2498068"/>
                <a:gd name="connsiteX18-2329" fmla="*/ 331911 w 1206042"/>
                <a:gd name="connsiteY18-2330" fmla="*/ 70336 h 2498068"/>
                <a:gd name="connsiteX19-2331" fmla="*/ 397650 w 1206042"/>
                <a:gd name="connsiteY19-2332" fmla="*/ 0 h 2498068"/>
                <a:gd name="connsiteX20-2333" fmla="*/ 415119 w 1206042"/>
                <a:gd name="connsiteY20-2334" fmla="*/ 255599 h 2498068"/>
                <a:gd name="connsiteX21-2335" fmla="*/ 424773 w 1206042"/>
                <a:gd name="connsiteY21-2336" fmla="*/ 664282 h 2498068"/>
                <a:gd name="connsiteX22-2337" fmla="*/ 442242 w 1206042"/>
                <a:gd name="connsiteY22-2338" fmla="*/ 683130 h 2498068"/>
                <a:gd name="connsiteX23-2339" fmla="*/ 1046761 w 1206042"/>
                <a:gd name="connsiteY23-2340" fmla="*/ 662443 h 2498068"/>
                <a:gd name="connsiteX24-2341" fmla="*/ 1062392 w 1206042"/>
                <a:gd name="connsiteY24-2342" fmla="*/ 638538 h 2498068"/>
                <a:gd name="connsiteX25-2343" fmla="*/ 883564 w 1206042"/>
                <a:gd name="connsiteY25-2344" fmla="*/ 35398 h 2498068"/>
                <a:gd name="connsiteX0-2345" fmla="*/ 883564 w 1206042"/>
                <a:gd name="connsiteY0-2346" fmla="*/ 35398 h 2498068"/>
                <a:gd name="connsiteX1-2347" fmla="*/ 933172 w 1206042"/>
                <a:gd name="connsiteY1-2348" fmla="*/ 46811 h 2498068"/>
                <a:gd name="connsiteX2-2349" fmla="*/ 1051818 w 1206042"/>
                <a:gd name="connsiteY2-2350" fmla="*/ 291457 h 2498068"/>
                <a:gd name="connsiteX3-2351" fmla="*/ 1185134 w 1206042"/>
                <a:gd name="connsiteY3-2352" fmla="*/ 746570 h 2498068"/>
                <a:gd name="connsiteX4-2353" fmla="*/ 1205361 w 1206042"/>
                <a:gd name="connsiteY4-2354" fmla="*/ 1137324 h 2498068"/>
                <a:gd name="connsiteX5-2355" fmla="*/ 1185594 w 1206042"/>
                <a:gd name="connsiteY5-2356" fmla="*/ 1582784 h 2498068"/>
                <a:gd name="connsiteX6-2357" fmla="*/ 1184675 w 1206042"/>
                <a:gd name="connsiteY6-2358" fmla="*/ 1724835 h 2498068"/>
                <a:gd name="connsiteX7-2359" fmla="*/ 1195708 w 1206042"/>
                <a:gd name="connsiteY7-2360" fmla="*/ 2498068 h 2498068"/>
                <a:gd name="connsiteX8-2361" fmla="*/ 0 w 1206042"/>
                <a:gd name="connsiteY8-2362" fmla="*/ 2498068 h 2498068"/>
                <a:gd name="connsiteX9-2363" fmla="*/ 19768 w 1206042"/>
                <a:gd name="connsiteY9-2364" fmla="*/ 2241090 h 2498068"/>
                <a:gd name="connsiteX10-2365" fmla="*/ 44592 w 1206042"/>
                <a:gd name="connsiteY10-2366" fmla="*/ 2024566 h 2498068"/>
                <a:gd name="connsiteX11-2367" fmla="*/ 68497 w 1206042"/>
                <a:gd name="connsiteY11-2368" fmla="*/ 1868264 h 2498068"/>
                <a:gd name="connsiteX12-2369" fmla="*/ 110790 w 1206042"/>
                <a:gd name="connsiteY12-2370" fmla="*/ 1660015 h 2498068"/>
                <a:gd name="connsiteX13-2371" fmla="*/ 144349 w 1206042"/>
                <a:gd name="connsiteY13-2372" fmla="*/ 1560258 h 2498068"/>
                <a:gd name="connsiteX14-2373" fmla="*/ 224799 w 1206042"/>
                <a:gd name="connsiteY14-2374" fmla="*/ 1231105 h 2498068"/>
                <a:gd name="connsiteX15-2375" fmla="*/ 286400 w 1206042"/>
                <a:gd name="connsiteY15-2376" fmla="*/ 758063 h 2498068"/>
                <a:gd name="connsiteX16-2377" fmla="*/ 321338 w 1206042"/>
                <a:gd name="connsiteY16-2378" fmla="*/ 390754 h 2498068"/>
                <a:gd name="connsiteX17-2379" fmla="*/ 328693 w 1206042"/>
                <a:gd name="connsiteY17-2380" fmla="*/ 124122 h 2498068"/>
                <a:gd name="connsiteX18-2381" fmla="*/ 331911 w 1206042"/>
                <a:gd name="connsiteY18-2382" fmla="*/ 70336 h 2498068"/>
                <a:gd name="connsiteX19-2383" fmla="*/ 397650 w 1206042"/>
                <a:gd name="connsiteY19-2384" fmla="*/ 0 h 2498068"/>
                <a:gd name="connsiteX20-2385" fmla="*/ 415119 w 1206042"/>
                <a:gd name="connsiteY20-2386" fmla="*/ 255599 h 2498068"/>
                <a:gd name="connsiteX21-2387" fmla="*/ 424773 w 1206042"/>
                <a:gd name="connsiteY21-2388" fmla="*/ 664282 h 2498068"/>
                <a:gd name="connsiteX22-2389" fmla="*/ 442242 w 1206042"/>
                <a:gd name="connsiteY22-2390" fmla="*/ 683130 h 2498068"/>
                <a:gd name="connsiteX23-2391" fmla="*/ 1046761 w 1206042"/>
                <a:gd name="connsiteY23-2392" fmla="*/ 662443 h 2498068"/>
                <a:gd name="connsiteX24-2393" fmla="*/ 1062392 w 1206042"/>
                <a:gd name="connsiteY24-2394" fmla="*/ 638538 h 2498068"/>
                <a:gd name="connsiteX25-2395" fmla="*/ 883564 w 1206042"/>
                <a:gd name="connsiteY25-2396" fmla="*/ 35398 h 2498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-1" fmla="*/ 564782 w 621373"/>
                <a:gd name="connsiteY0-2" fmla="*/ 229578 h 950116"/>
                <a:gd name="connsiteX1-3" fmla="*/ 590526 w 621373"/>
                <a:gd name="connsiteY1-4" fmla="*/ 217166 h 950116"/>
                <a:gd name="connsiteX2-5" fmla="*/ 610294 w 621373"/>
                <a:gd name="connsiteY2-6" fmla="*/ 246127 h 950116"/>
                <a:gd name="connsiteX3-7" fmla="*/ 621326 w 621373"/>
                <a:gd name="connsiteY3-8" fmla="*/ 321980 h 950116"/>
                <a:gd name="connsiteX4-9" fmla="*/ 608914 w 621373"/>
                <a:gd name="connsiteY4-10" fmla="*/ 428173 h 950116"/>
                <a:gd name="connsiteX5-11" fmla="*/ 586388 w 621373"/>
                <a:gd name="connsiteY5-12" fmla="*/ 448400 h 950116"/>
                <a:gd name="connsiteX6-13" fmla="*/ 574896 w 621373"/>
                <a:gd name="connsiteY6-14" fmla="*/ 463111 h 950116"/>
                <a:gd name="connsiteX7-15" fmla="*/ 574896 w 621373"/>
                <a:gd name="connsiteY7-16" fmla="*/ 490234 h 950116"/>
                <a:gd name="connsiteX8-17" fmla="*/ 560645 w 621373"/>
                <a:gd name="connsiteY8-18" fmla="*/ 593209 h 950116"/>
                <a:gd name="connsiteX9-19" fmla="*/ 545015 w 621373"/>
                <a:gd name="connsiteY9-20" fmla="*/ 618953 h 950116"/>
                <a:gd name="connsiteX10-21" fmla="*/ 541796 w 621373"/>
                <a:gd name="connsiteY10-22" fmla="*/ 629986 h 950116"/>
                <a:gd name="connsiteX11-23" fmla="*/ 547773 w 621373"/>
                <a:gd name="connsiteY11-24" fmla="*/ 734340 h 950116"/>
                <a:gd name="connsiteX12-25" fmla="*/ 553749 w 621373"/>
                <a:gd name="connsiteY12-26" fmla="*/ 750430 h 950116"/>
                <a:gd name="connsiteX13-27" fmla="*/ 555128 w 621373"/>
                <a:gd name="connsiteY13-28" fmla="*/ 808354 h 950116"/>
                <a:gd name="connsiteX14-29" fmla="*/ 448935 w 621373"/>
                <a:gd name="connsiteY14-30" fmla="*/ 935693 h 950116"/>
                <a:gd name="connsiteX15-31" fmla="*/ 428708 w 621373"/>
                <a:gd name="connsiteY15-32" fmla="*/ 946727 h 950116"/>
                <a:gd name="connsiteX16-33" fmla="*/ 387334 w 621373"/>
                <a:gd name="connsiteY16-34" fmla="*/ 931556 h 950116"/>
                <a:gd name="connsiteX17-35" fmla="*/ 252638 w 621373"/>
                <a:gd name="connsiteY17-36" fmla="*/ 858002 h 950116"/>
                <a:gd name="connsiteX18-37" fmla="*/ 164374 w 621373"/>
                <a:gd name="connsiteY18-38" fmla="*/ 774795 h 950116"/>
                <a:gd name="connsiteX19-39" fmla="*/ 157019 w 621373"/>
                <a:gd name="connsiteY19-40" fmla="*/ 755947 h 950116"/>
                <a:gd name="connsiteX20-41" fmla="*/ 136332 w 621373"/>
                <a:gd name="connsiteY20-42" fmla="*/ 659867 h 950116"/>
                <a:gd name="connsiteX21-43" fmla="*/ 94958 w 621373"/>
                <a:gd name="connsiteY21-44" fmla="*/ 550916 h 950116"/>
                <a:gd name="connsiteX22-45" fmla="*/ 78408 w 621373"/>
                <a:gd name="connsiteY22-46" fmla="*/ 537124 h 950116"/>
                <a:gd name="connsiteX23-47" fmla="*/ 53124 w 621373"/>
                <a:gd name="connsiteY23-48" fmla="*/ 521494 h 950116"/>
                <a:gd name="connsiteX24-49" fmla="*/ 8992 w 621373"/>
                <a:gd name="connsiteY24-50" fmla="*/ 431391 h 950116"/>
                <a:gd name="connsiteX25-51" fmla="*/ 6693 w 621373"/>
                <a:gd name="connsiteY25-52" fmla="*/ 414841 h 950116"/>
                <a:gd name="connsiteX26-53" fmla="*/ 1636 w 621373"/>
                <a:gd name="connsiteY26-54" fmla="*/ 378064 h 950116"/>
                <a:gd name="connsiteX27-55" fmla="*/ 30138 w 621373"/>
                <a:gd name="connsiteY27-56" fmla="*/ 323819 h 950116"/>
                <a:gd name="connsiteX28-57" fmla="*/ 56802 w 621373"/>
                <a:gd name="connsiteY28-58" fmla="*/ 363813 h 950116"/>
                <a:gd name="connsiteX29-59" fmla="*/ 54043 w 621373"/>
                <a:gd name="connsiteY29-60" fmla="*/ 150967 h 950116"/>
                <a:gd name="connsiteX30-61" fmla="*/ 139550 w 621373"/>
                <a:gd name="connsiteY30-62" fmla="*/ 82470 h 950116"/>
                <a:gd name="connsiteX31-63" fmla="*/ 266430 w 621373"/>
                <a:gd name="connsiteY31-64" fmla="*/ 52130 h 950116"/>
                <a:gd name="connsiteX32-65" fmla="*/ 360670 w 621373"/>
                <a:gd name="connsiteY32-66" fmla="*/ 4320 h 950116"/>
                <a:gd name="connsiteX33-67" fmla="*/ 440201 w 621373"/>
                <a:gd name="connsiteY33-68" fmla="*/ 21329 h 950116"/>
                <a:gd name="connsiteX34-69" fmla="*/ 490309 w 621373"/>
                <a:gd name="connsiteY34-70" fmla="*/ 89826 h 950116"/>
                <a:gd name="connsiteX35-71" fmla="*/ 549612 w 621373"/>
                <a:gd name="connsiteY35-72" fmla="*/ 258540 h 950116"/>
                <a:gd name="connsiteX36-73" fmla="*/ 564782 w 621373"/>
                <a:gd name="connsiteY36-74" fmla="*/ 229578 h 950116"/>
                <a:gd name="connsiteX0-75" fmla="*/ 564782 w 621373"/>
                <a:gd name="connsiteY0-76" fmla="*/ 229578 h 950116"/>
                <a:gd name="connsiteX1-77" fmla="*/ 590526 w 621373"/>
                <a:gd name="connsiteY1-78" fmla="*/ 217166 h 950116"/>
                <a:gd name="connsiteX2-79" fmla="*/ 610294 w 621373"/>
                <a:gd name="connsiteY2-80" fmla="*/ 246127 h 950116"/>
                <a:gd name="connsiteX3-81" fmla="*/ 621326 w 621373"/>
                <a:gd name="connsiteY3-82" fmla="*/ 321980 h 950116"/>
                <a:gd name="connsiteX4-83" fmla="*/ 608914 w 621373"/>
                <a:gd name="connsiteY4-84" fmla="*/ 428173 h 950116"/>
                <a:gd name="connsiteX5-85" fmla="*/ 586388 w 621373"/>
                <a:gd name="connsiteY5-86" fmla="*/ 448400 h 950116"/>
                <a:gd name="connsiteX6-87" fmla="*/ 574896 w 621373"/>
                <a:gd name="connsiteY6-88" fmla="*/ 463111 h 950116"/>
                <a:gd name="connsiteX7-89" fmla="*/ 574896 w 621373"/>
                <a:gd name="connsiteY7-90" fmla="*/ 490234 h 950116"/>
                <a:gd name="connsiteX8-91" fmla="*/ 560645 w 621373"/>
                <a:gd name="connsiteY8-92" fmla="*/ 593209 h 950116"/>
                <a:gd name="connsiteX9-93" fmla="*/ 545015 w 621373"/>
                <a:gd name="connsiteY9-94" fmla="*/ 618953 h 950116"/>
                <a:gd name="connsiteX10-95" fmla="*/ 541796 w 621373"/>
                <a:gd name="connsiteY10-96" fmla="*/ 629986 h 950116"/>
                <a:gd name="connsiteX11-97" fmla="*/ 547773 w 621373"/>
                <a:gd name="connsiteY11-98" fmla="*/ 734340 h 950116"/>
                <a:gd name="connsiteX12-99" fmla="*/ 553749 w 621373"/>
                <a:gd name="connsiteY12-100" fmla="*/ 750430 h 950116"/>
                <a:gd name="connsiteX13-101" fmla="*/ 555128 w 621373"/>
                <a:gd name="connsiteY13-102" fmla="*/ 808354 h 950116"/>
                <a:gd name="connsiteX14-103" fmla="*/ 448935 w 621373"/>
                <a:gd name="connsiteY14-104" fmla="*/ 935693 h 950116"/>
                <a:gd name="connsiteX15-105" fmla="*/ 428708 w 621373"/>
                <a:gd name="connsiteY15-106" fmla="*/ 946727 h 950116"/>
                <a:gd name="connsiteX16-107" fmla="*/ 252638 w 621373"/>
                <a:gd name="connsiteY16-108" fmla="*/ 858002 h 950116"/>
                <a:gd name="connsiteX17-109" fmla="*/ 164374 w 621373"/>
                <a:gd name="connsiteY17-110" fmla="*/ 774795 h 950116"/>
                <a:gd name="connsiteX18-111" fmla="*/ 157019 w 621373"/>
                <a:gd name="connsiteY18-112" fmla="*/ 755947 h 950116"/>
                <a:gd name="connsiteX19-113" fmla="*/ 136332 w 621373"/>
                <a:gd name="connsiteY19-114" fmla="*/ 659867 h 950116"/>
                <a:gd name="connsiteX20-115" fmla="*/ 94958 w 621373"/>
                <a:gd name="connsiteY20-116" fmla="*/ 550916 h 950116"/>
                <a:gd name="connsiteX21-117" fmla="*/ 78408 w 621373"/>
                <a:gd name="connsiteY21-118" fmla="*/ 537124 h 950116"/>
                <a:gd name="connsiteX22-119" fmla="*/ 53124 w 621373"/>
                <a:gd name="connsiteY22-120" fmla="*/ 521494 h 950116"/>
                <a:gd name="connsiteX23-121" fmla="*/ 8992 w 621373"/>
                <a:gd name="connsiteY23-122" fmla="*/ 431391 h 950116"/>
                <a:gd name="connsiteX24-123" fmla="*/ 6693 w 621373"/>
                <a:gd name="connsiteY24-124" fmla="*/ 414841 h 950116"/>
                <a:gd name="connsiteX25-125" fmla="*/ 1636 w 621373"/>
                <a:gd name="connsiteY25-126" fmla="*/ 378064 h 950116"/>
                <a:gd name="connsiteX26-127" fmla="*/ 30138 w 621373"/>
                <a:gd name="connsiteY26-128" fmla="*/ 323819 h 950116"/>
                <a:gd name="connsiteX27-129" fmla="*/ 56802 w 621373"/>
                <a:gd name="connsiteY27-130" fmla="*/ 363813 h 950116"/>
                <a:gd name="connsiteX28-131" fmla="*/ 54043 w 621373"/>
                <a:gd name="connsiteY28-132" fmla="*/ 150967 h 950116"/>
                <a:gd name="connsiteX29-133" fmla="*/ 139550 w 621373"/>
                <a:gd name="connsiteY29-134" fmla="*/ 82470 h 950116"/>
                <a:gd name="connsiteX30-135" fmla="*/ 266430 w 621373"/>
                <a:gd name="connsiteY30-136" fmla="*/ 52130 h 950116"/>
                <a:gd name="connsiteX31-137" fmla="*/ 360670 w 621373"/>
                <a:gd name="connsiteY31-138" fmla="*/ 4320 h 950116"/>
                <a:gd name="connsiteX32-139" fmla="*/ 440201 w 621373"/>
                <a:gd name="connsiteY32-140" fmla="*/ 21329 h 950116"/>
                <a:gd name="connsiteX33-141" fmla="*/ 490309 w 621373"/>
                <a:gd name="connsiteY33-142" fmla="*/ 89826 h 950116"/>
                <a:gd name="connsiteX34-143" fmla="*/ 549612 w 621373"/>
                <a:gd name="connsiteY34-144" fmla="*/ 258540 h 950116"/>
                <a:gd name="connsiteX35-145" fmla="*/ 564782 w 621373"/>
                <a:gd name="connsiteY35-146" fmla="*/ 229578 h 950116"/>
                <a:gd name="connsiteX0-147" fmla="*/ 564782 w 621373"/>
                <a:gd name="connsiteY0-148" fmla="*/ 229578 h 950116"/>
                <a:gd name="connsiteX1-149" fmla="*/ 590526 w 621373"/>
                <a:gd name="connsiteY1-150" fmla="*/ 217166 h 950116"/>
                <a:gd name="connsiteX2-151" fmla="*/ 610294 w 621373"/>
                <a:gd name="connsiteY2-152" fmla="*/ 246127 h 950116"/>
                <a:gd name="connsiteX3-153" fmla="*/ 621326 w 621373"/>
                <a:gd name="connsiteY3-154" fmla="*/ 321980 h 950116"/>
                <a:gd name="connsiteX4-155" fmla="*/ 608914 w 621373"/>
                <a:gd name="connsiteY4-156" fmla="*/ 428173 h 950116"/>
                <a:gd name="connsiteX5-157" fmla="*/ 586388 w 621373"/>
                <a:gd name="connsiteY5-158" fmla="*/ 448400 h 950116"/>
                <a:gd name="connsiteX6-159" fmla="*/ 574896 w 621373"/>
                <a:gd name="connsiteY6-160" fmla="*/ 463111 h 950116"/>
                <a:gd name="connsiteX7-161" fmla="*/ 574896 w 621373"/>
                <a:gd name="connsiteY7-162" fmla="*/ 490234 h 950116"/>
                <a:gd name="connsiteX8-163" fmla="*/ 560645 w 621373"/>
                <a:gd name="connsiteY8-164" fmla="*/ 593209 h 950116"/>
                <a:gd name="connsiteX9-165" fmla="*/ 545015 w 621373"/>
                <a:gd name="connsiteY9-166" fmla="*/ 618953 h 950116"/>
                <a:gd name="connsiteX10-167" fmla="*/ 541796 w 621373"/>
                <a:gd name="connsiteY10-168" fmla="*/ 629986 h 950116"/>
                <a:gd name="connsiteX11-169" fmla="*/ 547773 w 621373"/>
                <a:gd name="connsiteY11-170" fmla="*/ 734340 h 950116"/>
                <a:gd name="connsiteX12-171" fmla="*/ 553749 w 621373"/>
                <a:gd name="connsiteY12-172" fmla="*/ 750430 h 950116"/>
                <a:gd name="connsiteX13-173" fmla="*/ 555128 w 621373"/>
                <a:gd name="connsiteY13-174" fmla="*/ 808354 h 950116"/>
                <a:gd name="connsiteX14-175" fmla="*/ 448935 w 621373"/>
                <a:gd name="connsiteY14-176" fmla="*/ 935693 h 950116"/>
                <a:gd name="connsiteX15-177" fmla="*/ 402514 w 621373"/>
                <a:gd name="connsiteY15-178" fmla="*/ 946727 h 950116"/>
                <a:gd name="connsiteX16-179" fmla="*/ 252638 w 621373"/>
                <a:gd name="connsiteY16-180" fmla="*/ 858002 h 950116"/>
                <a:gd name="connsiteX17-181" fmla="*/ 164374 w 621373"/>
                <a:gd name="connsiteY17-182" fmla="*/ 774795 h 950116"/>
                <a:gd name="connsiteX18-183" fmla="*/ 157019 w 621373"/>
                <a:gd name="connsiteY18-184" fmla="*/ 755947 h 950116"/>
                <a:gd name="connsiteX19-185" fmla="*/ 136332 w 621373"/>
                <a:gd name="connsiteY19-186" fmla="*/ 659867 h 950116"/>
                <a:gd name="connsiteX20-187" fmla="*/ 94958 w 621373"/>
                <a:gd name="connsiteY20-188" fmla="*/ 550916 h 950116"/>
                <a:gd name="connsiteX21-189" fmla="*/ 78408 w 621373"/>
                <a:gd name="connsiteY21-190" fmla="*/ 537124 h 950116"/>
                <a:gd name="connsiteX22-191" fmla="*/ 53124 w 621373"/>
                <a:gd name="connsiteY22-192" fmla="*/ 521494 h 950116"/>
                <a:gd name="connsiteX23-193" fmla="*/ 8992 w 621373"/>
                <a:gd name="connsiteY23-194" fmla="*/ 431391 h 950116"/>
                <a:gd name="connsiteX24-195" fmla="*/ 6693 w 621373"/>
                <a:gd name="connsiteY24-196" fmla="*/ 414841 h 950116"/>
                <a:gd name="connsiteX25-197" fmla="*/ 1636 w 621373"/>
                <a:gd name="connsiteY25-198" fmla="*/ 378064 h 950116"/>
                <a:gd name="connsiteX26-199" fmla="*/ 30138 w 621373"/>
                <a:gd name="connsiteY26-200" fmla="*/ 323819 h 950116"/>
                <a:gd name="connsiteX27-201" fmla="*/ 56802 w 621373"/>
                <a:gd name="connsiteY27-202" fmla="*/ 363813 h 950116"/>
                <a:gd name="connsiteX28-203" fmla="*/ 54043 w 621373"/>
                <a:gd name="connsiteY28-204" fmla="*/ 150967 h 950116"/>
                <a:gd name="connsiteX29-205" fmla="*/ 139550 w 621373"/>
                <a:gd name="connsiteY29-206" fmla="*/ 82470 h 950116"/>
                <a:gd name="connsiteX30-207" fmla="*/ 266430 w 621373"/>
                <a:gd name="connsiteY30-208" fmla="*/ 52130 h 950116"/>
                <a:gd name="connsiteX31-209" fmla="*/ 360670 w 621373"/>
                <a:gd name="connsiteY31-210" fmla="*/ 4320 h 950116"/>
                <a:gd name="connsiteX32-211" fmla="*/ 440201 w 621373"/>
                <a:gd name="connsiteY32-212" fmla="*/ 21329 h 950116"/>
                <a:gd name="connsiteX33-213" fmla="*/ 490309 w 621373"/>
                <a:gd name="connsiteY33-214" fmla="*/ 89826 h 950116"/>
                <a:gd name="connsiteX34-215" fmla="*/ 549612 w 621373"/>
                <a:gd name="connsiteY34-216" fmla="*/ 258540 h 950116"/>
                <a:gd name="connsiteX35-217" fmla="*/ 564782 w 621373"/>
                <a:gd name="connsiteY35-218" fmla="*/ 229578 h 950116"/>
                <a:gd name="connsiteX0-219" fmla="*/ 564782 w 621373"/>
                <a:gd name="connsiteY0-220" fmla="*/ 229578 h 950116"/>
                <a:gd name="connsiteX1-221" fmla="*/ 590526 w 621373"/>
                <a:gd name="connsiteY1-222" fmla="*/ 217166 h 950116"/>
                <a:gd name="connsiteX2-223" fmla="*/ 610294 w 621373"/>
                <a:gd name="connsiteY2-224" fmla="*/ 246127 h 950116"/>
                <a:gd name="connsiteX3-225" fmla="*/ 621326 w 621373"/>
                <a:gd name="connsiteY3-226" fmla="*/ 321980 h 950116"/>
                <a:gd name="connsiteX4-227" fmla="*/ 608914 w 621373"/>
                <a:gd name="connsiteY4-228" fmla="*/ 428173 h 950116"/>
                <a:gd name="connsiteX5-229" fmla="*/ 586388 w 621373"/>
                <a:gd name="connsiteY5-230" fmla="*/ 448400 h 950116"/>
                <a:gd name="connsiteX6-231" fmla="*/ 574896 w 621373"/>
                <a:gd name="connsiteY6-232" fmla="*/ 463111 h 950116"/>
                <a:gd name="connsiteX7-233" fmla="*/ 574896 w 621373"/>
                <a:gd name="connsiteY7-234" fmla="*/ 490234 h 950116"/>
                <a:gd name="connsiteX8-235" fmla="*/ 560645 w 621373"/>
                <a:gd name="connsiteY8-236" fmla="*/ 593209 h 950116"/>
                <a:gd name="connsiteX9-237" fmla="*/ 545015 w 621373"/>
                <a:gd name="connsiteY9-238" fmla="*/ 618953 h 950116"/>
                <a:gd name="connsiteX10-239" fmla="*/ 541796 w 621373"/>
                <a:gd name="connsiteY10-240" fmla="*/ 629986 h 950116"/>
                <a:gd name="connsiteX11-241" fmla="*/ 547773 w 621373"/>
                <a:gd name="connsiteY11-242" fmla="*/ 734340 h 950116"/>
                <a:gd name="connsiteX12-243" fmla="*/ 553749 w 621373"/>
                <a:gd name="connsiteY12-244" fmla="*/ 750430 h 950116"/>
                <a:gd name="connsiteX13-245" fmla="*/ 555128 w 621373"/>
                <a:gd name="connsiteY13-246" fmla="*/ 808354 h 950116"/>
                <a:gd name="connsiteX14-247" fmla="*/ 465603 w 621373"/>
                <a:gd name="connsiteY14-248" fmla="*/ 935693 h 950116"/>
                <a:gd name="connsiteX15-249" fmla="*/ 402514 w 621373"/>
                <a:gd name="connsiteY15-250" fmla="*/ 946727 h 950116"/>
                <a:gd name="connsiteX16-251" fmla="*/ 252638 w 621373"/>
                <a:gd name="connsiteY16-252" fmla="*/ 858002 h 950116"/>
                <a:gd name="connsiteX17-253" fmla="*/ 164374 w 621373"/>
                <a:gd name="connsiteY17-254" fmla="*/ 774795 h 950116"/>
                <a:gd name="connsiteX18-255" fmla="*/ 157019 w 621373"/>
                <a:gd name="connsiteY18-256" fmla="*/ 755947 h 950116"/>
                <a:gd name="connsiteX19-257" fmla="*/ 136332 w 621373"/>
                <a:gd name="connsiteY19-258" fmla="*/ 659867 h 950116"/>
                <a:gd name="connsiteX20-259" fmla="*/ 94958 w 621373"/>
                <a:gd name="connsiteY20-260" fmla="*/ 550916 h 950116"/>
                <a:gd name="connsiteX21-261" fmla="*/ 78408 w 621373"/>
                <a:gd name="connsiteY21-262" fmla="*/ 537124 h 950116"/>
                <a:gd name="connsiteX22-263" fmla="*/ 53124 w 621373"/>
                <a:gd name="connsiteY22-264" fmla="*/ 521494 h 950116"/>
                <a:gd name="connsiteX23-265" fmla="*/ 8992 w 621373"/>
                <a:gd name="connsiteY23-266" fmla="*/ 431391 h 950116"/>
                <a:gd name="connsiteX24-267" fmla="*/ 6693 w 621373"/>
                <a:gd name="connsiteY24-268" fmla="*/ 414841 h 950116"/>
                <a:gd name="connsiteX25-269" fmla="*/ 1636 w 621373"/>
                <a:gd name="connsiteY25-270" fmla="*/ 378064 h 950116"/>
                <a:gd name="connsiteX26-271" fmla="*/ 30138 w 621373"/>
                <a:gd name="connsiteY26-272" fmla="*/ 323819 h 950116"/>
                <a:gd name="connsiteX27-273" fmla="*/ 56802 w 621373"/>
                <a:gd name="connsiteY27-274" fmla="*/ 363813 h 950116"/>
                <a:gd name="connsiteX28-275" fmla="*/ 54043 w 621373"/>
                <a:gd name="connsiteY28-276" fmla="*/ 150967 h 950116"/>
                <a:gd name="connsiteX29-277" fmla="*/ 139550 w 621373"/>
                <a:gd name="connsiteY29-278" fmla="*/ 82470 h 950116"/>
                <a:gd name="connsiteX30-279" fmla="*/ 266430 w 621373"/>
                <a:gd name="connsiteY30-280" fmla="*/ 52130 h 950116"/>
                <a:gd name="connsiteX31-281" fmla="*/ 360670 w 621373"/>
                <a:gd name="connsiteY31-282" fmla="*/ 4320 h 950116"/>
                <a:gd name="connsiteX32-283" fmla="*/ 440201 w 621373"/>
                <a:gd name="connsiteY32-284" fmla="*/ 21329 h 950116"/>
                <a:gd name="connsiteX33-285" fmla="*/ 490309 w 621373"/>
                <a:gd name="connsiteY33-286" fmla="*/ 89826 h 950116"/>
                <a:gd name="connsiteX34-287" fmla="*/ 549612 w 621373"/>
                <a:gd name="connsiteY34-288" fmla="*/ 258540 h 950116"/>
                <a:gd name="connsiteX35-289" fmla="*/ 564782 w 621373"/>
                <a:gd name="connsiteY35-290" fmla="*/ 229578 h 950116"/>
                <a:gd name="connsiteX0-291" fmla="*/ 564782 w 621373"/>
                <a:gd name="connsiteY0-292" fmla="*/ 229578 h 950116"/>
                <a:gd name="connsiteX1-293" fmla="*/ 590526 w 621373"/>
                <a:gd name="connsiteY1-294" fmla="*/ 217166 h 950116"/>
                <a:gd name="connsiteX2-295" fmla="*/ 610294 w 621373"/>
                <a:gd name="connsiteY2-296" fmla="*/ 246127 h 950116"/>
                <a:gd name="connsiteX3-297" fmla="*/ 621326 w 621373"/>
                <a:gd name="connsiteY3-298" fmla="*/ 321980 h 950116"/>
                <a:gd name="connsiteX4-299" fmla="*/ 608914 w 621373"/>
                <a:gd name="connsiteY4-300" fmla="*/ 428173 h 950116"/>
                <a:gd name="connsiteX5-301" fmla="*/ 586388 w 621373"/>
                <a:gd name="connsiteY5-302" fmla="*/ 448400 h 950116"/>
                <a:gd name="connsiteX6-303" fmla="*/ 574896 w 621373"/>
                <a:gd name="connsiteY6-304" fmla="*/ 463111 h 950116"/>
                <a:gd name="connsiteX7-305" fmla="*/ 574896 w 621373"/>
                <a:gd name="connsiteY7-306" fmla="*/ 490234 h 950116"/>
                <a:gd name="connsiteX8-307" fmla="*/ 560645 w 621373"/>
                <a:gd name="connsiteY8-308" fmla="*/ 593209 h 950116"/>
                <a:gd name="connsiteX9-309" fmla="*/ 545015 w 621373"/>
                <a:gd name="connsiteY9-310" fmla="*/ 618953 h 950116"/>
                <a:gd name="connsiteX10-311" fmla="*/ 541796 w 621373"/>
                <a:gd name="connsiteY10-312" fmla="*/ 629986 h 950116"/>
                <a:gd name="connsiteX11-313" fmla="*/ 547773 w 621373"/>
                <a:gd name="connsiteY11-314" fmla="*/ 734340 h 950116"/>
                <a:gd name="connsiteX12-315" fmla="*/ 553749 w 621373"/>
                <a:gd name="connsiteY12-316" fmla="*/ 750430 h 950116"/>
                <a:gd name="connsiteX13-317" fmla="*/ 555128 w 621373"/>
                <a:gd name="connsiteY13-318" fmla="*/ 808354 h 950116"/>
                <a:gd name="connsiteX14-319" fmla="*/ 465603 w 621373"/>
                <a:gd name="connsiteY14-320" fmla="*/ 935693 h 950116"/>
                <a:gd name="connsiteX15-321" fmla="*/ 402514 w 621373"/>
                <a:gd name="connsiteY15-322" fmla="*/ 946727 h 950116"/>
                <a:gd name="connsiteX16-323" fmla="*/ 252638 w 621373"/>
                <a:gd name="connsiteY16-324" fmla="*/ 858002 h 950116"/>
                <a:gd name="connsiteX17-325" fmla="*/ 164374 w 621373"/>
                <a:gd name="connsiteY17-326" fmla="*/ 774795 h 950116"/>
                <a:gd name="connsiteX18-327" fmla="*/ 157019 w 621373"/>
                <a:gd name="connsiteY18-328" fmla="*/ 755947 h 950116"/>
                <a:gd name="connsiteX19-329" fmla="*/ 136332 w 621373"/>
                <a:gd name="connsiteY19-330" fmla="*/ 659867 h 950116"/>
                <a:gd name="connsiteX20-331" fmla="*/ 94958 w 621373"/>
                <a:gd name="connsiteY20-332" fmla="*/ 550916 h 950116"/>
                <a:gd name="connsiteX21-333" fmla="*/ 78408 w 621373"/>
                <a:gd name="connsiteY21-334" fmla="*/ 537124 h 950116"/>
                <a:gd name="connsiteX22-335" fmla="*/ 53124 w 621373"/>
                <a:gd name="connsiteY22-336" fmla="*/ 521494 h 950116"/>
                <a:gd name="connsiteX23-337" fmla="*/ 8992 w 621373"/>
                <a:gd name="connsiteY23-338" fmla="*/ 431391 h 950116"/>
                <a:gd name="connsiteX24-339" fmla="*/ 6693 w 621373"/>
                <a:gd name="connsiteY24-340" fmla="*/ 414841 h 950116"/>
                <a:gd name="connsiteX25-341" fmla="*/ 1636 w 621373"/>
                <a:gd name="connsiteY25-342" fmla="*/ 378064 h 950116"/>
                <a:gd name="connsiteX26-343" fmla="*/ 30138 w 621373"/>
                <a:gd name="connsiteY26-344" fmla="*/ 323819 h 950116"/>
                <a:gd name="connsiteX27-345" fmla="*/ 56802 w 621373"/>
                <a:gd name="connsiteY27-346" fmla="*/ 363813 h 950116"/>
                <a:gd name="connsiteX28-347" fmla="*/ 54043 w 621373"/>
                <a:gd name="connsiteY28-348" fmla="*/ 150967 h 950116"/>
                <a:gd name="connsiteX29-349" fmla="*/ 139550 w 621373"/>
                <a:gd name="connsiteY29-350" fmla="*/ 82470 h 950116"/>
                <a:gd name="connsiteX30-351" fmla="*/ 266430 w 621373"/>
                <a:gd name="connsiteY30-352" fmla="*/ 52130 h 950116"/>
                <a:gd name="connsiteX31-353" fmla="*/ 360670 w 621373"/>
                <a:gd name="connsiteY31-354" fmla="*/ 4320 h 950116"/>
                <a:gd name="connsiteX32-355" fmla="*/ 440201 w 621373"/>
                <a:gd name="connsiteY32-356" fmla="*/ 21329 h 950116"/>
                <a:gd name="connsiteX33-357" fmla="*/ 490309 w 621373"/>
                <a:gd name="connsiteY33-358" fmla="*/ 89826 h 950116"/>
                <a:gd name="connsiteX34-359" fmla="*/ 549612 w 621373"/>
                <a:gd name="connsiteY34-360" fmla="*/ 258540 h 950116"/>
                <a:gd name="connsiteX35-361" fmla="*/ 564782 w 621373"/>
                <a:gd name="connsiteY35-362" fmla="*/ 229578 h 950116"/>
                <a:gd name="connsiteX0-363" fmla="*/ 564782 w 621373"/>
                <a:gd name="connsiteY0-364" fmla="*/ 229578 h 950116"/>
                <a:gd name="connsiteX1-365" fmla="*/ 590526 w 621373"/>
                <a:gd name="connsiteY1-366" fmla="*/ 217166 h 950116"/>
                <a:gd name="connsiteX2-367" fmla="*/ 610294 w 621373"/>
                <a:gd name="connsiteY2-368" fmla="*/ 246127 h 950116"/>
                <a:gd name="connsiteX3-369" fmla="*/ 621326 w 621373"/>
                <a:gd name="connsiteY3-370" fmla="*/ 321980 h 950116"/>
                <a:gd name="connsiteX4-371" fmla="*/ 608914 w 621373"/>
                <a:gd name="connsiteY4-372" fmla="*/ 428173 h 950116"/>
                <a:gd name="connsiteX5-373" fmla="*/ 586388 w 621373"/>
                <a:gd name="connsiteY5-374" fmla="*/ 448400 h 950116"/>
                <a:gd name="connsiteX6-375" fmla="*/ 574896 w 621373"/>
                <a:gd name="connsiteY6-376" fmla="*/ 463111 h 950116"/>
                <a:gd name="connsiteX7-377" fmla="*/ 574896 w 621373"/>
                <a:gd name="connsiteY7-378" fmla="*/ 490234 h 950116"/>
                <a:gd name="connsiteX8-379" fmla="*/ 560645 w 621373"/>
                <a:gd name="connsiteY8-380" fmla="*/ 593209 h 950116"/>
                <a:gd name="connsiteX9-381" fmla="*/ 545015 w 621373"/>
                <a:gd name="connsiteY9-382" fmla="*/ 618953 h 950116"/>
                <a:gd name="connsiteX10-383" fmla="*/ 541796 w 621373"/>
                <a:gd name="connsiteY10-384" fmla="*/ 629986 h 950116"/>
                <a:gd name="connsiteX11-385" fmla="*/ 547773 w 621373"/>
                <a:gd name="connsiteY11-386" fmla="*/ 734340 h 950116"/>
                <a:gd name="connsiteX12-387" fmla="*/ 553749 w 621373"/>
                <a:gd name="connsiteY12-388" fmla="*/ 750430 h 950116"/>
                <a:gd name="connsiteX13-389" fmla="*/ 555128 w 621373"/>
                <a:gd name="connsiteY13-390" fmla="*/ 808354 h 950116"/>
                <a:gd name="connsiteX14-391" fmla="*/ 465603 w 621373"/>
                <a:gd name="connsiteY14-392" fmla="*/ 935693 h 950116"/>
                <a:gd name="connsiteX15-393" fmla="*/ 402514 w 621373"/>
                <a:gd name="connsiteY15-394" fmla="*/ 946727 h 950116"/>
                <a:gd name="connsiteX16-395" fmla="*/ 252638 w 621373"/>
                <a:gd name="connsiteY16-396" fmla="*/ 858002 h 950116"/>
                <a:gd name="connsiteX17-397" fmla="*/ 157019 w 621373"/>
                <a:gd name="connsiteY17-398" fmla="*/ 755947 h 950116"/>
                <a:gd name="connsiteX18-399" fmla="*/ 136332 w 621373"/>
                <a:gd name="connsiteY18-400" fmla="*/ 659867 h 950116"/>
                <a:gd name="connsiteX19-401" fmla="*/ 94958 w 621373"/>
                <a:gd name="connsiteY19-402" fmla="*/ 550916 h 950116"/>
                <a:gd name="connsiteX20-403" fmla="*/ 78408 w 621373"/>
                <a:gd name="connsiteY20-404" fmla="*/ 537124 h 950116"/>
                <a:gd name="connsiteX21-405" fmla="*/ 53124 w 621373"/>
                <a:gd name="connsiteY21-406" fmla="*/ 521494 h 950116"/>
                <a:gd name="connsiteX22-407" fmla="*/ 8992 w 621373"/>
                <a:gd name="connsiteY22-408" fmla="*/ 431391 h 950116"/>
                <a:gd name="connsiteX23-409" fmla="*/ 6693 w 621373"/>
                <a:gd name="connsiteY23-410" fmla="*/ 414841 h 950116"/>
                <a:gd name="connsiteX24-411" fmla="*/ 1636 w 621373"/>
                <a:gd name="connsiteY24-412" fmla="*/ 378064 h 950116"/>
                <a:gd name="connsiteX25-413" fmla="*/ 30138 w 621373"/>
                <a:gd name="connsiteY25-414" fmla="*/ 323819 h 950116"/>
                <a:gd name="connsiteX26-415" fmla="*/ 56802 w 621373"/>
                <a:gd name="connsiteY26-416" fmla="*/ 363813 h 950116"/>
                <a:gd name="connsiteX27-417" fmla="*/ 54043 w 621373"/>
                <a:gd name="connsiteY27-418" fmla="*/ 150967 h 950116"/>
                <a:gd name="connsiteX28-419" fmla="*/ 139550 w 621373"/>
                <a:gd name="connsiteY28-420" fmla="*/ 82470 h 950116"/>
                <a:gd name="connsiteX29-421" fmla="*/ 266430 w 621373"/>
                <a:gd name="connsiteY29-422" fmla="*/ 52130 h 950116"/>
                <a:gd name="connsiteX30-423" fmla="*/ 360670 w 621373"/>
                <a:gd name="connsiteY30-424" fmla="*/ 4320 h 950116"/>
                <a:gd name="connsiteX31-425" fmla="*/ 440201 w 621373"/>
                <a:gd name="connsiteY31-426" fmla="*/ 21329 h 950116"/>
                <a:gd name="connsiteX32-427" fmla="*/ 490309 w 621373"/>
                <a:gd name="connsiteY32-428" fmla="*/ 89826 h 950116"/>
                <a:gd name="connsiteX33-429" fmla="*/ 549612 w 621373"/>
                <a:gd name="connsiteY33-430" fmla="*/ 258540 h 950116"/>
                <a:gd name="connsiteX34-431" fmla="*/ 564782 w 621373"/>
                <a:gd name="connsiteY34-432" fmla="*/ 229578 h 950116"/>
                <a:gd name="connsiteX0-433" fmla="*/ 564782 w 621373"/>
                <a:gd name="connsiteY0-434" fmla="*/ 229578 h 950116"/>
                <a:gd name="connsiteX1-435" fmla="*/ 590526 w 621373"/>
                <a:gd name="connsiteY1-436" fmla="*/ 217166 h 950116"/>
                <a:gd name="connsiteX2-437" fmla="*/ 610294 w 621373"/>
                <a:gd name="connsiteY2-438" fmla="*/ 246127 h 950116"/>
                <a:gd name="connsiteX3-439" fmla="*/ 621326 w 621373"/>
                <a:gd name="connsiteY3-440" fmla="*/ 321980 h 950116"/>
                <a:gd name="connsiteX4-441" fmla="*/ 608914 w 621373"/>
                <a:gd name="connsiteY4-442" fmla="*/ 428173 h 950116"/>
                <a:gd name="connsiteX5-443" fmla="*/ 586388 w 621373"/>
                <a:gd name="connsiteY5-444" fmla="*/ 448400 h 950116"/>
                <a:gd name="connsiteX6-445" fmla="*/ 574896 w 621373"/>
                <a:gd name="connsiteY6-446" fmla="*/ 463111 h 950116"/>
                <a:gd name="connsiteX7-447" fmla="*/ 574896 w 621373"/>
                <a:gd name="connsiteY7-448" fmla="*/ 490234 h 950116"/>
                <a:gd name="connsiteX8-449" fmla="*/ 560645 w 621373"/>
                <a:gd name="connsiteY8-450" fmla="*/ 593209 h 950116"/>
                <a:gd name="connsiteX9-451" fmla="*/ 545015 w 621373"/>
                <a:gd name="connsiteY9-452" fmla="*/ 618953 h 950116"/>
                <a:gd name="connsiteX10-453" fmla="*/ 541796 w 621373"/>
                <a:gd name="connsiteY10-454" fmla="*/ 629986 h 950116"/>
                <a:gd name="connsiteX11-455" fmla="*/ 553749 w 621373"/>
                <a:gd name="connsiteY11-456" fmla="*/ 750430 h 950116"/>
                <a:gd name="connsiteX12-457" fmla="*/ 555128 w 621373"/>
                <a:gd name="connsiteY12-458" fmla="*/ 808354 h 950116"/>
                <a:gd name="connsiteX13-459" fmla="*/ 465603 w 621373"/>
                <a:gd name="connsiteY13-460" fmla="*/ 935693 h 950116"/>
                <a:gd name="connsiteX14-461" fmla="*/ 402514 w 621373"/>
                <a:gd name="connsiteY14-462" fmla="*/ 946727 h 950116"/>
                <a:gd name="connsiteX15-463" fmla="*/ 252638 w 621373"/>
                <a:gd name="connsiteY15-464" fmla="*/ 858002 h 950116"/>
                <a:gd name="connsiteX16-465" fmla="*/ 157019 w 621373"/>
                <a:gd name="connsiteY16-466" fmla="*/ 755947 h 950116"/>
                <a:gd name="connsiteX17-467" fmla="*/ 136332 w 621373"/>
                <a:gd name="connsiteY17-468" fmla="*/ 659867 h 950116"/>
                <a:gd name="connsiteX18-469" fmla="*/ 94958 w 621373"/>
                <a:gd name="connsiteY18-470" fmla="*/ 550916 h 950116"/>
                <a:gd name="connsiteX19-471" fmla="*/ 78408 w 621373"/>
                <a:gd name="connsiteY19-472" fmla="*/ 537124 h 950116"/>
                <a:gd name="connsiteX20-473" fmla="*/ 53124 w 621373"/>
                <a:gd name="connsiteY20-474" fmla="*/ 521494 h 950116"/>
                <a:gd name="connsiteX21-475" fmla="*/ 8992 w 621373"/>
                <a:gd name="connsiteY21-476" fmla="*/ 431391 h 950116"/>
                <a:gd name="connsiteX22-477" fmla="*/ 6693 w 621373"/>
                <a:gd name="connsiteY22-478" fmla="*/ 414841 h 950116"/>
                <a:gd name="connsiteX23-479" fmla="*/ 1636 w 621373"/>
                <a:gd name="connsiteY23-480" fmla="*/ 378064 h 950116"/>
                <a:gd name="connsiteX24-481" fmla="*/ 30138 w 621373"/>
                <a:gd name="connsiteY24-482" fmla="*/ 323819 h 950116"/>
                <a:gd name="connsiteX25-483" fmla="*/ 56802 w 621373"/>
                <a:gd name="connsiteY25-484" fmla="*/ 363813 h 950116"/>
                <a:gd name="connsiteX26-485" fmla="*/ 54043 w 621373"/>
                <a:gd name="connsiteY26-486" fmla="*/ 150967 h 950116"/>
                <a:gd name="connsiteX27-487" fmla="*/ 139550 w 621373"/>
                <a:gd name="connsiteY27-488" fmla="*/ 82470 h 950116"/>
                <a:gd name="connsiteX28-489" fmla="*/ 266430 w 621373"/>
                <a:gd name="connsiteY28-490" fmla="*/ 52130 h 950116"/>
                <a:gd name="connsiteX29-491" fmla="*/ 360670 w 621373"/>
                <a:gd name="connsiteY29-492" fmla="*/ 4320 h 950116"/>
                <a:gd name="connsiteX30-493" fmla="*/ 440201 w 621373"/>
                <a:gd name="connsiteY30-494" fmla="*/ 21329 h 950116"/>
                <a:gd name="connsiteX31-495" fmla="*/ 490309 w 621373"/>
                <a:gd name="connsiteY31-496" fmla="*/ 89826 h 950116"/>
                <a:gd name="connsiteX32-497" fmla="*/ 549612 w 621373"/>
                <a:gd name="connsiteY32-498" fmla="*/ 258540 h 950116"/>
                <a:gd name="connsiteX33-499" fmla="*/ 564782 w 621373"/>
                <a:gd name="connsiteY33-500" fmla="*/ 229578 h 950116"/>
                <a:gd name="connsiteX0-501" fmla="*/ 564782 w 621373"/>
                <a:gd name="connsiteY0-502" fmla="*/ 229578 h 950116"/>
                <a:gd name="connsiteX1-503" fmla="*/ 590526 w 621373"/>
                <a:gd name="connsiteY1-504" fmla="*/ 217166 h 950116"/>
                <a:gd name="connsiteX2-505" fmla="*/ 610294 w 621373"/>
                <a:gd name="connsiteY2-506" fmla="*/ 246127 h 950116"/>
                <a:gd name="connsiteX3-507" fmla="*/ 621326 w 621373"/>
                <a:gd name="connsiteY3-508" fmla="*/ 321980 h 950116"/>
                <a:gd name="connsiteX4-509" fmla="*/ 608914 w 621373"/>
                <a:gd name="connsiteY4-510" fmla="*/ 428173 h 950116"/>
                <a:gd name="connsiteX5-511" fmla="*/ 586388 w 621373"/>
                <a:gd name="connsiteY5-512" fmla="*/ 448400 h 950116"/>
                <a:gd name="connsiteX6-513" fmla="*/ 574896 w 621373"/>
                <a:gd name="connsiteY6-514" fmla="*/ 463111 h 950116"/>
                <a:gd name="connsiteX7-515" fmla="*/ 574896 w 621373"/>
                <a:gd name="connsiteY7-516" fmla="*/ 490234 h 950116"/>
                <a:gd name="connsiteX8-517" fmla="*/ 560645 w 621373"/>
                <a:gd name="connsiteY8-518" fmla="*/ 593209 h 950116"/>
                <a:gd name="connsiteX9-519" fmla="*/ 545015 w 621373"/>
                <a:gd name="connsiteY9-520" fmla="*/ 618953 h 950116"/>
                <a:gd name="connsiteX10-521" fmla="*/ 541796 w 621373"/>
                <a:gd name="connsiteY10-522" fmla="*/ 629986 h 950116"/>
                <a:gd name="connsiteX11-523" fmla="*/ 556130 w 621373"/>
                <a:gd name="connsiteY11-524" fmla="*/ 728999 h 950116"/>
                <a:gd name="connsiteX12-525" fmla="*/ 555128 w 621373"/>
                <a:gd name="connsiteY12-526" fmla="*/ 808354 h 950116"/>
                <a:gd name="connsiteX13-527" fmla="*/ 465603 w 621373"/>
                <a:gd name="connsiteY13-528" fmla="*/ 935693 h 950116"/>
                <a:gd name="connsiteX14-529" fmla="*/ 402514 w 621373"/>
                <a:gd name="connsiteY14-530" fmla="*/ 946727 h 950116"/>
                <a:gd name="connsiteX15-531" fmla="*/ 252638 w 621373"/>
                <a:gd name="connsiteY15-532" fmla="*/ 858002 h 950116"/>
                <a:gd name="connsiteX16-533" fmla="*/ 157019 w 621373"/>
                <a:gd name="connsiteY16-534" fmla="*/ 755947 h 950116"/>
                <a:gd name="connsiteX17-535" fmla="*/ 136332 w 621373"/>
                <a:gd name="connsiteY17-536" fmla="*/ 659867 h 950116"/>
                <a:gd name="connsiteX18-537" fmla="*/ 94958 w 621373"/>
                <a:gd name="connsiteY18-538" fmla="*/ 550916 h 950116"/>
                <a:gd name="connsiteX19-539" fmla="*/ 78408 w 621373"/>
                <a:gd name="connsiteY19-540" fmla="*/ 537124 h 950116"/>
                <a:gd name="connsiteX20-541" fmla="*/ 53124 w 621373"/>
                <a:gd name="connsiteY20-542" fmla="*/ 521494 h 950116"/>
                <a:gd name="connsiteX21-543" fmla="*/ 8992 w 621373"/>
                <a:gd name="connsiteY21-544" fmla="*/ 431391 h 950116"/>
                <a:gd name="connsiteX22-545" fmla="*/ 6693 w 621373"/>
                <a:gd name="connsiteY22-546" fmla="*/ 414841 h 950116"/>
                <a:gd name="connsiteX23-547" fmla="*/ 1636 w 621373"/>
                <a:gd name="connsiteY23-548" fmla="*/ 378064 h 950116"/>
                <a:gd name="connsiteX24-549" fmla="*/ 30138 w 621373"/>
                <a:gd name="connsiteY24-550" fmla="*/ 323819 h 950116"/>
                <a:gd name="connsiteX25-551" fmla="*/ 56802 w 621373"/>
                <a:gd name="connsiteY25-552" fmla="*/ 363813 h 950116"/>
                <a:gd name="connsiteX26-553" fmla="*/ 54043 w 621373"/>
                <a:gd name="connsiteY26-554" fmla="*/ 150967 h 950116"/>
                <a:gd name="connsiteX27-555" fmla="*/ 139550 w 621373"/>
                <a:gd name="connsiteY27-556" fmla="*/ 82470 h 950116"/>
                <a:gd name="connsiteX28-557" fmla="*/ 266430 w 621373"/>
                <a:gd name="connsiteY28-558" fmla="*/ 52130 h 950116"/>
                <a:gd name="connsiteX29-559" fmla="*/ 360670 w 621373"/>
                <a:gd name="connsiteY29-560" fmla="*/ 4320 h 950116"/>
                <a:gd name="connsiteX30-561" fmla="*/ 440201 w 621373"/>
                <a:gd name="connsiteY30-562" fmla="*/ 21329 h 950116"/>
                <a:gd name="connsiteX31-563" fmla="*/ 490309 w 621373"/>
                <a:gd name="connsiteY31-564" fmla="*/ 89826 h 950116"/>
                <a:gd name="connsiteX32-565" fmla="*/ 549612 w 621373"/>
                <a:gd name="connsiteY32-566" fmla="*/ 258540 h 950116"/>
                <a:gd name="connsiteX33-567" fmla="*/ 564782 w 621373"/>
                <a:gd name="connsiteY33-568" fmla="*/ 229578 h 950116"/>
                <a:gd name="connsiteX0-569" fmla="*/ 564782 w 621373"/>
                <a:gd name="connsiteY0-570" fmla="*/ 229578 h 950116"/>
                <a:gd name="connsiteX1-571" fmla="*/ 590526 w 621373"/>
                <a:gd name="connsiteY1-572" fmla="*/ 217166 h 950116"/>
                <a:gd name="connsiteX2-573" fmla="*/ 610294 w 621373"/>
                <a:gd name="connsiteY2-574" fmla="*/ 246127 h 950116"/>
                <a:gd name="connsiteX3-575" fmla="*/ 621326 w 621373"/>
                <a:gd name="connsiteY3-576" fmla="*/ 321980 h 950116"/>
                <a:gd name="connsiteX4-577" fmla="*/ 608914 w 621373"/>
                <a:gd name="connsiteY4-578" fmla="*/ 428173 h 950116"/>
                <a:gd name="connsiteX5-579" fmla="*/ 586388 w 621373"/>
                <a:gd name="connsiteY5-580" fmla="*/ 448400 h 950116"/>
                <a:gd name="connsiteX6-581" fmla="*/ 574896 w 621373"/>
                <a:gd name="connsiteY6-582" fmla="*/ 463111 h 950116"/>
                <a:gd name="connsiteX7-583" fmla="*/ 574896 w 621373"/>
                <a:gd name="connsiteY7-584" fmla="*/ 490234 h 950116"/>
                <a:gd name="connsiteX8-585" fmla="*/ 560645 w 621373"/>
                <a:gd name="connsiteY8-586" fmla="*/ 593209 h 950116"/>
                <a:gd name="connsiteX9-587" fmla="*/ 545015 w 621373"/>
                <a:gd name="connsiteY9-588" fmla="*/ 618953 h 950116"/>
                <a:gd name="connsiteX10-589" fmla="*/ 556130 w 621373"/>
                <a:gd name="connsiteY10-590" fmla="*/ 728999 h 950116"/>
                <a:gd name="connsiteX11-591" fmla="*/ 555128 w 621373"/>
                <a:gd name="connsiteY11-592" fmla="*/ 808354 h 950116"/>
                <a:gd name="connsiteX12-593" fmla="*/ 465603 w 621373"/>
                <a:gd name="connsiteY12-594" fmla="*/ 935693 h 950116"/>
                <a:gd name="connsiteX13-595" fmla="*/ 402514 w 621373"/>
                <a:gd name="connsiteY13-596" fmla="*/ 946727 h 950116"/>
                <a:gd name="connsiteX14-597" fmla="*/ 252638 w 621373"/>
                <a:gd name="connsiteY14-598" fmla="*/ 858002 h 950116"/>
                <a:gd name="connsiteX15-599" fmla="*/ 157019 w 621373"/>
                <a:gd name="connsiteY15-600" fmla="*/ 755947 h 950116"/>
                <a:gd name="connsiteX16-601" fmla="*/ 136332 w 621373"/>
                <a:gd name="connsiteY16-602" fmla="*/ 659867 h 950116"/>
                <a:gd name="connsiteX17-603" fmla="*/ 94958 w 621373"/>
                <a:gd name="connsiteY17-604" fmla="*/ 550916 h 950116"/>
                <a:gd name="connsiteX18-605" fmla="*/ 78408 w 621373"/>
                <a:gd name="connsiteY18-606" fmla="*/ 537124 h 950116"/>
                <a:gd name="connsiteX19-607" fmla="*/ 53124 w 621373"/>
                <a:gd name="connsiteY19-608" fmla="*/ 521494 h 950116"/>
                <a:gd name="connsiteX20-609" fmla="*/ 8992 w 621373"/>
                <a:gd name="connsiteY20-610" fmla="*/ 431391 h 950116"/>
                <a:gd name="connsiteX21-611" fmla="*/ 6693 w 621373"/>
                <a:gd name="connsiteY21-612" fmla="*/ 414841 h 950116"/>
                <a:gd name="connsiteX22-613" fmla="*/ 1636 w 621373"/>
                <a:gd name="connsiteY22-614" fmla="*/ 378064 h 950116"/>
                <a:gd name="connsiteX23-615" fmla="*/ 30138 w 621373"/>
                <a:gd name="connsiteY23-616" fmla="*/ 323819 h 950116"/>
                <a:gd name="connsiteX24-617" fmla="*/ 56802 w 621373"/>
                <a:gd name="connsiteY24-618" fmla="*/ 363813 h 950116"/>
                <a:gd name="connsiteX25-619" fmla="*/ 54043 w 621373"/>
                <a:gd name="connsiteY25-620" fmla="*/ 150967 h 950116"/>
                <a:gd name="connsiteX26-621" fmla="*/ 139550 w 621373"/>
                <a:gd name="connsiteY26-622" fmla="*/ 82470 h 950116"/>
                <a:gd name="connsiteX27-623" fmla="*/ 266430 w 621373"/>
                <a:gd name="connsiteY27-624" fmla="*/ 52130 h 950116"/>
                <a:gd name="connsiteX28-625" fmla="*/ 360670 w 621373"/>
                <a:gd name="connsiteY28-626" fmla="*/ 4320 h 950116"/>
                <a:gd name="connsiteX29-627" fmla="*/ 440201 w 621373"/>
                <a:gd name="connsiteY29-628" fmla="*/ 21329 h 950116"/>
                <a:gd name="connsiteX30-629" fmla="*/ 490309 w 621373"/>
                <a:gd name="connsiteY30-630" fmla="*/ 89826 h 950116"/>
                <a:gd name="connsiteX31-631" fmla="*/ 549612 w 621373"/>
                <a:gd name="connsiteY31-632" fmla="*/ 258540 h 950116"/>
                <a:gd name="connsiteX32-633" fmla="*/ 564782 w 621373"/>
                <a:gd name="connsiteY32-634" fmla="*/ 229578 h 950116"/>
                <a:gd name="connsiteX0-635" fmla="*/ 564782 w 621373"/>
                <a:gd name="connsiteY0-636" fmla="*/ 229578 h 950116"/>
                <a:gd name="connsiteX1-637" fmla="*/ 590526 w 621373"/>
                <a:gd name="connsiteY1-638" fmla="*/ 217166 h 950116"/>
                <a:gd name="connsiteX2-639" fmla="*/ 610294 w 621373"/>
                <a:gd name="connsiteY2-640" fmla="*/ 246127 h 950116"/>
                <a:gd name="connsiteX3-641" fmla="*/ 621326 w 621373"/>
                <a:gd name="connsiteY3-642" fmla="*/ 321980 h 950116"/>
                <a:gd name="connsiteX4-643" fmla="*/ 608914 w 621373"/>
                <a:gd name="connsiteY4-644" fmla="*/ 428173 h 950116"/>
                <a:gd name="connsiteX5-645" fmla="*/ 586388 w 621373"/>
                <a:gd name="connsiteY5-646" fmla="*/ 448400 h 950116"/>
                <a:gd name="connsiteX6-647" fmla="*/ 574896 w 621373"/>
                <a:gd name="connsiteY6-648" fmla="*/ 463111 h 950116"/>
                <a:gd name="connsiteX7-649" fmla="*/ 574896 w 621373"/>
                <a:gd name="connsiteY7-650" fmla="*/ 490234 h 950116"/>
                <a:gd name="connsiteX8-651" fmla="*/ 560645 w 621373"/>
                <a:gd name="connsiteY8-652" fmla="*/ 593209 h 950116"/>
                <a:gd name="connsiteX9-653" fmla="*/ 545015 w 621373"/>
                <a:gd name="connsiteY9-654" fmla="*/ 618953 h 950116"/>
                <a:gd name="connsiteX10-655" fmla="*/ 556130 w 621373"/>
                <a:gd name="connsiteY10-656" fmla="*/ 728999 h 950116"/>
                <a:gd name="connsiteX11-657" fmla="*/ 555128 w 621373"/>
                <a:gd name="connsiteY11-658" fmla="*/ 808354 h 950116"/>
                <a:gd name="connsiteX12-659" fmla="*/ 465603 w 621373"/>
                <a:gd name="connsiteY12-660" fmla="*/ 935693 h 950116"/>
                <a:gd name="connsiteX13-661" fmla="*/ 402514 w 621373"/>
                <a:gd name="connsiteY13-662" fmla="*/ 946727 h 950116"/>
                <a:gd name="connsiteX14-663" fmla="*/ 252638 w 621373"/>
                <a:gd name="connsiteY14-664" fmla="*/ 858002 h 950116"/>
                <a:gd name="connsiteX15-665" fmla="*/ 157019 w 621373"/>
                <a:gd name="connsiteY15-666" fmla="*/ 755947 h 950116"/>
                <a:gd name="connsiteX16-667" fmla="*/ 136332 w 621373"/>
                <a:gd name="connsiteY16-668" fmla="*/ 659867 h 950116"/>
                <a:gd name="connsiteX17-669" fmla="*/ 94958 w 621373"/>
                <a:gd name="connsiteY17-670" fmla="*/ 550916 h 950116"/>
                <a:gd name="connsiteX18-671" fmla="*/ 78408 w 621373"/>
                <a:gd name="connsiteY18-672" fmla="*/ 537124 h 950116"/>
                <a:gd name="connsiteX19-673" fmla="*/ 53124 w 621373"/>
                <a:gd name="connsiteY19-674" fmla="*/ 521494 h 950116"/>
                <a:gd name="connsiteX20-675" fmla="*/ 8992 w 621373"/>
                <a:gd name="connsiteY20-676" fmla="*/ 431391 h 950116"/>
                <a:gd name="connsiteX21-677" fmla="*/ 6693 w 621373"/>
                <a:gd name="connsiteY21-678" fmla="*/ 414841 h 950116"/>
                <a:gd name="connsiteX22-679" fmla="*/ 1636 w 621373"/>
                <a:gd name="connsiteY22-680" fmla="*/ 378064 h 950116"/>
                <a:gd name="connsiteX23-681" fmla="*/ 30138 w 621373"/>
                <a:gd name="connsiteY23-682" fmla="*/ 323819 h 950116"/>
                <a:gd name="connsiteX24-683" fmla="*/ 56802 w 621373"/>
                <a:gd name="connsiteY24-684" fmla="*/ 363813 h 950116"/>
                <a:gd name="connsiteX25-685" fmla="*/ 54043 w 621373"/>
                <a:gd name="connsiteY25-686" fmla="*/ 150967 h 950116"/>
                <a:gd name="connsiteX26-687" fmla="*/ 139550 w 621373"/>
                <a:gd name="connsiteY26-688" fmla="*/ 82470 h 950116"/>
                <a:gd name="connsiteX27-689" fmla="*/ 266430 w 621373"/>
                <a:gd name="connsiteY27-690" fmla="*/ 52130 h 950116"/>
                <a:gd name="connsiteX28-691" fmla="*/ 360670 w 621373"/>
                <a:gd name="connsiteY28-692" fmla="*/ 4320 h 950116"/>
                <a:gd name="connsiteX29-693" fmla="*/ 440201 w 621373"/>
                <a:gd name="connsiteY29-694" fmla="*/ 21329 h 950116"/>
                <a:gd name="connsiteX30-695" fmla="*/ 490309 w 621373"/>
                <a:gd name="connsiteY30-696" fmla="*/ 89826 h 950116"/>
                <a:gd name="connsiteX31-697" fmla="*/ 549612 w 621373"/>
                <a:gd name="connsiteY31-698" fmla="*/ 258540 h 950116"/>
                <a:gd name="connsiteX32-699" fmla="*/ 564782 w 621373"/>
                <a:gd name="connsiteY32-700" fmla="*/ 229578 h 950116"/>
                <a:gd name="connsiteX0-701" fmla="*/ 564782 w 621373"/>
                <a:gd name="connsiteY0-702" fmla="*/ 229578 h 950116"/>
                <a:gd name="connsiteX1-703" fmla="*/ 590526 w 621373"/>
                <a:gd name="connsiteY1-704" fmla="*/ 217166 h 950116"/>
                <a:gd name="connsiteX2-705" fmla="*/ 610294 w 621373"/>
                <a:gd name="connsiteY2-706" fmla="*/ 246127 h 950116"/>
                <a:gd name="connsiteX3-707" fmla="*/ 621326 w 621373"/>
                <a:gd name="connsiteY3-708" fmla="*/ 321980 h 950116"/>
                <a:gd name="connsiteX4-709" fmla="*/ 608914 w 621373"/>
                <a:gd name="connsiteY4-710" fmla="*/ 428173 h 950116"/>
                <a:gd name="connsiteX5-711" fmla="*/ 586388 w 621373"/>
                <a:gd name="connsiteY5-712" fmla="*/ 448400 h 950116"/>
                <a:gd name="connsiteX6-713" fmla="*/ 574896 w 621373"/>
                <a:gd name="connsiteY6-714" fmla="*/ 463111 h 950116"/>
                <a:gd name="connsiteX7-715" fmla="*/ 574896 w 621373"/>
                <a:gd name="connsiteY7-716" fmla="*/ 490234 h 950116"/>
                <a:gd name="connsiteX8-717" fmla="*/ 560645 w 621373"/>
                <a:gd name="connsiteY8-718" fmla="*/ 593209 h 950116"/>
                <a:gd name="connsiteX9-719" fmla="*/ 545015 w 621373"/>
                <a:gd name="connsiteY9-720" fmla="*/ 618953 h 950116"/>
                <a:gd name="connsiteX10-721" fmla="*/ 556130 w 621373"/>
                <a:gd name="connsiteY10-722" fmla="*/ 728999 h 950116"/>
                <a:gd name="connsiteX11-723" fmla="*/ 555128 w 621373"/>
                <a:gd name="connsiteY11-724" fmla="*/ 808354 h 950116"/>
                <a:gd name="connsiteX12-725" fmla="*/ 465603 w 621373"/>
                <a:gd name="connsiteY12-726" fmla="*/ 935693 h 950116"/>
                <a:gd name="connsiteX13-727" fmla="*/ 402514 w 621373"/>
                <a:gd name="connsiteY13-728" fmla="*/ 946727 h 950116"/>
                <a:gd name="connsiteX14-729" fmla="*/ 252638 w 621373"/>
                <a:gd name="connsiteY14-730" fmla="*/ 858002 h 950116"/>
                <a:gd name="connsiteX15-731" fmla="*/ 157019 w 621373"/>
                <a:gd name="connsiteY15-732" fmla="*/ 755947 h 950116"/>
                <a:gd name="connsiteX16-733" fmla="*/ 136332 w 621373"/>
                <a:gd name="connsiteY16-734" fmla="*/ 659867 h 950116"/>
                <a:gd name="connsiteX17-735" fmla="*/ 94958 w 621373"/>
                <a:gd name="connsiteY17-736" fmla="*/ 550916 h 950116"/>
                <a:gd name="connsiteX18-737" fmla="*/ 78408 w 621373"/>
                <a:gd name="connsiteY18-738" fmla="*/ 537124 h 950116"/>
                <a:gd name="connsiteX19-739" fmla="*/ 53124 w 621373"/>
                <a:gd name="connsiteY19-740" fmla="*/ 521494 h 950116"/>
                <a:gd name="connsiteX20-741" fmla="*/ 8992 w 621373"/>
                <a:gd name="connsiteY20-742" fmla="*/ 431391 h 950116"/>
                <a:gd name="connsiteX21-743" fmla="*/ 1636 w 621373"/>
                <a:gd name="connsiteY21-744" fmla="*/ 378064 h 950116"/>
                <a:gd name="connsiteX22-745" fmla="*/ 30138 w 621373"/>
                <a:gd name="connsiteY22-746" fmla="*/ 323819 h 950116"/>
                <a:gd name="connsiteX23-747" fmla="*/ 56802 w 621373"/>
                <a:gd name="connsiteY23-748" fmla="*/ 363813 h 950116"/>
                <a:gd name="connsiteX24-749" fmla="*/ 54043 w 621373"/>
                <a:gd name="connsiteY24-750" fmla="*/ 150967 h 950116"/>
                <a:gd name="connsiteX25-751" fmla="*/ 139550 w 621373"/>
                <a:gd name="connsiteY25-752" fmla="*/ 82470 h 950116"/>
                <a:gd name="connsiteX26-753" fmla="*/ 266430 w 621373"/>
                <a:gd name="connsiteY26-754" fmla="*/ 52130 h 950116"/>
                <a:gd name="connsiteX27-755" fmla="*/ 360670 w 621373"/>
                <a:gd name="connsiteY27-756" fmla="*/ 4320 h 950116"/>
                <a:gd name="connsiteX28-757" fmla="*/ 440201 w 621373"/>
                <a:gd name="connsiteY28-758" fmla="*/ 21329 h 950116"/>
                <a:gd name="connsiteX29-759" fmla="*/ 490309 w 621373"/>
                <a:gd name="connsiteY29-760" fmla="*/ 89826 h 950116"/>
                <a:gd name="connsiteX30-761" fmla="*/ 549612 w 621373"/>
                <a:gd name="connsiteY30-762" fmla="*/ 258540 h 950116"/>
                <a:gd name="connsiteX31-763" fmla="*/ 564782 w 621373"/>
                <a:gd name="connsiteY31-764" fmla="*/ 229578 h 950116"/>
                <a:gd name="connsiteX0-765" fmla="*/ 564782 w 621373"/>
                <a:gd name="connsiteY0-766" fmla="*/ 229578 h 950116"/>
                <a:gd name="connsiteX1-767" fmla="*/ 590526 w 621373"/>
                <a:gd name="connsiteY1-768" fmla="*/ 217166 h 950116"/>
                <a:gd name="connsiteX2-769" fmla="*/ 610294 w 621373"/>
                <a:gd name="connsiteY2-770" fmla="*/ 246127 h 950116"/>
                <a:gd name="connsiteX3-771" fmla="*/ 621326 w 621373"/>
                <a:gd name="connsiteY3-772" fmla="*/ 321980 h 950116"/>
                <a:gd name="connsiteX4-773" fmla="*/ 608914 w 621373"/>
                <a:gd name="connsiteY4-774" fmla="*/ 428173 h 950116"/>
                <a:gd name="connsiteX5-775" fmla="*/ 586388 w 621373"/>
                <a:gd name="connsiteY5-776" fmla="*/ 448400 h 950116"/>
                <a:gd name="connsiteX6-777" fmla="*/ 574896 w 621373"/>
                <a:gd name="connsiteY6-778" fmla="*/ 490234 h 950116"/>
                <a:gd name="connsiteX7-779" fmla="*/ 560645 w 621373"/>
                <a:gd name="connsiteY7-780" fmla="*/ 593209 h 950116"/>
                <a:gd name="connsiteX8-781" fmla="*/ 545015 w 621373"/>
                <a:gd name="connsiteY8-782" fmla="*/ 618953 h 950116"/>
                <a:gd name="connsiteX9-783" fmla="*/ 556130 w 621373"/>
                <a:gd name="connsiteY9-784" fmla="*/ 728999 h 950116"/>
                <a:gd name="connsiteX10-785" fmla="*/ 555128 w 621373"/>
                <a:gd name="connsiteY10-786" fmla="*/ 808354 h 950116"/>
                <a:gd name="connsiteX11-787" fmla="*/ 465603 w 621373"/>
                <a:gd name="connsiteY11-788" fmla="*/ 935693 h 950116"/>
                <a:gd name="connsiteX12-789" fmla="*/ 402514 w 621373"/>
                <a:gd name="connsiteY12-790" fmla="*/ 946727 h 950116"/>
                <a:gd name="connsiteX13-791" fmla="*/ 252638 w 621373"/>
                <a:gd name="connsiteY13-792" fmla="*/ 858002 h 950116"/>
                <a:gd name="connsiteX14-793" fmla="*/ 157019 w 621373"/>
                <a:gd name="connsiteY14-794" fmla="*/ 755947 h 950116"/>
                <a:gd name="connsiteX15-795" fmla="*/ 136332 w 621373"/>
                <a:gd name="connsiteY15-796" fmla="*/ 659867 h 950116"/>
                <a:gd name="connsiteX16-797" fmla="*/ 94958 w 621373"/>
                <a:gd name="connsiteY16-798" fmla="*/ 550916 h 950116"/>
                <a:gd name="connsiteX17-799" fmla="*/ 78408 w 621373"/>
                <a:gd name="connsiteY17-800" fmla="*/ 537124 h 950116"/>
                <a:gd name="connsiteX18-801" fmla="*/ 53124 w 621373"/>
                <a:gd name="connsiteY18-802" fmla="*/ 521494 h 950116"/>
                <a:gd name="connsiteX19-803" fmla="*/ 8992 w 621373"/>
                <a:gd name="connsiteY19-804" fmla="*/ 431391 h 950116"/>
                <a:gd name="connsiteX20-805" fmla="*/ 1636 w 621373"/>
                <a:gd name="connsiteY20-806" fmla="*/ 378064 h 950116"/>
                <a:gd name="connsiteX21-807" fmla="*/ 30138 w 621373"/>
                <a:gd name="connsiteY21-808" fmla="*/ 323819 h 950116"/>
                <a:gd name="connsiteX22-809" fmla="*/ 56802 w 621373"/>
                <a:gd name="connsiteY22-810" fmla="*/ 363813 h 950116"/>
                <a:gd name="connsiteX23-811" fmla="*/ 54043 w 621373"/>
                <a:gd name="connsiteY23-812" fmla="*/ 150967 h 950116"/>
                <a:gd name="connsiteX24-813" fmla="*/ 139550 w 621373"/>
                <a:gd name="connsiteY24-814" fmla="*/ 82470 h 950116"/>
                <a:gd name="connsiteX25-815" fmla="*/ 266430 w 621373"/>
                <a:gd name="connsiteY25-816" fmla="*/ 52130 h 950116"/>
                <a:gd name="connsiteX26-817" fmla="*/ 360670 w 621373"/>
                <a:gd name="connsiteY26-818" fmla="*/ 4320 h 950116"/>
                <a:gd name="connsiteX27-819" fmla="*/ 440201 w 621373"/>
                <a:gd name="connsiteY27-820" fmla="*/ 21329 h 950116"/>
                <a:gd name="connsiteX28-821" fmla="*/ 490309 w 621373"/>
                <a:gd name="connsiteY28-822" fmla="*/ 89826 h 950116"/>
                <a:gd name="connsiteX29-823" fmla="*/ 549612 w 621373"/>
                <a:gd name="connsiteY29-824" fmla="*/ 258540 h 950116"/>
                <a:gd name="connsiteX30-825" fmla="*/ 564782 w 621373"/>
                <a:gd name="connsiteY30-826" fmla="*/ 229578 h 950116"/>
                <a:gd name="connsiteX0-827" fmla="*/ 564782 w 621373"/>
                <a:gd name="connsiteY0-828" fmla="*/ 229578 h 950116"/>
                <a:gd name="connsiteX1-829" fmla="*/ 590526 w 621373"/>
                <a:gd name="connsiteY1-830" fmla="*/ 217166 h 950116"/>
                <a:gd name="connsiteX2-831" fmla="*/ 610294 w 621373"/>
                <a:gd name="connsiteY2-832" fmla="*/ 246127 h 950116"/>
                <a:gd name="connsiteX3-833" fmla="*/ 621326 w 621373"/>
                <a:gd name="connsiteY3-834" fmla="*/ 321980 h 950116"/>
                <a:gd name="connsiteX4-835" fmla="*/ 608914 w 621373"/>
                <a:gd name="connsiteY4-836" fmla="*/ 428173 h 950116"/>
                <a:gd name="connsiteX5-837" fmla="*/ 586388 w 621373"/>
                <a:gd name="connsiteY5-838" fmla="*/ 448400 h 950116"/>
                <a:gd name="connsiteX6-839" fmla="*/ 574896 w 621373"/>
                <a:gd name="connsiteY6-840" fmla="*/ 490234 h 950116"/>
                <a:gd name="connsiteX7-841" fmla="*/ 560645 w 621373"/>
                <a:gd name="connsiteY7-842" fmla="*/ 593209 h 950116"/>
                <a:gd name="connsiteX8-843" fmla="*/ 545015 w 621373"/>
                <a:gd name="connsiteY8-844" fmla="*/ 618953 h 950116"/>
                <a:gd name="connsiteX9-845" fmla="*/ 556130 w 621373"/>
                <a:gd name="connsiteY9-846" fmla="*/ 728999 h 950116"/>
                <a:gd name="connsiteX10-847" fmla="*/ 555128 w 621373"/>
                <a:gd name="connsiteY10-848" fmla="*/ 808354 h 950116"/>
                <a:gd name="connsiteX11-849" fmla="*/ 465603 w 621373"/>
                <a:gd name="connsiteY11-850" fmla="*/ 935693 h 950116"/>
                <a:gd name="connsiteX12-851" fmla="*/ 402514 w 621373"/>
                <a:gd name="connsiteY12-852" fmla="*/ 946727 h 950116"/>
                <a:gd name="connsiteX13-853" fmla="*/ 252638 w 621373"/>
                <a:gd name="connsiteY13-854" fmla="*/ 858002 h 950116"/>
                <a:gd name="connsiteX14-855" fmla="*/ 157019 w 621373"/>
                <a:gd name="connsiteY14-856" fmla="*/ 755947 h 950116"/>
                <a:gd name="connsiteX15-857" fmla="*/ 136332 w 621373"/>
                <a:gd name="connsiteY15-858" fmla="*/ 659867 h 950116"/>
                <a:gd name="connsiteX16-859" fmla="*/ 94958 w 621373"/>
                <a:gd name="connsiteY16-860" fmla="*/ 550916 h 950116"/>
                <a:gd name="connsiteX17-861" fmla="*/ 78408 w 621373"/>
                <a:gd name="connsiteY17-862" fmla="*/ 537124 h 950116"/>
                <a:gd name="connsiteX18-863" fmla="*/ 53124 w 621373"/>
                <a:gd name="connsiteY18-864" fmla="*/ 521494 h 950116"/>
                <a:gd name="connsiteX19-865" fmla="*/ 8992 w 621373"/>
                <a:gd name="connsiteY19-866" fmla="*/ 431391 h 950116"/>
                <a:gd name="connsiteX20-867" fmla="*/ 1636 w 621373"/>
                <a:gd name="connsiteY20-868" fmla="*/ 378064 h 950116"/>
                <a:gd name="connsiteX21-869" fmla="*/ 30138 w 621373"/>
                <a:gd name="connsiteY21-870" fmla="*/ 323819 h 950116"/>
                <a:gd name="connsiteX22-871" fmla="*/ 56802 w 621373"/>
                <a:gd name="connsiteY22-872" fmla="*/ 363813 h 950116"/>
                <a:gd name="connsiteX23-873" fmla="*/ 54043 w 621373"/>
                <a:gd name="connsiteY23-874" fmla="*/ 150967 h 950116"/>
                <a:gd name="connsiteX24-875" fmla="*/ 139550 w 621373"/>
                <a:gd name="connsiteY24-876" fmla="*/ 82470 h 950116"/>
                <a:gd name="connsiteX25-877" fmla="*/ 266430 w 621373"/>
                <a:gd name="connsiteY25-878" fmla="*/ 52130 h 950116"/>
                <a:gd name="connsiteX26-879" fmla="*/ 360670 w 621373"/>
                <a:gd name="connsiteY26-880" fmla="*/ 4320 h 950116"/>
                <a:gd name="connsiteX27-881" fmla="*/ 440201 w 621373"/>
                <a:gd name="connsiteY27-882" fmla="*/ 21329 h 950116"/>
                <a:gd name="connsiteX28-883" fmla="*/ 490309 w 621373"/>
                <a:gd name="connsiteY28-884" fmla="*/ 89826 h 950116"/>
                <a:gd name="connsiteX29-885" fmla="*/ 549612 w 621373"/>
                <a:gd name="connsiteY29-886" fmla="*/ 258540 h 950116"/>
                <a:gd name="connsiteX30-887" fmla="*/ 564782 w 621373"/>
                <a:gd name="connsiteY30-888" fmla="*/ 229578 h 950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-1" fmla="*/ 633141 w 708887"/>
                <a:gd name="connsiteY0-2" fmla="*/ 62528 h 322803"/>
                <a:gd name="connsiteX1-3" fmla="*/ 672676 w 708887"/>
                <a:gd name="connsiteY1-4" fmla="*/ 155849 h 322803"/>
                <a:gd name="connsiteX2-5" fmla="*/ 707614 w 708887"/>
                <a:gd name="connsiteY2-6" fmla="*/ 245493 h 322803"/>
                <a:gd name="connsiteX3-7" fmla="*/ 694283 w 708887"/>
                <a:gd name="connsiteY3-8" fmla="*/ 261123 h 322803"/>
                <a:gd name="connsiteX4-9" fmla="*/ 629464 w 708887"/>
                <a:gd name="connsiteY4-10" fmla="*/ 261583 h 322803"/>
                <a:gd name="connsiteX5-11" fmla="*/ 550393 w 708887"/>
                <a:gd name="connsiteY5-12" fmla="*/ 285947 h 322803"/>
                <a:gd name="connsiteX6-13" fmla="*/ 430409 w 708887"/>
                <a:gd name="connsiteY6-14" fmla="*/ 317208 h 322803"/>
                <a:gd name="connsiteX7-15" fmla="*/ 296173 w 708887"/>
                <a:gd name="connsiteY7-16" fmla="*/ 322724 h 322803"/>
                <a:gd name="connsiteX8-17" fmla="*/ 210207 w 708887"/>
                <a:gd name="connsiteY8-18" fmla="*/ 313990 h 322803"/>
                <a:gd name="connsiteX9-19" fmla="*/ 63560 w 708887"/>
                <a:gd name="connsiteY9-20" fmla="*/ 280431 h 322803"/>
                <a:gd name="connsiteX10-21" fmla="*/ 7935 w 708887"/>
                <a:gd name="connsiteY10-22" fmla="*/ 248711 h 322803"/>
                <a:gd name="connsiteX11-23" fmla="*/ 1499 w 708887"/>
                <a:gd name="connsiteY11-24" fmla="*/ 222507 h 322803"/>
                <a:gd name="connsiteX12-25" fmla="*/ 18508 w 708887"/>
                <a:gd name="connsiteY12-26" fmla="*/ 212853 h 322803"/>
                <a:gd name="connsiteX13-27" fmla="*/ 178028 w 708887"/>
                <a:gd name="connsiteY13-28" fmla="*/ 191707 h 322803"/>
                <a:gd name="connsiteX14-29" fmla="*/ 276865 w 708887"/>
                <a:gd name="connsiteY14-30" fmla="*/ 152171 h 322803"/>
                <a:gd name="connsiteX15-31" fmla="*/ 374784 w 708887"/>
                <a:gd name="connsiteY15-32" fmla="*/ 95627 h 322803"/>
                <a:gd name="connsiteX16-33" fmla="*/ 383518 w 708887"/>
                <a:gd name="connsiteY16-34" fmla="*/ 82755 h 322803"/>
                <a:gd name="connsiteX17-35" fmla="*/ 348580 w 708887"/>
                <a:gd name="connsiteY17-36" fmla="*/ 82296 h 322803"/>
                <a:gd name="connsiteX18-37" fmla="*/ 256638 w 708887"/>
                <a:gd name="connsiteY18-38" fmla="*/ 62988 h 322803"/>
                <a:gd name="connsiteX19-39" fmla="*/ 231354 w 708887"/>
                <a:gd name="connsiteY19-40" fmla="*/ 43680 h 322803"/>
                <a:gd name="connsiteX20-41" fmla="*/ 246065 w 708887"/>
                <a:gd name="connsiteY20-42" fmla="*/ 2306 h 322803"/>
                <a:gd name="connsiteX21-43" fmla="*/ 310424 w 708887"/>
                <a:gd name="connsiteY21-44" fmla="*/ 5983 h 322803"/>
                <a:gd name="connsiteX22-45" fmla="*/ 320538 w 708887"/>
                <a:gd name="connsiteY22-46" fmla="*/ 7822 h 322803"/>
                <a:gd name="connsiteX23-47" fmla="*/ 483735 w 708887"/>
                <a:gd name="connsiteY23-48" fmla="*/ 14258 h 322803"/>
                <a:gd name="connsiteX24-49" fmla="*/ 587170 w 708887"/>
                <a:gd name="connsiteY24-50" fmla="*/ 48736 h 322803"/>
                <a:gd name="connsiteX25-51" fmla="*/ 633141 w 708887"/>
                <a:gd name="connsiteY25-52" fmla="*/ 62528 h 322803"/>
                <a:gd name="connsiteX0-53" fmla="*/ 633141 w 707614"/>
                <a:gd name="connsiteY0-54" fmla="*/ 62528 h 322803"/>
                <a:gd name="connsiteX1-55" fmla="*/ 672676 w 707614"/>
                <a:gd name="connsiteY1-56" fmla="*/ 155849 h 322803"/>
                <a:gd name="connsiteX2-57" fmla="*/ 707614 w 707614"/>
                <a:gd name="connsiteY2-58" fmla="*/ 245493 h 322803"/>
                <a:gd name="connsiteX3-59" fmla="*/ 629464 w 707614"/>
                <a:gd name="connsiteY3-60" fmla="*/ 261583 h 322803"/>
                <a:gd name="connsiteX4-61" fmla="*/ 550393 w 707614"/>
                <a:gd name="connsiteY4-62" fmla="*/ 285947 h 322803"/>
                <a:gd name="connsiteX5-63" fmla="*/ 430409 w 707614"/>
                <a:gd name="connsiteY5-64" fmla="*/ 317208 h 322803"/>
                <a:gd name="connsiteX6-65" fmla="*/ 296173 w 707614"/>
                <a:gd name="connsiteY6-66" fmla="*/ 322724 h 322803"/>
                <a:gd name="connsiteX7-67" fmla="*/ 210207 w 707614"/>
                <a:gd name="connsiteY7-68" fmla="*/ 313990 h 322803"/>
                <a:gd name="connsiteX8-69" fmla="*/ 63560 w 707614"/>
                <a:gd name="connsiteY8-70" fmla="*/ 280431 h 322803"/>
                <a:gd name="connsiteX9-71" fmla="*/ 7935 w 707614"/>
                <a:gd name="connsiteY9-72" fmla="*/ 248711 h 322803"/>
                <a:gd name="connsiteX10-73" fmla="*/ 1499 w 707614"/>
                <a:gd name="connsiteY10-74" fmla="*/ 222507 h 322803"/>
                <a:gd name="connsiteX11-75" fmla="*/ 18508 w 707614"/>
                <a:gd name="connsiteY11-76" fmla="*/ 212853 h 322803"/>
                <a:gd name="connsiteX12-77" fmla="*/ 178028 w 707614"/>
                <a:gd name="connsiteY12-78" fmla="*/ 191707 h 322803"/>
                <a:gd name="connsiteX13-79" fmla="*/ 276865 w 707614"/>
                <a:gd name="connsiteY13-80" fmla="*/ 152171 h 322803"/>
                <a:gd name="connsiteX14-81" fmla="*/ 374784 w 707614"/>
                <a:gd name="connsiteY14-82" fmla="*/ 95627 h 322803"/>
                <a:gd name="connsiteX15-83" fmla="*/ 383518 w 707614"/>
                <a:gd name="connsiteY15-84" fmla="*/ 82755 h 322803"/>
                <a:gd name="connsiteX16-85" fmla="*/ 348580 w 707614"/>
                <a:gd name="connsiteY16-86" fmla="*/ 82296 h 322803"/>
                <a:gd name="connsiteX17-87" fmla="*/ 256638 w 707614"/>
                <a:gd name="connsiteY17-88" fmla="*/ 62988 h 322803"/>
                <a:gd name="connsiteX18-89" fmla="*/ 231354 w 707614"/>
                <a:gd name="connsiteY18-90" fmla="*/ 43680 h 322803"/>
                <a:gd name="connsiteX19-91" fmla="*/ 246065 w 707614"/>
                <a:gd name="connsiteY19-92" fmla="*/ 2306 h 322803"/>
                <a:gd name="connsiteX20-93" fmla="*/ 310424 w 707614"/>
                <a:gd name="connsiteY20-94" fmla="*/ 5983 h 322803"/>
                <a:gd name="connsiteX21-95" fmla="*/ 320538 w 707614"/>
                <a:gd name="connsiteY21-96" fmla="*/ 7822 h 322803"/>
                <a:gd name="connsiteX22-97" fmla="*/ 483735 w 707614"/>
                <a:gd name="connsiteY22-98" fmla="*/ 14258 h 322803"/>
                <a:gd name="connsiteX23-99" fmla="*/ 587170 w 707614"/>
                <a:gd name="connsiteY23-100" fmla="*/ 48736 h 322803"/>
                <a:gd name="connsiteX24-101" fmla="*/ 633141 w 707614"/>
                <a:gd name="connsiteY24-102" fmla="*/ 62528 h 322803"/>
                <a:gd name="connsiteX0-103" fmla="*/ 633141 w 707619"/>
                <a:gd name="connsiteY0-104" fmla="*/ 62528 h 322803"/>
                <a:gd name="connsiteX1-105" fmla="*/ 707614 w 707619"/>
                <a:gd name="connsiteY1-106" fmla="*/ 245493 h 322803"/>
                <a:gd name="connsiteX2-107" fmla="*/ 629464 w 707619"/>
                <a:gd name="connsiteY2-108" fmla="*/ 261583 h 322803"/>
                <a:gd name="connsiteX3-109" fmla="*/ 550393 w 707619"/>
                <a:gd name="connsiteY3-110" fmla="*/ 285947 h 322803"/>
                <a:gd name="connsiteX4-111" fmla="*/ 430409 w 707619"/>
                <a:gd name="connsiteY4-112" fmla="*/ 317208 h 322803"/>
                <a:gd name="connsiteX5-113" fmla="*/ 296173 w 707619"/>
                <a:gd name="connsiteY5-114" fmla="*/ 322724 h 322803"/>
                <a:gd name="connsiteX6-115" fmla="*/ 210207 w 707619"/>
                <a:gd name="connsiteY6-116" fmla="*/ 313990 h 322803"/>
                <a:gd name="connsiteX7-117" fmla="*/ 63560 w 707619"/>
                <a:gd name="connsiteY7-118" fmla="*/ 280431 h 322803"/>
                <a:gd name="connsiteX8-119" fmla="*/ 7935 w 707619"/>
                <a:gd name="connsiteY8-120" fmla="*/ 248711 h 322803"/>
                <a:gd name="connsiteX9-121" fmla="*/ 1499 w 707619"/>
                <a:gd name="connsiteY9-122" fmla="*/ 222507 h 322803"/>
                <a:gd name="connsiteX10-123" fmla="*/ 18508 w 707619"/>
                <a:gd name="connsiteY10-124" fmla="*/ 212853 h 322803"/>
                <a:gd name="connsiteX11-125" fmla="*/ 178028 w 707619"/>
                <a:gd name="connsiteY11-126" fmla="*/ 191707 h 322803"/>
                <a:gd name="connsiteX12-127" fmla="*/ 276865 w 707619"/>
                <a:gd name="connsiteY12-128" fmla="*/ 152171 h 322803"/>
                <a:gd name="connsiteX13-129" fmla="*/ 374784 w 707619"/>
                <a:gd name="connsiteY13-130" fmla="*/ 95627 h 322803"/>
                <a:gd name="connsiteX14-131" fmla="*/ 383518 w 707619"/>
                <a:gd name="connsiteY14-132" fmla="*/ 82755 h 322803"/>
                <a:gd name="connsiteX15-133" fmla="*/ 348580 w 707619"/>
                <a:gd name="connsiteY15-134" fmla="*/ 82296 h 322803"/>
                <a:gd name="connsiteX16-135" fmla="*/ 256638 w 707619"/>
                <a:gd name="connsiteY16-136" fmla="*/ 62988 h 322803"/>
                <a:gd name="connsiteX17-137" fmla="*/ 231354 w 707619"/>
                <a:gd name="connsiteY17-138" fmla="*/ 43680 h 322803"/>
                <a:gd name="connsiteX18-139" fmla="*/ 246065 w 707619"/>
                <a:gd name="connsiteY18-140" fmla="*/ 2306 h 322803"/>
                <a:gd name="connsiteX19-141" fmla="*/ 310424 w 707619"/>
                <a:gd name="connsiteY19-142" fmla="*/ 5983 h 322803"/>
                <a:gd name="connsiteX20-143" fmla="*/ 320538 w 707619"/>
                <a:gd name="connsiteY20-144" fmla="*/ 7822 h 322803"/>
                <a:gd name="connsiteX21-145" fmla="*/ 483735 w 707619"/>
                <a:gd name="connsiteY21-146" fmla="*/ 14258 h 322803"/>
                <a:gd name="connsiteX22-147" fmla="*/ 587170 w 707619"/>
                <a:gd name="connsiteY22-148" fmla="*/ 48736 h 322803"/>
                <a:gd name="connsiteX23-149" fmla="*/ 633141 w 707619"/>
                <a:gd name="connsiteY23-150" fmla="*/ 62528 h 3228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-1" fmla="*/ 562182 w 562182"/>
                <a:gd name="connsiteY0-2" fmla="*/ 401387 h 563665"/>
                <a:gd name="connsiteX1-3" fmla="*/ 549769 w 562182"/>
                <a:gd name="connsiteY1-4" fmla="*/ 454713 h 563665"/>
                <a:gd name="connsiteX2-5" fmla="*/ 535058 w 562182"/>
                <a:gd name="connsiteY2-6" fmla="*/ 409662 h 563665"/>
                <a:gd name="connsiteX3-7" fmla="*/ 460126 w 562182"/>
                <a:gd name="connsiteY3-8" fmla="*/ 229455 h 563665"/>
                <a:gd name="connsiteX4-9" fmla="*/ 325430 w 562182"/>
                <a:gd name="connsiteY4-10" fmla="*/ 197735 h 563665"/>
                <a:gd name="connsiteX5-11" fmla="*/ 257393 w 562182"/>
                <a:gd name="connsiteY5-12" fmla="*/ 236810 h 563665"/>
                <a:gd name="connsiteX6-13" fmla="*/ 142925 w 562182"/>
                <a:gd name="connsiteY6-14" fmla="*/ 262554 h 563665"/>
                <a:gd name="connsiteX7-15" fmla="*/ 108907 w 562182"/>
                <a:gd name="connsiteY7-16" fmla="*/ 260256 h 563665"/>
                <a:gd name="connsiteX8-17" fmla="*/ 65234 w 562182"/>
                <a:gd name="connsiteY8-18" fmla="*/ 291516 h 563665"/>
                <a:gd name="connsiteX9-19" fmla="*/ 53741 w 562182"/>
                <a:gd name="connsiteY9-20" fmla="*/ 373804 h 563665"/>
                <a:gd name="connsiteX10-21" fmla="*/ 61097 w 562182"/>
                <a:gd name="connsiteY10-22" fmla="*/ 551253 h 563665"/>
                <a:gd name="connsiteX11-23" fmla="*/ 59258 w 562182"/>
                <a:gd name="connsiteY11-24" fmla="*/ 563665 h 563665"/>
                <a:gd name="connsiteX12-25" fmla="*/ 27538 w 562182"/>
                <a:gd name="connsiteY12-26" fmla="*/ 497926 h 563665"/>
                <a:gd name="connsiteX13-27" fmla="*/ 415 w 562182"/>
                <a:gd name="connsiteY13-28" fmla="*/ 371965 h 563665"/>
                <a:gd name="connsiteX14-29" fmla="*/ 15126 w 562182"/>
                <a:gd name="connsiteY14-30" fmla="*/ 292435 h 563665"/>
                <a:gd name="connsiteX15-31" fmla="*/ 8690 w 562182"/>
                <a:gd name="connsiteY15-32" fmla="*/ 202332 h 563665"/>
                <a:gd name="connsiteX16-33" fmla="*/ 43168 w 562182"/>
                <a:gd name="connsiteY16-34" fmla="*/ 142570 h 563665"/>
                <a:gd name="connsiteX17-35" fmla="*/ 166830 w 562182"/>
                <a:gd name="connsiteY17-36" fmla="*/ 34538 h 563665"/>
                <a:gd name="connsiteX18-37" fmla="*/ 367724 w 562182"/>
                <a:gd name="connsiteY18-38" fmla="*/ 35457 h 563665"/>
                <a:gd name="connsiteX19-39" fmla="*/ 411396 w 562182"/>
                <a:gd name="connsiteY19-40" fmla="*/ 104873 h 563665"/>
                <a:gd name="connsiteX20-41" fmla="*/ 421050 w 562182"/>
                <a:gd name="connsiteY20-42" fmla="*/ 115447 h 563665"/>
                <a:gd name="connsiteX21-43" fmla="*/ 526324 w 562182"/>
                <a:gd name="connsiteY21-44" fmla="*/ 200953 h 563665"/>
                <a:gd name="connsiteX22-45" fmla="*/ 558044 w 562182"/>
                <a:gd name="connsiteY22-46" fmla="*/ 382079 h 563665"/>
                <a:gd name="connsiteX23-47" fmla="*/ 562182 w 562182"/>
                <a:gd name="connsiteY23-48" fmla="*/ 401387 h 56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210" y="882650"/>
            <a:ext cx="2014220" cy="5642610"/>
            <a:chOff x="7731116" y="-159093"/>
            <a:chExt cx="1859025" cy="3624317"/>
          </a:xfrm>
        </p:grpSpPr>
        <p:sp>
          <p:nvSpPr>
            <p:cNvPr id="37" name="Graphic 20"/>
            <p:cNvSpPr/>
            <p:nvPr/>
          </p:nvSpPr>
          <p:spPr>
            <a:xfrm>
              <a:off x="7731116" y="-159093"/>
              <a:ext cx="1859025" cy="3624317"/>
            </a:xfrm>
            <a:custGeom>
              <a:avLst/>
              <a:gdLst>
                <a:gd name="connsiteX0" fmla="*/ 1109922 w 1133475"/>
                <a:gd name="connsiteY0" fmla="*/ 750223 h 2209800"/>
                <a:gd name="connsiteX1" fmla="*/ 806075 w 1133475"/>
                <a:gd name="connsiteY1" fmla="*/ 754033 h 2209800"/>
                <a:gd name="connsiteX2" fmla="*/ 882275 w 1133475"/>
                <a:gd name="connsiteY2" fmla="*/ 799753 h 2209800"/>
                <a:gd name="connsiteX3" fmla="*/ 781310 w 1133475"/>
                <a:gd name="connsiteY3" fmla="*/ 832138 h 2209800"/>
                <a:gd name="connsiteX4" fmla="*/ 643197 w 1133475"/>
                <a:gd name="connsiteY4" fmla="*/ 733078 h 2209800"/>
                <a:gd name="connsiteX5" fmla="*/ 586047 w 1133475"/>
                <a:gd name="connsiteY5" fmla="*/ 523528 h 2209800"/>
                <a:gd name="connsiteX6" fmla="*/ 522230 w 1133475"/>
                <a:gd name="connsiteY6" fmla="*/ 442566 h 2209800"/>
                <a:gd name="connsiteX7" fmla="*/ 523182 w 1133475"/>
                <a:gd name="connsiteY7" fmla="*/ 442566 h 2209800"/>
                <a:gd name="connsiteX8" fmla="*/ 558425 w 1133475"/>
                <a:gd name="connsiteY8" fmla="*/ 395893 h 2209800"/>
                <a:gd name="connsiteX9" fmla="*/ 566997 w 1133475"/>
                <a:gd name="connsiteY9" fmla="*/ 383511 h 2209800"/>
                <a:gd name="connsiteX10" fmla="*/ 585095 w 1133475"/>
                <a:gd name="connsiteY10" fmla="*/ 318741 h 2209800"/>
                <a:gd name="connsiteX11" fmla="*/ 596525 w 1133475"/>
                <a:gd name="connsiteY11" fmla="*/ 54898 h 2209800"/>
                <a:gd name="connsiteX12" fmla="*/ 576522 w 1133475"/>
                <a:gd name="connsiteY12" fmla="*/ 26323 h 2209800"/>
                <a:gd name="connsiteX13" fmla="*/ 433647 w 1133475"/>
                <a:gd name="connsiteY13" fmla="*/ 87283 h 2209800"/>
                <a:gd name="connsiteX14" fmla="*/ 405072 w 1133475"/>
                <a:gd name="connsiteY14" fmla="*/ 176818 h 2209800"/>
                <a:gd name="connsiteX15" fmla="*/ 371735 w 1133475"/>
                <a:gd name="connsiteY15" fmla="*/ 336838 h 2209800"/>
                <a:gd name="connsiteX16" fmla="*/ 401262 w 1133475"/>
                <a:gd name="connsiteY16" fmla="*/ 420658 h 2209800"/>
                <a:gd name="connsiteX17" fmla="*/ 320300 w 1133475"/>
                <a:gd name="connsiteY17" fmla="*/ 492096 h 2209800"/>
                <a:gd name="connsiteX18" fmla="*/ 20262 w 1133475"/>
                <a:gd name="connsiteY18" fmla="*/ 750223 h 2209800"/>
                <a:gd name="connsiteX19" fmla="*/ 26930 w 1133475"/>
                <a:gd name="connsiteY19" fmla="*/ 830233 h 2209800"/>
                <a:gd name="connsiteX20" fmla="*/ 275532 w 1133475"/>
                <a:gd name="connsiteY20" fmla="*/ 939771 h 2209800"/>
                <a:gd name="connsiteX21" fmla="*/ 307917 w 1133475"/>
                <a:gd name="connsiteY21" fmla="*/ 1035021 h 2209800"/>
                <a:gd name="connsiteX22" fmla="*/ 280295 w 1133475"/>
                <a:gd name="connsiteY22" fmla="*/ 1157893 h 2209800"/>
                <a:gd name="connsiteX23" fmla="*/ 247910 w 1133475"/>
                <a:gd name="connsiteY23" fmla="*/ 1575088 h 2209800"/>
                <a:gd name="connsiteX24" fmla="*/ 246005 w 1133475"/>
                <a:gd name="connsiteY24" fmla="*/ 1602711 h 2209800"/>
                <a:gd name="connsiteX25" fmla="*/ 271722 w 1133475"/>
                <a:gd name="connsiteY25" fmla="*/ 1602711 h 2209800"/>
                <a:gd name="connsiteX26" fmla="*/ 275532 w 1133475"/>
                <a:gd name="connsiteY26" fmla="*/ 1858933 h 2209800"/>
                <a:gd name="connsiteX27" fmla="*/ 279342 w 1133475"/>
                <a:gd name="connsiteY27" fmla="*/ 1916083 h 2209800"/>
                <a:gd name="connsiteX28" fmla="*/ 289820 w 1133475"/>
                <a:gd name="connsiteY28" fmla="*/ 2094201 h 2209800"/>
                <a:gd name="connsiteX29" fmla="*/ 326967 w 1133475"/>
                <a:gd name="connsiteY29" fmla="*/ 2193261 h 2209800"/>
                <a:gd name="connsiteX30" fmla="*/ 423170 w 1133475"/>
                <a:gd name="connsiteY30" fmla="*/ 2189451 h 2209800"/>
                <a:gd name="connsiteX31" fmla="*/ 397452 w 1133475"/>
                <a:gd name="connsiteY31" fmla="*/ 2089438 h 2209800"/>
                <a:gd name="connsiteX32" fmla="*/ 403167 w 1133475"/>
                <a:gd name="connsiteY32" fmla="*/ 1921798 h 2209800"/>
                <a:gd name="connsiteX33" fmla="*/ 400310 w 1133475"/>
                <a:gd name="connsiteY33" fmla="*/ 1817023 h 2209800"/>
                <a:gd name="connsiteX34" fmla="*/ 421265 w 1133475"/>
                <a:gd name="connsiteY34" fmla="*/ 1603663 h 2209800"/>
                <a:gd name="connsiteX35" fmla="*/ 470795 w 1133475"/>
                <a:gd name="connsiteY35" fmla="*/ 1603663 h 2209800"/>
                <a:gd name="connsiteX36" fmla="*/ 472700 w 1133475"/>
                <a:gd name="connsiteY36" fmla="*/ 1610331 h 2209800"/>
                <a:gd name="connsiteX37" fmla="*/ 471747 w 1133475"/>
                <a:gd name="connsiteY37" fmla="*/ 1608426 h 2209800"/>
                <a:gd name="connsiteX38" fmla="*/ 473652 w 1133475"/>
                <a:gd name="connsiteY38" fmla="*/ 1851313 h 2209800"/>
                <a:gd name="connsiteX39" fmla="*/ 479367 w 1133475"/>
                <a:gd name="connsiteY39" fmla="*/ 1927513 h 2209800"/>
                <a:gd name="connsiteX40" fmla="*/ 482225 w 1133475"/>
                <a:gd name="connsiteY40" fmla="*/ 2052291 h 2209800"/>
                <a:gd name="connsiteX41" fmla="*/ 482225 w 1133475"/>
                <a:gd name="connsiteY41" fmla="*/ 2086581 h 2209800"/>
                <a:gd name="connsiteX42" fmla="*/ 533660 w 1133475"/>
                <a:gd name="connsiteY42" fmla="*/ 2124681 h 2209800"/>
                <a:gd name="connsiteX43" fmla="*/ 654627 w 1133475"/>
                <a:gd name="connsiteY43" fmla="*/ 2171353 h 2209800"/>
                <a:gd name="connsiteX44" fmla="*/ 704157 w 1133475"/>
                <a:gd name="connsiteY44" fmla="*/ 2158971 h 2209800"/>
                <a:gd name="connsiteX45" fmla="*/ 677487 w 1133475"/>
                <a:gd name="connsiteY45" fmla="*/ 2114203 h 2209800"/>
                <a:gd name="connsiteX46" fmla="*/ 601287 w 1133475"/>
                <a:gd name="connsiteY46" fmla="*/ 1846551 h 2209800"/>
                <a:gd name="connsiteX47" fmla="*/ 614622 w 1133475"/>
                <a:gd name="connsiteY47" fmla="*/ 1631286 h 2209800"/>
                <a:gd name="connsiteX48" fmla="*/ 626052 w 1133475"/>
                <a:gd name="connsiteY48" fmla="*/ 1593186 h 2209800"/>
                <a:gd name="connsiteX49" fmla="*/ 666057 w 1133475"/>
                <a:gd name="connsiteY49" fmla="*/ 1549371 h 2209800"/>
                <a:gd name="connsiteX50" fmla="*/ 634625 w 1133475"/>
                <a:gd name="connsiteY50" fmla="*/ 1023591 h 2209800"/>
                <a:gd name="connsiteX51" fmla="*/ 690822 w 1133475"/>
                <a:gd name="connsiteY51" fmla="*/ 928341 h 2209800"/>
                <a:gd name="connsiteX52" fmla="*/ 1009910 w 1133475"/>
                <a:gd name="connsiteY52" fmla="*/ 814993 h 2209800"/>
                <a:gd name="connsiteX53" fmla="*/ 1059440 w 1133475"/>
                <a:gd name="connsiteY53" fmla="*/ 800706 h 2209800"/>
                <a:gd name="connsiteX54" fmla="*/ 1115637 w 1133475"/>
                <a:gd name="connsiteY54" fmla="*/ 780703 h 2209800"/>
                <a:gd name="connsiteX55" fmla="*/ 1109922 w 1133475"/>
                <a:gd name="connsiteY55" fmla="*/ 750223 h 2209800"/>
                <a:gd name="connsiteX56" fmla="*/ 334587 w 1133475"/>
                <a:gd name="connsiteY56" fmla="*/ 871191 h 2209800"/>
                <a:gd name="connsiteX57" fmla="*/ 137420 w 1133475"/>
                <a:gd name="connsiteY57" fmla="*/ 780703 h 2209800"/>
                <a:gd name="connsiteX58" fmla="*/ 278390 w 1133475"/>
                <a:gd name="connsiteY58" fmla="*/ 688311 h 2209800"/>
                <a:gd name="connsiteX59" fmla="*/ 334587 w 1133475"/>
                <a:gd name="connsiteY59" fmla="*/ 871191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133475" h="2209800">
                  <a:moveTo>
                    <a:pt x="1109922" y="750223"/>
                  </a:moveTo>
                  <a:cubicBezTo>
                    <a:pt x="1056582" y="753081"/>
                    <a:pt x="878465" y="754033"/>
                    <a:pt x="806075" y="754033"/>
                  </a:cubicBezTo>
                  <a:cubicBezTo>
                    <a:pt x="828935" y="805468"/>
                    <a:pt x="866082" y="773083"/>
                    <a:pt x="882275" y="799753"/>
                  </a:cubicBezTo>
                  <a:cubicBezTo>
                    <a:pt x="851795" y="838806"/>
                    <a:pt x="818457" y="826423"/>
                    <a:pt x="781310" y="832138"/>
                  </a:cubicBezTo>
                  <a:cubicBezTo>
                    <a:pt x="648912" y="852141"/>
                    <a:pt x="634625" y="866428"/>
                    <a:pt x="643197" y="733078"/>
                  </a:cubicBezTo>
                  <a:cubicBezTo>
                    <a:pt x="647960" y="650211"/>
                    <a:pt x="683202" y="548293"/>
                    <a:pt x="586047" y="523528"/>
                  </a:cubicBezTo>
                  <a:cubicBezTo>
                    <a:pt x="524135" y="507336"/>
                    <a:pt x="519372" y="474951"/>
                    <a:pt x="522230" y="442566"/>
                  </a:cubicBezTo>
                  <a:cubicBezTo>
                    <a:pt x="522230" y="442566"/>
                    <a:pt x="523182" y="442566"/>
                    <a:pt x="523182" y="442566"/>
                  </a:cubicBezTo>
                  <a:cubicBezTo>
                    <a:pt x="525087" y="429231"/>
                    <a:pt x="548900" y="413991"/>
                    <a:pt x="558425" y="395893"/>
                  </a:cubicBezTo>
                  <a:cubicBezTo>
                    <a:pt x="561282" y="392083"/>
                    <a:pt x="564140" y="387321"/>
                    <a:pt x="566997" y="383511"/>
                  </a:cubicBezTo>
                  <a:cubicBezTo>
                    <a:pt x="583190" y="362556"/>
                    <a:pt x="582237" y="340648"/>
                    <a:pt x="585095" y="318741"/>
                  </a:cubicBezTo>
                  <a:cubicBezTo>
                    <a:pt x="611765" y="214918"/>
                    <a:pt x="586047" y="144433"/>
                    <a:pt x="596525" y="54898"/>
                  </a:cubicBezTo>
                  <a:cubicBezTo>
                    <a:pt x="598430" y="40611"/>
                    <a:pt x="590810" y="32038"/>
                    <a:pt x="576522" y="26323"/>
                  </a:cubicBezTo>
                  <a:cubicBezTo>
                    <a:pt x="480320" y="-9872"/>
                    <a:pt x="454602" y="-24159"/>
                    <a:pt x="433647" y="87283"/>
                  </a:cubicBezTo>
                  <a:cubicBezTo>
                    <a:pt x="426980" y="120621"/>
                    <a:pt x="409835" y="143481"/>
                    <a:pt x="405072" y="176818"/>
                  </a:cubicBezTo>
                  <a:cubicBezTo>
                    <a:pt x="398405" y="232063"/>
                    <a:pt x="351732" y="280641"/>
                    <a:pt x="371735" y="336838"/>
                  </a:cubicBezTo>
                  <a:cubicBezTo>
                    <a:pt x="382212" y="367318"/>
                    <a:pt x="396500" y="417801"/>
                    <a:pt x="401262" y="420658"/>
                  </a:cubicBezTo>
                  <a:cubicBezTo>
                    <a:pt x="396500" y="448281"/>
                    <a:pt x="414597" y="471141"/>
                    <a:pt x="320300" y="492096"/>
                  </a:cubicBezTo>
                  <a:cubicBezTo>
                    <a:pt x="178377" y="524481"/>
                    <a:pt x="113607" y="646401"/>
                    <a:pt x="20262" y="750223"/>
                  </a:cubicBezTo>
                  <a:cubicBezTo>
                    <a:pt x="-6408" y="779751"/>
                    <a:pt x="-9265" y="807373"/>
                    <a:pt x="26930" y="830233"/>
                  </a:cubicBezTo>
                  <a:cubicBezTo>
                    <a:pt x="115512" y="886431"/>
                    <a:pt x="193617" y="900718"/>
                    <a:pt x="275532" y="939771"/>
                  </a:cubicBezTo>
                  <a:cubicBezTo>
                    <a:pt x="351732" y="975966"/>
                    <a:pt x="336492" y="955011"/>
                    <a:pt x="307917" y="1035021"/>
                  </a:cubicBezTo>
                  <a:cubicBezTo>
                    <a:pt x="293630" y="1075026"/>
                    <a:pt x="284105" y="1115031"/>
                    <a:pt x="280295" y="1157893"/>
                  </a:cubicBezTo>
                  <a:cubicBezTo>
                    <a:pt x="267912" y="1306483"/>
                    <a:pt x="265055" y="1427451"/>
                    <a:pt x="247910" y="1575088"/>
                  </a:cubicBezTo>
                  <a:cubicBezTo>
                    <a:pt x="248862" y="1575088"/>
                    <a:pt x="246005" y="1602711"/>
                    <a:pt x="246005" y="1602711"/>
                  </a:cubicBezTo>
                  <a:lnTo>
                    <a:pt x="271722" y="1602711"/>
                  </a:lnTo>
                  <a:cubicBezTo>
                    <a:pt x="269817" y="1688436"/>
                    <a:pt x="277437" y="1773208"/>
                    <a:pt x="275532" y="1858933"/>
                  </a:cubicBezTo>
                  <a:cubicBezTo>
                    <a:pt x="275532" y="1877983"/>
                    <a:pt x="271722" y="1900843"/>
                    <a:pt x="279342" y="1916083"/>
                  </a:cubicBezTo>
                  <a:cubicBezTo>
                    <a:pt x="308870" y="1973233"/>
                    <a:pt x="296487" y="2032288"/>
                    <a:pt x="289820" y="2094201"/>
                  </a:cubicBezTo>
                  <a:cubicBezTo>
                    <a:pt x="286010" y="2130396"/>
                    <a:pt x="294582" y="2167544"/>
                    <a:pt x="326967" y="2193261"/>
                  </a:cubicBezTo>
                  <a:cubicBezTo>
                    <a:pt x="362210" y="2204691"/>
                    <a:pt x="388880" y="2226599"/>
                    <a:pt x="423170" y="2189451"/>
                  </a:cubicBezTo>
                  <a:cubicBezTo>
                    <a:pt x="417455" y="2156113"/>
                    <a:pt x="403167" y="2122776"/>
                    <a:pt x="397452" y="2089438"/>
                  </a:cubicBezTo>
                  <a:cubicBezTo>
                    <a:pt x="388880" y="2058958"/>
                    <a:pt x="394595" y="1957041"/>
                    <a:pt x="403167" y="1921798"/>
                  </a:cubicBezTo>
                  <a:cubicBezTo>
                    <a:pt x="406025" y="1888461"/>
                    <a:pt x="397452" y="1820833"/>
                    <a:pt x="400310" y="1817023"/>
                  </a:cubicBezTo>
                  <a:cubicBezTo>
                    <a:pt x="390785" y="1734156"/>
                    <a:pt x="403167" y="1682721"/>
                    <a:pt x="421265" y="1603663"/>
                  </a:cubicBezTo>
                  <a:lnTo>
                    <a:pt x="470795" y="1603663"/>
                  </a:lnTo>
                  <a:cubicBezTo>
                    <a:pt x="471747" y="1605568"/>
                    <a:pt x="471747" y="1608426"/>
                    <a:pt x="472700" y="1610331"/>
                  </a:cubicBezTo>
                  <a:lnTo>
                    <a:pt x="471747" y="1608426"/>
                  </a:lnTo>
                  <a:cubicBezTo>
                    <a:pt x="491750" y="1692246"/>
                    <a:pt x="464127" y="1767493"/>
                    <a:pt x="473652" y="1851313"/>
                  </a:cubicBezTo>
                  <a:cubicBezTo>
                    <a:pt x="483177" y="1876078"/>
                    <a:pt x="455555" y="1903701"/>
                    <a:pt x="479367" y="1927513"/>
                  </a:cubicBezTo>
                  <a:cubicBezTo>
                    <a:pt x="494607" y="1965613"/>
                    <a:pt x="466032" y="2014191"/>
                    <a:pt x="482225" y="2052291"/>
                  </a:cubicBezTo>
                  <a:cubicBezTo>
                    <a:pt x="482225" y="2060863"/>
                    <a:pt x="482225" y="2078008"/>
                    <a:pt x="482225" y="2086581"/>
                  </a:cubicBezTo>
                  <a:cubicBezTo>
                    <a:pt x="483177" y="2125633"/>
                    <a:pt x="518420" y="2109441"/>
                    <a:pt x="533660" y="2124681"/>
                  </a:cubicBezTo>
                  <a:cubicBezTo>
                    <a:pt x="589857" y="2123728"/>
                    <a:pt x="596525" y="2176116"/>
                    <a:pt x="654627" y="2171353"/>
                  </a:cubicBezTo>
                  <a:cubicBezTo>
                    <a:pt x="671772" y="2169449"/>
                    <a:pt x="695585" y="2178021"/>
                    <a:pt x="704157" y="2158971"/>
                  </a:cubicBezTo>
                  <a:cubicBezTo>
                    <a:pt x="713682" y="2138016"/>
                    <a:pt x="691775" y="2123728"/>
                    <a:pt x="677487" y="2114203"/>
                  </a:cubicBezTo>
                  <a:cubicBezTo>
                    <a:pt x="562235" y="2034193"/>
                    <a:pt x="588905" y="1957993"/>
                    <a:pt x="601287" y="1846551"/>
                  </a:cubicBezTo>
                  <a:cubicBezTo>
                    <a:pt x="608907" y="1775113"/>
                    <a:pt x="611765" y="1703676"/>
                    <a:pt x="614622" y="1631286"/>
                  </a:cubicBezTo>
                  <a:cubicBezTo>
                    <a:pt x="615575" y="1618903"/>
                    <a:pt x="625100" y="1606521"/>
                    <a:pt x="626052" y="1593186"/>
                  </a:cubicBezTo>
                  <a:cubicBezTo>
                    <a:pt x="649865" y="1575088"/>
                    <a:pt x="666057" y="1576041"/>
                    <a:pt x="666057" y="1549371"/>
                  </a:cubicBezTo>
                  <a:cubicBezTo>
                    <a:pt x="666057" y="1383636"/>
                    <a:pt x="655580" y="1188373"/>
                    <a:pt x="634625" y="1023591"/>
                  </a:cubicBezTo>
                  <a:cubicBezTo>
                    <a:pt x="627005" y="965488"/>
                    <a:pt x="634625" y="938818"/>
                    <a:pt x="690822" y="928341"/>
                  </a:cubicBezTo>
                  <a:cubicBezTo>
                    <a:pt x="798455" y="906433"/>
                    <a:pt x="910850" y="865476"/>
                    <a:pt x="1009910" y="814993"/>
                  </a:cubicBezTo>
                  <a:cubicBezTo>
                    <a:pt x="1030865" y="816898"/>
                    <a:pt x="1046105" y="814993"/>
                    <a:pt x="1059440" y="800706"/>
                  </a:cubicBezTo>
                  <a:cubicBezTo>
                    <a:pt x="1093730" y="774036"/>
                    <a:pt x="1078490" y="791181"/>
                    <a:pt x="1115637" y="780703"/>
                  </a:cubicBezTo>
                  <a:cubicBezTo>
                    <a:pt x="1156595" y="759748"/>
                    <a:pt x="1137545" y="749271"/>
                    <a:pt x="1109922" y="750223"/>
                  </a:cubicBezTo>
                  <a:close/>
                  <a:moveTo>
                    <a:pt x="334587" y="871191"/>
                  </a:moveTo>
                  <a:cubicBezTo>
                    <a:pt x="313632" y="896908"/>
                    <a:pt x="173615" y="802611"/>
                    <a:pt x="137420" y="780703"/>
                  </a:cubicBezTo>
                  <a:cubicBezTo>
                    <a:pt x="178377" y="740698"/>
                    <a:pt x="237432" y="658783"/>
                    <a:pt x="278390" y="688311"/>
                  </a:cubicBezTo>
                  <a:cubicBezTo>
                    <a:pt x="307917" y="710218"/>
                    <a:pt x="364115" y="834996"/>
                    <a:pt x="334587" y="8711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8271807" y="620940"/>
              <a:ext cx="551393" cy="1537213"/>
            </a:xfrm>
            <a:custGeom>
              <a:avLst/>
              <a:gdLst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17443 w 536713"/>
                <a:gd name="connsiteY4" fmla="*/ 99392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-1" fmla="*/ 39756 w 536713"/>
                <a:gd name="connsiteY0-2" fmla="*/ 0 h 1530626"/>
                <a:gd name="connsiteX1-3" fmla="*/ 159026 w 536713"/>
                <a:gd name="connsiteY1-4" fmla="*/ 268357 h 1530626"/>
                <a:gd name="connsiteX2-5" fmla="*/ 387626 w 536713"/>
                <a:gd name="connsiteY2-6" fmla="*/ 268357 h 1530626"/>
                <a:gd name="connsiteX3-7" fmla="*/ 367747 w 536713"/>
                <a:gd name="connsiteY3-8" fmla="*/ 49696 h 1530626"/>
                <a:gd name="connsiteX4-9" fmla="*/ 409180 w 536713"/>
                <a:gd name="connsiteY4-10" fmla="*/ 77358 h 1530626"/>
                <a:gd name="connsiteX5-11" fmla="*/ 447260 w 536713"/>
                <a:gd name="connsiteY5-12" fmla="*/ 377687 h 1530626"/>
                <a:gd name="connsiteX6-13" fmla="*/ 536713 w 536713"/>
                <a:gd name="connsiteY6-14" fmla="*/ 1530626 h 1530626"/>
                <a:gd name="connsiteX7-15" fmla="*/ 79513 w 536713"/>
                <a:gd name="connsiteY7-16" fmla="*/ 1520687 h 1530626"/>
                <a:gd name="connsiteX8-17" fmla="*/ 139147 w 536713"/>
                <a:gd name="connsiteY8-18" fmla="*/ 695739 h 1530626"/>
                <a:gd name="connsiteX9-19" fmla="*/ 9939 w 536713"/>
                <a:gd name="connsiteY9-20" fmla="*/ 636105 h 1530626"/>
                <a:gd name="connsiteX10-21" fmla="*/ 0 w 536713"/>
                <a:gd name="connsiteY10-22" fmla="*/ 606287 h 1530626"/>
                <a:gd name="connsiteX11-23" fmla="*/ 109330 w 536713"/>
                <a:gd name="connsiteY11-24" fmla="*/ 636105 h 1530626"/>
                <a:gd name="connsiteX12-25" fmla="*/ 49695 w 536713"/>
                <a:gd name="connsiteY12-26" fmla="*/ 318052 h 1530626"/>
                <a:gd name="connsiteX13-27" fmla="*/ 39756 w 536713"/>
                <a:gd name="connsiteY13-28" fmla="*/ 0 h 1530626"/>
                <a:gd name="connsiteX0-29" fmla="*/ 39756 w 536713"/>
                <a:gd name="connsiteY0-30" fmla="*/ 0 h 1530626"/>
                <a:gd name="connsiteX1-31" fmla="*/ 159026 w 536713"/>
                <a:gd name="connsiteY1-32" fmla="*/ 268357 h 1530626"/>
                <a:gd name="connsiteX2-33" fmla="*/ 387626 w 536713"/>
                <a:gd name="connsiteY2-34" fmla="*/ 268357 h 1530626"/>
                <a:gd name="connsiteX3-35" fmla="*/ 367747 w 536713"/>
                <a:gd name="connsiteY3-36" fmla="*/ 49696 h 1530626"/>
                <a:gd name="connsiteX4-37" fmla="*/ 409180 w 536713"/>
                <a:gd name="connsiteY4-38" fmla="*/ 77358 h 1530626"/>
                <a:gd name="connsiteX5-39" fmla="*/ 450015 w 536713"/>
                <a:gd name="connsiteY5-40" fmla="*/ 303323 h 1530626"/>
                <a:gd name="connsiteX6-41" fmla="*/ 536713 w 536713"/>
                <a:gd name="connsiteY6-42" fmla="*/ 1530626 h 1530626"/>
                <a:gd name="connsiteX7-43" fmla="*/ 79513 w 536713"/>
                <a:gd name="connsiteY7-44" fmla="*/ 1520687 h 1530626"/>
                <a:gd name="connsiteX8-45" fmla="*/ 139147 w 536713"/>
                <a:gd name="connsiteY8-46" fmla="*/ 695739 h 1530626"/>
                <a:gd name="connsiteX9-47" fmla="*/ 9939 w 536713"/>
                <a:gd name="connsiteY9-48" fmla="*/ 636105 h 1530626"/>
                <a:gd name="connsiteX10-49" fmla="*/ 0 w 536713"/>
                <a:gd name="connsiteY10-50" fmla="*/ 606287 h 1530626"/>
                <a:gd name="connsiteX11-51" fmla="*/ 109330 w 536713"/>
                <a:gd name="connsiteY11-52" fmla="*/ 636105 h 1530626"/>
                <a:gd name="connsiteX12-53" fmla="*/ 49695 w 536713"/>
                <a:gd name="connsiteY12-54" fmla="*/ 318052 h 1530626"/>
                <a:gd name="connsiteX13-55" fmla="*/ 39756 w 536713"/>
                <a:gd name="connsiteY13-56" fmla="*/ 0 h 1530626"/>
                <a:gd name="connsiteX0-57" fmla="*/ 39756 w 536713"/>
                <a:gd name="connsiteY0-58" fmla="*/ 0 h 1530626"/>
                <a:gd name="connsiteX1-59" fmla="*/ 159026 w 536713"/>
                <a:gd name="connsiteY1-60" fmla="*/ 268357 h 1530626"/>
                <a:gd name="connsiteX2-61" fmla="*/ 387626 w 536713"/>
                <a:gd name="connsiteY2-62" fmla="*/ 268357 h 1530626"/>
                <a:gd name="connsiteX3-63" fmla="*/ 367747 w 536713"/>
                <a:gd name="connsiteY3-64" fmla="*/ 49696 h 1530626"/>
                <a:gd name="connsiteX4-65" fmla="*/ 409180 w 536713"/>
                <a:gd name="connsiteY4-66" fmla="*/ 77358 h 1530626"/>
                <a:gd name="connsiteX5-67" fmla="*/ 450015 w 536713"/>
                <a:gd name="connsiteY5-68" fmla="*/ 303323 h 1530626"/>
                <a:gd name="connsiteX6-69" fmla="*/ 536713 w 536713"/>
                <a:gd name="connsiteY6-70" fmla="*/ 1530626 h 1530626"/>
                <a:gd name="connsiteX7-71" fmla="*/ 79513 w 536713"/>
                <a:gd name="connsiteY7-72" fmla="*/ 1520687 h 1530626"/>
                <a:gd name="connsiteX8-73" fmla="*/ 139147 w 536713"/>
                <a:gd name="connsiteY8-74" fmla="*/ 695739 h 1530626"/>
                <a:gd name="connsiteX9-75" fmla="*/ 9939 w 536713"/>
                <a:gd name="connsiteY9-76" fmla="*/ 636105 h 1530626"/>
                <a:gd name="connsiteX10-77" fmla="*/ 0 w 536713"/>
                <a:gd name="connsiteY10-78" fmla="*/ 606287 h 1530626"/>
                <a:gd name="connsiteX11-79" fmla="*/ 109330 w 536713"/>
                <a:gd name="connsiteY11-80" fmla="*/ 636105 h 1530626"/>
                <a:gd name="connsiteX12-81" fmla="*/ 49695 w 536713"/>
                <a:gd name="connsiteY12-82" fmla="*/ 318052 h 1530626"/>
                <a:gd name="connsiteX13-83" fmla="*/ 39756 w 536713"/>
                <a:gd name="connsiteY13-84" fmla="*/ 0 h 1530626"/>
                <a:gd name="connsiteX0-85" fmla="*/ 39756 w 556835"/>
                <a:gd name="connsiteY0-86" fmla="*/ 0 h 1530626"/>
                <a:gd name="connsiteX1-87" fmla="*/ 159026 w 556835"/>
                <a:gd name="connsiteY1-88" fmla="*/ 268357 h 1530626"/>
                <a:gd name="connsiteX2-89" fmla="*/ 387626 w 556835"/>
                <a:gd name="connsiteY2-90" fmla="*/ 268357 h 1530626"/>
                <a:gd name="connsiteX3-91" fmla="*/ 367747 w 556835"/>
                <a:gd name="connsiteY3-92" fmla="*/ 49696 h 1530626"/>
                <a:gd name="connsiteX4-93" fmla="*/ 409180 w 556835"/>
                <a:gd name="connsiteY4-94" fmla="*/ 77358 h 1530626"/>
                <a:gd name="connsiteX5-95" fmla="*/ 450015 w 556835"/>
                <a:gd name="connsiteY5-96" fmla="*/ 303323 h 1530626"/>
                <a:gd name="connsiteX6-97" fmla="*/ 473246 w 556835"/>
                <a:gd name="connsiteY6-98" fmla="*/ 473486 h 1530626"/>
                <a:gd name="connsiteX7-99" fmla="*/ 536713 w 556835"/>
                <a:gd name="connsiteY7-100" fmla="*/ 1530626 h 1530626"/>
                <a:gd name="connsiteX8-101" fmla="*/ 79513 w 556835"/>
                <a:gd name="connsiteY8-102" fmla="*/ 1520687 h 1530626"/>
                <a:gd name="connsiteX9-103" fmla="*/ 139147 w 556835"/>
                <a:gd name="connsiteY9-104" fmla="*/ 695739 h 1530626"/>
                <a:gd name="connsiteX10-105" fmla="*/ 9939 w 556835"/>
                <a:gd name="connsiteY10-106" fmla="*/ 636105 h 1530626"/>
                <a:gd name="connsiteX11-107" fmla="*/ 0 w 556835"/>
                <a:gd name="connsiteY11-108" fmla="*/ 606287 h 1530626"/>
                <a:gd name="connsiteX12-109" fmla="*/ 109330 w 556835"/>
                <a:gd name="connsiteY12-110" fmla="*/ 636105 h 1530626"/>
                <a:gd name="connsiteX13-111" fmla="*/ 49695 w 556835"/>
                <a:gd name="connsiteY13-112" fmla="*/ 318052 h 1530626"/>
                <a:gd name="connsiteX14" fmla="*/ 39756 w 556835"/>
                <a:gd name="connsiteY14" fmla="*/ 0 h 1530626"/>
                <a:gd name="connsiteX0-113" fmla="*/ 39756 w 554175"/>
                <a:gd name="connsiteY0-114" fmla="*/ 0 h 1530626"/>
                <a:gd name="connsiteX1-115" fmla="*/ 159026 w 554175"/>
                <a:gd name="connsiteY1-116" fmla="*/ 268357 h 1530626"/>
                <a:gd name="connsiteX2-117" fmla="*/ 387626 w 554175"/>
                <a:gd name="connsiteY2-118" fmla="*/ 268357 h 1530626"/>
                <a:gd name="connsiteX3-119" fmla="*/ 367747 w 554175"/>
                <a:gd name="connsiteY3-120" fmla="*/ 49696 h 1530626"/>
                <a:gd name="connsiteX4-121" fmla="*/ 409180 w 554175"/>
                <a:gd name="connsiteY4-122" fmla="*/ 77358 h 1530626"/>
                <a:gd name="connsiteX5-123" fmla="*/ 450015 w 554175"/>
                <a:gd name="connsiteY5-124" fmla="*/ 303323 h 1530626"/>
                <a:gd name="connsiteX6-125" fmla="*/ 448458 w 554175"/>
                <a:gd name="connsiteY6-126" fmla="*/ 506536 h 1530626"/>
                <a:gd name="connsiteX7-127" fmla="*/ 536713 w 554175"/>
                <a:gd name="connsiteY7-128" fmla="*/ 1530626 h 1530626"/>
                <a:gd name="connsiteX8-129" fmla="*/ 79513 w 554175"/>
                <a:gd name="connsiteY8-130" fmla="*/ 1520687 h 1530626"/>
                <a:gd name="connsiteX9-131" fmla="*/ 139147 w 554175"/>
                <a:gd name="connsiteY9-132" fmla="*/ 695739 h 1530626"/>
                <a:gd name="connsiteX10-133" fmla="*/ 9939 w 554175"/>
                <a:gd name="connsiteY10-134" fmla="*/ 636105 h 1530626"/>
                <a:gd name="connsiteX11-135" fmla="*/ 0 w 554175"/>
                <a:gd name="connsiteY11-136" fmla="*/ 606287 h 1530626"/>
                <a:gd name="connsiteX12-137" fmla="*/ 109330 w 554175"/>
                <a:gd name="connsiteY12-138" fmla="*/ 636105 h 1530626"/>
                <a:gd name="connsiteX13-139" fmla="*/ 49695 w 554175"/>
                <a:gd name="connsiteY13-140" fmla="*/ 318052 h 1530626"/>
                <a:gd name="connsiteX14-141" fmla="*/ 39756 w 554175"/>
                <a:gd name="connsiteY14-142" fmla="*/ 0 h 1530626"/>
                <a:gd name="connsiteX0-143" fmla="*/ 39756 w 554175"/>
                <a:gd name="connsiteY0-144" fmla="*/ 0 h 1530626"/>
                <a:gd name="connsiteX1-145" fmla="*/ 159026 w 554175"/>
                <a:gd name="connsiteY1-146" fmla="*/ 268357 h 1530626"/>
                <a:gd name="connsiteX2-147" fmla="*/ 387626 w 554175"/>
                <a:gd name="connsiteY2-148" fmla="*/ 268357 h 1530626"/>
                <a:gd name="connsiteX3-149" fmla="*/ 367747 w 554175"/>
                <a:gd name="connsiteY3-150" fmla="*/ 49696 h 1530626"/>
                <a:gd name="connsiteX4-151" fmla="*/ 409180 w 554175"/>
                <a:gd name="connsiteY4-152" fmla="*/ 77358 h 1530626"/>
                <a:gd name="connsiteX5-153" fmla="*/ 450015 w 554175"/>
                <a:gd name="connsiteY5-154" fmla="*/ 303323 h 1530626"/>
                <a:gd name="connsiteX6-155" fmla="*/ 448458 w 554175"/>
                <a:gd name="connsiteY6-156" fmla="*/ 506536 h 1530626"/>
                <a:gd name="connsiteX7-157" fmla="*/ 536713 w 554175"/>
                <a:gd name="connsiteY7-158" fmla="*/ 1530626 h 1530626"/>
                <a:gd name="connsiteX8-159" fmla="*/ 79513 w 554175"/>
                <a:gd name="connsiteY8-160" fmla="*/ 1520687 h 1530626"/>
                <a:gd name="connsiteX9-161" fmla="*/ 139147 w 554175"/>
                <a:gd name="connsiteY9-162" fmla="*/ 695739 h 1530626"/>
                <a:gd name="connsiteX10-163" fmla="*/ 9939 w 554175"/>
                <a:gd name="connsiteY10-164" fmla="*/ 636105 h 1530626"/>
                <a:gd name="connsiteX11-165" fmla="*/ 0 w 554175"/>
                <a:gd name="connsiteY11-166" fmla="*/ 606287 h 1530626"/>
                <a:gd name="connsiteX12-167" fmla="*/ 109330 w 554175"/>
                <a:gd name="connsiteY12-168" fmla="*/ 636105 h 1530626"/>
                <a:gd name="connsiteX13-169" fmla="*/ 49695 w 554175"/>
                <a:gd name="connsiteY13-170" fmla="*/ 318052 h 1530626"/>
                <a:gd name="connsiteX14-171" fmla="*/ 39756 w 554175"/>
                <a:gd name="connsiteY14-172" fmla="*/ 0 h 1530626"/>
                <a:gd name="connsiteX0-173" fmla="*/ 39756 w 553436"/>
                <a:gd name="connsiteY0-174" fmla="*/ 0 h 1530626"/>
                <a:gd name="connsiteX1-175" fmla="*/ 159026 w 553436"/>
                <a:gd name="connsiteY1-176" fmla="*/ 268357 h 1530626"/>
                <a:gd name="connsiteX2-177" fmla="*/ 387626 w 553436"/>
                <a:gd name="connsiteY2-178" fmla="*/ 268357 h 1530626"/>
                <a:gd name="connsiteX3-179" fmla="*/ 367747 w 553436"/>
                <a:gd name="connsiteY3-180" fmla="*/ 49696 h 1530626"/>
                <a:gd name="connsiteX4-181" fmla="*/ 409180 w 553436"/>
                <a:gd name="connsiteY4-182" fmla="*/ 77358 h 1530626"/>
                <a:gd name="connsiteX5-183" fmla="*/ 450015 w 553436"/>
                <a:gd name="connsiteY5-184" fmla="*/ 303323 h 1530626"/>
                <a:gd name="connsiteX6-185" fmla="*/ 440195 w 553436"/>
                <a:gd name="connsiteY6-186" fmla="*/ 517553 h 1530626"/>
                <a:gd name="connsiteX7-187" fmla="*/ 536713 w 553436"/>
                <a:gd name="connsiteY7-188" fmla="*/ 1530626 h 1530626"/>
                <a:gd name="connsiteX8-189" fmla="*/ 79513 w 553436"/>
                <a:gd name="connsiteY8-190" fmla="*/ 1520687 h 1530626"/>
                <a:gd name="connsiteX9-191" fmla="*/ 139147 w 553436"/>
                <a:gd name="connsiteY9-192" fmla="*/ 695739 h 1530626"/>
                <a:gd name="connsiteX10-193" fmla="*/ 9939 w 553436"/>
                <a:gd name="connsiteY10-194" fmla="*/ 636105 h 1530626"/>
                <a:gd name="connsiteX11-195" fmla="*/ 0 w 553436"/>
                <a:gd name="connsiteY11-196" fmla="*/ 606287 h 1530626"/>
                <a:gd name="connsiteX12-197" fmla="*/ 109330 w 553436"/>
                <a:gd name="connsiteY12-198" fmla="*/ 636105 h 1530626"/>
                <a:gd name="connsiteX13-199" fmla="*/ 49695 w 553436"/>
                <a:gd name="connsiteY13-200" fmla="*/ 318052 h 1530626"/>
                <a:gd name="connsiteX14-201" fmla="*/ 39756 w 553436"/>
                <a:gd name="connsiteY14-202" fmla="*/ 0 h 1530626"/>
                <a:gd name="connsiteX0-203" fmla="*/ 39756 w 551130"/>
                <a:gd name="connsiteY0-204" fmla="*/ 0 h 1530626"/>
                <a:gd name="connsiteX1-205" fmla="*/ 159026 w 551130"/>
                <a:gd name="connsiteY1-206" fmla="*/ 268357 h 1530626"/>
                <a:gd name="connsiteX2-207" fmla="*/ 387626 w 551130"/>
                <a:gd name="connsiteY2-208" fmla="*/ 268357 h 1530626"/>
                <a:gd name="connsiteX3-209" fmla="*/ 367747 w 551130"/>
                <a:gd name="connsiteY3-210" fmla="*/ 49696 h 1530626"/>
                <a:gd name="connsiteX4-211" fmla="*/ 409180 w 551130"/>
                <a:gd name="connsiteY4-212" fmla="*/ 77358 h 1530626"/>
                <a:gd name="connsiteX5-213" fmla="*/ 450015 w 551130"/>
                <a:gd name="connsiteY5-214" fmla="*/ 303323 h 1530626"/>
                <a:gd name="connsiteX6-215" fmla="*/ 440195 w 551130"/>
                <a:gd name="connsiteY6-216" fmla="*/ 517553 h 1530626"/>
                <a:gd name="connsiteX7-217" fmla="*/ 536713 w 551130"/>
                <a:gd name="connsiteY7-218" fmla="*/ 1530626 h 1530626"/>
                <a:gd name="connsiteX8-219" fmla="*/ 79513 w 551130"/>
                <a:gd name="connsiteY8-220" fmla="*/ 1520687 h 1530626"/>
                <a:gd name="connsiteX9-221" fmla="*/ 139147 w 551130"/>
                <a:gd name="connsiteY9-222" fmla="*/ 695739 h 1530626"/>
                <a:gd name="connsiteX10-223" fmla="*/ 9939 w 551130"/>
                <a:gd name="connsiteY10-224" fmla="*/ 636105 h 1530626"/>
                <a:gd name="connsiteX11-225" fmla="*/ 0 w 551130"/>
                <a:gd name="connsiteY11-226" fmla="*/ 606287 h 1530626"/>
                <a:gd name="connsiteX12-227" fmla="*/ 109330 w 551130"/>
                <a:gd name="connsiteY12-228" fmla="*/ 636105 h 1530626"/>
                <a:gd name="connsiteX13-229" fmla="*/ 49695 w 551130"/>
                <a:gd name="connsiteY13-230" fmla="*/ 318052 h 1530626"/>
                <a:gd name="connsiteX14-231" fmla="*/ 39756 w 551130"/>
                <a:gd name="connsiteY14-232" fmla="*/ 0 h 1530626"/>
                <a:gd name="connsiteX0-233" fmla="*/ 39756 w 552204"/>
                <a:gd name="connsiteY0-234" fmla="*/ 0 h 1530626"/>
                <a:gd name="connsiteX1-235" fmla="*/ 159026 w 552204"/>
                <a:gd name="connsiteY1-236" fmla="*/ 268357 h 1530626"/>
                <a:gd name="connsiteX2-237" fmla="*/ 387626 w 552204"/>
                <a:gd name="connsiteY2-238" fmla="*/ 268357 h 1530626"/>
                <a:gd name="connsiteX3-239" fmla="*/ 367747 w 552204"/>
                <a:gd name="connsiteY3-240" fmla="*/ 49696 h 1530626"/>
                <a:gd name="connsiteX4-241" fmla="*/ 409180 w 552204"/>
                <a:gd name="connsiteY4-242" fmla="*/ 77358 h 1530626"/>
                <a:gd name="connsiteX5-243" fmla="*/ 450015 w 552204"/>
                <a:gd name="connsiteY5-244" fmla="*/ 303323 h 1530626"/>
                <a:gd name="connsiteX6-245" fmla="*/ 440195 w 552204"/>
                <a:gd name="connsiteY6-246" fmla="*/ 517553 h 1530626"/>
                <a:gd name="connsiteX7-247" fmla="*/ 536713 w 552204"/>
                <a:gd name="connsiteY7-248" fmla="*/ 1530626 h 1530626"/>
                <a:gd name="connsiteX8-249" fmla="*/ 79513 w 552204"/>
                <a:gd name="connsiteY8-250" fmla="*/ 1520687 h 1530626"/>
                <a:gd name="connsiteX9-251" fmla="*/ 139147 w 552204"/>
                <a:gd name="connsiteY9-252" fmla="*/ 695739 h 1530626"/>
                <a:gd name="connsiteX10-253" fmla="*/ 9939 w 552204"/>
                <a:gd name="connsiteY10-254" fmla="*/ 636105 h 1530626"/>
                <a:gd name="connsiteX11-255" fmla="*/ 0 w 552204"/>
                <a:gd name="connsiteY11-256" fmla="*/ 606287 h 1530626"/>
                <a:gd name="connsiteX12-257" fmla="*/ 109330 w 552204"/>
                <a:gd name="connsiteY12-258" fmla="*/ 636105 h 1530626"/>
                <a:gd name="connsiteX13-259" fmla="*/ 49695 w 552204"/>
                <a:gd name="connsiteY13-260" fmla="*/ 318052 h 1530626"/>
                <a:gd name="connsiteX14-261" fmla="*/ 39756 w 552204"/>
                <a:gd name="connsiteY14-262" fmla="*/ 0 h 1530626"/>
                <a:gd name="connsiteX0-263" fmla="*/ 39756 w 538253"/>
                <a:gd name="connsiteY0-264" fmla="*/ 0 h 1530626"/>
                <a:gd name="connsiteX1-265" fmla="*/ 159026 w 538253"/>
                <a:gd name="connsiteY1-266" fmla="*/ 268357 h 1530626"/>
                <a:gd name="connsiteX2-267" fmla="*/ 387626 w 538253"/>
                <a:gd name="connsiteY2-268" fmla="*/ 268357 h 1530626"/>
                <a:gd name="connsiteX3-269" fmla="*/ 367747 w 538253"/>
                <a:gd name="connsiteY3-270" fmla="*/ 49696 h 1530626"/>
                <a:gd name="connsiteX4-271" fmla="*/ 409180 w 538253"/>
                <a:gd name="connsiteY4-272" fmla="*/ 77358 h 1530626"/>
                <a:gd name="connsiteX5-273" fmla="*/ 450015 w 538253"/>
                <a:gd name="connsiteY5-274" fmla="*/ 303323 h 1530626"/>
                <a:gd name="connsiteX6-275" fmla="*/ 440195 w 538253"/>
                <a:gd name="connsiteY6-276" fmla="*/ 517553 h 1530626"/>
                <a:gd name="connsiteX7-277" fmla="*/ 536713 w 538253"/>
                <a:gd name="connsiteY7-278" fmla="*/ 1530626 h 1530626"/>
                <a:gd name="connsiteX8-279" fmla="*/ 79513 w 538253"/>
                <a:gd name="connsiteY8-280" fmla="*/ 1520687 h 1530626"/>
                <a:gd name="connsiteX9-281" fmla="*/ 139147 w 538253"/>
                <a:gd name="connsiteY9-282" fmla="*/ 695739 h 1530626"/>
                <a:gd name="connsiteX10-283" fmla="*/ 9939 w 538253"/>
                <a:gd name="connsiteY10-284" fmla="*/ 636105 h 1530626"/>
                <a:gd name="connsiteX11-285" fmla="*/ 0 w 538253"/>
                <a:gd name="connsiteY11-286" fmla="*/ 606287 h 1530626"/>
                <a:gd name="connsiteX12-287" fmla="*/ 109330 w 538253"/>
                <a:gd name="connsiteY12-288" fmla="*/ 636105 h 1530626"/>
                <a:gd name="connsiteX13-289" fmla="*/ 49695 w 538253"/>
                <a:gd name="connsiteY13-290" fmla="*/ 318052 h 1530626"/>
                <a:gd name="connsiteX14-291" fmla="*/ 39756 w 538253"/>
                <a:gd name="connsiteY14-292" fmla="*/ 0 h 1530626"/>
                <a:gd name="connsiteX0-293" fmla="*/ 39756 w 538401"/>
                <a:gd name="connsiteY0-294" fmla="*/ 0 h 1530626"/>
                <a:gd name="connsiteX1-295" fmla="*/ 159026 w 538401"/>
                <a:gd name="connsiteY1-296" fmla="*/ 268357 h 1530626"/>
                <a:gd name="connsiteX2-297" fmla="*/ 387626 w 538401"/>
                <a:gd name="connsiteY2-298" fmla="*/ 268357 h 1530626"/>
                <a:gd name="connsiteX3-299" fmla="*/ 367747 w 538401"/>
                <a:gd name="connsiteY3-300" fmla="*/ 49696 h 1530626"/>
                <a:gd name="connsiteX4-301" fmla="*/ 409180 w 538401"/>
                <a:gd name="connsiteY4-302" fmla="*/ 77358 h 1530626"/>
                <a:gd name="connsiteX5-303" fmla="*/ 450015 w 538401"/>
                <a:gd name="connsiteY5-304" fmla="*/ 303323 h 1530626"/>
                <a:gd name="connsiteX6-305" fmla="*/ 451211 w 538401"/>
                <a:gd name="connsiteY6-306" fmla="*/ 611197 h 1530626"/>
                <a:gd name="connsiteX7-307" fmla="*/ 536713 w 538401"/>
                <a:gd name="connsiteY7-308" fmla="*/ 1530626 h 1530626"/>
                <a:gd name="connsiteX8-309" fmla="*/ 79513 w 538401"/>
                <a:gd name="connsiteY8-310" fmla="*/ 1520687 h 1530626"/>
                <a:gd name="connsiteX9-311" fmla="*/ 139147 w 538401"/>
                <a:gd name="connsiteY9-312" fmla="*/ 695739 h 1530626"/>
                <a:gd name="connsiteX10-313" fmla="*/ 9939 w 538401"/>
                <a:gd name="connsiteY10-314" fmla="*/ 636105 h 1530626"/>
                <a:gd name="connsiteX11-315" fmla="*/ 0 w 538401"/>
                <a:gd name="connsiteY11-316" fmla="*/ 606287 h 1530626"/>
                <a:gd name="connsiteX12-317" fmla="*/ 109330 w 538401"/>
                <a:gd name="connsiteY12-318" fmla="*/ 636105 h 1530626"/>
                <a:gd name="connsiteX13-319" fmla="*/ 49695 w 538401"/>
                <a:gd name="connsiteY13-320" fmla="*/ 318052 h 1530626"/>
                <a:gd name="connsiteX14-321" fmla="*/ 39756 w 538401"/>
                <a:gd name="connsiteY14-322" fmla="*/ 0 h 1530626"/>
                <a:gd name="connsiteX0-323" fmla="*/ 39756 w 539298"/>
                <a:gd name="connsiteY0-324" fmla="*/ 0 h 1530626"/>
                <a:gd name="connsiteX1-325" fmla="*/ 159026 w 539298"/>
                <a:gd name="connsiteY1-326" fmla="*/ 268357 h 1530626"/>
                <a:gd name="connsiteX2-327" fmla="*/ 387626 w 539298"/>
                <a:gd name="connsiteY2-328" fmla="*/ 268357 h 1530626"/>
                <a:gd name="connsiteX3-329" fmla="*/ 367747 w 539298"/>
                <a:gd name="connsiteY3-330" fmla="*/ 49696 h 1530626"/>
                <a:gd name="connsiteX4-331" fmla="*/ 409180 w 539298"/>
                <a:gd name="connsiteY4-332" fmla="*/ 77358 h 1530626"/>
                <a:gd name="connsiteX5-333" fmla="*/ 450015 w 539298"/>
                <a:gd name="connsiteY5-334" fmla="*/ 303323 h 1530626"/>
                <a:gd name="connsiteX6-335" fmla="*/ 451211 w 539298"/>
                <a:gd name="connsiteY6-336" fmla="*/ 611197 h 1530626"/>
                <a:gd name="connsiteX7-337" fmla="*/ 536713 w 539298"/>
                <a:gd name="connsiteY7-338" fmla="*/ 1530626 h 1530626"/>
                <a:gd name="connsiteX8-339" fmla="*/ 79513 w 539298"/>
                <a:gd name="connsiteY8-340" fmla="*/ 1520687 h 1530626"/>
                <a:gd name="connsiteX9-341" fmla="*/ 139147 w 539298"/>
                <a:gd name="connsiteY9-342" fmla="*/ 695739 h 1530626"/>
                <a:gd name="connsiteX10-343" fmla="*/ 9939 w 539298"/>
                <a:gd name="connsiteY10-344" fmla="*/ 636105 h 1530626"/>
                <a:gd name="connsiteX11-345" fmla="*/ 0 w 539298"/>
                <a:gd name="connsiteY11-346" fmla="*/ 606287 h 1530626"/>
                <a:gd name="connsiteX12-347" fmla="*/ 109330 w 539298"/>
                <a:gd name="connsiteY12-348" fmla="*/ 636105 h 1530626"/>
                <a:gd name="connsiteX13-349" fmla="*/ 49695 w 539298"/>
                <a:gd name="connsiteY13-350" fmla="*/ 318052 h 1530626"/>
                <a:gd name="connsiteX14-351" fmla="*/ 39756 w 539298"/>
                <a:gd name="connsiteY14-352" fmla="*/ 0 h 1530626"/>
                <a:gd name="connsiteX0-353" fmla="*/ 39756 w 539298"/>
                <a:gd name="connsiteY0-354" fmla="*/ 0 h 1530626"/>
                <a:gd name="connsiteX1-355" fmla="*/ 159026 w 539298"/>
                <a:gd name="connsiteY1-356" fmla="*/ 268357 h 1530626"/>
                <a:gd name="connsiteX2-357" fmla="*/ 387626 w 539298"/>
                <a:gd name="connsiteY2-358" fmla="*/ 268357 h 1530626"/>
                <a:gd name="connsiteX3-359" fmla="*/ 367747 w 539298"/>
                <a:gd name="connsiteY3-360" fmla="*/ 49696 h 1530626"/>
                <a:gd name="connsiteX4-361" fmla="*/ 409180 w 539298"/>
                <a:gd name="connsiteY4-362" fmla="*/ 77358 h 1530626"/>
                <a:gd name="connsiteX5-363" fmla="*/ 450015 w 539298"/>
                <a:gd name="connsiteY5-364" fmla="*/ 303323 h 1530626"/>
                <a:gd name="connsiteX6-365" fmla="*/ 451211 w 539298"/>
                <a:gd name="connsiteY6-366" fmla="*/ 611197 h 1530626"/>
                <a:gd name="connsiteX7-367" fmla="*/ 536713 w 539298"/>
                <a:gd name="connsiteY7-368" fmla="*/ 1530626 h 1530626"/>
                <a:gd name="connsiteX8-369" fmla="*/ 79513 w 539298"/>
                <a:gd name="connsiteY8-370" fmla="*/ 1520687 h 1530626"/>
                <a:gd name="connsiteX9-371" fmla="*/ 139147 w 539298"/>
                <a:gd name="connsiteY9-372" fmla="*/ 695739 h 1530626"/>
                <a:gd name="connsiteX10-373" fmla="*/ 9939 w 539298"/>
                <a:gd name="connsiteY10-374" fmla="*/ 636105 h 1530626"/>
                <a:gd name="connsiteX11-375" fmla="*/ 0 w 539298"/>
                <a:gd name="connsiteY11-376" fmla="*/ 606287 h 1530626"/>
                <a:gd name="connsiteX12-377" fmla="*/ 109330 w 539298"/>
                <a:gd name="connsiteY12-378" fmla="*/ 636105 h 1530626"/>
                <a:gd name="connsiteX13-379" fmla="*/ 49695 w 539298"/>
                <a:gd name="connsiteY13-380" fmla="*/ 318052 h 1530626"/>
                <a:gd name="connsiteX14-381" fmla="*/ 43588 w 539298"/>
                <a:gd name="connsiteY14-382" fmla="*/ 126455 h 1530626"/>
                <a:gd name="connsiteX15" fmla="*/ 39756 w 539298"/>
                <a:gd name="connsiteY15" fmla="*/ 0 h 1530626"/>
                <a:gd name="connsiteX0-383" fmla="*/ 39756 w 539298"/>
                <a:gd name="connsiteY0-384" fmla="*/ 0 h 1530626"/>
                <a:gd name="connsiteX1-385" fmla="*/ 159026 w 539298"/>
                <a:gd name="connsiteY1-386" fmla="*/ 268357 h 1530626"/>
                <a:gd name="connsiteX2-387" fmla="*/ 387626 w 539298"/>
                <a:gd name="connsiteY2-388" fmla="*/ 268357 h 1530626"/>
                <a:gd name="connsiteX3-389" fmla="*/ 367747 w 539298"/>
                <a:gd name="connsiteY3-390" fmla="*/ 49696 h 1530626"/>
                <a:gd name="connsiteX4-391" fmla="*/ 409180 w 539298"/>
                <a:gd name="connsiteY4-392" fmla="*/ 77358 h 1530626"/>
                <a:gd name="connsiteX5-393" fmla="*/ 450015 w 539298"/>
                <a:gd name="connsiteY5-394" fmla="*/ 303323 h 1530626"/>
                <a:gd name="connsiteX6-395" fmla="*/ 451211 w 539298"/>
                <a:gd name="connsiteY6-396" fmla="*/ 611197 h 1530626"/>
                <a:gd name="connsiteX7-397" fmla="*/ 536713 w 539298"/>
                <a:gd name="connsiteY7-398" fmla="*/ 1530626 h 1530626"/>
                <a:gd name="connsiteX8-399" fmla="*/ 79513 w 539298"/>
                <a:gd name="connsiteY8-400" fmla="*/ 1520687 h 1530626"/>
                <a:gd name="connsiteX9-401" fmla="*/ 139147 w 539298"/>
                <a:gd name="connsiteY9-402" fmla="*/ 695739 h 1530626"/>
                <a:gd name="connsiteX10-403" fmla="*/ 9939 w 539298"/>
                <a:gd name="connsiteY10-404" fmla="*/ 636105 h 1530626"/>
                <a:gd name="connsiteX11-405" fmla="*/ 0 w 539298"/>
                <a:gd name="connsiteY11-406" fmla="*/ 606287 h 1530626"/>
                <a:gd name="connsiteX12-407" fmla="*/ 109330 w 539298"/>
                <a:gd name="connsiteY12-408" fmla="*/ 636105 h 1530626"/>
                <a:gd name="connsiteX13-409" fmla="*/ 49695 w 539298"/>
                <a:gd name="connsiteY13-410" fmla="*/ 318052 h 1530626"/>
                <a:gd name="connsiteX14-411" fmla="*/ 21554 w 539298"/>
                <a:gd name="connsiteY14-412" fmla="*/ 13532 h 1530626"/>
                <a:gd name="connsiteX15-413" fmla="*/ 39756 w 539298"/>
                <a:gd name="connsiteY15-414" fmla="*/ 0 h 1530626"/>
                <a:gd name="connsiteX0-415" fmla="*/ 39756 w 539298"/>
                <a:gd name="connsiteY0-416" fmla="*/ 0 h 1530626"/>
                <a:gd name="connsiteX1-417" fmla="*/ 159026 w 539298"/>
                <a:gd name="connsiteY1-418" fmla="*/ 268357 h 1530626"/>
                <a:gd name="connsiteX2-419" fmla="*/ 387626 w 539298"/>
                <a:gd name="connsiteY2-420" fmla="*/ 268357 h 1530626"/>
                <a:gd name="connsiteX3-421" fmla="*/ 367747 w 539298"/>
                <a:gd name="connsiteY3-422" fmla="*/ 49696 h 1530626"/>
                <a:gd name="connsiteX4-423" fmla="*/ 409180 w 539298"/>
                <a:gd name="connsiteY4-424" fmla="*/ 77358 h 1530626"/>
                <a:gd name="connsiteX5-425" fmla="*/ 450015 w 539298"/>
                <a:gd name="connsiteY5-426" fmla="*/ 303323 h 1530626"/>
                <a:gd name="connsiteX6-427" fmla="*/ 451211 w 539298"/>
                <a:gd name="connsiteY6-428" fmla="*/ 611197 h 1530626"/>
                <a:gd name="connsiteX7-429" fmla="*/ 536713 w 539298"/>
                <a:gd name="connsiteY7-430" fmla="*/ 1530626 h 1530626"/>
                <a:gd name="connsiteX8-431" fmla="*/ 79513 w 539298"/>
                <a:gd name="connsiteY8-432" fmla="*/ 1520687 h 1530626"/>
                <a:gd name="connsiteX9-433" fmla="*/ 139147 w 539298"/>
                <a:gd name="connsiteY9-434" fmla="*/ 695739 h 1530626"/>
                <a:gd name="connsiteX10-435" fmla="*/ 9939 w 539298"/>
                <a:gd name="connsiteY10-436" fmla="*/ 636105 h 1530626"/>
                <a:gd name="connsiteX11-437" fmla="*/ 0 w 539298"/>
                <a:gd name="connsiteY11-438" fmla="*/ 606287 h 1530626"/>
                <a:gd name="connsiteX12-439" fmla="*/ 109330 w 539298"/>
                <a:gd name="connsiteY12-440" fmla="*/ 636105 h 1530626"/>
                <a:gd name="connsiteX13-441" fmla="*/ 135076 w 539298"/>
                <a:gd name="connsiteY13-442" fmla="*/ 268476 h 1530626"/>
                <a:gd name="connsiteX14-443" fmla="*/ 21554 w 539298"/>
                <a:gd name="connsiteY14-444" fmla="*/ 13532 h 1530626"/>
                <a:gd name="connsiteX15-445" fmla="*/ 39756 w 539298"/>
                <a:gd name="connsiteY15-446" fmla="*/ 0 h 1530626"/>
                <a:gd name="connsiteX0-447" fmla="*/ 39756 w 539298"/>
                <a:gd name="connsiteY0-448" fmla="*/ 0 h 1530626"/>
                <a:gd name="connsiteX1-449" fmla="*/ 159026 w 539298"/>
                <a:gd name="connsiteY1-450" fmla="*/ 268357 h 1530626"/>
                <a:gd name="connsiteX2-451" fmla="*/ 406905 w 539298"/>
                <a:gd name="connsiteY2-452" fmla="*/ 268357 h 1530626"/>
                <a:gd name="connsiteX3-453" fmla="*/ 367747 w 539298"/>
                <a:gd name="connsiteY3-454" fmla="*/ 49696 h 1530626"/>
                <a:gd name="connsiteX4-455" fmla="*/ 409180 w 539298"/>
                <a:gd name="connsiteY4-456" fmla="*/ 77358 h 1530626"/>
                <a:gd name="connsiteX5-457" fmla="*/ 450015 w 539298"/>
                <a:gd name="connsiteY5-458" fmla="*/ 303323 h 1530626"/>
                <a:gd name="connsiteX6-459" fmla="*/ 451211 w 539298"/>
                <a:gd name="connsiteY6-460" fmla="*/ 611197 h 1530626"/>
                <a:gd name="connsiteX7-461" fmla="*/ 536713 w 539298"/>
                <a:gd name="connsiteY7-462" fmla="*/ 1530626 h 1530626"/>
                <a:gd name="connsiteX8-463" fmla="*/ 79513 w 539298"/>
                <a:gd name="connsiteY8-464" fmla="*/ 1520687 h 1530626"/>
                <a:gd name="connsiteX9-465" fmla="*/ 139147 w 539298"/>
                <a:gd name="connsiteY9-466" fmla="*/ 695739 h 1530626"/>
                <a:gd name="connsiteX10-467" fmla="*/ 9939 w 539298"/>
                <a:gd name="connsiteY10-468" fmla="*/ 636105 h 1530626"/>
                <a:gd name="connsiteX11-469" fmla="*/ 0 w 539298"/>
                <a:gd name="connsiteY11-470" fmla="*/ 606287 h 1530626"/>
                <a:gd name="connsiteX12-471" fmla="*/ 109330 w 539298"/>
                <a:gd name="connsiteY12-472" fmla="*/ 636105 h 1530626"/>
                <a:gd name="connsiteX13-473" fmla="*/ 135076 w 539298"/>
                <a:gd name="connsiteY13-474" fmla="*/ 268476 h 1530626"/>
                <a:gd name="connsiteX14-475" fmla="*/ 21554 w 539298"/>
                <a:gd name="connsiteY14-476" fmla="*/ 13532 h 1530626"/>
                <a:gd name="connsiteX15-477" fmla="*/ 39756 w 539298"/>
                <a:gd name="connsiteY15-478" fmla="*/ 0 h 1530626"/>
                <a:gd name="connsiteX0-479" fmla="*/ 39756 w 539298"/>
                <a:gd name="connsiteY0-480" fmla="*/ 0 h 1530626"/>
                <a:gd name="connsiteX1-481" fmla="*/ 159026 w 539298"/>
                <a:gd name="connsiteY1-482" fmla="*/ 268357 h 1530626"/>
                <a:gd name="connsiteX2-483" fmla="*/ 406905 w 539298"/>
                <a:gd name="connsiteY2-484" fmla="*/ 268357 h 1530626"/>
                <a:gd name="connsiteX3-485" fmla="*/ 367747 w 539298"/>
                <a:gd name="connsiteY3-486" fmla="*/ 49696 h 1530626"/>
                <a:gd name="connsiteX4-487" fmla="*/ 409180 w 539298"/>
                <a:gd name="connsiteY4-488" fmla="*/ 77358 h 1530626"/>
                <a:gd name="connsiteX5-489" fmla="*/ 450015 w 539298"/>
                <a:gd name="connsiteY5-490" fmla="*/ 303323 h 1530626"/>
                <a:gd name="connsiteX6-491" fmla="*/ 451211 w 539298"/>
                <a:gd name="connsiteY6-492" fmla="*/ 611197 h 1530626"/>
                <a:gd name="connsiteX7-493" fmla="*/ 536713 w 539298"/>
                <a:gd name="connsiteY7-494" fmla="*/ 1530626 h 1530626"/>
                <a:gd name="connsiteX8-495" fmla="*/ 79513 w 539298"/>
                <a:gd name="connsiteY8-496" fmla="*/ 1520687 h 1530626"/>
                <a:gd name="connsiteX9-497" fmla="*/ 139147 w 539298"/>
                <a:gd name="connsiteY9-498" fmla="*/ 695739 h 1530626"/>
                <a:gd name="connsiteX10-499" fmla="*/ 9939 w 539298"/>
                <a:gd name="connsiteY10-500" fmla="*/ 636105 h 1530626"/>
                <a:gd name="connsiteX11-501" fmla="*/ 0 w 539298"/>
                <a:gd name="connsiteY11-502" fmla="*/ 606287 h 1530626"/>
                <a:gd name="connsiteX12-503" fmla="*/ 109330 w 539298"/>
                <a:gd name="connsiteY12-504" fmla="*/ 636105 h 1530626"/>
                <a:gd name="connsiteX13-505" fmla="*/ 124059 w 539298"/>
                <a:gd name="connsiteY13-506" fmla="*/ 279493 h 1530626"/>
                <a:gd name="connsiteX14-507" fmla="*/ 21554 w 539298"/>
                <a:gd name="connsiteY14-508" fmla="*/ 13532 h 1530626"/>
                <a:gd name="connsiteX15-509" fmla="*/ 39756 w 539298"/>
                <a:gd name="connsiteY15-510" fmla="*/ 0 h 1530626"/>
                <a:gd name="connsiteX0-511" fmla="*/ 39756 w 539298"/>
                <a:gd name="connsiteY0-512" fmla="*/ 0 h 1530626"/>
                <a:gd name="connsiteX1-513" fmla="*/ 159026 w 539298"/>
                <a:gd name="connsiteY1-514" fmla="*/ 268357 h 1530626"/>
                <a:gd name="connsiteX2-515" fmla="*/ 406905 w 539298"/>
                <a:gd name="connsiteY2-516" fmla="*/ 268357 h 1530626"/>
                <a:gd name="connsiteX3-517" fmla="*/ 367747 w 539298"/>
                <a:gd name="connsiteY3-518" fmla="*/ 49696 h 1530626"/>
                <a:gd name="connsiteX4-519" fmla="*/ 409180 w 539298"/>
                <a:gd name="connsiteY4-520" fmla="*/ 77358 h 1530626"/>
                <a:gd name="connsiteX5-521" fmla="*/ 450015 w 539298"/>
                <a:gd name="connsiteY5-522" fmla="*/ 303323 h 1530626"/>
                <a:gd name="connsiteX6-523" fmla="*/ 451211 w 539298"/>
                <a:gd name="connsiteY6-524" fmla="*/ 611197 h 1530626"/>
                <a:gd name="connsiteX7-525" fmla="*/ 536713 w 539298"/>
                <a:gd name="connsiteY7-526" fmla="*/ 1530626 h 1530626"/>
                <a:gd name="connsiteX8-527" fmla="*/ 79513 w 539298"/>
                <a:gd name="connsiteY8-528" fmla="*/ 1520687 h 1530626"/>
                <a:gd name="connsiteX9-529" fmla="*/ 139147 w 539298"/>
                <a:gd name="connsiteY9-530" fmla="*/ 695739 h 1530626"/>
                <a:gd name="connsiteX10-531" fmla="*/ 9939 w 539298"/>
                <a:gd name="connsiteY10-532" fmla="*/ 636105 h 1530626"/>
                <a:gd name="connsiteX11-533" fmla="*/ 0 w 539298"/>
                <a:gd name="connsiteY11-534" fmla="*/ 606287 h 1530626"/>
                <a:gd name="connsiteX12-535" fmla="*/ 109330 w 539298"/>
                <a:gd name="connsiteY12-536" fmla="*/ 636105 h 1530626"/>
                <a:gd name="connsiteX13-537" fmla="*/ 124059 w 539298"/>
                <a:gd name="connsiteY13-538" fmla="*/ 279493 h 1530626"/>
                <a:gd name="connsiteX14-539" fmla="*/ 13292 w 539298"/>
                <a:gd name="connsiteY14-540" fmla="*/ 16286 h 1530626"/>
                <a:gd name="connsiteX15-541" fmla="*/ 39756 w 539298"/>
                <a:gd name="connsiteY15-542" fmla="*/ 0 h 1530626"/>
                <a:gd name="connsiteX0-543" fmla="*/ 39756 w 539298"/>
                <a:gd name="connsiteY0-544" fmla="*/ 0 h 1530626"/>
                <a:gd name="connsiteX1-545" fmla="*/ 159026 w 539298"/>
                <a:gd name="connsiteY1-546" fmla="*/ 268357 h 1530626"/>
                <a:gd name="connsiteX2-547" fmla="*/ 406905 w 539298"/>
                <a:gd name="connsiteY2-548" fmla="*/ 268357 h 1530626"/>
                <a:gd name="connsiteX3-549" fmla="*/ 367747 w 539298"/>
                <a:gd name="connsiteY3-550" fmla="*/ 49696 h 1530626"/>
                <a:gd name="connsiteX4-551" fmla="*/ 409180 w 539298"/>
                <a:gd name="connsiteY4-552" fmla="*/ 77358 h 1530626"/>
                <a:gd name="connsiteX5-553" fmla="*/ 450015 w 539298"/>
                <a:gd name="connsiteY5-554" fmla="*/ 303323 h 1530626"/>
                <a:gd name="connsiteX6-555" fmla="*/ 451211 w 539298"/>
                <a:gd name="connsiteY6-556" fmla="*/ 611197 h 1530626"/>
                <a:gd name="connsiteX7-557" fmla="*/ 536713 w 539298"/>
                <a:gd name="connsiteY7-558" fmla="*/ 1530626 h 1530626"/>
                <a:gd name="connsiteX8-559" fmla="*/ 79513 w 539298"/>
                <a:gd name="connsiteY8-560" fmla="*/ 1520687 h 1530626"/>
                <a:gd name="connsiteX9-561" fmla="*/ 139147 w 539298"/>
                <a:gd name="connsiteY9-562" fmla="*/ 695739 h 1530626"/>
                <a:gd name="connsiteX10-563" fmla="*/ 9939 w 539298"/>
                <a:gd name="connsiteY10-564" fmla="*/ 636105 h 1530626"/>
                <a:gd name="connsiteX11-565" fmla="*/ 0 w 539298"/>
                <a:gd name="connsiteY11-566" fmla="*/ 606287 h 1530626"/>
                <a:gd name="connsiteX12-567" fmla="*/ 123101 w 539298"/>
                <a:gd name="connsiteY12-568" fmla="*/ 649876 h 1530626"/>
                <a:gd name="connsiteX13-569" fmla="*/ 124059 w 539298"/>
                <a:gd name="connsiteY13-570" fmla="*/ 279493 h 1530626"/>
                <a:gd name="connsiteX14-571" fmla="*/ 13292 w 539298"/>
                <a:gd name="connsiteY14-572" fmla="*/ 16286 h 1530626"/>
                <a:gd name="connsiteX15-573" fmla="*/ 39756 w 539298"/>
                <a:gd name="connsiteY15-574" fmla="*/ 0 h 1530626"/>
                <a:gd name="connsiteX0-575" fmla="*/ 34248 w 533790"/>
                <a:gd name="connsiteY0-576" fmla="*/ 0 h 1530626"/>
                <a:gd name="connsiteX1-577" fmla="*/ 153518 w 533790"/>
                <a:gd name="connsiteY1-578" fmla="*/ 268357 h 1530626"/>
                <a:gd name="connsiteX2-579" fmla="*/ 401397 w 533790"/>
                <a:gd name="connsiteY2-580" fmla="*/ 268357 h 1530626"/>
                <a:gd name="connsiteX3-581" fmla="*/ 362239 w 533790"/>
                <a:gd name="connsiteY3-582" fmla="*/ 49696 h 1530626"/>
                <a:gd name="connsiteX4-583" fmla="*/ 403672 w 533790"/>
                <a:gd name="connsiteY4-584" fmla="*/ 77358 h 1530626"/>
                <a:gd name="connsiteX5-585" fmla="*/ 444507 w 533790"/>
                <a:gd name="connsiteY5-586" fmla="*/ 303323 h 1530626"/>
                <a:gd name="connsiteX6-587" fmla="*/ 445703 w 533790"/>
                <a:gd name="connsiteY6-588" fmla="*/ 611197 h 1530626"/>
                <a:gd name="connsiteX7-589" fmla="*/ 531205 w 533790"/>
                <a:gd name="connsiteY7-590" fmla="*/ 1530626 h 1530626"/>
                <a:gd name="connsiteX8-591" fmla="*/ 74005 w 533790"/>
                <a:gd name="connsiteY8-592" fmla="*/ 1520687 h 1530626"/>
                <a:gd name="connsiteX9-593" fmla="*/ 133639 w 533790"/>
                <a:gd name="connsiteY9-594" fmla="*/ 695739 h 1530626"/>
                <a:gd name="connsiteX10-595" fmla="*/ 4431 w 533790"/>
                <a:gd name="connsiteY10-596" fmla="*/ 636105 h 1530626"/>
                <a:gd name="connsiteX11-597" fmla="*/ 0 w 533790"/>
                <a:gd name="connsiteY11-598" fmla="*/ 683405 h 1530626"/>
                <a:gd name="connsiteX12-599" fmla="*/ 117593 w 533790"/>
                <a:gd name="connsiteY12-600" fmla="*/ 649876 h 1530626"/>
                <a:gd name="connsiteX13-601" fmla="*/ 118551 w 533790"/>
                <a:gd name="connsiteY13-602" fmla="*/ 279493 h 1530626"/>
                <a:gd name="connsiteX14-603" fmla="*/ 7784 w 533790"/>
                <a:gd name="connsiteY14-604" fmla="*/ 16286 h 1530626"/>
                <a:gd name="connsiteX15-605" fmla="*/ 34248 w 533790"/>
                <a:gd name="connsiteY15-606" fmla="*/ 0 h 1530626"/>
                <a:gd name="connsiteX0-607" fmla="*/ 43588 w 543130"/>
                <a:gd name="connsiteY0-608" fmla="*/ 0 h 1530626"/>
                <a:gd name="connsiteX1-609" fmla="*/ 162858 w 543130"/>
                <a:gd name="connsiteY1-610" fmla="*/ 268357 h 1530626"/>
                <a:gd name="connsiteX2-611" fmla="*/ 410737 w 543130"/>
                <a:gd name="connsiteY2-612" fmla="*/ 268357 h 1530626"/>
                <a:gd name="connsiteX3-613" fmla="*/ 371579 w 543130"/>
                <a:gd name="connsiteY3-614" fmla="*/ 49696 h 1530626"/>
                <a:gd name="connsiteX4-615" fmla="*/ 413012 w 543130"/>
                <a:gd name="connsiteY4-616" fmla="*/ 77358 h 1530626"/>
                <a:gd name="connsiteX5-617" fmla="*/ 453847 w 543130"/>
                <a:gd name="connsiteY5-618" fmla="*/ 303323 h 1530626"/>
                <a:gd name="connsiteX6-619" fmla="*/ 455043 w 543130"/>
                <a:gd name="connsiteY6-620" fmla="*/ 611197 h 1530626"/>
                <a:gd name="connsiteX7-621" fmla="*/ 540545 w 543130"/>
                <a:gd name="connsiteY7-622" fmla="*/ 1530626 h 1530626"/>
                <a:gd name="connsiteX8-623" fmla="*/ 83345 w 543130"/>
                <a:gd name="connsiteY8-624" fmla="*/ 1520687 h 1530626"/>
                <a:gd name="connsiteX9-625" fmla="*/ 142979 w 543130"/>
                <a:gd name="connsiteY9-626" fmla="*/ 695739 h 1530626"/>
                <a:gd name="connsiteX10-627" fmla="*/ 0 w 543130"/>
                <a:gd name="connsiteY10-628" fmla="*/ 721486 h 1530626"/>
                <a:gd name="connsiteX11-629" fmla="*/ 9340 w 543130"/>
                <a:gd name="connsiteY11-630" fmla="*/ 683405 h 1530626"/>
                <a:gd name="connsiteX12-631" fmla="*/ 126933 w 543130"/>
                <a:gd name="connsiteY12-632" fmla="*/ 649876 h 1530626"/>
                <a:gd name="connsiteX13-633" fmla="*/ 127891 w 543130"/>
                <a:gd name="connsiteY13-634" fmla="*/ 279493 h 1530626"/>
                <a:gd name="connsiteX14-635" fmla="*/ 17124 w 543130"/>
                <a:gd name="connsiteY14-636" fmla="*/ 16286 h 1530626"/>
                <a:gd name="connsiteX15-637" fmla="*/ 43588 w 543130"/>
                <a:gd name="connsiteY15-638" fmla="*/ 0 h 1530626"/>
                <a:gd name="connsiteX0-639" fmla="*/ 43588 w 543130"/>
                <a:gd name="connsiteY0-640" fmla="*/ 0 h 1530626"/>
                <a:gd name="connsiteX1-641" fmla="*/ 162858 w 543130"/>
                <a:gd name="connsiteY1-642" fmla="*/ 268357 h 1530626"/>
                <a:gd name="connsiteX2-643" fmla="*/ 410737 w 543130"/>
                <a:gd name="connsiteY2-644" fmla="*/ 268357 h 1530626"/>
                <a:gd name="connsiteX3-645" fmla="*/ 371579 w 543130"/>
                <a:gd name="connsiteY3-646" fmla="*/ 49696 h 1530626"/>
                <a:gd name="connsiteX4-647" fmla="*/ 413012 w 543130"/>
                <a:gd name="connsiteY4-648" fmla="*/ 77358 h 1530626"/>
                <a:gd name="connsiteX5-649" fmla="*/ 453847 w 543130"/>
                <a:gd name="connsiteY5-650" fmla="*/ 303323 h 1530626"/>
                <a:gd name="connsiteX6-651" fmla="*/ 455043 w 543130"/>
                <a:gd name="connsiteY6-652" fmla="*/ 611197 h 1530626"/>
                <a:gd name="connsiteX7-653" fmla="*/ 540545 w 543130"/>
                <a:gd name="connsiteY7-654" fmla="*/ 1530626 h 1530626"/>
                <a:gd name="connsiteX8-655" fmla="*/ 83345 w 543130"/>
                <a:gd name="connsiteY8-656" fmla="*/ 1520687 h 1530626"/>
                <a:gd name="connsiteX9-657" fmla="*/ 142979 w 543130"/>
                <a:gd name="connsiteY9-658" fmla="*/ 695739 h 1530626"/>
                <a:gd name="connsiteX10-659" fmla="*/ 0 w 543130"/>
                <a:gd name="connsiteY10-660" fmla="*/ 721486 h 1530626"/>
                <a:gd name="connsiteX11-661" fmla="*/ 6586 w 543130"/>
                <a:gd name="connsiteY11-662" fmla="*/ 661371 h 1530626"/>
                <a:gd name="connsiteX12-663" fmla="*/ 126933 w 543130"/>
                <a:gd name="connsiteY12-664" fmla="*/ 649876 h 1530626"/>
                <a:gd name="connsiteX13-665" fmla="*/ 127891 w 543130"/>
                <a:gd name="connsiteY13-666" fmla="*/ 279493 h 1530626"/>
                <a:gd name="connsiteX14-667" fmla="*/ 17124 w 543130"/>
                <a:gd name="connsiteY14-668" fmla="*/ 16286 h 1530626"/>
                <a:gd name="connsiteX15-669" fmla="*/ 43588 w 543130"/>
                <a:gd name="connsiteY15-670" fmla="*/ 0 h 1530626"/>
                <a:gd name="connsiteX0-671" fmla="*/ 51851 w 551393"/>
                <a:gd name="connsiteY0-672" fmla="*/ 0 h 1530626"/>
                <a:gd name="connsiteX1-673" fmla="*/ 171121 w 551393"/>
                <a:gd name="connsiteY1-674" fmla="*/ 268357 h 1530626"/>
                <a:gd name="connsiteX2-675" fmla="*/ 419000 w 551393"/>
                <a:gd name="connsiteY2-676" fmla="*/ 268357 h 1530626"/>
                <a:gd name="connsiteX3-677" fmla="*/ 379842 w 551393"/>
                <a:gd name="connsiteY3-678" fmla="*/ 49696 h 1530626"/>
                <a:gd name="connsiteX4-679" fmla="*/ 421275 w 551393"/>
                <a:gd name="connsiteY4-680" fmla="*/ 77358 h 1530626"/>
                <a:gd name="connsiteX5-681" fmla="*/ 462110 w 551393"/>
                <a:gd name="connsiteY5-682" fmla="*/ 303323 h 1530626"/>
                <a:gd name="connsiteX6-683" fmla="*/ 463306 w 551393"/>
                <a:gd name="connsiteY6-684" fmla="*/ 611197 h 1530626"/>
                <a:gd name="connsiteX7-685" fmla="*/ 548808 w 551393"/>
                <a:gd name="connsiteY7-686" fmla="*/ 1530626 h 1530626"/>
                <a:gd name="connsiteX8-687" fmla="*/ 91608 w 551393"/>
                <a:gd name="connsiteY8-688" fmla="*/ 1520687 h 1530626"/>
                <a:gd name="connsiteX9-689" fmla="*/ 151242 w 551393"/>
                <a:gd name="connsiteY9-690" fmla="*/ 695739 h 1530626"/>
                <a:gd name="connsiteX10-691" fmla="*/ 0 w 551393"/>
                <a:gd name="connsiteY10-692" fmla="*/ 696698 h 1530626"/>
                <a:gd name="connsiteX11-693" fmla="*/ 14849 w 551393"/>
                <a:gd name="connsiteY11-694" fmla="*/ 661371 h 1530626"/>
                <a:gd name="connsiteX12-695" fmla="*/ 135196 w 551393"/>
                <a:gd name="connsiteY12-696" fmla="*/ 649876 h 1530626"/>
                <a:gd name="connsiteX13-697" fmla="*/ 136154 w 551393"/>
                <a:gd name="connsiteY13-698" fmla="*/ 279493 h 1530626"/>
                <a:gd name="connsiteX14-699" fmla="*/ 25387 w 551393"/>
                <a:gd name="connsiteY14-700" fmla="*/ 16286 h 1530626"/>
                <a:gd name="connsiteX15-701" fmla="*/ 51851 w 551393"/>
                <a:gd name="connsiteY15-702" fmla="*/ 0 h 1530626"/>
                <a:gd name="connsiteX0-703" fmla="*/ 51851 w 551393"/>
                <a:gd name="connsiteY0-704" fmla="*/ 0 h 1530626"/>
                <a:gd name="connsiteX1-705" fmla="*/ 171121 w 551393"/>
                <a:gd name="connsiteY1-706" fmla="*/ 268357 h 1530626"/>
                <a:gd name="connsiteX2-707" fmla="*/ 419000 w 551393"/>
                <a:gd name="connsiteY2-708" fmla="*/ 268357 h 1530626"/>
                <a:gd name="connsiteX3-709" fmla="*/ 379842 w 551393"/>
                <a:gd name="connsiteY3-710" fmla="*/ 49696 h 1530626"/>
                <a:gd name="connsiteX4-711" fmla="*/ 421275 w 551393"/>
                <a:gd name="connsiteY4-712" fmla="*/ 77358 h 1530626"/>
                <a:gd name="connsiteX5-713" fmla="*/ 462110 w 551393"/>
                <a:gd name="connsiteY5-714" fmla="*/ 303323 h 1530626"/>
                <a:gd name="connsiteX6-715" fmla="*/ 463306 w 551393"/>
                <a:gd name="connsiteY6-716" fmla="*/ 611197 h 1530626"/>
                <a:gd name="connsiteX7-717" fmla="*/ 548808 w 551393"/>
                <a:gd name="connsiteY7-718" fmla="*/ 1530626 h 1530626"/>
                <a:gd name="connsiteX8-719" fmla="*/ 91608 w 551393"/>
                <a:gd name="connsiteY8-720" fmla="*/ 1520687 h 1530626"/>
                <a:gd name="connsiteX9-721" fmla="*/ 134717 w 551393"/>
                <a:gd name="connsiteY9-722" fmla="*/ 695739 h 1530626"/>
                <a:gd name="connsiteX10-723" fmla="*/ 0 w 551393"/>
                <a:gd name="connsiteY10-724" fmla="*/ 696698 h 1530626"/>
                <a:gd name="connsiteX11-725" fmla="*/ 14849 w 551393"/>
                <a:gd name="connsiteY11-726" fmla="*/ 661371 h 1530626"/>
                <a:gd name="connsiteX12-727" fmla="*/ 135196 w 551393"/>
                <a:gd name="connsiteY12-728" fmla="*/ 649876 h 1530626"/>
                <a:gd name="connsiteX13-729" fmla="*/ 136154 w 551393"/>
                <a:gd name="connsiteY13-730" fmla="*/ 279493 h 1530626"/>
                <a:gd name="connsiteX14-731" fmla="*/ 25387 w 551393"/>
                <a:gd name="connsiteY14-732" fmla="*/ 16286 h 1530626"/>
                <a:gd name="connsiteX15-733" fmla="*/ 51851 w 551393"/>
                <a:gd name="connsiteY15-734" fmla="*/ 0 h 1530626"/>
                <a:gd name="connsiteX0-735" fmla="*/ 51851 w 551393"/>
                <a:gd name="connsiteY0-736" fmla="*/ 0 h 1530626"/>
                <a:gd name="connsiteX1-737" fmla="*/ 171121 w 551393"/>
                <a:gd name="connsiteY1-738" fmla="*/ 268357 h 1530626"/>
                <a:gd name="connsiteX2-739" fmla="*/ 419000 w 551393"/>
                <a:gd name="connsiteY2-740" fmla="*/ 268357 h 1530626"/>
                <a:gd name="connsiteX3-741" fmla="*/ 379842 w 551393"/>
                <a:gd name="connsiteY3-742" fmla="*/ 49696 h 1530626"/>
                <a:gd name="connsiteX4-743" fmla="*/ 421275 w 551393"/>
                <a:gd name="connsiteY4-744" fmla="*/ 77358 h 1530626"/>
                <a:gd name="connsiteX5-745" fmla="*/ 462110 w 551393"/>
                <a:gd name="connsiteY5-746" fmla="*/ 303323 h 1530626"/>
                <a:gd name="connsiteX6-747" fmla="*/ 463306 w 551393"/>
                <a:gd name="connsiteY6-748" fmla="*/ 611197 h 1530626"/>
                <a:gd name="connsiteX7-749" fmla="*/ 548808 w 551393"/>
                <a:gd name="connsiteY7-750" fmla="*/ 1530626 h 1530626"/>
                <a:gd name="connsiteX8-751" fmla="*/ 64066 w 551393"/>
                <a:gd name="connsiteY8-752" fmla="*/ 1520687 h 1530626"/>
                <a:gd name="connsiteX9-753" fmla="*/ 134717 w 551393"/>
                <a:gd name="connsiteY9-754" fmla="*/ 695739 h 1530626"/>
                <a:gd name="connsiteX10-755" fmla="*/ 0 w 551393"/>
                <a:gd name="connsiteY10-756" fmla="*/ 696698 h 1530626"/>
                <a:gd name="connsiteX11-757" fmla="*/ 14849 w 551393"/>
                <a:gd name="connsiteY11-758" fmla="*/ 661371 h 1530626"/>
                <a:gd name="connsiteX12-759" fmla="*/ 135196 w 551393"/>
                <a:gd name="connsiteY12-760" fmla="*/ 649876 h 1530626"/>
                <a:gd name="connsiteX13-761" fmla="*/ 136154 w 551393"/>
                <a:gd name="connsiteY13-762" fmla="*/ 279493 h 1530626"/>
                <a:gd name="connsiteX14-763" fmla="*/ 25387 w 551393"/>
                <a:gd name="connsiteY14-764" fmla="*/ 16286 h 1530626"/>
                <a:gd name="connsiteX15-765" fmla="*/ 51851 w 551393"/>
                <a:gd name="connsiteY15-766" fmla="*/ 0 h 1530626"/>
                <a:gd name="connsiteX0-767" fmla="*/ 51851 w 551393"/>
                <a:gd name="connsiteY0-768" fmla="*/ 0 h 1530626"/>
                <a:gd name="connsiteX1-769" fmla="*/ 171121 w 551393"/>
                <a:gd name="connsiteY1-770" fmla="*/ 268357 h 1530626"/>
                <a:gd name="connsiteX2-771" fmla="*/ 419000 w 551393"/>
                <a:gd name="connsiteY2-772" fmla="*/ 268357 h 1530626"/>
                <a:gd name="connsiteX3-773" fmla="*/ 382596 w 551393"/>
                <a:gd name="connsiteY3-774" fmla="*/ 66221 h 1530626"/>
                <a:gd name="connsiteX4-775" fmla="*/ 421275 w 551393"/>
                <a:gd name="connsiteY4-776" fmla="*/ 77358 h 1530626"/>
                <a:gd name="connsiteX5-777" fmla="*/ 462110 w 551393"/>
                <a:gd name="connsiteY5-778" fmla="*/ 303323 h 1530626"/>
                <a:gd name="connsiteX6-779" fmla="*/ 463306 w 551393"/>
                <a:gd name="connsiteY6-780" fmla="*/ 611197 h 1530626"/>
                <a:gd name="connsiteX7-781" fmla="*/ 548808 w 551393"/>
                <a:gd name="connsiteY7-782" fmla="*/ 1530626 h 1530626"/>
                <a:gd name="connsiteX8-783" fmla="*/ 64066 w 551393"/>
                <a:gd name="connsiteY8-784" fmla="*/ 1520687 h 1530626"/>
                <a:gd name="connsiteX9-785" fmla="*/ 134717 w 551393"/>
                <a:gd name="connsiteY9-786" fmla="*/ 695739 h 1530626"/>
                <a:gd name="connsiteX10-787" fmla="*/ 0 w 551393"/>
                <a:gd name="connsiteY10-788" fmla="*/ 696698 h 1530626"/>
                <a:gd name="connsiteX11-789" fmla="*/ 14849 w 551393"/>
                <a:gd name="connsiteY11-790" fmla="*/ 661371 h 1530626"/>
                <a:gd name="connsiteX12-791" fmla="*/ 135196 w 551393"/>
                <a:gd name="connsiteY12-792" fmla="*/ 649876 h 1530626"/>
                <a:gd name="connsiteX13-793" fmla="*/ 136154 w 551393"/>
                <a:gd name="connsiteY13-794" fmla="*/ 279493 h 1530626"/>
                <a:gd name="connsiteX14-795" fmla="*/ 25387 w 551393"/>
                <a:gd name="connsiteY14-796" fmla="*/ 16286 h 1530626"/>
                <a:gd name="connsiteX15-797" fmla="*/ 51851 w 551393"/>
                <a:gd name="connsiteY15-798" fmla="*/ 0 h 1530626"/>
                <a:gd name="connsiteX0-799" fmla="*/ 51851 w 551393"/>
                <a:gd name="connsiteY0-800" fmla="*/ 0 h 1537213"/>
                <a:gd name="connsiteX1-801" fmla="*/ 171121 w 551393"/>
                <a:gd name="connsiteY1-802" fmla="*/ 268357 h 1537213"/>
                <a:gd name="connsiteX2-803" fmla="*/ 419000 w 551393"/>
                <a:gd name="connsiteY2-804" fmla="*/ 268357 h 1537213"/>
                <a:gd name="connsiteX3-805" fmla="*/ 382596 w 551393"/>
                <a:gd name="connsiteY3-806" fmla="*/ 66221 h 1537213"/>
                <a:gd name="connsiteX4-807" fmla="*/ 421275 w 551393"/>
                <a:gd name="connsiteY4-808" fmla="*/ 77358 h 1537213"/>
                <a:gd name="connsiteX5-809" fmla="*/ 462110 w 551393"/>
                <a:gd name="connsiteY5-810" fmla="*/ 303323 h 1537213"/>
                <a:gd name="connsiteX6-811" fmla="*/ 463306 w 551393"/>
                <a:gd name="connsiteY6-812" fmla="*/ 611197 h 1537213"/>
                <a:gd name="connsiteX7-813" fmla="*/ 548808 w 551393"/>
                <a:gd name="connsiteY7-814" fmla="*/ 1530626 h 1537213"/>
                <a:gd name="connsiteX8-815" fmla="*/ 64066 w 551393"/>
                <a:gd name="connsiteY8-816" fmla="*/ 1537213 h 1537213"/>
                <a:gd name="connsiteX9-817" fmla="*/ 134717 w 551393"/>
                <a:gd name="connsiteY9-818" fmla="*/ 695739 h 1537213"/>
                <a:gd name="connsiteX10-819" fmla="*/ 0 w 551393"/>
                <a:gd name="connsiteY10-820" fmla="*/ 696698 h 1537213"/>
                <a:gd name="connsiteX11-821" fmla="*/ 14849 w 551393"/>
                <a:gd name="connsiteY11-822" fmla="*/ 661371 h 1537213"/>
                <a:gd name="connsiteX12-823" fmla="*/ 135196 w 551393"/>
                <a:gd name="connsiteY12-824" fmla="*/ 649876 h 1537213"/>
                <a:gd name="connsiteX13-825" fmla="*/ 136154 w 551393"/>
                <a:gd name="connsiteY13-826" fmla="*/ 279493 h 1537213"/>
                <a:gd name="connsiteX14-827" fmla="*/ 25387 w 551393"/>
                <a:gd name="connsiteY14-828" fmla="*/ 16286 h 1537213"/>
                <a:gd name="connsiteX15-829" fmla="*/ 51851 w 551393"/>
                <a:gd name="connsiteY15-830" fmla="*/ 0 h 15372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141" y="connsiteY14-142"/>
                </a:cxn>
                <a:cxn ang="0">
                  <a:pos x="connsiteX15-413" y="connsiteY15-414"/>
                </a:cxn>
              </a:cxnLst>
              <a:rect l="l" t="t" r="r" b="b"/>
              <a:pathLst>
                <a:path w="551393" h="1537213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aphic 14"/>
          <p:cNvGrpSpPr/>
          <p:nvPr/>
        </p:nvGrpSpPr>
        <p:grpSpPr>
          <a:xfrm>
            <a:off x="5861050" y="168275"/>
            <a:ext cx="1710690" cy="1220470"/>
            <a:chOff x="2444748" y="555045"/>
            <a:chExt cx="7282048" cy="5727454"/>
          </a:xfrm>
        </p:grpSpPr>
        <p:sp>
          <p:nvSpPr>
            <p:cNvPr id="40" name="Freeform: Shape 39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/>
                <a:t>Feane’s</a:t>
              </a: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20"/>
          <p:cNvGrpSpPr/>
          <p:nvPr/>
        </p:nvGrpSpPr>
        <p:grpSpPr>
          <a:xfrm>
            <a:off x="8391525" y="250190"/>
            <a:ext cx="978535" cy="1675765"/>
            <a:chOff x="445712" y="1449040"/>
            <a:chExt cx="2113018" cy="3924176"/>
          </a:xfrm>
        </p:grpSpPr>
        <p:sp>
          <p:nvSpPr>
            <p:cNvPr id="50" name="Rounded Rectangle 21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1" name="Rectangle 22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2" name="Group 23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3" name="Oval 24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4" name="Rounded Rectangle 25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56" name="Picture 55" descr="Screenshot 2025-04-22 1802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845" y="1704975"/>
            <a:ext cx="6799580" cy="50685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3F39A-624D-F3C6-7EC3-E3FC11779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E77815-5279-7EF0-AC3D-F3C74630A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215" y="332740"/>
            <a:ext cx="5799455" cy="724535"/>
          </a:xfrm>
        </p:spPr>
        <p:txBody>
          <a:bodyPr/>
          <a:lstStyle/>
          <a:p>
            <a:r>
              <a:rPr lang="en-US" dirty="0"/>
              <a:t>Book a Table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1FC383-E83B-6C9F-6AF8-4B82BEDBA250}"/>
              </a:ext>
            </a:extLst>
          </p:cNvPr>
          <p:cNvGrpSpPr/>
          <p:nvPr/>
        </p:nvGrpSpPr>
        <p:grpSpPr>
          <a:xfrm>
            <a:off x="9494520" y="1147445"/>
            <a:ext cx="2470150" cy="5714365"/>
            <a:chOff x="7602888" y="3079795"/>
            <a:chExt cx="3520981" cy="344350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E336FE-F7DA-2827-509A-C34CA83C403F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-1" fmla="*/ 2502386 w 2887263"/>
                <a:gd name="connsiteY0-2" fmla="*/ 1111120 h 2567484"/>
                <a:gd name="connsiteX1-3" fmla="*/ 2493192 w 2887263"/>
                <a:gd name="connsiteY1-4" fmla="*/ 1191110 h 2567484"/>
                <a:gd name="connsiteX2-5" fmla="*/ 2465609 w 2887263"/>
                <a:gd name="connsiteY2-6" fmla="*/ 1303739 h 2567484"/>
                <a:gd name="connsiteX3-7" fmla="*/ 2453657 w 2887263"/>
                <a:gd name="connsiteY3-8" fmla="*/ 1324886 h 2567484"/>
                <a:gd name="connsiteX4-9" fmla="*/ 2454117 w 2887263"/>
                <a:gd name="connsiteY4-10" fmla="*/ 1328564 h 2567484"/>
                <a:gd name="connsiteX5-11" fmla="*/ 2453197 w 2887263"/>
                <a:gd name="connsiteY5-12" fmla="*/ 1345573 h 2567484"/>
                <a:gd name="connsiteX6-13" fmla="*/ 2487675 w 2887263"/>
                <a:gd name="connsiteY6-14" fmla="*/ 1308796 h 2567484"/>
                <a:gd name="connsiteX7-15" fmla="*/ 2519396 w 2887263"/>
                <a:gd name="connsiteY7-16" fmla="*/ 1277536 h 2567484"/>
                <a:gd name="connsiteX8-17" fmla="*/ 2527210 w 2887263"/>
                <a:gd name="connsiteY8-18" fmla="*/ 1254091 h 2567484"/>
                <a:gd name="connsiteX9-19" fmla="*/ 2506983 w 2887263"/>
                <a:gd name="connsiteY9-20" fmla="*/ 1139623 h 2567484"/>
                <a:gd name="connsiteX10-21" fmla="*/ 2502386 w 2887263"/>
                <a:gd name="connsiteY10-22" fmla="*/ 1111120 h 2567484"/>
                <a:gd name="connsiteX11-23" fmla="*/ 2084510 w 2887263"/>
                <a:gd name="connsiteY11-24" fmla="*/ 0 h 2567484"/>
                <a:gd name="connsiteX12-25" fmla="*/ 2147031 w 2887263"/>
                <a:gd name="connsiteY12-26" fmla="*/ 103435 h 2567484"/>
                <a:gd name="connsiteX13-27" fmla="*/ 2146811 w 2887263"/>
                <a:gd name="connsiteY13-28" fmla="*/ 106364 h 2567484"/>
                <a:gd name="connsiteX14-29" fmla="*/ 2155764 w 2887263"/>
                <a:gd name="connsiteY14-30" fmla="*/ 114927 h 2567484"/>
                <a:gd name="connsiteX15-31" fmla="*/ 2185645 w 2887263"/>
                <a:gd name="connsiteY15-32" fmla="*/ 115387 h 2567484"/>
                <a:gd name="connsiteX16-33" fmla="*/ 2343326 w 2887263"/>
                <a:gd name="connsiteY16-34" fmla="*/ 156761 h 2567484"/>
                <a:gd name="connsiteX17-35" fmla="*/ 2510201 w 2887263"/>
                <a:gd name="connsiteY17-36" fmla="*/ 225258 h 2567484"/>
                <a:gd name="connsiteX18-37" fmla="*/ 2626968 w 2887263"/>
                <a:gd name="connsiteY18-38" fmla="*/ 307086 h 2567484"/>
                <a:gd name="connsiteX19-39" fmla="*/ 2693166 w 2887263"/>
                <a:gd name="connsiteY19-40" fmla="*/ 393052 h 2567484"/>
                <a:gd name="connsiteX20-41" fmla="*/ 2731322 w 2887263"/>
                <a:gd name="connsiteY20-42" fmla="*/ 470284 h 2567484"/>
                <a:gd name="connsiteX21-43" fmla="*/ 2762123 w 2887263"/>
                <a:gd name="connsiteY21-44" fmla="*/ 572339 h 2567484"/>
                <a:gd name="connsiteX22-45" fmla="*/ 2785108 w 2887263"/>
                <a:gd name="connsiteY22-46" fmla="*/ 676694 h 2567484"/>
                <a:gd name="connsiteX23-47" fmla="*/ 2804876 w 2887263"/>
                <a:gd name="connsiteY23-48" fmla="*/ 790242 h 2567484"/>
                <a:gd name="connsiteX24-49" fmla="*/ 2823264 w 2887263"/>
                <a:gd name="connsiteY24-50" fmla="*/ 893218 h 2567484"/>
                <a:gd name="connsiteX25-51" fmla="*/ 2830160 w 2887263"/>
                <a:gd name="connsiteY25-52" fmla="*/ 948843 h 2567484"/>
                <a:gd name="connsiteX26-53" fmla="*/ 2853145 w 2887263"/>
                <a:gd name="connsiteY26-54" fmla="*/ 1132727 h 2567484"/>
                <a:gd name="connsiteX27-55" fmla="*/ 2870614 w 2887263"/>
                <a:gd name="connsiteY27-56" fmla="*/ 1276157 h 2567484"/>
                <a:gd name="connsiteX28-57" fmla="*/ 2880728 w 2887263"/>
                <a:gd name="connsiteY28-58" fmla="*/ 1365800 h 2567484"/>
                <a:gd name="connsiteX29-59" fmla="*/ 2887164 w 2887263"/>
                <a:gd name="connsiteY29-60" fmla="*/ 1435217 h 2567484"/>
                <a:gd name="connsiteX30-61" fmla="*/ 2873373 w 2887263"/>
                <a:gd name="connsiteY30-62" fmla="*/ 1455444 h 2567484"/>
                <a:gd name="connsiteX31-63" fmla="*/ 2661446 w 2887263"/>
                <a:gd name="connsiteY31-64" fmla="*/ 1554282 h 2567484"/>
                <a:gd name="connsiteX32-65" fmla="*/ 2448600 w 2887263"/>
                <a:gd name="connsiteY32-66" fmla="*/ 1652200 h 2567484"/>
                <a:gd name="connsiteX33-67" fmla="*/ 2447681 w 2887263"/>
                <a:gd name="connsiteY33-68" fmla="*/ 1794251 h 2567484"/>
                <a:gd name="connsiteX34-69" fmla="*/ 2452278 w 2887263"/>
                <a:gd name="connsiteY34-70" fmla="*/ 2138114 h 2567484"/>
                <a:gd name="connsiteX35-71" fmla="*/ 2458714 w 2887263"/>
                <a:gd name="connsiteY35-72" fmla="*/ 2567484 h 2567484"/>
                <a:gd name="connsiteX36-73" fmla="*/ 1263006 w 2887263"/>
                <a:gd name="connsiteY36-74" fmla="*/ 2567484 h 2567484"/>
                <a:gd name="connsiteX37-75" fmla="*/ 1282774 w 2887263"/>
                <a:gd name="connsiteY37-76" fmla="*/ 2310506 h 2567484"/>
                <a:gd name="connsiteX38-77" fmla="*/ 1307598 w 2887263"/>
                <a:gd name="connsiteY38-78" fmla="*/ 2093982 h 2567484"/>
                <a:gd name="connsiteX39-79" fmla="*/ 1331503 w 2887263"/>
                <a:gd name="connsiteY39-80" fmla="*/ 1937680 h 2567484"/>
                <a:gd name="connsiteX40-81" fmla="*/ 1373796 w 2887263"/>
                <a:gd name="connsiteY40-82" fmla="*/ 1729431 h 2567484"/>
                <a:gd name="connsiteX41-83" fmla="*/ 1407355 w 2887263"/>
                <a:gd name="connsiteY41-84" fmla="*/ 1629674 h 2567484"/>
                <a:gd name="connsiteX42-85" fmla="*/ 1414711 w 2887263"/>
                <a:gd name="connsiteY42-86" fmla="*/ 1601632 h 2567484"/>
                <a:gd name="connsiteX43-87" fmla="*/ 1407355 w 2887263"/>
                <a:gd name="connsiteY43-88" fmla="*/ 1593817 h 2567484"/>
                <a:gd name="connsiteX44-89" fmla="*/ 1380692 w 2887263"/>
                <a:gd name="connsiteY44-90" fmla="*/ 1481188 h 2567484"/>
                <a:gd name="connsiteX45-91" fmla="*/ 1359086 w 2887263"/>
                <a:gd name="connsiteY45-92" fmla="*/ 1385108 h 2567484"/>
                <a:gd name="connsiteX46-93" fmla="*/ 1320470 w 2887263"/>
                <a:gd name="connsiteY46-94" fmla="*/ 1223290 h 2567484"/>
                <a:gd name="connsiteX47-95" fmla="*/ 1297484 w 2887263"/>
                <a:gd name="connsiteY47-96" fmla="*/ 1117556 h 2567484"/>
                <a:gd name="connsiteX48-97" fmla="*/ 1288750 w 2887263"/>
                <a:gd name="connsiteY48-98" fmla="*/ 1097329 h 2567484"/>
                <a:gd name="connsiteX49-99" fmla="*/ 1247836 w 2887263"/>
                <a:gd name="connsiteY49-100" fmla="*/ 1174561 h 2567484"/>
                <a:gd name="connsiteX50-101" fmla="*/ 1186694 w 2887263"/>
                <a:gd name="connsiteY50-102" fmla="*/ 1272479 h 2567484"/>
                <a:gd name="connsiteX51-103" fmla="*/ 1127391 w 2887263"/>
                <a:gd name="connsiteY51-104" fmla="*/ 1352928 h 2567484"/>
                <a:gd name="connsiteX52-105" fmla="*/ 962355 w 2887263"/>
                <a:gd name="connsiteY52-106" fmla="*/ 1517045 h 2567484"/>
                <a:gd name="connsiteX53-107" fmla="*/ 851105 w 2887263"/>
                <a:gd name="connsiteY53-108" fmla="*/ 1597954 h 2567484"/>
                <a:gd name="connsiteX54-109" fmla="*/ 766059 w 2887263"/>
                <a:gd name="connsiteY54-110" fmla="*/ 1646683 h 2567484"/>
                <a:gd name="connsiteX55-111" fmla="*/ 494829 w 2887263"/>
                <a:gd name="connsiteY55-112" fmla="*/ 1763910 h 2567484"/>
                <a:gd name="connsiteX56-113" fmla="*/ 387717 w 2887263"/>
                <a:gd name="connsiteY56-114" fmla="*/ 1787815 h 2567484"/>
                <a:gd name="connsiteX57-115" fmla="*/ 272789 w 2887263"/>
                <a:gd name="connsiteY57-116" fmla="*/ 1802066 h 2567484"/>
                <a:gd name="connsiteX58-117" fmla="*/ 104995 w 2887263"/>
                <a:gd name="connsiteY58-118" fmla="*/ 1814937 h 2567484"/>
                <a:gd name="connsiteX59-119" fmla="*/ 82929 w 2887263"/>
                <a:gd name="connsiteY59-120" fmla="*/ 1797928 h 2567484"/>
                <a:gd name="connsiteX60-121" fmla="*/ 77872 w 2887263"/>
                <a:gd name="connsiteY60-122" fmla="*/ 1793791 h 2567484"/>
                <a:gd name="connsiteX61-123" fmla="*/ 61322 w 2887263"/>
                <a:gd name="connsiteY61-124" fmla="*/ 1768966 h 2567484"/>
                <a:gd name="connsiteX62-125" fmla="*/ 15811 w 2887263"/>
                <a:gd name="connsiteY62-126" fmla="*/ 1648063 h 2567484"/>
                <a:gd name="connsiteX63-127" fmla="*/ 5237 w 2887263"/>
                <a:gd name="connsiteY63-128" fmla="*/ 1623238 h 2567484"/>
                <a:gd name="connsiteX64-129" fmla="*/ 1100 w 2887263"/>
                <a:gd name="connsiteY64-130" fmla="*/ 1602091 h 2567484"/>
                <a:gd name="connsiteX65-131" fmla="*/ 48450 w 2887263"/>
                <a:gd name="connsiteY65-132" fmla="*/ 1582784 h 2567484"/>
                <a:gd name="connsiteX66-133" fmla="*/ 308187 w 2887263"/>
                <a:gd name="connsiteY66-134" fmla="*/ 1494979 h 2567484"/>
                <a:gd name="connsiteX67-135" fmla="*/ 378063 w 2887263"/>
                <a:gd name="connsiteY67-136" fmla="*/ 1465098 h 2567484"/>
                <a:gd name="connsiteX68-137" fmla="*/ 418058 w 2887263"/>
                <a:gd name="connsiteY68-138" fmla="*/ 1449008 h 2567484"/>
                <a:gd name="connsiteX69-139" fmla="*/ 576658 w 2887263"/>
                <a:gd name="connsiteY69-140" fmla="*/ 1360284 h 2567484"/>
                <a:gd name="connsiteX70-141" fmla="*/ 783528 w 2887263"/>
                <a:gd name="connsiteY70-142" fmla="*/ 1223290 h 2567484"/>
                <a:gd name="connsiteX71-143" fmla="*/ 835935 w 2887263"/>
                <a:gd name="connsiteY71-144" fmla="*/ 1160310 h 2567484"/>
                <a:gd name="connsiteX72-145" fmla="*/ 888342 w 2887263"/>
                <a:gd name="connsiteY72-146" fmla="*/ 1061472 h 2567484"/>
                <a:gd name="connsiteX73-147" fmla="*/ 1003729 w 2887263"/>
                <a:gd name="connsiteY73-148" fmla="*/ 840351 h 2567484"/>
                <a:gd name="connsiteX74-149" fmla="*/ 1096131 w 2887263"/>
                <a:gd name="connsiteY74-150" fmla="*/ 633021 h 2567484"/>
                <a:gd name="connsiteX75-151" fmla="*/ 1145780 w 2887263"/>
                <a:gd name="connsiteY75-152" fmla="*/ 473042 h 2567484"/>
                <a:gd name="connsiteX76-153" fmla="*/ 1238182 w 2887263"/>
                <a:gd name="connsiteY76-154" fmla="*/ 338347 h 2567484"/>
                <a:gd name="connsiteX77-155" fmla="*/ 1398621 w 2887263"/>
                <a:gd name="connsiteY77-156" fmla="*/ 254220 h 2567484"/>
                <a:gd name="connsiteX78-157" fmla="*/ 1538832 w 2887263"/>
                <a:gd name="connsiteY78-158" fmla="*/ 180666 h 2567484"/>
                <a:gd name="connsiteX79-159" fmla="*/ 1593998 w 2887263"/>
                <a:gd name="connsiteY79-160" fmla="*/ 139752 h 2567484"/>
                <a:gd name="connsiteX80-161" fmla="*/ 1659736 w 2887263"/>
                <a:gd name="connsiteY80-162" fmla="*/ 69416 h 2567484"/>
                <a:gd name="connsiteX81-163" fmla="*/ 1666345 w 2887263"/>
                <a:gd name="connsiteY81-164" fmla="*/ 75594 h 2567484"/>
                <a:gd name="connsiteX82-165" fmla="*/ 1666461 w 2887263"/>
                <a:gd name="connsiteY82-166" fmla="*/ 72635 h 2567484"/>
                <a:gd name="connsiteX83-167" fmla="*/ 1661576 w 2887263"/>
                <a:gd name="connsiteY83-168" fmla="*/ 66658 h 2567484"/>
                <a:gd name="connsiteX84-169" fmla="*/ 1686860 w 2887263"/>
                <a:gd name="connsiteY84-170" fmla="*/ 58843 h 2567484"/>
                <a:gd name="connsiteX85-171" fmla="*/ 1778802 w 2887263"/>
                <a:gd name="connsiteY85-172" fmla="*/ 149866 h 2567484"/>
                <a:gd name="connsiteX86-173" fmla="*/ 1913038 w 2887263"/>
                <a:gd name="connsiteY86-174" fmla="*/ 225718 h 2567484"/>
                <a:gd name="connsiteX87-175" fmla="*/ 1956806 w 2887263"/>
                <a:gd name="connsiteY87-176" fmla="*/ 244411 h 2567484"/>
                <a:gd name="connsiteX88-177" fmla="*/ 1967743 w 2887263"/>
                <a:gd name="connsiteY88-178" fmla="*/ 241348 h 2567484"/>
                <a:gd name="connsiteX89-179" fmla="*/ 1970387 w 2887263"/>
                <a:gd name="connsiteY89-180" fmla="*/ 240645 h 2567484"/>
                <a:gd name="connsiteX90-181" fmla="*/ 2020150 w 2887263"/>
                <a:gd name="connsiteY90-182" fmla="*/ 197216 h 2567484"/>
                <a:gd name="connsiteX91-183" fmla="*/ 2083131 w 2887263"/>
                <a:gd name="connsiteY91-184" fmla="*/ 104354 h 2567484"/>
                <a:gd name="connsiteX92-185" fmla="*/ 2084510 w 2887263"/>
                <a:gd name="connsiteY92-186" fmla="*/ 0 h 2567484"/>
                <a:gd name="connsiteX0-187" fmla="*/ 2502386 w 2887263"/>
                <a:gd name="connsiteY0-188" fmla="*/ 1100528 h 2556892"/>
                <a:gd name="connsiteX1-189" fmla="*/ 2493192 w 2887263"/>
                <a:gd name="connsiteY1-190" fmla="*/ 1180518 h 2556892"/>
                <a:gd name="connsiteX2-191" fmla="*/ 2465609 w 2887263"/>
                <a:gd name="connsiteY2-192" fmla="*/ 1293147 h 2556892"/>
                <a:gd name="connsiteX3-193" fmla="*/ 2453657 w 2887263"/>
                <a:gd name="connsiteY3-194" fmla="*/ 1314294 h 2556892"/>
                <a:gd name="connsiteX4-195" fmla="*/ 2454117 w 2887263"/>
                <a:gd name="connsiteY4-196" fmla="*/ 1317972 h 2556892"/>
                <a:gd name="connsiteX5-197" fmla="*/ 2453197 w 2887263"/>
                <a:gd name="connsiteY5-198" fmla="*/ 1334981 h 2556892"/>
                <a:gd name="connsiteX6-199" fmla="*/ 2487675 w 2887263"/>
                <a:gd name="connsiteY6-200" fmla="*/ 1298204 h 2556892"/>
                <a:gd name="connsiteX7-201" fmla="*/ 2519396 w 2887263"/>
                <a:gd name="connsiteY7-202" fmla="*/ 1266944 h 2556892"/>
                <a:gd name="connsiteX8-203" fmla="*/ 2527210 w 2887263"/>
                <a:gd name="connsiteY8-204" fmla="*/ 1243499 h 2556892"/>
                <a:gd name="connsiteX9-205" fmla="*/ 2506983 w 2887263"/>
                <a:gd name="connsiteY9-206" fmla="*/ 1129031 h 2556892"/>
                <a:gd name="connsiteX10-207" fmla="*/ 2502386 w 2887263"/>
                <a:gd name="connsiteY10-208" fmla="*/ 1100528 h 2556892"/>
                <a:gd name="connsiteX11-209" fmla="*/ 2088041 w 2887263"/>
                <a:gd name="connsiteY11-210" fmla="*/ 0 h 2556892"/>
                <a:gd name="connsiteX12-211" fmla="*/ 2147031 w 2887263"/>
                <a:gd name="connsiteY12-212" fmla="*/ 92843 h 2556892"/>
                <a:gd name="connsiteX13-213" fmla="*/ 2146811 w 2887263"/>
                <a:gd name="connsiteY13-214" fmla="*/ 95772 h 2556892"/>
                <a:gd name="connsiteX14-215" fmla="*/ 2155764 w 2887263"/>
                <a:gd name="connsiteY14-216" fmla="*/ 104335 h 2556892"/>
                <a:gd name="connsiteX15-217" fmla="*/ 2185645 w 2887263"/>
                <a:gd name="connsiteY15-218" fmla="*/ 104795 h 2556892"/>
                <a:gd name="connsiteX16-219" fmla="*/ 2343326 w 2887263"/>
                <a:gd name="connsiteY16-220" fmla="*/ 146169 h 2556892"/>
                <a:gd name="connsiteX17-221" fmla="*/ 2510201 w 2887263"/>
                <a:gd name="connsiteY17-222" fmla="*/ 214666 h 2556892"/>
                <a:gd name="connsiteX18-223" fmla="*/ 2626968 w 2887263"/>
                <a:gd name="connsiteY18-224" fmla="*/ 296494 h 2556892"/>
                <a:gd name="connsiteX19-225" fmla="*/ 2693166 w 2887263"/>
                <a:gd name="connsiteY19-226" fmla="*/ 382460 h 2556892"/>
                <a:gd name="connsiteX20-227" fmla="*/ 2731322 w 2887263"/>
                <a:gd name="connsiteY20-228" fmla="*/ 459692 h 2556892"/>
                <a:gd name="connsiteX21-229" fmla="*/ 2762123 w 2887263"/>
                <a:gd name="connsiteY21-230" fmla="*/ 561747 h 2556892"/>
                <a:gd name="connsiteX22-231" fmla="*/ 2785108 w 2887263"/>
                <a:gd name="connsiteY22-232" fmla="*/ 666102 h 2556892"/>
                <a:gd name="connsiteX23-233" fmla="*/ 2804876 w 2887263"/>
                <a:gd name="connsiteY23-234" fmla="*/ 779650 h 2556892"/>
                <a:gd name="connsiteX24-235" fmla="*/ 2823264 w 2887263"/>
                <a:gd name="connsiteY24-236" fmla="*/ 882626 h 2556892"/>
                <a:gd name="connsiteX25-237" fmla="*/ 2830160 w 2887263"/>
                <a:gd name="connsiteY25-238" fmla="*/ 938251 h 2556892"/>
                <a:gd name="connsiteX26-239" fmla="*/ 2853145 w 2887263"/>
                <a:gd name="connsiteY26-240" fmla="*/ 1122135 h 2556892"/>
                <a:gd name="connsiteX27-241" fmla="*/ 2870614 w 2887263"/>
                <a:gd name="connsiteY27-242" fmla="*/ 1265565 h 2556892"/>
                <a:gd name="connsiteX28-243" fmla="*/ 2880728 w 2887263"/>
                <a:gd name="connsiteY28-244" fmla="*/ 1355208 h 2556892"/>
                <a:gd name="connsiteX29-245" fmla="*/ 2887164 w 2887263"/>
                <a:gd name="connsiteY29-246" fmla="*/ 1424625 h 2556892"/>
                <a:gd name="connsiteX30-247" fmla="*/ 2873373 w 2887263"/>
                <a:gd name="connsiteY30-248" fmla="*/ 1444852 h 2556892"/>
                <a:gd name="connsiteX31-249" fmla="*/ 2661446 w 2887263"/>
                <a:gd name="connsiteY31-250" fmla="*/ 1543690 h 2556892"/>
                <a:gd name="connsiteX32-251" fmla="*/ 2448600 w 2887263"/>
                <a:gd name="connsiteY32-252" fmla="*/ 1641608 h 2556892"/>
                <a:gd name="connsiteX33-253" fmla="*/ 2447681 w 2887263"/>
                <a:gd name="connsiteY33-254" fmla="*/ 1783659 h 2556892"/>
                <a:gd name="connsiteX34-255" fmla="*/ 2452278 w 2887263"/>
                <a:gd name="connsiteY34-256" fmla="*/ 2127522 h 2556892"/>
                <a:gd name="connsiteX35-257" fmla="*/ 2458714 w 2887263"/>
                <a:gd name="connsiteY35-258" fmla="*/ 2556892 h 2556892"/>
                <a:gd name="connsiteX36-259" fmla="*/ 1263006 w 2887263"/>
                <a:gd name="connsiteY36-260" fmla="*/ 2556892 h 2556892"/>
                <a:gd name="connsiteX37-261" fmla="*/ 1282774 w 2887263"/>
                <a:gd name="connsiteY37-262" fmla="*/ 2299914 h 2556892"/>
                <a:gd name="connsiteX38-263" fmla="*/ 1307598 w 2887263"/>
                <a:gd name="connsiteY38-264" fmla="*/ 2083390 h 2556892"/>
                <a:gd name="connsiteX39-265" fmla="*/ 1331503 w 2887263"/>
                <a:gd name="connsiteY39-266" fmla="*/ 1927088 h 2556892"/>
                <a:gd name="connsiteX40-267" fmla="*/ 1373796 w 2887263"/>
                <a:gd name="connsiteY40-268" fmla="*/ 1718839 h 2556892"/>
                <a:gd name="connsiteX41-269" fmla="*/ 1407355 w 2887263"/>
                <a:gd name="connsiteY41-270" fmla="*/ 1619082 h 2556892"/>
                <a:gd name="connsiteX42-271" fmla="*/ 1414711 w 2887263"/>
                <a:gd name="connsiteY42-272" fmla="*/ 1591040 h 2556892"/>
                <a:gd name="connsiteX43-273" fmla="*/ 1407355 w 2887263"/>
                <a:gd name="connsiteY43-274" fmla="*/ 1583225 h 2556892"/>
                <a:gd name="connsiteX44-275" fmla="*/ 1380692 w 2887263"/>
                <a:gd name="connsiteY44-276" fmla="*/ 1470596 h 2556892"/>
                <a:gd name="connsiteX45-277" fmla="*/ 1359086 w 2887263"/>
                <a:gd name="connsiteY45-278" fmla="*/ 1374516 h 2556892"/>
                <a:gd name="connsiteX46-279" fmla="*/ 1320470 w 2887263"/>
                <a:gd name="connsiteY46-280" fmla="*/ 1212698 h 2556892"/>
                <a:gd name="connsiteX47-281" fmla="*/ 1297484 w 2887263"/>
                <a:gd name="connsiteY47-282" fmla="*/ 1106964 h 2556892"/>
                <a:gd name="connsiteX48-283" fmla="*/ 1288750 w 2887263"/>
                <a:gd name="connsiteY48-284" fmla="*/ 1086737 h 2556892"/>
                <a:gd name="connsiteX49-285" fmla="*/ 1247836 w 2887263"/>
                <a:gd name="connsiteY49-286" fmla="*/ 1163969 h 2556892"/>
                <a:gd name="connsiteX50-287" fmla="*/ 1186694 w 2887263"/>
                <a:gd name="connsiteY50-288" fmla="*/ 1261887 h 2556892"/>
                <a:gd name="connsiteX51-289" fmla="*/ 1127391 w 2887263"/>
                <a:gd name="connsiteY51-290" fmla="*/ 1342336 h 2556892"/>
                <a:gd name="connsiteX52-291" fmla="*/ 962355 w 2887263"/>
                <a:gd name="connsiteY52-292" fmla="*/ 1506453 h 2556892"/>
                <a:gd name="connsiteX53-293" fmla="*/ 851105 w 2887263"/>
                <a:gd name="connsiteY53-294" fmla="*/ 1587362 h 2556892"/>
                <a:gd name="connsiteX54-295" fmla="*/ 766059 w 2887263"/>
                <a:gd name="connsiteY54-296" fmla="*/ 1636091 h 2556892"/>
                <a:gd name="connsiteX55-297" fmla="*/ 494829 w 2887263"/>
                <a:gd name="connsiteY55-298" fmla="*/ 1753318 h 2556892"/>
                <a:gd name="connsiteX56-299" fmla="*/ 387717 w 2887263"/>
                <a:gd name="connsiteY56-300" fmla="*/ 1777223 h 2556892"/>
                <a:gd name="connsiteX57-301" fmla="*/ 272789 w 2887263"/>
                <a:gd name="connsiteY57-302" fmla="*/ 1791474 h 2556892"/>
                <a:gd name="connsiteX58-303" fmla="*/ 104995 w 2887263"/>
                <a:gd name="connsiteY58-304" fmla="*/ 1804345 h 2556892"/>
                <a:gd name="connsiteX59-305" fmla="*/ 82929 w 2887263"/>
                <a:gd name="connsiteY59-306" fmla="*/ 1787336 h 2556892"/>
                <a:gd name="connsiteX60-307" fmla="*/ 77872 w 2887263"/>
                <a:gd name="connsiteY60-308" fmla="*/ 1783199 h 2556892"/>
                <a:gd name="connsiteX61-309" fmla="*/ 61322 w 2887263"/>
                <a:gd name="connsiteY61-310" fmla="*/ 1758374 h 2556892"/>
                <a:gd name="connsiteX62-311" fmla="*/ 15811 w 2887263"/>
                <a:gd name="connsiteY62-312" fmla="*/ 1637471 h 2556892"/>
                <a:gd name="connsiteX63-313" fmla="*/ 5237 w 2887263"/>
                <a:gd name="connsiteY63-314" fmla="*/ 1612646 h 2556892"/>
                <a:gd name="connsiteX64-315" fmla="*/ 1100 w 2887263"/>
                <a:gd name="connsiteY64-316" fmla="*/ 1591499 h 2556892"/>
                <a:gd name="connsiteX65-317" fmla="*/ 48450 w 2887263"/>
                <a:gd name="connsiteY65-318" fmla="*/ 1572192 h 2556892"/>
                <a:gd name="connsiteX66-319" fmla="*/ 308187 w 2887263"/>
                <a:gd name="connsiteY66-320" fmla="*/ 1484387 h 2556892"/>
                <a:gd name="connsiteX67-321" fmla="*/ 378063 w 2887263"/>
                <a:gd name="connsiteY67-322" fmla="*/ 1454506 h 2556892"/>
                <a:gd name="connsiteX68-323" fmla="*/ 418058 w 2887263"/>
                <a:gd name="connsiteY68-324" fmla="*/ 1438416 h 2556892"/>
                <a:gd name="connsiteX69-325" fmla="*/ 576658 w 2887263"/>
                <a:gd name="connsiteY69-326" fmla="*/ 1349692 h 2556892"/>
                <a:gd name="connsiteX70-327" fmla="*/ 783528 w 2887263"/>
                <a:gd name="connsiteY70-328" fmla="*/ 1212698 h 2556892"/>
                <a:gd name="connsiteX71-329" fmla="*/ 835935 w 2887263"/>
                <a:gd name="connsiteY71-330" fmla="*/ 1149718 h 2556892"/>
                <a:gd name="connsiteX72-331" fmla="*/ 888342 w 2887263"/>
                <a:gd name="connsiteY72-332" fmla="*/ 1050880 h 2556892"/>
                <a:gd name="connsiteX73-333" fmla="*/ 1003729 w 2887263"/>
                <a:gd name="connsiteY73-334" fmla="*/ 829759 h 2556892"/>
                <a:gd name="connsiteX74-335" fmla="*/ 1096131 w 2887263"/>
                <a:gd name="connsiteY74-336" fmla="*/ 622429 h 2556892"/>
                <a:gd name="connsiteX75-337" fmla="*/ 1145780 w 2887263"/>
                <a:gd name="connsiteY75-338" fmla="*/ 462450 h 2556892"/>
                <a:gd name="connsiteX76-339" fmla="*/ 1238182 w 2887263"/>
                <a:gd name="connsiteY76-340" fmla="*/ 327755 h 2556892"/>
                <a:gd name="connsiteX77-341" fmla="*/ 1398621 w 2887263"/>
                <a:gd name="connsiteY77-342" fmla="*/ 243628 h 2556892"/>
                <a:gd name="connsiteX78-343" fmla="*/ 1538832 w 2887263"/>
                <a:gd name="connsiteY78-344" fmla="*/ 170074 h 2556892"/>
                <a:gd name="connsiteX79-345" fmla="*/ 1593998 w 2887263"/>
                <a:gd name="connsiteY79-346" fmla="*/ 129160 h 2556892"/>
                <a:gd name="connsiteX80-347" fmla="*/ 1659736 w 2887263"/>
                <a:gd name="connsiteY80-348" fmla="*/ 58824 h 2556892"/>
                <a:gd name="connsiteX81-349" fmla="*/ 1666345 w 2887263"/>
                <a:gd name="connsiteY81-350" fmla="*/ 65002 h 2556892"/>
                <a:gd name="connsiteX82-351" fmla="*/ 1666461 w 2887263"/>
                <a:gd name="connsiteY82-352" fmla="*/ 62043 h 2556892"/>
                <a:gd name="connsiteX83-353" fmla="*/ 1661576 w 2887263"/>
                <a:gd name="connsiteY83-354" fmla="*/ 56066 h 2556892"/>
                <a:gd name="connsiteX84-355" fmla="*/ 1686860 w 2887263"/>
                <a:gd name="connsiteY84-356" fmla="*/ 48251 h 2556892"/>
                <a:gd name="connsiteX85-357" fmla="*/ 1778802 w 2887263"/>
                <a:gd name="connsiteY85-358" fmla="*/ 139274 h 2556892"/>
                <a:gd name="connsiteX86-359" fmla="*/ 1913038 w 2887263"/>
                <a:gd name="connsiteY86-360" fmla="*/ 215126 h 2556892"/>
                <a:gd name="connsiteX87-361" fmla="*/ 1956806 w 2887263"/>
                <a:gd name="connsiteY87-362" fmla="*/ 233819 h 2556892"/>
                <a:gd name="connsiteX88-363" fmla="*/ 1967743 w 2887263"/>
                <a:gd name="connsiteY88-364" fmla="*/ 230756 h 2556892"/>
                <a:gd name="connsiteX89-365" fmla="*/ 1970387 w 2887263"/>
                <a:gd name="connsiteY89-366" fmla="*/ 230053 h 2556892"/>
                <a:gd name="connsiteX90-367" fmla="*/ 2020150 w 2887263"/>
                <a:gd name="connsiteY90-368" fmla="*/ 186624 h 2556892"/>
                <a:gd name="connsiteX91-369" fmla="*/ 2083131 w 2887263"/>
                <a:gd name="connsiteY91-370" fmla="*/ 93762 h 2556892"/>
                <a:gd name="connsiteX92-371" fmla="*/ 2088041 w 2887263"/>
                <a:gd name="connsiteY92-372" fmla="*/ 0 h 2556892"/>
                <a:gd name="connsiteX0-373" fmla="*/ 2502386 w 2887263"/>
                <a:gd name="connsiteY0-374" fmla="*/ 1100528 h 2556892"/>
                <a:gd name="connsiteX1-375" fmla="*/ 2493192 w 2887263"/>
                <a:gd name="connsiteY1-376" fmla="*/ 1180518 h 2556892"/>
                <a:gd name="connsiteX2-377" fmla="*/ 2465609 w 2887263"/>
                <a:gd name="connsiteY2-378" fmla="*/ 1293147 h 2556892"/>
                <a:gd name="connsiteX3-379" fmla="*/ 2453657 w 2887263"/>
                <a:gd name="connsiteY3-380" fmla="*/ 1314294 h 2556892"/>
                <a:gd name="connsiteX4-381" fmla="*/ 2454117 w 2887263"/>
                <a:gd name="connsiteY4-382" fmla="*/ 1317972 h 2556892"/>
                <a:gd name="connsiteX5-383" fmla="*/ 2453197 w 2887263"/>
                <a:gd name="connsiteY5-384" fmla="*/ 1334981 h 2556892"/>
                <a:gd name="connsiteX6-385" fmla="*/ 2487675 w 2887263"/>
                <a:gd name="connsiteY6-386" fmla="*/ 1298204 h 2556892"/>
                <a:gd name="connsiteX7-387" fmla="*/ 2519396 w 2887263"/>
                <a:gd name="connsiteY7-388" fmla="*/ 1266944 h 2556892"/>
                <a:gd name="connsiteX8-389" fmla="*/ 2527210 w 2887263"/>
                <a:gd name="connsiteY8-390" fmla="*/ 1243499 h 2556892"/>
                <a:gd name="connsiteX9-391" fmla="*/ 2506983 w 2887263"/>
                <a:gd name="connsiteY9-392" fmla="*/ 1129031 h 2556892"/>
                <a:gd name="connsiteX10-393" fmla="*/ 2502386 w 2887263"/>
                <a:gd name="connsiteY10-394" fmla="*/ 1100528 h 2556892"/>
                <a:gd name="connsiteX11-395" fmla="*/ 2088041 w 2887263"/>
                <a:gd name="connsiteY11-396" fmla="*/ 0 h 2556892"/>
                <a:gd name="connsiteX12-397" fmla="*/ 2147031 w 2887263"/>
                <a:gd name="connsiteY12-398" fmla="*/ 92843 h 2556892"/>
                <a:gd name="connsiteX13-399" fmla="*/ 2146811 w 2887263"/>
                <a:gd name="connsiteY13-400" fmla="*/ 95772 h 2556892"/>
                <a:gd name="connsiteX14-401" fmla="*/ 2155764 w 2887263"/>
                <a:gd name="connsiteY14-402" fmla="*/ 104335 h 2556892"/>
                <a:gd name="connsiteX15-403" fmla="*/ 2343326 w 2887263"/>
                <a:gd name="connsiteY15-404" fmla="*/ 146169 h 2556892"/>
                <a:gd name="connsiteX16-405" fmla="*/ 2510201 w 2887263"/>
                <a:gd name="connsiteY16-406" fmla="*/ 214666 h 2556892"/>
                <a:gd name="connsiteX17-407" fmla="*/ 2626968 w 2887263"/>
                <a:gd name="connsiteY17-408" fmla="*/ 296494 h 2556892"/>
                <a:gd name="connsiteX18-409" fmla="*/ 2693166 w 2887263"/>
                <a:gd name="connsiteY18-410" fmla="*/ 382460 h 2556892"/>
                <a:gd name="connsiteX19-411" fmla="*/ 2731322 w 2887263"/>
                <a:gd name="connsiteY19-412" fmla="*/ 459692 h 2556892"/>
                <a:gd name="connsiteX20-413" fmla="*/ 2762123 w 2887263"/>
                <a:gd name="connsiteY20-414" fmla="*/ 561747 h 2556892"/>
                <a:gd name="connsiteX21-415" fmla="*/ 2785108 w 2887263"/>
                <a:gd name="connsiteY21-416" fmla="*/ 666102 h 2556892"/>
                <a:gd name="connsiteX22-417" fmla="*/ 2804876 w 2887263"/>
                <a:gd name="connsiteY22-418" fmla="*/ 779650 h 2556892"/>
                <a:gd name="connsiteX23-419" fmla="*/ 2823264 w 2887263"/>
                <a:gd name="connsiteY23-420" fmla="*/ 882626 h 2556892"/>
                <a:gd name="connsiteX24-421" fmla="*/ 2830160 w 2887263"/>
                <a:gd name="connsiteY24-422" fmla="*/ 938251 h 2556892"/>
                <a:gd name="connsiteX25-423" fmla="*/ 2853145 w 2887263"/>
                <a:gd name="connsiteY25-424" fmla="*/ 1122135 h 2556892"/>
                <a:gd name="connsiteX26-425" fmla="*/ 2870614 w 2887263"/>
                <a:gd name="connsiteY26-426" fmla="*/ 1265565 h 2556892"/>
                <a:gd name="connsiteX27-427" fmla="*/ 2880728 w 2887263"/>
                <a:gd name="connsiteY27-428" fmla="*/ 1355208 h 2556892"/>
                <a:gd name="connsiteX28-429" fmla="*/ 2887164 w 2887263"/>
                <a:gd name="connsiteY28-430" fmla="*/ 1424625 h 2556892"/>
                <a:gd name="connsiteX29-431" fmla="*/ 2873373 w 2887263"/>
                <a:gd name="connsiteY29-432" fmla="*/ 1444852 h 2556892"/>
                <a:gd name="connsiteX30-433" fmla="*/ 2661446 w 2887263"/>
                <a:gd name="connsiteY30-434" fmla="*/ 1543690 h 2556892"/>
                <a:gd name="connsiteX31-435" fmla="*/ 2448600 w 2887263"/>
                <a:gd name="connsiteY31-436" fmla="*/ 1641608 h 2556892"/>
                <a:gd name="connsiteX32-437" fmla="*/ 2447681 w 2887263"/>
                <a:gd name="connsiteY32-438" fmla="*/ 1783659 h 2556892"/>
                <a:gd name="connsiteX33-439" fmla="*/ 2452278 w 2887263"/>
                <a:gd name="connsiteY33-440" fmla="*/ 2127522 h 2556892"/>
                <a:gd name="connsiteX34-441" fmla="*/ 2458714 w 2887263"/>
                <a:gd name="connsiteY34-442" fmla="*/ 2556892 h 2556892"/>
                <a:gd name="connsiteX35-443" fmla="*/ 1263006 w 2887263"/>
                <a:gd name="connsiteY35-444" fmla="*/ 2556892 h 2556892"/>
                <a:gd name="connsiteX36-445" fmla="*/ 1282774 w 2887263"/>
                <a:gd name="connsiteY36-446" fmla="*/ 2299914 h 2556892"/>
                <a:gd name="connsiteX37-447" fmla="*/ 1307598 w 2887263"/>
                <a:gd name="connsiteY37-448" fmla="*/ 2083390 h 2556892"/>
                <a:gd name="connsiteX38-449" fmla="*/ 1331503 w 2887263"/>
                <a:gd name="connsiteY38-450" fmla="*/ 1927088 h 2556892"/>
                <a:gd name="connsiteX39-451" fmla="*/ 1373796 w 2887263"/>
                <a:gd name="connsiteY39-452" fmla="*/ 1718839 h 2556892"/>
                <a:gd name="connsiteX40-453" fmla="*/ 1407355 w 2887263"/>
                <a:gd name="connsiteY40-454" fmla="*/ 1619082 h 2556892"/>
                <a:gd name="connsiteX41-455" fmla="*/ 1414711 w 2887263"/>
                <a:gd name="connsiteY41-456" fmla="*/ 1591040 h 2556892"/>
                <a:gd name="connsiteX42-457" fmla="*/ 1407355 w 2887263"/>
                <a:gd name="connsiteY42-458" fmla="*/ 1583225 h 2556892"/>
                <a:gd name="connsiteX43-459" fmla="*/ 1380692 w 2887263"/>
                <a:gd name="connsiteY43-460" fmla="*/ 1470596 h 2556892"/>
                <a:gd name="connsiteX44-461" fmla="*/ 1359086 w 2887263"/>
                <a:gd name="connsiteY44-462" fmla="*/ 1374516 h 2556892"/>
                <a:gd name="connsiteX45-463" fmla="*/ 1320470 w 2887263"/>
                <a:gd name="connsiteY45-464" fmla="*/ 1212698 h 2556892"/>
                <a:gd name="connsiteX46-465" fmla="*/ 1297484 w 2887263"/>
                <a:gd name="connsiteY46-466" fmla="*/ 1106964 h 2556892"/>
                <a:gd name="connsiteX47-467" fmla="*/ 1288750 w 2887263"/>
                <a:gd name="connsiteY47-468" fmla="*/ 1086737 h 2556892"/>
                <a:gd name="connsiteX48-469" fmla="*/ 1247836 w 2887263"/>
                <a:gd name="connsiteY48-470" fmla="*/ 1163969 h 2556892"/>
                <a:gd name="connsiteX49-471" fmla="*/ 1186694 w 2887263"/>
                <a:gd name="connsiteY49-472" fmla="*/ 1261887 h 2556892"/>
                <a:gd name="connsiteX50-473" fmla="*/ 1127391 w 2887263"/>
                <a:gd name="connsiteY50-474" fmla="*/ 1342336 h 2556892"/>
                <a:gd name="connsiteX51-475" fmla="*/ 962355 w 2887263"/>
                <a:gd name="connsiteY51-476" fmla="*/ 1506453 h 2556892"/>
                <a:gd name="connsiteX52-477" fmla="*/ 851105 w 2887263"/>
                <a:gd name="connsiteY52-478" fmla="*/ 1587362 h 2556892"/>
                <a:gd name="connsiteX53-479" fmla="*/ 766059 w 2887263"/>
                <a:gd name="connsiteY53-480" fmla="*/ 1636091 h 2556892"/>
                <a:gd name="connsiteX54-481" fmla="*/ 494829 w 2887263"/>
                <a:gd name="connsiteY54-482" fmla="*/ 1753318 h 2556892"/>
                <a:gd name="connsiteX55-483" fmla="*/ 387717 w 2887263"/>
                <a:gd name="connsiteY55-484" fmla="*/ 1777223 h 2556892"/>
                <a:gd name="connsiteX56-485" fmla="*/ 272789 w 2887263"/>
                <a:gd name="connsiteY56-486" fmla="*/ 1791474 h 2556892"/>
                <a:gd name="connsiteX57-487" fmla="*/ 104995 w 2887263"/>
                <a:gd name="connsiteY57-488" fmla="*/ 1804345 h 2556892"/>
                <a:gd name="connsiteX58-489" fmla="*/ 82929 w 2887263"/>
                <a:gd name="connsiteY58-490" fmla="*/ 1787336 h 2556892"/>
                <a:gd name="connsiteX59-491" fmla="*/ 77872 w 2887263"/>
                <a:gd name="connsiteY59-492" fmla="*/ 1783199 h 2556892"/>
                <a:gd name="connsiteX60-493" fmla="*/ 61322 w 2887263"/>
                <a:gd name="connsiteY60-494" fmla="*/ 1758374 h 2556892"/>
                <a:gd name="connsiteX61-495" fmla="*/ 15811 w 2887263"/>
                <a:gd name="connsiteY61-496" fmla="*/ 1637471 h 2556892"/>
                <a:gd name="connsiteX62-497" fmla="*/ 5237 w 2887263"/>
                <a:gd name="connsiteY62-498" fmla="*/ 1612646 h 2556892"/>
                <a:gd name="connsiteX63-499" fmla="*/ 1100 w 2887263"/>
                <a:gd name="connsiteY63-500" fmla="*/ 1591499 h 2556892"/>
                <a:gd name="connsiteX64-501" fmla="*/ 48450 w 2887263"/>
                <a:gd name="connsiteY64-502" fmla="*/ 1572192 h 2556892"/>
                <a:gd name="connsiteX65-503" fmla="*/ 308187 w 2887263"/>
                <a:gd name="connsiteY65-504" fmla="*/ 1484387 h 2556892"/>
                <a:gd name="connsiteX66-505" fmla="*/ 378063 w 2887263"/>
                <a:gd name="connsiteY66-506" fmla="*/ 1454506 h 2556892"/>
                <a:gd name="connsiteX67-507" fmla="*/ 418058 w 2887263"/>
                <a:gd name="connsiteY67-508" fmla="*/ 1438416 h 2556892"/>
                <a:gd name="connsiteX68-509" fmla="*/ 576658 w 2887263"/>
                <a:gd name="connsiteY68-510" fmla="*/ 1349692 h 2556892"/>
                <a:gd name="connsiteX69-511" fmla="*/ 783528 w 2887263"/>
                <a:gd name="connsiteY69-512" fmla="*/ 1212698 h 2556892"/>
                <a:gd name="connsiteX70-513" fmla="*/ 835935 w 2887263"/>
                <a:gd name="connsiteY70-514" fmla="*/ 1149718 h 2556892"/>
                <a:gd name="connsiteX71-515" fmla="*/ 888342 w 2887263"/>
                <a:gd name="connsiteY71-516" fmla="*/ 1050880 h 2556892"/>
                <a:gd name="connsiteX72-517" fmla="*/ 1003729 w 2887263"/>
                <a:gd name="connsiteY72-518" fmla="*/ 829759 h 2556892"/>
                <a:gd name="connsiteX73-519" fmla="*/ 1096131 w 2887263"/>
                <a:gd name="connsiteY73-520" fmla="*/ 622429 h 2556892"/>
                <a:gd name="connsiteX74-521" fmla="*/ 1145780 w 2887263"/>
                <a:gd name="connsiteY74-522" fmla="*/ 462450 h 2556892"/>
                <a:gd name="connsiteX75-523" fmla="*/ 1238182 w 2887263"/>
                <a:gd name="connsiteY75-524" fmla="*/ 327755 h 2556892"/>
                <a:gd name="connsiteX76-525" fmla="*/ 1398621 w 2887263"/>
                <a:gd name="connsiteY76-526" fmla="*/ 243628 h 2556892"/>
                <a:gd name="connsiteX77-527" fmla="*/ 1538832 w 2887263"/>
                <a:gd name="connsiteY77-528" fmla="*/ 170074 h 2556892"/>
                <a:gd name="connsiteX78-529" fmla="*/ 1593998 w 2887263"/>
                <a:gd name="connsiteY78-530" fmla="*/ 129160 h 2556892"/>
                <a:gd name="connsiteX79-531" fmla="*/ 1659736 w 2887263"/>
                <a:gd name="connsiteY79-532" fmla="*/ 58824 h 2556892"/>
                <a:gd name="connsiteX80-533" fmla="*/ 1666345 w 2887263"/>
                <a:gd name="connsiteY80-534" fmla="*/ 65002 h 2556892"/>
                <a:gd name="connsiteX81-535" fmla="*/ 1666461 w 2887263"/>
                <a:gd name="connsiteY81-536" fmla="*/ 62043 h 2556892"/>
                <a:gd name="connsiteX82-537" fmla="*/ 1661576 w 2887263"/>
                <a:gd name="connsiteY82-538" fmla="*/ 56066 h 2556892"/>
                <a:gd name="connsiteX83-539" fmla="*/ 1686860 w 2887263"/>
                <a:gd name="connsiteY83-540" fmla="*/ 48251 h 2556892"/>
                <a:gd name="connsiteX84-541" fmla="*/ 1778802 w 2887263"/>
                <a:gd name="connsiteY84-542" fmla="*/ 139274 h 2556892"/>
                <a:gd name="connsiteX85-543" fmla="*/ 1913038 w 2887263"/>
                <a:gd name="connsiteY85-544" fmla="*/ 215126 h 2556892"/>
                <a:gd name="connsiteX86-545" fmla="*/ 1956806 w 2887263"/>
                <a:gd name="connsiteY86-546" fmla="*/ 233819 h 2556892"/>
                <a:gd name="connsiteX87-547" fmla="*/ 1967743 w 2887263"/>
                <a:gd name="connsiteY87-548" fmla="*/ 230756 h 2556892"/>
                <a:gd name="connsiteX88-549" fmla="*/ 1970387 w 2887263"/>
                <a:gd name="connsiteY88-550" fmla="*/ 230053 h 2556892"/>
                <a:gd name="connsiteX89-551" fmla="*/ 2020150 w 2887263"/>
                <a:gd name="connsiteY89-552" fmla="*/ 186624 h 2556892"/>
                <a:gd name="connsiteX90-553" fmla="*/ 2083131 w 2887263"/>
                <a:gd name="connsiteY90-554" fmla="*/ 93762 h 2556892"/>
                <a:gd name="connsiteX91-555" fmla="*/ 2088041 w 2887263"/>
                <a:gd name="connsiteY91-556" fmla="*/ 0 h 2556892"/>
                <a:gd name="connsiteX0-557" fmla="*/ 2502386 w 2887263"/>
                <a:gd name="connsiteY0-558" fmla="*/ 1100528 h 2556892"/>
                <a:gd name="connsiteX1-559" fmla="*/ 2493192 w 2887263"/>
                <a:gd name="connsiteY1-560" fmla="*/ 1180518 h 2556892"/>
                <a:gd name="connsiteX2-561" fmla="*/ 2465609 w 2887263"/>
                <a:gd name="connsiteY2-562" fmla="*/ 1293147 h 2556892"/>
                <a:gd name="connsiteX3-563" fmla="*/ 2453657 w 2887263"/>
                <a:gd name="connsiteY3-564" fmla="*/ 1314294 h 2556892"/>
                <a:gd name="connsiteX4-565" fmla="*/ 2454117 w 2887263"/>
                <a:gd name="connsiteY4-566" fmla="*/ 1317972 h 2556892"/>
                <a:gd name="connsiteX5-567" fmla="*/ 2453197 w 2887263"/>
                <a:gd name="connsiteY5-568" fmla="*/ 1334981 h 2556892"/>
                <a:gd name="connsiteX6-569" fmla="*/ 2487675 w 2887263"/>
                <a:gd name="connsiteY6-570" fmla="*/ 1298204 h 2556892"/>
                <a:gd name="connsiteX7-571" fmla="*/ 2519396 w 2887263"/>
                <a:gd name="connsiteY7-572" fmla="*/ 1266944 h 2556892"/>
                <a:gd name="connsiteX8-573" fmla="*/ 2527210 w 2887263"/>
                <a:gd name="connsiteY8-574" fmla="*/ 1243499 h 2556892"/>
                <a:gd name="connsiteX9-575" fmla="*/ 2506983 w 2887263"/>
                <a:gd name="connsiteY9-576" fmla="*/ 1129031 h 2556892"/>
                <a:gd name="connsiteX10-577" fmla="*/ 2502386 w 2887263"/>
                <a:gd name="connsiteY10-578" fmla="*/ 1100528 h 2556892"/>
                <a:gd name="connsiteX11-579" fmla="*/ 2088041 w 2887263"/>
                <a:gd name="connsiteY11-580" fmla="*/ 0 h 2556892"/>
                <a:gd name="connsiteX12-581" fmla="*/ 2147031 w 2887263"/>
                <a:gd name="connsiteY12-582" fmla="*/ 92843 h 2556892"/>
                <a:gd name="connsiteX13-583" fmla="*/ 2146811 w 2887263"/>
                <a:gd name="connsiteY13-584" fmla="*/ 95772 h 2556892"/>
                <a:gd name="connsiteX14-585" fmla="*/ 2343326 w 2887263"/>
                <a:gd name="connsiteY14-586" fmla="*/ 146169 h 2556892"/>
                <a:gd name="connsiteX15-587" fmla="*/ 2510201 w 2887263"/>
                <a:gd name="connsiteY15-588" fmla="*/ 214666 h 2556892"/>
                <a:gd name="connsiteX16-589" fmla="*/ 2626968 w 2887263"/>
                <a:gd name="connsiteY16-590" fmla="*/ 296494 h 2556892"/>
                <a:gd name="connsiteX17-591" fmla="*/ 2693166 w 2887263"/>
                <a:gd name="connsiteY17-592" fmla="*/ 382460 h 2556892"/>
                <a:gd name="connsiteX18-593" fmla="*/ 2731322 w 2887263"/>
                <a:gd name="connsiteY18-594" fmla="*/ 459692 h 2556892"/>
                <a:gd name="connsiteX19-595" fmla="*/ 2762123 w 2887263"/>
                <a:gd name="connsiteY19-596" fmla="*/ 561747 h 2556892"/>
                <a:gd name="connsiteX20-597" fmla="*/ 2785108 w 2887263"/>
                <a:gd name="connsiteY20-598" fmla="*/ 666102 h 2556892"/>
                <a:gd name="connsiteX21-599" fmla="*/ 2804876 w 2887263"/>
                <a:gd name="connsiteY21-600" fmla="*/ 779650 h 2556892"/>
                <a:gd name="connsiteX22-601" fmla="*/ 2823264 w 2887263"/>
                <a:gd name="connsiteY22-602" fmla="*/ 882626 h 2556892"/>
                <a:gd name="connsiteX23-603" fmla="*/ 2830160 w 2887263"/>
                <a:gd name="connsiteY23-604" fmla="*/ 938251 h 2556892"/>
                <a:gd name="connsiteX24-605" fmla="*/ 2853145 w 2887263"/>
                <a:gd name="connsiteY24-606" fmla="*/ 1122135 h 2556892"/>
                <a:gd name="connsiteX25-607" fmla="*/ 2870614 w 2887263"/>
                <a:gd name="connsiteY25-608" fmla="*/ 1265565 h 2556892"/>
                <a:gd name="connsiteX26-609" fmla="*/ 2880728 w 2887263"/>
                <a:gd name="connsiteY26-610" fmla="*/ 1355208 h 2556892"/>
                <a:gd name="connsiteX27-611" fmla="*/ 2887164 w 2887263"/>
                <a:gd name="connsiteY27-612" fmla="*/ 1424625 h 2556892"/>
                <a:gd name="connsiteX28-613" fmla="*/ 2873373 w 2887263"/>
                <a:gd name="connsiteY28-614" fmla="*/ 1444852 h 2556892"/>
                <a:gd name="connsiteX29-615" fmla="*/ 2661446 w 2887263"/>
                <a:gd name="connsiteY29-616" fmla="*/ 1543690 h 2556892"/>
                <a:gd name="connsiteX30-617" fmla="*/ 2448600 w 2887263"/>
                <a:gd name="connsiteY30-618" fmla="*/ 1641608 h 2556892"/>
                <a:gd name="connsiteX31-619" fmla="*/ 2447681 w 2887263"/>
                <a:gd name="connsiteY31-620" fmla="*/ 1783659 h 2556892"/>
                <a:gd name="connsiteX32-621" fmla="*/ 2452278 w 2887263"/>
                <a:gd name="connsiteY32-622" fmla="*/ 2127522 h 2556892"/>
                <a:gd name="connsiteX33-623" fmla="*/ 2458714 w 2887263"/>
                <a:gd name="connsiteY33-624" fmla="*/ 2556892 h 2556892"/>
                <a:gd name="connsiteX34-625" fmla="*/ 1263006 w 2887263"/>
                <a:gd name="connsiteY34-626" fmla="*/ 2556892 h 2556892"/>
                <a:gd name="connsiteX35-627" fmla="*/ 1282774 w 2887263"/>
                <a:gd name="connsiteY35-628" fmla="*/ 2299914 h 2556892"/>
                <a:gd name="connsiteX36-629" fmla="*/ 1307598 w 2887263"/>
                <a:gd name="connsiteY36-630" fmla="*/ 2083390 h 2556892"/>
                <a:gd name="connsiteX37-631" fmla="*/ 1331503 w 2887263"/>
                <a:gd name="connsiteY37-632" fmla="*/ 1927088 h 2556892"/>
                <a:gd name="connsiteX38-633" fmla="*/ 1373796 w 2887263"/>
                <a:gd name="connsiteY38-634" fmla="*/ 1718839 h 2556892"/>
                <a:gd name="connsiteX39-635" fmla="*/ 1407355 w 2887263"/>
                <a:gd name="connsiteY39-636" fmla="*/ 1619082 h 2556892"/>
                <a:gd name="connsiteX40-637" fmla="*/ 1414711 w 2887263"/>
                <a:gd name="connsiteY40-638" fmla="*/ 1591040 h 2556892"/>
                <a:gd name="connsiteX41-639" fmla="*/ 1407355 w 2887263"/>
                <a:gd name="connsiteY41-640" fmla="*/ 1583225 h 2556892"/>
                <a:gd name="connsiteX42-641" fmla="*/ 1380692 w 2887263"/>
                <a:gd name="connsiteY42-642" fmla="*/ 1470596 h 2556892"/>
                <a:gd name="connsiteX43-643" fmla="*/ 1359086 w 2887263"/>
                <a:gd name="connsiteY43-644" fmla="*/ 1374516 h 2556892"/>
                <a:gd name="connsiteX44-645" fmla="*/ 1320470 w 2887263"/>
                <a:gd name="connsiteY44-646" fmla="*/ 1212698 h 2556892"/>
                <a:gd name="connsiteX45-647" fmla="*/ 1297484 w 2887263"/>
                <a:gd name="connsiteY45-648" fmla="*/ 1106964 h 2556892"/>
                <a:gd name="connsiteX46-649" fmla="*/ 1288750 w 2887263"/>
                <a:gd name="connsiteY46-650" fmla="*/ 1086737 h 2556892"/>
                <a:gd name="connsiteX47-651" fmla="*/ 1247836 w 2887263"/>
                <a:gd name="connsiteY47-652" fmla="*/ 1163969 h 2556892"/>
                <a:gd name="connsiteX48-653" fmla="*/ 1186694 w 2887263"/>
                <a:gd name="connsiteY48-654" fmla="*/ 1261887 h 2556892"/>
                <a:gd name="connsiteX49-655" fmla="*/ 1127391 w 2887263"/>
                <a:gd name="connsiteY49-656" fmla="*/ 1342336 h 2556892"/>
                <a:gd name="connsiteX50-657" fmla="*/ 962355 w 2887263"/>
                <a:gd name="connsiteY50-658" fmla="*/ 1506453 h 2556892"/>
                <a:gd name="connsiteX51-659" fmla="*/ 851105 w 2887263"/>
                <a:gd name="connsiteY51-660" fmla="*/ 1587362 h 2556892"/>
                <a:gd name="connsiteX52-661" fmla="*/ 766059 w 2887263"/>
                <a:gd name="connsiteY52-662" fmla="*/ 1636091 h 2556892"/>
                <a:gd name="connsiteX53-663" fmla="*/ 494829 w 2887263"/>
                <a:gd name="connsiteY53-664" fmla="*/ 1753318 h 2556892"/>
                <a:gd name="connsiteX54-665" fmla="*/ 387717 w 2887263"/>
                <a:gd name="connsiteY54-666" fmla="*/ 1777223 h 2556892"/>
                <a:gd name="connsiteX55-667" fmla="*/ 272789 w 2887263"/>
                <a:gd name="connsiteY55-668" fmla="*/ 1791474 h 2556892"/>
                <a:gd name="connsiteX56-669" fmla="*/ 104995 w 2887263"/>
                <a:gd name="connsiteY56-670" fmla="*/ 1804345 h 2556892"/>
                <a:gd name="connsiteX57-671" fmla="*/ 82929 w 2887263"/>
                <a:gd name="connsiteY57-672" fmla="*/ 1787336 h 2556892"/>
                <a:gd name="connsiteX58-673" fmla="*/ 77872 w 2887263"/>
                <a:gd name="connsiteY58-674" fmla="*/ 1783199 h 2556892"/>
                <a:gd name="connsiteX59-675" fmla="*/ 61322 w 2887263"/>
                <a:gd name="connsiteY59-676" fmla="*/ 1758374 h 2556892"/>
                <a:gd name="connsiteX60-677" fmla="*/ 15811 w 2887263"/>
                <a:gd name="connsiteY60-678" fmla="*/ 1637471 h 2556892"/>
                <a:gd name="connsiteX61-679" fmla="*/ 5237 w 2887263"/>
                <a:gd name="connsiteY61-680" fmla="*/ 1612646 h 2556892"/>
                <a:gd name="connsiteX62-681" fmla="*/ 1100 w 2887263"/>
                <a:gd name="connsiteY62-682" fmla="*/ 1591499 h 2556892"/>
                <a:gd name="connsiteX63-683" fmla="*/ 48450 w 2887263"/>
                <a:gd name="connsiteY63-684" fmla="*/ 1572192 h 2556892"/>
                <a:gd name="connsiteX64-685" fmla="*/ 308187 w 2887263"/>
                <a:gd name="connsiteY64-686" fmla="*/ 1484387 h 2556892"/>
                <a:gd name="connsiteX65-687" fmla="*/ 378063 w 2887263"/>
                <a:gd name="connsiteY65-688" fmla="*/ 1454506 h 2556892"/>
                <a:gd name="connsiteX66-689" fmla="*/ 418058 w 2887263"/>
                <a:gd name="connsiteY66-690" fmla="*/ 1438416 h 2556892"/>
                <a:gd name="connsiteX67-691" fmla="*/ 576658 w 2887263"/>
                <a:gd name="connsiteY67-692" fmla="*/ 1349692 h 2556892"/>
                <a:gd name="connsiteX68-693" fmla="*/ 783528 w 2887263"/>
                <a:gd name="connsiteY68-694" fmla="*/ 1212698 h 2556892"/>
                <a:gd name="connsiteX69-695" fmla="*/ 835935 w 2887263"/>
                <a:gd name="connsiteY69-696" fmla="*/ 1149718 h 2556892"/>
                <a:gd name="connsiteX70-697" fmla="*/ 888342 w 2887263"/>
                <a:gd name="connsiteY70-698" fmla="*/ 1050880 h 2556892"/>
                <a:gd name="connsiteX71-699" fmla="*/ 1003729 w 2887263"/>
                <a:gd name="connsiteY71-700" fmla="*/ 829759 h 2556892"/>
                <a:gd name="connsiteX72-701" fmla="*/ 1096131 w 2887263"/>
                <a:gd name="connsiteY72-702" fmla="*/ 622429 h 2556892"/>
                <a:gd name="connsiteX73-703" fmla="*/ 1145780 w 2887263"/>
                <a:gd name="connsiteY73-704" fmla="*/ 462450 h 2556892"/>
                <a:gd name="connsiteX74-705" fmla="*/ 1238182 w 2887263"/>
                <a:gd name="connsiteY74-706" fmla="*/ 327755 h 2556892"/>
                <a:gd name="connsiteX75-707" fmla="*/ 1398621 w 2887263"/>
                <a:gd name="connsiteY75-708" fmla="*/ 243628 h 2556892"/>
                <a:gd name="connsiteX76-709" fmla="*/ 1538832 w 2887263"/>
                <a:gd name="connsiteY76-710" fmla="*/ 170074 h 2556892"/>
                <a:gd name="connsiteX77-711" fmla="*/ 1593998 w 2887263"/>
                <a:gd name="connsiteY77-712" fmla="*/ 129160 h 2556892"/>
                <a:gd name="connsiteX78-713" fmla="*/ 1659736 w 2887263"/>
                <a:gd name="connsiteY78-714" fmla="*/ 58824 h 2556892"/>
                <a:gd name="connsiteX79-715" fmla="*/ 1666345 w 2887263"/>
                <a:gd name="connsiteY79-716" fmla="*/ 65002 h 2556892"/>
                <a:gd name="connsiteX80-717" fmla="*/ 1666461 w 2887263"/>
                <a:gd name="connsiteY80-718" fmla="*/ 62043 h 2556892"/>
                <a:gd name="connsiteX81-719" fmla="*/ 1661576 w 2887263"/>
                <a:gd name="connsiteY81-720" fmla="*/ 56066 h 2556892"/>
                <a:gd name="connsiteX82-721" fmla="*/ 1686860 w 2887263"/>
                <a:gd name="connsiteY82-722" fmla="*/ 48251 h 2556892"/>
                <a:gd name="connsiteX83-723" fmla="*/ 1778802 w 2887263"/>
                <a:gd name="connsiteY83-724" fmla="*/ 139274 h 2556892"/>
                <a:gd name="connsiteX84-725" fmla="*/ 1913038 w 2887263"/>
                <a:gd name="connsiteY84-726" fmla="*/ 215126 h 2556892"/>
                <a:gd name="connsiteX85-727" fmla="*/ 1956806 w 2887263"/>
                <a:gd name="connsiteY85-728" fmla="*/ 233819 h 2556892"/>
                <a:gd name="connsiteX86-729" fmla="*/ 1967743 w 2887263"/>
                <a:gd name="connsiteY86-730" fmla="*/ 230756 h 2556892"/>
                <a:gd name="connsiteX87-731" fmla="*/ 1970387 w 2887263"/>
                <a:gd name="connsiteY87-732" fmla="*/ 230053 h 2556892"/>
                <a:gd name="connsiteX88-733" fmla="*/ 2020150 w 2887263"/>
                <a:gd name="connsiteY88-734" fmla="*/ 186624 h 2556892"/>
                <a:gd name="connsiteX89-735" fmla="*/ 2083131 w 2887263"/>
                <a:gd name="connsiteY89-736" fmla="*/ 93762 h 2556892"/>
                <a:gd name="connsiteX90-737" fmla="*/ 2088041 w 2887263"/>
                <a:gd name="connsiteY90-738" fmla="*/ 0 h 2556892"/>
                <a:gd name="connsiteX0-739" fmla="*/ 2502386 w 2887263"/>
                <a:gd name="connsiteY0-740" fmla="*/ 1100528 h 2556892"/>
                <a:gd name="connsiteX1-741" fmla="*/ 2493192 w 2887263"/>
                <a:gd name="connsiteY1-742" fmla="*/ 1180518 h 2556892"/>
                <a:gd name="connsiteX2-743" fmla="*/ 2465609 w 2887263"/>
                <a:gd name="connsiteY2-744" fmla="*/ 1293147 h 2556892"/>
                <a:gd name="connsiteX3-745" fmla="*/ 2453657 w 2887263"/>
                <a:gd name="connsiteY3-746" fmla="*/ 1314294 h 2556892"/>
                <a:gd name="connsiteX4-747" fmla="*/ 2454117 w 2887263"/>
                <a:gd name="connsiteY4-748" fmla="*/ 1317972 h 2556892"/>
                <a:gd name="connsiteX5-749" fmla="*/ 2453197 w 2887263"/>
                <a:gd name="connsiteY5-750" fmla="*/ 1334981 h 2556892"/>
                <a:gd name="connsiteX6-751" fmla="*/ 2487675 w 2887263"/>
                <a:gd name="connsiteY6-752" fmla="*/ 1298204 h 2556892"/>
                <a:gd name="connsiteX7-753" fmla="*/ 2519396 w 2887263"/>
                <a:gd name="connsiteY7-754" fmla="*/ 1266944 h 2556892"/>
                <a:gd name="connsiteX8-755" fmla="*/ 2527210 w 2887263"/>
                <a:gd name="connsiteY8-756" fmla="*/ 1243499 h 2556892"/>
                <a:gd name="connsiteX9-757" fmla="*/ 2506983 w 2887263"/>
                <a:gd name="connsiteY9-758" fmla="*/ 1129031 h 2556892"/>
                <a:gd name="connsiteX10-759" fmla="*/ 2502386 w 2887263"/>
                <a:gd name="connsiteY10-760" fmla="*/ 1100528 h 2556892"/>
                <a:gd name="connsiteX11-761" fmla="*/ 2088041 w 2887263"/>
                <a:gd name="connsiteY11-762" fmla="*/ 0 h 2556892"/>
                <a:gd name="connsiteX12-763" fmla="*/ 2147031 w 2887263"/>
                <a:gd name="connsiteY12-764" fmla="*/ 92843 h 2556892"/>
                <a:gd name="connsiteX13-765" fmla="*/ 2146811 w 2887263"/>
                <a:gd name="connsiteY13-766" fmla="*/ 95772 h 2556892"/>
                <a:gd name="connsiteX14-767" fmla="*/ 2343326 w 2887263"/>
                <a:gd name="connsiteY14-768" fmla="*/ 146169 h 2556892"/>
                <a:gd name="connsiteX15-769" fmla="*/ 2510201 w 2887263"/>
                <a:gd name="connsiteY15-770" fmla="*/ 214666 h 2556892"/>
                <a:gd name="connsiteX16-771" fmla="*/ 2626968 w 2887263"/>
                <a:gd name="connsiteY16-772" fmla="*/ 296494 h 2556892"/>
                <a:gd name="connsiteX17-773" fmla="*/ 2693166 w 2887263"/>
                <a:gd name="connsiteY17-774" fmla="*/ 382460 h 2556892"/>
                <a:gd name="connsiteX18-775" fmla="*/ 2731322 w 2887263"/>
                <a:gd name="connsiteY18-776" fmla="*/ 459692 h 2556892"/>
                <a:gd name="connsiteX19-777" fmla="*/ 2762123 w 2887263"/>
                <a:gd name="connsiteY19-778" fmla="*/ 561747 h 2556892"/>
                <a:gd name="connsiteX20-779" fmla="*/ 2785108 w 2887263"/>
                <a:gd name="connsiteY20-780" fmla="*/ 666102 h 2556892"/>
                <a:gd name="connsiteX21-781" fmla="*/ 2804876 w 2887263"/>
                <a:gd name="connsiteY21-782" fmla="*/ 779650 h 2556892"/>
                <a:gd name="connsiteX22-783" fmla="*/ 2823264 w 2887263"/>
                <a:gd name="connsiteY22-784" fmla="*/ 882626 h 2556892"/>
                <a:gd name="connsiteX23-785" fmla="*/ 2830160 w 2887263"/>
                <a:gd name="connsiteY23-786" fmla="*/ 938251 h 2556892"/>
                <a:gd name="connsiteX24-787" fmla="*/ 2853145 w 2887263"/>
                <a:gd name="connsiteY24-788" fmla="*/ 1122135 h 2556892"/>
                <a:gd name="connsiteX25-789" fmla="*/ 2870614 w 2887263"/>
                <a:gd name="connsiteY25-790" fmla="*/ 1265565 h 2556892"/>
                <a:gd name="connsiteX26-791" fmla="*/ 2880728 w 2887263"/>
                <a:gd name="connsiteY26-792" fmla="*/ 1355208 h 2556892"/>
                <a:gd name="connsiteX27-793" fmla="*/ 2887164 w 2887263"/>
                <a:gd name="connsiteY27-794" fmla="*/ 1424625 h 2556892"/>
                <a:gd name="connsiteX28-795" fmla="*/ 2873373 w 2887263"/>
                <a:gd name="connsiteY28-796" fmla="*/ 1444852 h 2556892"/>
                <a:gd name="connsiteX29-797" fmla="*/ 2661446 w 2887263"/>
                <a:gd name="connsiteY29-798" fmla="*/ 1543690 h 2556892"/>
                <a:gd name="connsiteX30-799" fmla="*/ 2448600 w 2887263"/>
                <a:gd name="connsiteY30-800" fmla="*/ 1641608 h 2556892"/>
                <a:gd name="connsiteX31-801" fmla="*/ 2447681 w 2887263"/>
                <a:gd name="connsiteY31-802" fmla="*/ 1783659 h 2556892"/>
                <a:gd name="connsiteX32-803" fmla="*/ 2452278 w 2887263"/>
                <a:gd name="connsiteY32-804" fmla="*/ 2127522 h 2556892"/>
                <a:gd name="connsiteX33-805" fmla="*/ 2458714 w 2887263"/>
                <a:gd name="connsiteY33-806" fmla="*/ 2556892 h 2556892"/>
                <a:gd name="connsiteX34-807" fmla="*/ 1263006 w 2887263"/>
                <a:gd name="connsiteY34-808" fmla="*/ 2556892 h 2556892"/>
                <a:gd name="connsiteX35-809" fmla="*/ 1282774 w 2887263"/>
                <a:gd name="connsiteY35-810" fmla="*/ 2299914 h 2556892"/>
                <a:gd name="connsiteX36-811" fmla="*/ 1307598 w 2887263"/>
                <a:gd name="connsiteY36-812" fmla="*/ 2083390 h 2556892"/>
                <a:gd name="connsiteX37-813" fmla="*/ 1331503 w 2887263"/>
                <a:gd name="connsiteY37-814" fmla="*/ 1927088 h 2556892"/>
                <a:gd name="connsiteX38-815" fmla="*/ 1373796 w 2887263"/>
                <a:gd name="connsiteY38-816" fmla="*/ 1718839 h 2556892"/>
                <a:gd name="connsiteX39-817" fmla="*/ 1407355 w 2887263"/>
                <a:gd name="connsiteY39-818" fmla="*/ 1619082 h 2556892"/>
                <a:gd name="connsiteX40-819" fmla="*/ 1414711 w 2887263"/>
                <a:gd name="connsiteY40-820" fmla="*/ 1591040 h 2556892"/>
                <a:gd name="connsiteX41-821" fmla="*/ 1407355 w 2887263"/>
                <a:gd name="connsiteY41-822" fmla="*/ 1583225 h 2556892"/>
                <a:gd name="connsiteX42-823" fmla="*/ 1380692 w 2887263"/>
                <a:gd name="connsiteY42-824" fmla="*/ 1470596 h 2556892"/>
                <a:gd name="connsiteX43-825" fmla="*/ 1359086 w 2887263"/>
                <a:gd name="connsiteY43-826" fmla="*/ 1374516 h 2556892"/>
                <a:gd name="connsiteX44-827" fmla="*/ 1320470 w 2887263"/>
                <a:gd name="connsiteY44-828" fmla="*/ 1212698 h 2556892"/>
                <a:gd name="connsiteX45-829" fmla="*/ 1297484 w 2887263"/>
                <a:gd name="connsiteY45-830" fmla="*/ 1106964 h 2556892"/>
                <a:gd name="connsiteX46-831" fmla="*/ 1288750 w 2887263"/>
                <a:gd name="connsiteY46-832" fmla="*/ 1086737 h 2556892"/>
                <a:gd name="connsiteX47-833" fmla="*/ 1247836 w 2887263"/>
                <a:gd name="connsiteY47-834" fmla="*/ 1163969 h 2556892"/>
                <a:gd name="connsiteX48-835" fmla="*/ 1186694 w 2887263"/>
                <a:gd name="connsiteY48-836" fmla="*/ 1261887 h 2556892"/>
                <a:gd name="connsiteX49-837" fmla="*/ 1127391 w 2887263"/>
                <a:gd name="connsiteY49-838" fmla="*/ 1342336 h 2556892"/>
                <a:gd name="connsiteX50-839" fmla="*/ 962355 w 2887263"/>
                <a:gd name="connsiteY50-840" fmla="*/ 1506453 h 2556892"/>
                <a:gd name="connsiteX51-841" fmla="*/ 851105 w 2887263"/>
                <a:gd name="connsiteY51-842" fmla="*/ 1587362 h 2556892"/>
                <a:gd name="connsiteX52-843" fmla="*/ 766059 w 2887263"/>
                <a:gd name="connsiteY52-844" fmla="*/ 1636091 h 2556892"/>
                <a:gd name="connsiteX53-845" fmla="*/ 494829 w 2887263"/>
                <a:gd name="connsiteY53-846" fmla="*/ 1753318 h 2556892"/>
                <a:gd name="connsiteX54-847" fmla="*/ 387717 w 2887263"/>
                <a:gd name="connsiteY54-848" fmla="*/ 1777223 h 2556892"/>
                <a:gd name="connsiteX55-849" fmla="*/ 272789 w 2887263"/>
                <a:gd name="connsiteY55-850" fmla="*/ 1791474 h 2556892"/>
                <a:gd name="connsiteX56-851" fmla="*/ 104995 w 2887263"/>
                <a:gd name="connsiteY56-852" fmla="*/ 1804345 h 2556892"/>
                <a:gd name="connsiteX57-853" fmla="*/ 82929 w 2887263"/>
                <a:gd name="connsiteY57-854" fmla="*/ 1787336 h 2556892"/>
                <a:gd name="connsiteX58-855" fmla="*/ 77872 w 2887263"/>
                <a:gd name="connsiteY58-856" fmla="*/ 1783199 h 2556892"/>
                <a:gd name="connsiteX59-857" fmla="*/ 61322 w 2887263"/>
                <a:gd name="connsiteY59-858" fmla="*/ 1758374 h 2556892"/>
                <a:gd name="connsiteX60-859" fmla="*/ 15811 w 2887263"/>
                <a:gd name="connsiteY60-860" fmla="*/ 1637471 h 2556892"/>
                <a:gd name="connsiteX61-861" fmla="*/ 5237 w 2887263"/>
                <a:gd name="connsiteY61-862" fmla="*/ 1612646 h 2556892"/>
                <a:gd name="connsiteX62-863" fmla="*/ 1100 w 2887263"/>
                <a:gd name="connsiteY62-864" fmla="*/ 1591499 h 2556892"/>
                <a:gd name="connsiteX63-865" fmla="*/ 48450 w 2887263"/>
                <a:gd name="connsiteY63-866" fmla="*/ 1572192 h 2556892"/>
                <a:gd name="connsiteX64-867" fmla="*/ 308187 w 2887263"/>
                <a:gd name="connsiteY64-868" fmla="*/ 1484387 h 2556892"/>
                <a:gd name="connsiteX65-869" fmla="*/ 378063 w 2887263"/>
                <a:gd name="connsiteY65-870" fmla="*/ 1454506 h 2556892"/>
                <a:gd name="connsiteX66-871" fmla="*/ 418058 w 2887263"/>
                <a:gd name="connsiteY66-872" fmla="*/ 1438416 h 2556892"/>
                <a:gd name="connsiteX67-873" fmla="*/ 576658 w 2887263"/>
                <a:gd name="connsiteY67-874" fmla="*/ 1349692 h 2556892"/>
                <a:gd name="connsiteX68-875" fmla="*/ 783528 w 2887263"/>
                <a:gd name="connsiteY68-876" fmla="*/ 1212698 h 2556892"/>
                <a:gd name="connsiteX69-877" fmla="*/ 835935 w 2887263"/>
                <a:gd name="connsiteY69-878" fmla="*/ 1149718 h 2556892"/>
                <a:gd name="connsiteX70-879" fmla="*/ 888342 w 2887263"/>
                <a:gd name="connsiteY70-880" fmla="*/ 1050880 h 2556892"/>
                <a:gd name="connsiteX71-881" fmla="*/ 1003729 w 2887263"/>
                <a:gd name="connsiteY71-882" fmla="*/ 829759 h 2556892"/>
                <a:gd name="connsiteX72-883" fmla="*/ 1096131 w 2887263"/>
                <a:gd name="connsiteY72-884" fmla="*/ 622429 h 2556892"/>
                <a:gd name="connsiteX73-885" fmla="*/ 1145780 w 2887263"/>
                <a:gd name="connsiteY73-886" fmla="*/ 462450 h 2556892"/>
                <a:gd name="connsiteX74-887" fmla="*/ 1238182 w 2887263"/>
                <a:gd name="connsiteY74-888" fmla="*/ 327755 h 2556892"/>
                <a:gd name="connsiteX75-889" fmla="*/ 1398621 w 2887263"/>
                <a:gd name="connsiteY75-890" fmla="*/ 243628 h 2556892"/>
                <a:gd name="connsiteX76-891" fmla="*/ 1538832 w 2887263"/>
                <a:gd name="connsiteY76-892" fmla="*/ 170074 h 2556892"/>
                <a:gd name="connsiteX77-893" fmla="*/ 1593998 w 2887263"/>
                <a:gd name="connsiteY77-894" fmla="*/ 129160 h 2556892"/>
                <a:gd name="connsiteX78-895" fmla="*/ 1659736 w 2887263"/>
                <a:gd name="connsiteY78-896" fmla="*/ 58824 h 2556892"/>
                <a:gd name="connsiteX79-897" fmla="*/ 1666345 w 2887263"/>
                <a:gd name="connsiteY79-898" fmla="*/ 65002 h 2556892"/>
                <a:gd name="connsiteX80-899" fmla="*/ 1666461 w 2887263"/>
                <a:gd name="connsiteY80-900" fmla="*/ 62043 h 2556892"/>
                <a:gd name="connsiteX81-901" fmla="*/ 1686860 w 2887263"/>
                <a:gd name="connsiteY81-902" fmla="*/ 48251 h 2556892"/>
                <a:gd name="connsiteX82-903" fmla="*/ 1778802 w 2887263"/>
                <a:gd name="connsiteY82-904" fmla="*/ 139274 h 2556892"/>
                <a:gd name="connsiteX83-905" fmla="*/ 1913038 w 2887263"/>
                <a:gd name="connsiteY83-906" fmla="*/ 215126 h 2556892"/>
                <a:gd name="connsiteX84-907" fmla="*/ 1956806 w 2887263"/>
                <a:gd name="connsiteY84-908" fmla="*/ 233819 h 2556892"/>
                <a:gd name="connsiteX85-909" fmla="*/ 1967743 w 2887263"/>
                <a:gd name="connsiteY85-910" fmla="*/ 230756 h 2556892"/>
                <a:gd name="connsiteX86-911" fmla="*/ 1970387 w 2887263"/>
                <a:gd name="connsiteY86-912" fmla="*/ 230053 h 2556892"/>
                <a:gd name="connsiteX87-913" fmla="*/ 2020150 w 2887263"/>
                <a:gd name="connsiteY87-914" fmla="*/ 186624 h 2556892"/>
                <a:gd name="connsiteX88-915" fmla="*/ 2083131 w 2887263"/>
                <a:gd name="connsiteY88-916" fmla="*/ 93762 h 2556892"/>
                <a:gd name="connsiteX89-917" fmla="*/ 2088041 w 2887263"/>
                <a:gd name="connsiteY89-918" fmla="*/ 0 h 2556892"/>
                <a:gd name="connsiteX0-919" fmla="*/ 2502386 w 2887263"/>
                <a:gd name="connsiteY0-920" fmla="*/ 1100528 h 2556892"/>
                <a:gd name="connsiteX1-921" fmla="*/ 2493192 w 2887263"/>
                <a:gd name="connsiteY1-922" fmla="*/ 1180518 h 2556892"/>
                <a:gd name="connsiteX2-923" fmla="*/ 2465609 w 2887263"/>
                <a:gd name="connsiteY2-924" fmla="*/ 1293147 h 2556892"/>
                <a:gd name="connsiteX3-925" fmla="*/ 2453657 w 2887263"/>
                <a:gd name="connsiteY3-926" fmla="*/ 1314294 h 2556892"/>
                <a:gd name="connsiteX4-927" fmla="*/ 2454117 w 2887263"/>
                <a:gd name="connsiteY4-928" fmla="*/ 1317972 h 2556892"/>
                <a:gd name="connsiteX5-929" fmla="*/ 2453197 w 2887263"/>
                <a:gd name="connsiteY5-930" fmla="*/ 1334981 h 2556892"/>
                <a:gd name="connsiteX6-931" fmla="*/ 2487675 w 2887263"/>
                <a:gd name="connsiteY6-932" fmla="*/ 1298204 h 2556892"/>
                <a:gd name="connsiteX7-933" fmla="*/ 2519396 w 2887263"/>
                <a:gd name="connsiteY7-934" fmla="*/ 1266944 h 2556892"/>
                <a:gd name="connsiteX8-935" fmla="*/ 2527210 w 2887263"/>
                <a:gd name="connsiteY8-936" fmla="*/ 1243499 h 2556892"/>
                <a:gd name="connsiteX9-937" fmla="*/ 2506983 w 2887263"/>
                <a:gd name="connsiteY9-938" fmla="*/ 1129031 h 2556892"/>
                <a:gd name="connsiteX10-939" fmla="*/ 2502386 w 2887263"/>
                <a:gd name="connsiteY10-940" fmla="*/ 1100528 h 2556892"/>
                <a:gd name="connsiteX11-941" fmla="*/ 2088041 w 2887263"/>
                <a:gd name="connsiteY11-942" fmla="*/ 0 h 2556892"/>
                <a:gd name="connsiteX12-943" fmla="*/ 2147031 w 2887263"/>
                <a:gd name="connsiteY12-944" fmla="*/ 92843 h 2556892"/>
                <a:gd name="connsiteX13-945" fmla="*/ 2146811 w 2887263"/>
                <a:gd name="connsiteY13-946" fmla="*/ 95772 h 2556892"/>
                <a:gd name="connsiteX14-947" fmla="*/ 2343326 w 2887263"/>
                <a:gd name="connsiteY14-948" fmla="*/ 146169 h 2556892"/>
                <a:gd name="connsiteX15-949" fmla="*/ 2510201 w 2887263"/>
                <a:gd name="connsiteY15-950" fmla="*/ 214666 h 2556892"/>
                <a:gd name="connsiteX16-951" fmla="*/ 2626968 w 2887263"/>
                <a:gd name="connsiteY16-952" fmla="*/ 296494 h 2556892"/>
                <a:gd name="connsiteX17-953" fmla="*/ 2693166 w 2887263"/>
                <a:gd name="connsiteY17-954" fmla="*/ 382460 h 2556892"/>
                <a:gd name="connsiteX18-955" fmla="*/ 2731322 w 2887263"/>
                <a:gd name="connsiteY18-956" fmla="*/ 459692 h 2556892"/>
                <a:gd name="connsiteX19-957" fmla="*/ 2762123 w 2887263"/>
                <a:gd name="connsiteY19-958" fmla="*/ 561747 h 2556892"/>
                <a:gd name="connsiteX20-959" fmla="*/ 2785108 w 2887263"/>
                <a:gd name="connsiteY20-960" fmla="*/ 666102 h 2556892"/>
                <a:gd name="connsiteX21-961" fmla="*/ 2804876 w 2887263"/>
                <a:gd name="connsiteY21-962" fmla="*/ 779650 h 2556892"/>
                <a:gd name="connsiteX22-963" fmla="*/ 2823264 w 2887263"/>
                <a:gd name="connsiteY22-964" fmla="*/ 882626 h 2556892"/>
                <a:gd name="connsiteX23-965" fmla="*/ 2830160 w 2887263"/>
                <a:gd name="connsiteY23-966" fmla="*/ 938251 h 2556892"/>
                <a:gd name="connsiteX24-967" fmla="*/ 2853145 w 2887263"/>
                <a:gd name="connsiteY24-968" fmla="*/ 1122135 h 2556892"/>
                <a:gd name="connsiteX25-969" fmla="*/ 2870614 w 2887263"/>
                <a:gd name="connsiteY25-970" fmla="*/ 1265565 h 2556892"/>
                <a:gd name="connsiteX26-971" fmla="*/ 2880728 w 2887263"/>
                <a:gd name="connsiteY26-972" fmla="*/ 1355208 h 2556892"/>
                <a:gd name="connsiteX27-973" fmla="*/ 2887164 w 2887263"/>
                <a:gd name="connsiteY27-974" fmla="*/ 1424625 h 2556892"/>
                <a:gd name="connsiteX28-975" fmla="*/ 2873373 w 2887263"/>
                <a:gd name="connsiteY28-976" fmla="*/ 1444852 h 2556892"/>
                <a:gd name="connsiteX29-977" fmla="*/ 2661446 w 2887263"/>
                <a:gd name="connsiteY29-978" fmla="*/ 1543690 h 2556892"/>
                <a:gd name="connsiteX30-979" fmla="*/ 2448600 w 2887263"/>
                <a:gd name="connsiteY30-980" fmla="*/ 1641608 h 2556892"/>
                <a:gd name="connsiteX31-981" fmla="*/ 2447681 w 2887263"/>
                <a:gd name="connsiteY31-982" fmla="*/ 1783659 h 2556892"/>
                <a:gd name="connsiteX32-983" fmla="*/ 2452278 w 2887263"/>
                <a:gd name="connsiteY32-984" fmla="*/ 2127522 h 2556892"/>
                <a:gd name="connsiteX33-985" fmla="*/ 2458714 w 2887263"/>
                <a:gd name="connsiteY33-986" fmla="*/ 2556892 h 2556892"/>
                <a:gd name="connsiteX34-987" fmla="*/ 1263006 w 2887263"/>
                <a:gd name="connsiteY34-988" fmla="*/ 2556892 h 2556892"/>
                <a:gd name="connsiteX35-989" fmla="*/ 1282774 w 2887263"/>
                <a:gd name="connsiteY35-990" fmla="*/ 2299914 h 2556892"/>
                <a:gd name="connsiteX36-991" fmla="*/ 1307598 w 2887263"/>
                <a:gd name="connsiteY36-992" fmla="*/ 2083390 h 2556892"/>
                <a:gd name="connsiteX37-993" fmla="*/ 1331503 w 2887263"/>
                <a:gd name="connsiteY37-994" fmla="*/ 1927088 h 2556892"/>
                <a:gd name="connsiteX38-995" fmla="*/ 1373796 w 2887263"/>
                <a:gd name="connsiteY38-996" fmla="*/ 1718839 h 2556892"/>
                <a:gd name="connsiteX39-997" fmla="*/ 1407355 w 2887263"/>
                <a:gd name="connsiteY39-998" fmla="*/ 1619082 h 2556892"/>
                <a:gd name="connsiteX40-999" fmla="*/ 1414711 w 2887263"/>
                <a:gd name="connsiteY40-1000" fmla="*/ 1591040 h 2556892"/>
                <a:gd name="connsiteX41-1001" fmla="*/ 1407355 w 2887263"/>
                <a:gd name="connsiteY41-1002" fmla="*/ 1583225 h 2556892"/>
                <a:gd name="connsiteX42-1003" fmla="*/ 1380692 w 2887263"/>
                <a:gd name="connsiteY42-1004" fmla="*/ 1470596 h 2556892"/>
                <a:gd name="connsiteX43-1005" fmla="*/ 1359086 w 2887263"/>
                <a:gd name="connsiteY43-1006" fmla="*/ 1374516 h 2556892"/>
                <a:gd name="connsiteX44-1007" fmla="*/ 1320470 w 2887263"/>
                <a:gd name="connsiteY44-1008" fmla="*/ 1212698 h 2556892"/>
                <a:gd name="connsiteX45-1009" fmla="*/ 1297484 w 2887263"/>
                <a:gd name="connsiteY45-1010" fmla="*/ 1106964 h 2556892"/>
                <a:gd name="connsiteX46-1011" fmla="*/ 1288750 w 2887263"/>
                <a:gd name="connsiteY46-1012" fmla="*/ 1086737 h 2556892"/>
                <a:gd name="connsiteX47-1013" fmla="*/ 1247836 w 2887263"/>
                <a:gd name="connsiteY47-1014" fmla="*/ 1163969 h 2556892"/>
                <a:gd name="connsiteX48-1015" fmla="*/ 1186694 w 2887263"/>
                <a:gd name="connsiteY48-1016" fmla="*/ 1261887 h 2556892"/>
                <a:gd name="connsiteX49-1017" fmla="*/ 1127391 w 2887263"/>
                <a:gd name="connsiteY49-1018" fmla="*/ 1342336 h 2556892"/>
                <a:gd name="connsiteX50-1019" fmla="*/ 962355 w 2887263"/>
                <a:gd name="connsiteY50-1020" fmla="*/ 1506453 h 2556892"/>
                <a:gd name="connsiteX51-1021" fmla="*/ 851105 w 2887263"/>
                <a:gd name="connsiteY51-1022" fmla="*/ 1587362 h 2556892"/>
                <a:gd name="connsiteX52-1023" fmla="*/ 766059 w 2887263"/>
                <a:gd name="connsiteY52-1024" fmla="*/ 1636091 h 2556892"/>
                <a:gd name="connsiteX53-1025" fmla="*/ 494829 w 2887263"/>
                <a:gd name="connsiteY53-1026" fmla="*/ 1753318 h 2556892"/>
                <a:gd name="connsiteX54-1027" fmla="*/ 387717 w 2887263"/>
                <a:gd name="connsiteY54-1028" fmla="*/ 1777223 h 2556892"/>
                <a:gd name="connsiteX55-1029" fmla="*/ 272789 w 2887263"/>
                <a:gd name="connsiteY55-1030" fmla="*/ 1791474 h 2556892"/>
                <a:gd name="connsiteX56-1031" fmla="*/ 104995 w 2887263"/>
                <a:gd name="connsiteY56-1032" fmla="*/ 1804345 h 2556892"/>
                <a:gd name="connsiteX57-1033" fmla="*/ 82929 w 2887263"/>
                <a:gd name="connsiteY57-1034" fmla="*/ 1787336 h 2556892"/>
                <a:gd name="connsiteX58-1035" fmla="*/ 77872 w 2887263"/>
                <a:gd name="connsiteY58-1036" fmla="*/ 1783199 h 2556892"/>
                <a:gd name="connsiteX59-1037" fmla="*/ 61322 w 2887263"/>
                <a:gd name="connsiteY59-1038" fmla="*/ 1758374 h 2556892"/>
                <a:gd name="connsiteX60-1039" fmla="*/ 15811 w 2887263"/>
                <a:gd name="connsiteY60-1040" fmla="*/ 1637471 h 2556892"/>
                <a:gd name="connsiteX61-1041" fmla="*/ 5237 w 2887263"/>
                <a:gd name="connsiteY61-1042" fmla="*/ 1612646 h 2556892"/>
                <a:gd name="connsiteX62-1043" fmla="*/ 1100 w 2887263"/>
                <a:gd name="connsiteY62-1044" fmla="*/ 1591499 h 2556892"/>
                <a:gd name="connsiteX63-1045" fmla="*/ 48450 w 2887263"/>
                <a:gd name="connsiteY63-1046" fmla="*/ 1572192 h 2556892"/>
                <a:gd name="connsiteX64-1047" fmla="*/ 308187 w 2887263"/>
                <a:gd name="connsiteY64-1048" fmla="*/ 1484387 h 2556892"/>
                <a:gd name="connsiteX65-1049" fmla="*/ 378063 w 2887263"/>
                <a:gd name="connsiteY65-1050" fmla="*/ 1454506 h 2556892"/>
                <a:gd name="connsiteX66-1051" fmla="*/ 418058 w 2887263"/>
                <a:gd name="connsiteY66-1052" fmla="*/ 1438416 h 2556892"/>
                <a:gd name="connsiteX67-1053" fmla="*/ 576658 w 2887263"/>
                <a:gd name="connsiteY67-1054" fmla="*/ 1349692 h 2556892"/>
                <a:gd name="connsiteX68-1055" fmla="*/ 783528 w 2887263"/>
                <a:gd name="connsiteY68-1056" fmla="*/ 1212698 h 2556892"/>
                <a:gd name="connsiteX69-1057" fmla="*/ 835935 w 2887263"/>
                <a:gd name="connsiteY69-1058" fmla="*/ 1149718 h 2556892"/>
                <a:gd name="connsiteX70-1059" fmla="*/ 888342 w 2887263"/>
                <a:gd name="connsiteY70-1060" fmla="*/ 1050880 h 2556892"/>
                <a:gd name="connsiteX71-1061" fmla="*/ 1003729 w 2887263"/>
                <a:gd name="connsiteY71-1062" fmla="*/ 829759 h 2556892"/>
                <a:gd name="connsiteX72-1063" fmla="*/ 1096131 w 2887263"/>
                <a:gd name="connsiteY72-1064" fmla="*/ 622429 h 2556892"/>
                <a:gd name="connsiteX73-1065" fmla="*/ 1145780 w 2887263"/>
                <a:gd name="connsiteY73-1066" fmla="*/ 462450 h 2556892"/>
                <a:gd name="connsiteX74-1067" fmla="*/ 1238182 w 2887263"/>
                <a:gd name="connsiteY74-1068" fmla="*/ 327755 h 2556892"/>
                <a:gd name="connsiteX75-1069" fmla="*/ 1398621 w 2887263"/>
                <a:gd name="connsiteY75-1070" fmla="*/ 243628 h 2556892"/>
                <a:gd name="connsiteX76-1071" fmla="*/ 1538832 w 2887263"/>
                <a:gd name="connsiteY76-1072" fmla="*/ 170074 h 2556892"/>
                <a:gd name="connsiteX77-1073" fmla="*/ 1593998 w 2887263"/>
                <a:gd name="connsiteY77-1074" fmla="*/ 129160 h 2556892"/>
                <a:gd name="connsiteX78-1075" fmla="*/ 1659736 w 2887263"/>
                <a:gd name="connsiteY78-1076" fmla="*/ 58824 h 2556892"/>
                <a:gd name="connsiteX79-1077" fmla="*/ 1666345 w 2887263"/>
                <a:gd name="connsiteY79-1078" fmla="*/ 65002 h 2556892"/>
                <a:gd name="connsiteX80-1079" fmla="*/ 1686860 w 2887263"/>
                <a:gd name="connsiteY80-1080" fmla="*/ 48251 h 2556892"/>
                <a:gd name="connsiteX81-1081" fmla="*/ 1778802 w 2887263"/>
                <a:gd name="connsiteY81-1082" fmla="*/ 139274 h 2556892"/>
                <a:gd name="connsiteX82-1083" fmla="*/ 1913038 w 2887263"/>
                <a:gd name="connsiteY82-1084" fmla="*/ 215126 h 2556892"/>
                <a:gd name="connsiteX83-1085" fmla="*/ 1956806 w 2887263"/>
                <a:gd name="connsiteY83-1086" fmla="*/ 233819 h 2556892"/>
                <a:gd name="connsiteX84-1087" fmla="*/ 1967743 w 2887263"/>
                <a:gd name="connsiteY84-1088" fmla="*/ 230756 h 2556892"/>
                <a:gd name="connsiteX85-1089" fmla="*/ 1970387 w 2887263"/>
                <a:gd name="connsiteY85-1090" fmla="*/ 230053 h 2556892"/>
                <a:gd name="connsiteX86-1091" fmla="*/ 2020150 w 2887263"/>
                <a:gd name="connsiteY86-1092" fmla="*/ 186624 h 2556892"/>
                <a:gd name="connsiteX87-1093" fmla="*/ 2083131 w 2887263"/>
                <a:gd name="connsiteY87-1094" fmla="*/ 93762 h 2556892"/>
                <a:gd name="connsiteX88-1095" fmla="*/ 2088041 w 2887263"/>
                <a:gd name="connsiteY88-1096" fmla="*/ 0 h 2556892"/>
                <a:gd name="connsiteX0-1097" fmla="*/ 2502386 w 2887263"/>
                <a:gd name="connsiteY0-1098" fmla="*/ 1100528 h 2556892"/>
                <a:gd name="connsiteX1-1099" fmla="*/ 2493192 w 2887263"/>
                <a:gd name="connsiteY1-1100" fmla="*/ 1180518 h 2556892"/>
                <a:gd name="connsiteX2-1101" fmla="*/ 2465609 w 2887263"/>
                <a:gd name="connsiteY2-1102" fmla="*/ 1293147 h 2556892"/>
                <a:gd name="connsiteX3-1103" fmla="*/ 2453657 w 2887263"/>
                <a:gd name="connsiteY3-1104" fmla="*/ 1314294 h 2556892"/>
                <a:gd name="connsiteX4-1105" fmla="*/ 2454117 w 2887263"/>
                <a:gd name="connsiteY4-1106" fmla="*/ 1317972 h 2556892"/>
                <a:gd name="connsiteX5-1107" fmla="*/ 2453197 w 2887263"/>
                <a:gd name="connsiteY5-1108" fmla="*/ 1334981 h 2556892"/>
                <a:gd name="connsiteX6-1109" fmla="*/ 2487675 w 2887263"/>
                <a:gd name="connsiteY6-1110" fmla="*/ 1298204 h 2556892"/>
                <a:gd name="connsiteX7-1111" fmla="*/ 2519396 w 2887263"/>
                <a:gd name="connsiteY7-1112" fmla="*/ 1266944 h 2556892"/>
                <a:gd name="connsiteX8-1113" fmla="*/ 2527210 w 2887263"/>
                <a:gd name="connsiteY8-1114" fmla="*/ 1243499 h 2556892"/>
                <a:gd name="connsiteX9-1115" fmla="*/ 2506983 w 2887263"/>
                <a:gd name="connsiteY9-1116" fmla="*/ 1129031 h 2556892"/>
                <a:gd name="connsiteX10-1117" fmla="*/ 2502386 w 2887263"/>
                <a:gd name="connsiteY10-1118" fmla="*/ 1100528 h 2556892"/>
                <a:gd name="connsiteX11-1119" fmla="*/ 2088041 w 2887263"/>
                <a:gd name="connsiteY11-1120" fmla="*/ 0 h 2556892"/>
                <a:gd name="connsiteX12-1121" fmla="*/ 2147031 w 2887263"/>
                <a:gd name="connsiteY12-1122" fmla="*/ 92843 h 2556892"/>
                <a:gd name="connsiteX13-1123" fmla="*/ 2146811 w 2887263"/>
                <a:gd name="connsiteY13-1124" fmla="*/ 95772 h 2556892"/>
                <a:gd name="connsiteX14-1125" fmla="*/ 2343326 w 2887263"/>
                <a:gd name="connsiteY14-1126" fmla="*/ 146169 h 2556892"/>
                <a:gd name="connsiteX15-1127" fmla="*/ 2510201 w 2887263"/>
                <a:gd name="connsiteY15-1128" fmla="*/ 214666 h 2556892"/>
                <a:gd name="connsiteX16-1129" fmla="*/ 2626968 w 2887263"/>
                <a:gd name="connsiteY16-1130" fmla="*/ 296494 h 2556892"/>
                <a:gd name="connsiteX17-1131" fmla="*/ 2693166 w 2887263"/>
                <a:gd name="connsiteY17-1132" fmla="*/ 382460 h 2556892"/>
                <a:gd name="connsiteX18-1133" fmla="*/ 2731322 w 2887263"/>
                <a:gd name="connsiteY18-1134" fmla="*/ 459692 h 2556892"/>
                <a:gd name="connsiteX19-1135" fmla="*/ 2762123 w 2887263"/>
                <a:gd name="connsiteY19-1136" fmla="*/ 561747 h 2556892"/>
                <a:gd name="connsiteX20-1137" fmla="*/ 2785108 w 2887263"/>
                <a:gd name="connsiteY20-1138" fmla="*/ 666102 h 2556892"/>
                <a:gd name="connsiteX21-1139" fmla="*/ 2804876 w 2887263"/>
                <a:gd name="connsiteY21-1140" fmla="*/ 779650 h 2556892"/>
                <a:gd name="connsiteX22-1141" fmla="*/ 2823264 w 2887263"/>
                <a:gd name="connsiteY22-1142" fmla="*/ 882626 h 2556892"/>
                <a:gd name="connsiteX23-1143" fmla="*/ 2830160 w 2887263"/>
                <a:gd name="connsiteY23-1144" fmla="*/ 938251 h 2556892"/>
                <a:gd name="connsiteX24-1145" fmla="*/ 2853145 w 2887263"/>
                <a:gd name="connsiteY24-1146" fmla="*/ 1122135 h 2556892"/>
                <a:gd name="connsiteX25-1147" fmla="*/ 2870614 w 2887263"/>
                <a:gd name="connsiteY25-1148" fmla="*/ 1265565 h 2556892"/>
                <a:gd name="connsiteX26-1149" fmla="*/ 2880728 w 2887263"/>
                <a:gd name="connsiteY26-1150" fmla="*/ 1355208 h 2556892"/>
                <a:gd name="connsiteX27-1151" fmla="*/ 2887164 w 2887263"/>
                <a:gd name="connsiteY27-1152" fmla="*/ 1424625 h 2556892"/>
                <a:gd name="connsiteX28-1153" fmla="*/ 2873373 w 2887263"/>
                <a:gd name="connsiteY28-1154" fmla="*/ 1444852 h 2556892"/>
                <a:gd name="connsiteX29-1155" fmla="*/ 2661446 w 2887263"/>
                <a:gd name="connsiteY29-1156" fmla="*/ 1543690 h 2556892"/>
                <a:gd name="connsiteX30-1157" fmla="*/ 2448600 w 2887263"/>
                <a:gd name="connsiteY30-1158" fmla="*/ 1641608 h 2556892"/>
                <a:gd name="connsiteX31-1159" fmla="*/ 2447681 w 2887263"/>
                <a:gd name="connsiteY31-1160" fmla="*/ 1783659 h 2556892"/>
                <a:gd name="connsiteX32-1161" fmla="*/ 2452278 w 2887263"/>
                <a:gd name="connsiteY32-1162" fmla="*/ 2127522 h 2556892"/>
                <a:gd name="connsiteX33-1163" fmla="*/ 2458714 w 2887263"/>
                <a:gd name="connsiteY33-1164" fmla="*/ 2556892 h 2556892"/>
                <a:gd name="connsiteX34-1165" fmla="*/ 1263006 w 2887263"/>
                <a:gd name="connsiteY34-1166" fmla="*/ 2556892 h 2556892"/>
                <a:gd name="connsiteX35-1167" fmla="*/ 1282774 w 2887263"/>
                <a:gd name="connsiteY35-1168" fmla="*/ 2299914 h 2556892"/>
                <a:gd name="connsiteX36-1169" fmla="*/ 1307598 w 2887263"/>
                <a:gd name="connsiteY36-1170" fmla="*/ 2083390 h 2556892"/>
                <a:gd name="connsiteX37-1171" fmla="*/ 1331503 w 2887263"/>
                <a:gd name="connsiteY37-1172" fmla="*/ 1927088 h 2556892"/>
                <a:gd name="connsiteX38-1173" fmla="*/ 1373796 w 2887263"/>
                <a:gd name="connsiteY38-1174" fmla="*/ 1718839 h 2556892"/>
                <a:gd name="connsiteX39-1175" fmla="*/ 1407355 w 2887263"/>
                <a:gd name="connsiteY39-1176" fmla="*/ 1619082 h 2556892"/>
                <a:gd name="connsiteX40-1177" fmla="*/ 1414711 w 2887263"/>
                <a:gd name="connsiteY40-1178" fmla="*/ 1591040 h 2556892"/>
                <a:gd name="connsiteX41-1179" fmla="*/ 1407355 w 2887263"/>
                <a:gd name="connsiteY41-1180" fmla="*/ 1583225 h 2556892"/>
                <a:gd name="connsiteX42-1181" fmla="*/ 1380692 w 2887263"/>
                <a:gd name="connsiteY42-1182" fmla="*/ 1470596 h 2556892"/>
                <a:gd name="connsiteX43-1183" fmla="*/ 1359086 w 2887263"/>
                <a:gd name="connsiteY43-1184" fmla="*/ 1374516 h 2556892"/>
                <a:gd name="connsiteX44-1185" fmla="*/ 1320470 w 2887263"/>
                <a:gd name="connsiteY44-1186" fmla="*/ 1212698 h 2556892"/>
                <a:gd name="connsiteX45-1187" fmla="*/ 1297484 w 2887263"/>
                <a:gd name="connsiteY45-1188" fmla="*/ 1106964 h 2556892"/>
                <a:gd name="connsiteX46-1189" fmla="*/ 1288750 w 2887263"/>
                <a:gd name="connsiteY46-1190" fmla="*/ 1086737 h 2556892"/>
                <a:gd name="connsiteX47-1191" fmla="*/ 1247836 w 2887263"/>
                <a:gd name="connsiteY47-1192" fmla="*/ 1163969 h 2556892"/>
                <a:gd name="connsiteX48-1193" fmla="*/ 1186694 w 2887263"/>
                <a:gd name="connsiteY48-1194" fmla="*/ 1261887 h 2556892"/>
                <a:gd name="connsiteX49-1195" fmla="*/ 1127391 w 2887263"/>
                <a:gd name="connsiteY49-1196" fmla="*/ 1342336 h 2556892"/>
                <a:gd name="connsiteX50-1197" fmla="*/ 962355 w 2887263"/>
                <a:gd name="connsiteY50-1198" fmla="*/ 1506453 h 2556892"/>
                <a:gd name="connsiteX51-1199" fmla="*/ 851105 w 2887263"/>
                <a:gd name="connsiteY51-1200" fmla="*/ 1587362 h 2556892"/>
                <a:gd name="connsiteX52-1201" fmla="*/ 766059 w 2887263"/>
                <a:gd name="connsiteY52-1202" fmla="*/ 1636091 h 2556892"/>
                <a:gd name="connsiteX53-1203" fmla="*/ 494829 w 2887263"/>
                <a:gd name="connsiteY53-1204" fmla="*/ 1753318 h 2556892"/>
                <a:gd name="connsiteX54-1205" fmla="*/ 387717 w 2887263"/>
                <a:gd name="connsiteY54-1206" fmla="*/ 1777223 h 2556892"/>
                <a:gd name="connsiteX55-1207" fmla="*/ 272789 w 2887263"/>
                <a:gd name="connsiteY55-1208" fmla="*/ 1791474 h 2556892"/>
                <a:gd name="connsiteX56-1209" fmla="*/ 104995 w 2887263"/>
                <a:gd name="connsiteY56-1210" fmla="*/ 1804345 h 2556892"/>
                <a:gd name="connsiteX57-1211" fmla="*/ 82929 w 2887263"/>
                <a:gd name="connsiteY57-1212" fmla="*/ 1787336 h 2556892"/>
                <a:gd name="connsiteX58-1213" fmla="*/ 77872 w 2887263"/>
                <a:gd name="connsiteY58-1214" fmla="*/ 1783199 h 2556892"/>
                <a:gd name="connsiteX59-1215" fmla="*/ 61322 w 2887263"/>
                <a:gd name="connsiteY59-1216" fmla="*/ 1758374 h 2556892"/>
                <a:gd name="connsiteX60-1217" fmla="*/ 15811 w 2887263"/>
                <a:gd name="connsiteY60-1218" fmla="*/ 1637471 h 2556892"/>
                <a:gd name="connsiteX61-1219" fmla="*/ 5237 w 2887263"/>
                <a:gd name="connsiteY61-1220" fmla="*/ 1612646 h 2556892"/>
                <a:gd name="connsiteX62-1221" fmla="*/ 1100 w 2887263"/>
                <a:gd name="connsiteY62-1222" fmla="*/ 1591499 h 2556892"/>
                <a:gd name="connsiteX63-1223" fmla="*/ 48450 w 2887263"/>
                <a:gd name="connsiteY63-1224" fmla="*/ 1572192 h 2556892"/>
                <a:gd name="connsiteX64-1225" fmla="*/ 308187 w 2887263"/>
                <a:gd name="connsiteY64-1226" fmla="*/ 1484387 h 2556892"/>
                <a:gd name="connsiteX65-1227" fmla="*/ 378063 w 2887263"/>
                <a:gd name="connsiteY65-1228" fmla="*/ 1454506 h 2556892"/>
                <a:gd name="connsiteX66-1229" fmla="*/ 418058 w 2887263"/>
                <a:gd name="connsiteY66-1230" fmla="*/ 1438416 h 2556892"/>
                <a:gd name="connsiteX67-1231" fmla="*/ 576658 w 2887263"/>
                <a:gd name="connsiteY67-1232" fmla="*/ 1349692 h 2556892"/>
                <a:gd name="connsiteX68-1233" fmla="*/ 783528 w 2887263"/>
                <a:gd name="connsiteY68-1234" fmla="*/ 1212698 h 2556892"/>
                <a:gd name="connsiteX69-1235" fmla="*/ 835935 w 2887263"/>
                <a:gd name="connsiteY69-1236" fmla="*/ 1149718 h 2556892"/>
                <a:gd name="connsiteX70-1237" fmla="*/ 888342 w 2887263"/>
                <a:gd name="connsiteY70-1238" fmla="*/ 1050880 h 2556892"/>
                <a:gd name="connsiteX71-1239" fmla="*/ 1003729 w 2887263"/>
                <a:gd name="connsiteY71-1240" fmla="*/ 829759 h 2556892"/>
                <a:gd name="connsiteX72-1241" fmla="*/ 1096131 w 2887263"/>
                <a:gd name="connsiteY72-1242" fmla="*/ 622429 h 2556892"/>
                <a:gd name="connsiteX73-1243" fmla="*/ 1145780 w 2887263"/>
                <a:gd name="connsiteY73-1244" fmla="*/ 462450 h 2556892"/>
                <a:gd name="connsiteX74-1245" fmla="*/ 1238182 w 2887263"/>
                <a:gd name="connsiteY74-1246" fmla="*/ 327755 h 2556892"/>
                <a:gd name="connsiteX75-1247" fmla="*/ 1398621 w 2887263"/>
                <a:gd name="connsiteY75-1248" fmla="*/ 243628 h 2556892"/>
                <a:gd name="connsiteX76-1249" fmla="*/ 1538832 w 2887263"/>
                <a:gd name="connsiteY76-1250" fmla="*/ 170074 h 2556892"/>
                <a:gd name="connsiteX77-1251" fmla="*/ 1593998 w 2887263"/>
                <a:gd name="connsiteY77-1252" fmla="*/ 129160 h 2556892"/>
                <a:gd name="connsiteX78-1253" fmla="*/ 1659736 w 2887263"/>
                <a:gd name="connsiteY78-1254" fmla="*/ 58824 h 2556892"/>
                <a:gd name="connsiteX79-1255" fmla="*/ 1686860 w 2887263"/>
                <a:gd name="connsiteY79-1256" fmla="*/ 48251 h 2556892"/>
                <a:gd name="connsiteX80-1257" fmla="*/ 1778802 w 2887263"/>
                <a:gd name="connsiteY80-1258" fmla="*/ 139274 h 2556892"/>
                <a:gd name="connsiteX81-1259" fmla="*/ 1913038 w 2887263"/>
                <a:gd name="connsiteY81-1260" fmla="*/ 215126 h 2556892"/>
                <a:gd name="connsiteX82-1261" fmla="*/ 1956806 w 2887263"/>
                <a:gd name="connsiteY82-1262" fmla="*/ 233819 h 2556892"/>
                <a:gd name="connsiteX83-1263" fmla="*/ 1967743 w 2887263"/>
                <a:gd name="connsiteY83-1264" fmla="*/ 230756 h 2556892"/>
                <a:gd name="connsiteX84-1265" fmla="*/ 1970387 w 2887263"/>
                <a:gd name="connsiteY84-1266" fmla="*/ 230053 h 2556892"/>
                <a:gd name="connsiteX85-1267" fmla="*/ 2020150 w 2887263"/>
                <a:gd name="connsiteY85-1268" fmla="*/ 186624 h 2556892"/>
                <a:gd name="connsiteX86-1269" fmla="*/ 2083131 w 2887263"/>
                <a:gd name="connsiteY86-1270" fmla="*/ 93762 h 2556892"/>
                <a:gd name="connsiteX87-1271" fmla="*/ 2088041 w 2887263"/>
                <a:gd name="connsiteY87-1272" fmla="*/ 0 h 2556892"/>
                <a:gd name="connsiteX0-1273" fmla="*/ 2502386 w 2887263"/>
                <a:gd name="connsiteY0-1274" fmla="*/ 1100528 h 2556892"/>
                <a:gd name="connsiteX1-1275" fmla="*/ 2493192 w 2887263"/>
                <a:gd name="connsiteY1-1276" fmla="*/ 1180518 h 2556892"/>
                <a:gd name="connsiteX2-1277" fmla="*/ 2465609 w 2887263"/>
                <a:gd name="connsiteY2-1278" fmla="*/ 1293147 h 2556892"/>
                <a:gd name="connsiteX3-1279" fmla="*/ 2453657 w 2887263"/>
                <a:gd name="connsiteY3-1280" fmla="*/ 1314294 h 2556892"/>
                <a:gd name="connsiteX4-1281" fmla="*/ 2454117 w 2887263"/>
                <a:gd name="connsiteY4-1282" fmla="*/ 1317972 h 2556892"/>
                <a:gd name="connsiteX5-1283" fmla="*/ 2453197 w 2887263"/>
                <a:gd name="connsiteY5-1284" fmla="*/ 1334981 h 2556892"/>
                <a:gd name="connsiteX6-1285" fmla="*/ 2487675 w 2887263"/>
                <a:gd name="connsiteY6-1286" fmla="*/ 1298204 h 2556892"/>
                <a:gd name="connsiteX7-1287" fmla="*/ 2519396 w 2887263"/>
                <a:gd name="connsiteY7-1288" fmla="*/ 1266944 h 2556892"/>
                <a:gd name="connsiteX8-1289" fmla="*/ 2527210 w 2887263"/>
                <a:gd name="connsiteY8-1290" fmla="*/ 1243499 h 2556892"/>
                <a:gd name="connsiteX9-1291" fmla="*/ 2506983 w 2887263"/>
                <a:gd name="connsiteY9-1292" fmla="*/ 1129031 h 2556892"/>
                <a:gd name="connsiteX10-1293" fmla="*/ 2502386 w 2887263"/>
                <a:gd name="connsiteY10-1294" fmla="*/ 1100528 h 2556892"/>
                <a:gd name="connsiteX11-1295" fmla="*/ 2088041 w 2887263"/>
                <a:gd name="connsiteY11-1296" fmla="*/ 0 h 2556892"/>
                <a:gd name="connsiteX12-1297" fmla="*/ 2147031 w 2887263"/>
                <a:gd name="connsiteY12-1298" fmla="*/ 92843 h 2556892"/>
                <a:gd name="connsiteX13-1299" fmla="*/ 2146811 w 2887263"/>
                <a:gd name="connsiteY13-1300" fmla="*/ 95772 h 2556892"/>
                <a:gd name="connsiteX14-1301" fmla="*/ 2343326 w 2887263"/>
                <a:gd name="connsiteY14-1302" fmla="*/ 146169 h 2556892"/>
                <a:gd name="connsiteX15-1303" fmla="*/ 2510201 w 2887263"/>
                <a:gd name="connsiteY15-1304" fmla="*/ 214666 h 2556892"/>
                <a:gd name="connsiteX16-1305" fmla="*/ 2626968 w 2887263"/>
                <a:gd name="connsiteY16-1306" fmla="*/ 296494 h 2556892"/>
                <a:gd name="connsiteX17-1307" fmla="*/ 2693166 w 2887263"/>
                <a:gd name="connsiteY17-1308" fmla="*/ 382460 h 2556892"/>
                <a:gd name="connsiteX18-1309" fmla="*/ 2731322 w 2887263"/>
                <a:gd name="connsiteY18-1310" fmla="*/ 459692 h 2556892"/>
                <a:gd name="connsiteX19-1311" fmla="*/ 2762123 w 2887263"/>
                <a:gd name="connsiteY19-1312" fmla="*/ 561747 h 2556892"/>
                <a:gd name="connsiteX20-1313" fmla="*/ 2785108 w 2887263"/>
                <a:gd name="connsiteY20-1314" fmla="*/ 666102 h 2556892"/>
                <a:gd name="connsiteX21-1315" fmla="*/ 2804876 w 2887263"/>
                <a:gd name="connsiteY21-1316" fmla="*/ 779650 h 2556892"/>
                <a:gd name="connsiteX22-1317" fmla="*/ 2823264 w 2887263"/>
                <a:gd name="connsiteY22-1318" fmla="*/ 882626 h 2556892"/>
                <a:gd name="connsiteX23-1319" fmla="*/ 2830160 w 2887263"/>
                <a:gd name="connsiteY23-1320" fmla="*/ 938251 h 2556892"/>
                <a:gd name="connsiteX24-1321" fmla="*/ 2853145 w 2887263"/>
                <a:gd name="connsiteY24-1322" fmla="*/ 1122135 h 2556892"/>
                <a:gd name="connsiteX25-1323" fmla="*/ 2870614 w 2887263"/>
                <a:gd name="connsiteY25-1324" fmla="*/ 1265565 h 2556892"/>
                <a:gd name="connsiteX26-1325" fmla="*/ 2880728 w 2887263"/>
                <a:gd name="connsiteY26-1326" fmla="*/ 1355208 h 2556892"/>
                <a:gd name="connsiteX27-1327" fmla="*/ 2887164 w 2887263"/>
                <a:gd name="connsiteY27-1328" fmla="*/ 1424625 h 2556892"/>
                <a:gd name="connsiteX28-1329" fmla="*/ 2873373 w 2887263"/>
                <a:gd name="connsiteY28-1330" fmla="*/ 1444852 h 2556892"/>
                <a:gd name="connsiteX29-1331" fmla="*/ 2661446 w 2887263"/>
                <a:gd name="connsiteY29-1332" fmla="*/ 1543690 h 2556892"/>
                <a:gd name="connsiteX30-1333" fmla="*/ 2448600 w 2887263"/>
                <a:gd name="connsiteY30-1334" fmla="*/ 1641608 h 2556892"/>
                <a:gd name="connsiteX31-1335" fmla="*/ 2447681 w 2887263"/>
                <a:gd name="connsiteY31-1336" fmla="*/ 1783659 h 2556892"/>
                <a:gd name="connsiteX32-1337" fmla="*/ 2452278 w 2887263"/>
                <a:gd name="connsiteY32-1338" fmla="*/ 2127522 h 2556892"/>
                <a:gd name="connsiteX33-1339" fmla="*/ 2458714 w 2887263"/>
                <a:gd name="connsiteY33-1340" fmla="*/ 2556892 h 2556892"/>
                <a:gd name="connsiteX34-1341" fmla="*/ 1263006 w 2887263"/>
                <a:gd name="connsiteY34-1342" fmla="*/ 2556892 h 2556892"/>
                <a:gd name="connsiteX35-1343" fmla="*/ 1282774 w 2887263"/>
                <a:gd name="connsiteY35-1344" fmla="*/ 2299914 h 2556892"/>
                <a:gd name="connsiteX36-1345" fmla="*/ 1307598 w 2887263"/>
                <a:gd name="connsiteY36-1346" fmla="*/ 2083390 h 2556892"/>
                <a:gd name="connsiteX37-1347" fmla="*/ 1331503 w 2887263"/>
                <a:gd name="connsiteY37-1348" fmla="*/ 1927088 h 2556892"/>
                <a:gd name="connsiteX38-1349" fmla="*/ 1373796 w 2887263"/>
                <a:gd name="connsiteY38-1350" fmla="*/ 1718839 h 2556892"/>
                <a:gd name="connsiteX39-1351" fmla="*/ 1407355 w 2887263"/>
                <a:gd name="connsiteY39-1352" fmla="*/ 1619082 h 2556892"/>
                <a:gd name="connsiteX40-1353" fmla="*/ 1414711 w 2887263"/>
                <a:gd name="connsiteY40-1354" fmla="*/ 1591040 h 2556892"/>
                <a:gd name="connsiteX41-1355" fmla="*/ 1407355 w 2887263"/>
                <a:gd name="connsiteY41-1356" fmla="*/ 1583225 h 2556892"/>
                <a:gd name="connsiteX42-1357" fmla="*/ 1380692 w 2887263"/>
                <a:gd name="connsiteY42-1358" fmla="*/ 1470596 h 2556892"/>
                <a:gd name="connsiteX43-1359" fmla="*/ 1359086 w 2887263"/>
                <a:gd name="connsiteY43-1360" fmla="*/ 1374516 h 2556892"/>
                <a:gd name="connsiteX44-1361" fmla="*/ 1320470 w 2887263"/>
                <a:gd name="connsiteY44-1362" fmla="*/ 1212698 h 2556892"/>
                <a:gd name="connsiteX45-1363" fmla="*/ 1297484 w 2887263"/>
                <a:gd name="connsiteY45-1364" fmla="*/ 1106964 h 2556892"/>
                <a:gd name="connsiteX46-1365" fmla="*/ 1288750 w 2887263"/>
                <a:gd name="connsiteY46-1366" fmla="*/ 1086737 h 2556892"/>
                <a:gd name="connsiteX47-1367" fmla="*/ 1247836 w 2887263"/>
                <a:gd name="connsiteY47-1368" fmla="*/ 1163969 h 2556892"/>
                <a:gd name="connsiteX48-1369" fmla="*/ 1186694 w 2887263"/>
                <a:gd name="connsiteY48-1370" fmla="*/ 1261887 h 2556892"/>
                <a:gd name="connsiteX49-1371" fmla="*/ 1127391 w 2887263"/>
                <a:gd name="connsiteY49-1372" fmla="*/ 1342336 h 2556892"/>
                <a:gd name="connsiteX50-1373" fmla="*/ 962355 w 2887263"/>
                <a:gd name="connsiteY50-1374" fmla="*/ 1506453 h 2556892"/>
                <a:gd name="connsiteX51-1375" fmla="*/ 851105 w 2887263"/>
                <a:gd name="connsiteY51-1376" fmla="*/ 1587362 h 2556892"/>
                <a:gd name="connsiteX52-1377" fmla="*/ 766059 w 2887263"/>
                <a:gd name="connsiteY52-1378" fmla="*/ 1636091 h 2556892"/>
                <a:gd name="connsiteX53-1379" fmla="*/ 494829 w 2887263"/>
                <a:gd name="connsiteY53-1380" fmla="*/ 1753318 h 2556892"/>
                <a:gd name="connsiteX54-1381" fmla="*/ 387717 w 2887263"/>
                <a:gd name="connsiteY54-1382" fmla="*/ 1777223 h 2556892"/>
                <a:gd name="connsiteX55-1383" fmla="*/ 272789 w 2887263"/>
                <a:gd name="connsiteY55-1384" fmla="*/ 1791474 h 2556892"/>
                <a:gd name="connsiteX56-1385" fmla="*/ 104995 w 2887263"/>
                <a:gd name="connsiteY56-1386" fmla="*/ 1804345 h 2556892"/>
                <a:gd name="connsiteX57-1387" fmla="*/ 82929 w 2887263"/>
                <a:gd name="connsiteY57-1388" fmla="*/ 1787336 h 2556892"/>
                <a:gd name="connsiteX58-1389" fmla="*/ 77872 w 2887263"/>
                <a:gd name="connsiteY58-1390" fmla="*/ 1783199 h 2556892"/>
                <a:gd name="connsiteX59-1391" fmla="*/ 61322 w 2887263"/>
                <a:gd name="connsiteY59-1392" fmla="*/ 1758374 h 2556892"/>
                <a:gd name="connsiteX60-1393" fmla="*/ 15811 w 2887263"/>
                <a:gd name="connsiteY60-1394" fmla="*/ 1637471 h 2556892"/>
                <a:gd name="connsiteX61-1395" fmla="*/ 5237 w 2887263"/>
                <a:gd name="connsiteY61-1396" fmla="*/ 1612646 h 2556892"/>
                <a:gd name="connsiteX62-1397" fmla="*/ 1100 w 2887263"/>
                <a:gd name="connsiteY62-1398" fmla="*/ 1591499 h 2556892"/>
                <a:gd name="connsiteX63-1399" fmla="*/ 48450 w 2887263"/>
                <a:gd name="connsiteY63-1400" fmla="*/ 1572192 h 2556892"/>
                <a:gd name="connsiteX64-1401" fmla="*/ 308187 w 2887263"/>
                <a:gd name="connsiteY64-1402" fmla="*/ 1484387 h 2556892"/>
                <a:gd name="connsiteX65-1403" fmla="*/ 378063 w 2887263"/>
                <a:gd name="connsiteY65-1404" fmla="*/ 1454506 h 2556892"/>
                <a:gd name="connsiteX66-1405" fmla="*/ 418058 w 2887263"/>
                <a:gd name="connsiteY66-1406" fmla="*/ 1438416 h 2556892"/>
                <a:gd name="connsiteX67-1407" fmla="*/ 576658 w 2887263"/>
                <a:gd name="connsiteY67-1408" fmla="*/ 1349692 h 2556892"/>
                <a:gd name="connsiteX68-1409" fmla="*/ 783528 w 2887263"/>
                <a:gd name="connsiteY68-1410" fmla="*/ 1212698 h 2556892"/>
                <a:gd name="connsiteX69-1411" fmla="*/ 835935 w 2887263"/>
                <a:gd name="connsiteY69-1412" fmla="*/ 1149718 h 2556892"/>
                <a:gd name="connsiteX70-1413" fmla="*/ 888342 w 2887263"/>
                <a:gd name="connsiteY70-1414" fmla="*/ 1050880 h 2556892"/>
                <a:gd name="connsiteX71-1415" fmla="*/ 1003729 w 2887263"/>
                <a:gd name="connsiteY71-1416" fmla="*/ 829759 h 2556892"/>
                <a:gd name="connsiteX72-1417" fmla="*/ 1096131 w 2887263"/>
                <a:gd name="connsiteY72-1418" fmla="*/ 622429 h 2556892"/>
                <a:gd name="connsiteX73-1419" fmla="*/ 1145780 w 2887263"/>
                <a:gd name="connsiteY73-1420" fmla="*/ 462450 h 2556892"/>
                <a:gd name="connsiteX74-1421" fmla="*/ 1238182 w 2887263"/>
                <a:gd name="connsiteY74-1422" fmla="*/ 327755 h 2556892"/>
                <a:gd name="connsiteX75-1423" fmla="*/ 1398621 w 2887263"/>
                <a:gd name="connsiteY75-1424" fmla="*/ 243628 h 2556892"/>
                <a:gd name="connsiteX76-1425" fmla="*/ 1538832 w 2887263"/>
                <a:gd name="connsiteY76-1426" fmla="*/ 170074 h 2556892"/>
                <a:gd name="connsiteX77-1427" fmla="*/ 1593998 w 2887263"/>
                <a:gd name="connsiteY77-1428" fmla="*/ 129160 h 2556892"/>
                <a:gd name="connsiteX78-1429" fmla="*/ 1659736 w 2887263"/>
                <a:gd name="connsiteY78-1430" fmla="*/ 58824 h 2556892"/>
                <a:gd name="connsiteX79-1431" fmla="*/ 1684362 w 2887263"/>
                <a:gd name="connsiteY79-1432" fmla="*/ 35759 h 2556892"/>
                <a:gd name="connsiteX80-1433" fmla="*/ 1778802 w 2887263"/>
                <a:gd name="connsiteY80-1434" fmla="*/ 139274 h 2556892"/>
                <a:gd name="connsiteX81-1435" fmla="*/ 1913038 w 2887263"/>
                <a:gd name="connsiteY81-1436" fmla="*/ 215126 h 2556892"/>
                <a:gd name="connsiteX82-1437" fmla="*/ 1956806 w 2887263"/>
                <a:gd name="connsiteY82-1438" fmla="*/ 233819 h 2556892"/>
                <a:gd name="connsiteX83-1439" fmla="*/ 1967743 w 2887263"/>
                <a:gd name="connsiteY83-1440" fmla="*/ 230756 h 2556892"/>
                <a:gd name="connsiteX84-1441" fmla="*/ 1970387 w 2887263"/>
                <a:gd name="connsiteY84-1442" fmla="*/ 230053 h 2556892"/>
                <a:gd name="connsiteX85-1443" fmla="*/ 2020150 w 2887263"/>
                <a:gd name="connsiteY85-1444" fmla="*/ 186624 h 2556892"/>
                <a:gd name="connsiteX86-1445" fmla="*/ 2083131 w 2887263"/>
                <a:gd name="connsiteY86-1446" fmla="*/ 93762 h 2556892"/>
                <a:gd name="connsiteX87-1447" fmla="*/ 2088041 w 2887263"/>
                <a:gd name="connsiteY87-1448" fmla="*/ 0 h 2556892"/>
                <a:gd name="connsiteX0-1449" fmla="*/ 2502386 w 2887263"/>
                <a:gd name="connsiteY0-1450" fmla="*/ 1100528 h 2556892"/>
                <a:gd name="connsiteX1-1451" fmla="*/ 2493192 w 2887263"/>
                <a:gd name="connsiteY1-1452" fmla="*/ 1180518 h 2556892"/>
                <a:gd name="connsiteX2-1453" fmla="*/ 2465609 w 2887263"/>
                <a:gd name="connsiteY2-1454" fmla="*/ 1293147 h 2556892"/>
                <a:gd name="connsiteX3-1455" fmla="*/ 2453657 w 2887263"/>
                <a:gd name="connsiteY3-1456" fmla="*/ 1314294 h 2556892"/>
                <a:gd name="connsiteX4-1457" fmla="*/ 2454117 w 2887263"/>
                <a:gd name="connsiteY4-1458" fmla="*/ 1317972 h 2556892"/>
                <a:gd name="connsiteX5-1459" fmla="*/ 2453197 w 2887263"/>
                <a:gd name="connsiteY5-1460" fmla="*/ 1334981 h 2556892"/>
                <a:gd name="connsiteX6-1461" fmla="*/ 2487675 w 2887263"/>
                <a:gd name="connsiteY6-1462" fmla="*/ 1298204 h 2556892"/>
                <a:gd name="connsiteX7-1463" fmla="*/ 2519396 w 2887263"/>
                <a:gd name="connsiteY7-1464" fmla="*/ 1266944 h 2556892"/>
                <a:gd name="connsiteX8-1465" fmla="*/ 2527210 w 2887263"/>
                <a:gd name="connsiteY8-1466" fmla="*/ 1243499 h 2556892"/>
                <a:gd name="connsiteX9-1467" fmla="*/ 2506983 w 2887263"/>
                <a:gd name="connsiteY9-1468" fmla="*/ 1129031 h 2556892"/>
                <a:gd name="connsiteX10-1469" fmla="*/ 2502386 w 2887263"/>
                <a:gd name="connsiteY10-1470" fmla="*/ 1100528 h 2556892"/>
                <a:gd name="connsiteX11-1471" fmla="*/ 2088041 w 2887263"/>
                <a:gd name="connsiteY11-1472" fmla="*/ 0 h 2556892"/>
                <a:gd name="connsiteX12-1473" fmla="*/ 2147031 w 2887263"/>
                <a:gd name="connsiteY12-1474" fmla="*/ 92843 h 2556892"/>
                <a:gd name="connsiteX13-1475" fmla="*/ 2146811 w 2887263"/>
                <a:gd name="connsiteY13-1476" fmla="*/ 95772 h 2556892"/>
                <a:gd name="connsiteX14-1477" fmla="*/ 2343326 w 2887263"/>
                <a:gd name="connsiteY14-1478" fmla="*/ 146169 h 2556892"/>
                <a:gd name="connsiteX15-1479" fmla="*/ 2510201 w 2887263"/>
                <a:gd name="connsiteY15-1480" fmla="*/ 214666 h 2556892"/>
                <a:gd name="connsiteX16-1481" fmla="*/ 2626968 w 2887263"/>
                <a:gd name="connsiteY16-1482" fmla="*/ 296494 h 2556892"/>
                <a:gd name="connsiteX17-1483" fmla="*/ 2693166 w 2887263"/>
                <a:gd name="connsiteY17-1484" fmla="*/ 382460 h 2556892"/>
                <a:gd name="connsiteX18-1485" fmla="*/ 2731322 w 2887263"/>
                <a:gd name="connsiteY18-1486" fmla="*/ 459692 h 2556892"/>
                <a:gd name="connsiteX19-1487" fmla="*/ 2762123 w 2887263"/>
                <a:gd name="connsiteY19-1488" fmla="*/ 561747 h 2556892"/>
                <a:gd name="connsiteX20-1489" fmla="*/ 2785108 w 2887263"/>
                <a:gd name="connsiteY20-1490" fmla="*/ 666102 h 2556892"/>
                <a:gd name="connsiteX21-1491" fmla="*/ 2804876 w 2887263"/>
                <a:gd name="connsiteY21-1492" fmla="*/ 779650 h 2556892"/>
                <a:gd name="connsiteX22-1493" fmla="*/ 2823264 w 2887263"/>
                <a:gd name="connsiteY22-1494" fmla="*/ 882626 h 2556892"/>
                <a:gd name="connsiteX23-1495" fmla="*/ 2830160 w 2887263"/>
                <a:gd name="connsiteY23-1496" fmla="*/ 938251 h 2556892"/>
                <a:gd name="connsiteX24-1497" fmla="*/ 2853145 w 2887263"/>
                <a:gd name="connsiteY24-1498" fmla="*/ 1122135 h 2556892"/>
                <a:gd name="connsiteX25-1499" fmla="*/ 2870614 w 2887263"/>
                <a:gd name="connsiteY25-1500" fmla="*/ 1265565 h 2556892"/>
                <a:gd name="connsiteX26-1501" fmla="*/ 2880728 w 2887263"/>
                <a:gd name="connsiteY26-1502" fmla="*/ 1355208 h 2556892"/>
                <a:gd name="connsiteX27-1503" fmla="*/ 2887164 w 2887263"/>
                <a:gd name="connsiteY27-1504" fmla="*/ 1424625 h 2556892"/>
                <a:gd name="connsiteX28-1505" fmla="*/ 2873373 w 2887263"/>
                <a:gd name="connsiteY28-1506" fmla="*/ 1444852 h 2556892"/>
                <a:gd name="connsiteX29-1507" fmla="*/ 2661446 w 2887263"/>
                <a:gd name="connsiteY29-1508" fmla="*/ 1543690 h 2556892"/>
                <a:gd name="connsiteX30-1509" fmla="*/ 2448600 w 2887263"/>
                <a:gd name="connsiteY30-1510" fmla="*/ 1641608 h 2556892"/>
                <a:gd name="connsiteX31-1511" fmla="*/ 2447681 w 2887263"/>
                <a:gd name="connsiteY31-1512" fmla="*/ 1783659 h 2556892"/>
                <a:gd name="connsiteX32-1513" fmla="*/ 2452278 w 2887263"/>
                <a:gd name="connsiteY32-1514" fmla="*/ 2127522 h 2556892"/>
                <a:gd name="connsiteX33-1515" fmla="*/ 2458714 w 2887263"/>
                <a:gd name="connsiteY33-1516" fmla="*/ 2556892 h 2556892"/>
                <a:gd name="connsiteX34-1517" fmla="*/ 1263006 w 2887263"/>
                <a:gd name="connsiteY34-1518" fmla="*/ 2556892 h 2556892"/>
                <a:gd name="connsiteX35-1519" fmla="*/ 1282774 w 2887263"/>
                <a:gd name="connsiteY35-1520" fmla="*/ 2299914 h 2556892"/>
                <a:gd name="connsiteX36-1521" fmla="*/ 1307598 w 2887263"/>
                <a:gd name="connsiteY36-1522" fmla="*/ 2083390 h 2556892"/>
                <a:gd name="connsiteX37-1523" fmla="*/ 1331503 w 2887263"/>
                <a:gd name="connsiteY37-1524" fmla="*/ 1927088 h 2556892"/>
                <a:gd name="connsiteX38-1525" fmla="*/ 1373796 w 2887263"/>
                <a:gd name="connsiteY38-1526" fmla="*/ 1718839 h 2556892"/>
                <a:gd name="connsiteX39-1527" fmla="*/ 1407355 w 2887263"/>
                <a:gd name="connsiteY39-1528" fmla="*/ 1619082 h 2556892"/>
                <a:gd name="connsiteX40-1529" fmla="*/ 1414711 w 2887263"/>
                <a:gd name="connsiteY40-1530" fmla="*/ 1591040 h 2556892"/>
                <a:gd name="connsiteX41-1531" fmla="*/ 1407355 w 2887263"/>
                <a:gd name="connsiteY41-1532" fmla="*/ 1583225 h 2556892"/>
                <a:gd name="connsiteX42-1533" fmla="*/ 1380692 w 2887263"/>
                <a:gd name="connsiteY42-1534" fmla="*/ 1470596 h 2556892"/>
                <a:gd name="connsiteX43-1535" fmla="*/ 1359086 w 2887263"/>
                <a:gd name="connsiteY43-1536" fmla="*/ 1374516 h 2556892"/>
                <a:gd name="connsiteX44-1537" fmla="*/ 1320470 w 2887263"/>
                <a:gd name="connsiteY44-1538" fmla="*/ 1212698 h 2556892"/>
                <a:gd name="connsiteX45-1539" fmla="*/ 1297484 w 2887263"/>
                <a:gd name="connsiteY45-1540" fmla="*/ 1106964 h 2556892"/>
                <a:gd name="connsiteX46-1541" fmla="*/ 1288750 w 2887263"/>
                <a:gd name="connsiteY46-1542" fmla="*/ 1086737 h 2556892"/>
                <a:gd name="connsiteX47-1543" fmla="*/ 1247836 w 2887263"/>
                <a:gd name="connsiteY47-1544" fmla="*/ 1163969 h 2556892"/>
                <a:gd name="connsiteX48-1545" fmla="*/ 1186694 w 2887263"/>
                <a:gd name="connsiteY48-1546" fmla="*/ 1261887 h 2556892"/>
                <a:gd name="connsiteX49-1547" fmla="*/ 1127391 w 2887263"/>
                <a:gd name="connsiteY49-1548" fmla="*/ 1342336 h 2556892"/>
                <a:gd name="connsiteX50-1549" fmla="*/ 962355 w 2887263"/>
                <a:gd name="connsiteY50-1550" fmla="*/ 1506453 h 2556892"/>
                <a:gd name="connsiteX51-1551" fmla="*/ 851105 w 2887263"/>
                <a:gd name="connsiteY51-1552" fmla="*/ 1587362 h 2556892"/>
                <a:gd name="connsiteX52-1553" fmla="*/ 766059 w 2887263"/>
                <a:gd name="connsiteY52-1554" fmla="*/ 1636091 h 2556892"/>
                <a:gd name="connsiteX53-1555" fmla="*/ 494829 w 2887263"/>
                <a:gd name="connsiteY53-1556" fmla="*/ 1753318 h 2556892"/>
                <a:gd name="connsiteX54-1557" fmla="*/ 387717 w 2887263"/>
                <a:gd name="connsiteY54-1558" fmla="*/ 1777223 h 2556892"/>
                <a:gd name="connsiteX55-1559" fmla="*/ 272789 w 2887263"/>
                <a:gd name="connsiteY55-1560" fmla="*/ 1791474 h 2556892"/>
                <a:gd name="connsiteX56-1561" fmla="*/ 104995 w 2887263"/>
                <a:gd name="connsiteY56-1562" fmla="*/ 1804345 h 2556892"/>
                <a:gd name="connsiteX57-1563" fmla="*/ 82929 w 2887263"/>
                <a:gd name="connsiteY57-1564" fmla="*/ 1787336 h 2556892"/>
                <a:gd name="connsiteX58-1565" fmla="*/ 77872 w 2887263"/>
                <a:gd name="connsiteY58-1566" fmla="*/ 1783199 h 2556892"/>
                <a:gd name="connsiteX59-1567" fmla="*/ 61322 w 2887263"/>
                <a:gd name="connsiteY59-1568" fmla="*/ 1758374 h 2556892"/>
                <a:gd name="connsiteX60-1569" fmla="*/ 15811 w 2887263"/>
                <a:gd name="connsiteY60-1570" fmla="*/ 1637471 h 2556892"/>
                <a:gd name="connsiteX61-1571" fmla="*/ 5237 w 2887263"/>
                <a:gd name="connsiteY61-1572" fmla="*/ 1612646 h 2556892"/>
                <a:gd name="connsiteX62-1573" fmla="*/ 1100 w 2887263"/>
                <a:gd name="connsiteY62-1574" fmla="*/ 1591499 h 2556892"/>
                <a:gd name="connsiteX63-1575" fmla="*/ 48450 w 2887263"/>
                <a:gd name="connsiteY63-1576" fmla="*/ 1572192 h 2556892"/>
                <a:gd name="connsiteX64-1577" fmla="*/ 308187 w 2887263"/>
                <a:gd name="connsiteY64-1578" fmla="*/ 1484387 h 2556892"/>
                <a:gd name="connsiteX65-1579" fmla="*/ 378063 w 2887263"/>
                <a:gd name="connsiteY65-1580" fmla="*/ 1454506 h 2556892"/>
                <a:gd name="connsiteX66-1581" fmla="*/ 418058 w 2887263"/>
                <a:gd name="connsiteY66-1582" fmla="*/ 1438416 h 2556892"/>
                <a:gd name="connsiteX67-1583" fmla="*/ 576658 w 2887263"/>
                <a:gd name="connsiteY67-1584" fmla="*/ 1349692 h 2556892"/>
                <a:gd name="connsiteX68-1585" fmla="*/ 783528 w 2887263"/>
                <a:gd name="connsiteY68-1586" fmla="*/ 1212698 h 2556892"/>
                <a:gd name="connsiteX69-1587" fmla="*/ 835935 w 2887263"/>
                <a:gd name="connsiteY69-1588" fmla="*/ 1149718 h 2556892"/>
                <a:gd name="connsiteX70-1589" fmla="*/ 888342 w 2887263"/>
                <a:gd name="connsiteY70-1590" fmla="*/ 1050880 h 2556892"/>
                <a:gd name="connsiteX71-1591" fmla="*/ 1003729 w 2887263"/>
                <a:gd name="connsiteY71-1592" fmla="*/ 829759 h 2556892"/>
                <a:gd name="connsiteX72-1593" fmla="*/ 1096131 w 2887263"/>
                <a:gd name="connsiteY72-1594" fmla="*/ 622429 h 2556892"/>
                <a:gd name="connsiteX73-1595" fmla="*/ 1145780 w 2887263"/>
                <a:gd name="connsiteY73-1596" fmla="*/ 462450 h 2556892"/>
                <a:gd name="connsiteX74-1597" fmla="*/ 1238182 w 2887263"/>
                <a:gd name="connsiteY74-1598" fmla="*/ 327755 h 2556892"/>
                <a:gd name="connsiteX75-1599" fmla="*/ 1398621 w 2887263"/>
                <a:gd name="connsiteY75-1600" fmla="*/ 243628 h 2556892"/>
                <a:gd name="connsiteX76-1601" fmla="*/ 1538832 w 2887263"/>
                <a:gd name="connsiteY76-1602" fmla="*/ 170074 h 2556892"/>
                <a:gd name="connsiteX77-1603" fmla="*/ 1593998 w 2887263"/>
                <a:gd name="connsiteY77-1604" fmla="*/ 129160 h 2556892"/>
                <a:gd name="connsiteX78-1605" fmla="*/ 1684362 w 2887263"/>
                <a:gd name="connsiteY78-1606" fmla="*/ 35759 h 2556892"/>
                <a:gd name="connsiteX79-1607" fmla="*/ 1778802 w 2887263"/>
                <a:gd name="connsiteY79-1608" fmla="*/ 139274 h 2556892"/>
                <a:gd name="connsiteX80-1609" fmla="*/ 1913038 w 2887263"/>
                <a:gd name="connsiteY80-1610" fmla="*/ 215126 h 2556892"/>
                <a:gd name="connsiteX81-1611" fmla="*/ 1956806 w 2887263"/>
                <a:gd name="connsiteY81-1612" fmla="*/ 233819 h 2556892"/>
                <a:gd name="connsiteX82-1613" fmla="*/ 1967743 w 2887263"/>
                <a:gd name="connsiteY82-1614" fmla="*/ 230756 h 2556892"/>
                <a:gd name="connsiteX83-1615" fmla="*/ 1970387 w 2887263"/>
                <a:gd name="connsiteY83-1616" fmla="*/ 230053 h 2556892"/>
                <a:gd name="connsiteX84-1617" fmla="*/ 2020150 w 2887263"/>
                <a:gd name="connsiteY84-1618" fmla="*/ 186624 h 2556892"/>
                <a:gd name="connsiteX85-1619" fmla="*/ 2083131 w 2887263"/>
                <a:gd name="connsiteY85-1620" fmla="*/ 93762 h 2556892"/>
                <a:gd name="connsiteX86-1621" fmla="*/ 2088041 w 2887263"/>
                <a:gd name="connsiteY86-1622" fmla="*/ 0 h 2556892"/>
                <a:gd name="connsiteX0-1623" fmla="*/ 2502386 w 2887263"/>
                <a:gd name="connsiteY0-1624" fmla="*/ 1100528 h 2556892"/>
                <a:gd name="connsiteX1-1625" fmla="*/ 2493192 w 2887263"/>
                <a:gd name="connsiteY1-1626" fmla="*/ 1180518 h 2556892"/>
                <a:gd name="connsiteX2-1627" fmla="*/ 2465609 w 2887263"/>
                <a:gd name="connsiteY2-1628" fmla="*/ 1293147 h 2556892"/>
                <a:gd name="connsiteX3-1629" fmla="*/ 2453657 w 2887263"/>
                <a:gd name="connsiteY3-1630" fmla="*/ 1314294 h 2556892"/>
                <a:gd name="connsiteX4-1631" fmla="*/ 2454117 w 2887263"/>
                <a:gd name="connsiteY4-1632" fmla="*/ 1317972 h 2556892"/>
                <a:gd name="connsiteX5-1633" fmla="*/ 2453197 w 2887263"/>
                <a:gd name="connsiteY5-1634" fmla="*/ 1334981 h 2556892"/>
                <a:gd name="connsiteX6-1635" fmla="*/ 2487675 w 2887263"/>
                <a:gd name="connsiteY6-1636" fmla="*/ 1298204 h 2556892"/>
                <a:gd name="connsiteX7-1637" fmla="*/ 2519396 w 2887263"/>
                <a:gd name="connsiteY7-1638" fmla="*/ 1266944 h 2556892"/>
                <a:gd name="connsiteX8-1639" fmla="*/ 2527210 w 2887263"/>
                <a:gd name="connsiteY8-1640" fmla="*/ 1243499 h 2556892"/>
                <a:gd name="connsiteX9-1641" fmla="*/ 2506983 w 2887263"/>
                <a:gd name="connsiteY9-1642" fmla="*/ 1129031 h 2556892"/>
                <a:gd name="connsiteX10-1643" fmla="*/ 2502386 w 2887263"/>
                <a:gd name="connsiteY10-1644" fmla="*/ 1100528 h 2556892"/>
                <a:gd name="connsiteX11-1645" fmla="*/ 2088041 w 2887263"/>
                <a:gd name="connsiteY11-1646" fmla="*/ 0 h 2556892"/>
                <a:gd name="connsiteX12-1647" fmla="*/ 2147031 w 2887263"/>
                <a:gd name="connsiteY12-1648" fmla="*/ 92843 h 2556892"/>
                <a:gd name="connsiteX13-1649" fmla="*/ 2146811 w 2887263"/>
                <a:gd name="connsiteY13-1650" fmla="*/ 95772 h 2556892"/>
                <a:gd name="connsiteX14-1651" fmla="*/ 2343326 w 2887263"/>
                <a:gd name="connsiteY14-1652" fmla="*/ 146169 h 2556892"/>
                <a:gd name="connsiteX15-1653" fmla="*/ 2510201 w 2887263"/>
                <a:gd name="connsiteY15-1654" fmla="*/ 214666 h 2556892"/>
                <a:gd name="connsiteX16-1655" fmla="*/ 2626968 w 2887263"/>
                <a:gd name="connsiteY16-1656" fmla="*/ 296494 h 2556892"/>
                <a:gd name="connsiteX17-1657" fmla="*/ 2693166 w 2887263"/>
                <a:gd name="connsiteY17-1658" fmla="*/ 382460 h 2556892"/>
                <a:gd name="connsiteX18-1659" fmla="*/ 2731322 w 2887263"/>
                <a:gd name="connsiteY18-1660" fmla="*/ 459692 h 2556892"/>
                <a:gd name="connsiteX19-1661" fmla="*/ 2762123 w 2887263"/>
                <a:gd name="connsiteY19-1662" fmla="*/ 561747 h 2556892"/>
                <a:gd name="connsiteX20-1663" fmla="*/ 2785108 w 2887263"/>
                <a:gd name="connsiteY20-1664" fmla="*/ 666102 h 2556892"/>
                <a:gd name="connsiteX21-1665" fmla="*/ 2804876 w 2887263"/>
                <a:gd name="connsiteY21-1666" fmla="*/ 779650 h 2556892"/>
                <a:gd name="connsiteX22-1667" fmla="*/ 2823264 w 2887263"/>
                <a:gd name="connsiteY22-1668" fmla="*/ 882626 h 2556892"/>
                <a:gd name="connsiteX23-1669" fmla="*/ 2830160 w 2887263"/>
                <a:gd name="connsiteY23-1670" fmla="*/ 938251 h 2556892"/>
                <a:gd name="connsiteX24-1671" fmla="*/ 2853145 w 2887263"/>
                <a:gd name="connsiteY24-1672" fmla="*/ 1122135 h 2556892"/>
                <a:gd name="connsiteX25-1673" fmla="*/ 2870614 w 2887263"/>
                <a:gd name="connsiteY25-1674" fmla="*/ 1265565 h 2556892"/>
                <a:gd name="connsiteX26-1675" fmla="*/ 2880728 w 2887263"/>
                <a:gd name="connsiteY26-1676" fmla="*/ 1355208 h 2556892"/>
                <a:gd name="connsiteX27-1677" fmla="*/ 2887164 w 2887263"/>
                <a:gd name="connsiteY27-1678" fmla="*/ 1424625 h 2556892"/>
                <a:gd name="connsiteX28-1679" fmla="*/ 2873373 w 2887263"/>
                <a:gd name="connsiteY28-1680" fmla="*/ 1444852 h 2556892"/>
                <a:gd name="connsiteX29-1681" fmla="*/ 2661446 w 2887263"/>
                <a:gd name="connsiteY29-1682" fmla="*/ 1543690 h 2556892"/>
                <a:gd name="connsiteX30-1683" fmla="*/ 2448600 w 2887263"/>
                <a:gd name="connsiteY30-1684" fmla="*/ 1641608 h 2556892"/>
                <a:gd name="connsiteX31-1685" fmla="*/ 2447681 w 2887263"/>
                <a:gd name="connsiteY31-1686" fmla="*/ 1783659 h 2556892"/>
                <a:gd name="connsiteX32-1687" fmla="*/ 2452278 w 2887263"/>
                <a:gd name="connsiteY32-1688" fmla="*/ 2127522 h 2556892"/>
                <a:gd name="connsiteX33-1689" fmla="*/ 2458714 w 2887263"/>
                <a:gd name="connsiteY33-1690" fmla="*/ 2556892 h 2556892"/>
                <a:gd name="connsiteX34-1691" fmla="*/ 1263006 w 2887263"/>
                <a:gd name="connsiteY34-1692" fmla="*/ 2556892 h 2556892"/>
                <a:gd name="connsiteX35-1693" fmla="*/ 1282774 w 2887263"/>
                <a:gd name="connsiteY35-1694" fmla="*/ 2299914 h 2556892"/>
                <a:gd name="connsiteX36-1695" fmla="*/ 1307598 w 2887263"/>
                <a:gd name="connsiteY36-1696" fmla="*/ 2083390 h 2556892"/>
                <a:gd name="connsiteX37-1697" fmla="*/ 1331503 w 2887263"/>
                <a:gd name="connsiteY37-1698" fmla="*/ 1927088 h 2556892"/>
                <a:gd name="connsiteX38-1699" fmla="*/ 1373796 w 2887263"/>
                <a:gd name="connsiteY38-1700" fmla="*/ 1718839 h 2556892"/>
                <a:gd name="connsiteX39-1701" fmla="*/ 1407355 w 2887263"/>
                <a:gd name="connsiteY39-1702" fmla="*/ 1619082 h 2556892"/>
                <a:gd name="connsiteX40-1703" fmla="*/ 1414711 w 2887263"/>
                <a:gd name="connsiteY40-1704" fmla="*/ 1591040 h 2556892"/>
                <a:gd name="connsiteX41-1705" fmla="*/ 1407355 w 2887263"/>
                <a:gd name="connsiteY41-1706" fmla="*/ 1583225 h 2556892"/>
                <a:gd name="connsiteX42-1707" fmla="*/ 1380692 w 2887263"/>
                <a:gd name="connsiteY42-1708" fmla="*/ 1470596 h 2556892"/>
                <a:gd name="connsiteX43-1709" fmla="*/ 1359086 w 2887263"/>
                <a:gd name="connsiteY43-1710" fmla="*/ 1374516 h 2556892"/>
                <a:gd name="connsiteX44-1711" fmla="*/ 1320470 w 2887263"/>
                <a:gd name="connsiteY44-1712" fmla="*/ 1212698 h 2556892"/>
                <a:gd name="connsiteX45-1713" fmla="*/ 1297484 w 2887263"/>
                <a:gd name="connsiteY45-1714" fmla="*/ 1106964 h 2556892"/>
                <a:gd name="connsiteX46-1715" fmla="*/ 1288750 w 2887263"/>
                <a:gd name="connsiteY46-1716" fmla="*/ 1086737 h 2556892"/>
                <a:gd name="connsiteX47-1717" fmla="*/ 1247836 w 2887263"/>
                <a:gd name="connsiteY47-1718" fmla="*/ 1163969 h 2556892"/>
                <a:gd name="connsiteX48-1719" fmla="*/ 1186694 w 2887263"/>
                <a:gd name="connsiteY48-1720" fmla="*/ 1261887 h 2556892"/>
                <a:gd name="connsiteX49-1721" fmla="*/ 1127391 w 2887263"/>
                <a:gd name="connsiteY49-1722" fmla="*/ 1342336 h 2556892"/>
                <a:gd name="connsiteX50-1723" fmla="*/ 962355 w 2887263"/>
                <a:gd name="connsiteY50-1724" fmla="*/ 1506453 h 2556892"/>
                <a:gd name="connsiteX51-1725" fmla="*/ 851105 w 2887263"/>
                <a:gd name="connsiteY51-1726" fmla="*/ 1587362 h 2556892"/>
                <a:gd name="connsiteX52-1727" fmla="*/ 766059 w 2887263"/>
                <a:gd name="connsiteY52-1728" fmla="*/ 1636091 h 2556892"/>
                <a:gd name="connsiteX53-1729" fmla="*/ 494829 w 2887263"/>
                <a:gd name="connsiteY53-1730" fmla="*/ 1753318 h 2556892"/>
                <a:gd name="connsiteX54-1731" fmla="*/ 387717 w 2887263"/>
                <a:gd name="connsiteY54-1732" fmla="*/ 1777223 h 2556892"/>
                <a:gd name="connsiteX55-1733" fmla="*/ 272789 w 2887263"/>
                <a:gd name="connsiteY55-1734" fmla="*/ 1791474 h 2556892"/>
                <a:gd name="connsiteX56-1735" fmla="*/ 104995 w 2887263"/>
                <a:gd name="connsiteY56-1736" fmla="*/ 1804345 h 2556892"/>
                <a:gd name="connsiteX57-1737" fmla="*/ 82929 w 2887263"/>
                <a:gd name="connsiteY57-1738" fmla="*/ 1787336 h 2556892"/>
                <a:gd name="connsiteX58-1739" fmla="*/ 77872 w 2887263"/>
                <a:gd name="connsiteY58-1740" fmla="*/ 1783199 h 2556892"/>
                <a:gd name="connsiteX59-1741" fmla="*/ 61322 w 2887263"/>
                <a:gd name="connsiteY59-1742" fmla="*/ 1758374 h 2556892"/>
                <a:gd name="connsiteX60-1743" fmla="*/ 15811 w 2887263"/>
                <a:gd name="connsiteY60-1744" fmla="*/ 1637471 h 2556892"/>
                <a:gd name="connsiteX61-1745" fmla="*/ 5237 w 2887263"/>
                <a:gd name="connsiteY61-1746" fmla="*/ 1612646 h 2556892"/>
                <a:gd name="connsiteX62-1747" fmla="*/ 1100 w 2887263"/>
                <a:gd name="connsiteY62-1748" fmla="*/ 1591499 h 2556892"/>
                <a:gd name="connsiteX63-1749" fmla="*/ 48450 w 2887263"/>
                <a:gd name="connsiteY63-1750" fmla="*/ 1572192 h 2556892"/>
                <a:gd name="connsiteX64-1751" fmla="*/ 308187 w 2887263"/>
                <a:gd name="connsiteY64-1752" fmla="*/ 1484387 h 2556892"/>
                <a:gd name="connsiteX65-1753" fmla="*/ 378063 w 2887263"/>
                <a:gd name="connsiteY65-1754" fmla="*/ 1454506 h 2556892"/>
                <a:gd name="connsiteX66-1755" fmla="*/ 418058 w 2887263"/>
                <a:gd name="connsiteY66-1756" fmla="*/ 1438416 h 2556892"/>
                <a:gd name="connsiteX67-1757" fmla="*/ 576658 w 2887263"/>
                <a:gd name="connsiteY67-1758" fmla="*/ 1349692 h 2556892"/>
                <a:gd name="connsiteX68-1759" fmla="*/ 783528 w 2887263"/>
                <a:gd name="connsiteY68-1760" fmla="*/ 1212698 h 2556892"/>
                <a:gd name="connsiteX69-1761" fmla="*/ 835935 w 2887263"/>
                <a:gd name="connsiteY69-1762" fmla="*/ 1149718 h 2556892"/>
                <a:gd name="connsiteX70-1763" fmla="*/ 888342 w 2887263"/>
                <a:gd name="connsiteY70-1764" fmla="*/ 1050880 h 2556892"/>
                <a:gd name="connsiteX71-1765" fmla="*/ 1003729 w 2887263"/>
                <a:gd name="connsiteY71-1766" fmla="*/ 829759 h 2556892"/>
                <a:gd name="connsiteX72-1767" fmla="*/ 1096131 w 2887263"/>
                <a:gd name="connsiteY72-1768" fmla="*/ 622429 h 2556892"/>
                <a:gd name="connsiteX73-1769" fmla="*/ 1145780 w 2887263"/>
                <a:gd name="connsiteY73-1770" fmla="*/ 462450 h 2556892"/>
                <a:gd name="connsiteX74-1771" fmla="*/ 1238182 w 2887263"/>
                <a:gd name="connsiteY74-1772" fmla="*/ 327755 h 2556892"/>
                <a:gd name="connsiteX75-1773" fmla="*/ 1398621 w 2887263"/>
                <a:gd name="connsiteY75-1774" fmla="*/ 243628 h 2556892"/>
                <a:gd name="connsiteX76-1775" fmla="*/ 1538832 w 2887263"/>
                <a:gd name="connsiteY76-1776" fmla="*/ 170074 h 2556892"/>
                <a:gd name="connsiteX77-1777" fmla="*/ 1593998 w 2887263"/>
                <a:gd name="connsiteY77-1778" fmla="*/ 129160 h 2556892"/>
                <a:gd name="connsiteX78-1779" fmla="*/ 1684362 w 2887263"/>
                <a:gd name="connsiteY78-1780" fmla="*/ 35759 h 2556892"/>
                <a:gd name="connsiteX79-1781" fmla="*/ 1778802 w 2887263"/>
                <a:gd name="connsiteY79-1782" fmla="*/ 139274 h 2556892"/>
                <a:gd name="connsiteX80-1783" fmla="*/ 1913038 w 2887263"/>
                <a:gd name="connsiteY80-1784" fmla="*/ 215126 h 2556892"/>
                <a:gd name="connsiteX81-1785" fmla="*/ 1956806 w 2887263"/>
                <a:gd name="connsiteY81-1786" fmla="*/ 233819 h 2556892"/>
                <a:gd name="connsiteX82-1787" fmla="*/ 1967743 w 2887263"/>
                <a:gd name="connsiteY82-1788" fmla="*/ 230756 h 2556892"/>
                <a:gd name="connsiteX83-1789" fmla="*/ 1970387 w 2887263"/>
                <a:gd name="connsiteY83-1790" fmla="*/ 230053 h 2556892"/>
                <a:gd name="connsiteX84-1791" fmla="*/ 2020150 w 2887263"/>
                <a:gd name="connsiteY84-1792" fmla="*/ 186624 h 2556892"/>
                <a:gd name="connsiteX85-1793" fmla="*/ 2083131 w 2887263"/>
                <a:gd name="connsiteY85-1794" fmla="*/ 93762 h 2556892"/>
                <a:gd name="connsiteX86-1795" fmla="*/ 2088041 w 2887263"/>
                <a:gd name="connsiteY86-1796" fmla="*/ 0 h 2556892"/>
                <a:gd name="connsiteX0-1797" fmla="*/ 2502386 w 2887263"/>
                <a:gd name="connsiteY0-1798" fmla="*/ 1100528 h 2556892"/>
                <a:gd name="connsiteX1-1799" fmla="*/ 2493192 w 2887263"/>
                <a:gd name="connsiteY1-1800" fmla="*/ 1180518 h 2556892"/>
                <a:gd name="connsiteX2-1801" fmla="*/ 2465609 w 2887263"/>
                <a:gd name="connsiteY2-1802" fmla="*/ 1293147 h 2556892"/>
                <a:gd name="connsiteX3-1803" fmla="*/ 2453657 w 2887263"/>
                <a:gd name="connsiteY3-1804" fmla="*/ 1314294 h 2556892"/>
                <a:gd name="connsiteX4-1805" fmla="*/ 2454117 w 2887263"/>
                <a:gd name="connsiteY4-1806" fmla="*/ 1317972 h 2556892"/>
                <a:gd name="connsiteX5-1807" fmla="*/ 2453197 w 2887263"/>
                <a:gd name="connsiteY5-1808" fmla="*/ 1334981 h 2556892"/>
                <a:gd name="connsiteX6-1809" fmla="*/ 2487675 w 2887263"/>
                <a:gd name="connsiteY6-1810" fmla="*/ 1298204 h 2556892"/>
                <a:gd name="connsiteX7-1811" fmla="*/ 2519396 w 2887263"/>
                <a:gd name="connsiteY7-1812" fmla="*/ 1266944 h 2556892"/>
                <a:gd name="connsiteX8-1813" fmla="*/ 2527210 w 2887263"/>
                <a:gd name="connsiteY8-1814" fmla="*/ 1243499 h 2556892"/>
                <a:gd name="connsiteX9-1815" fmla="*/ 2506983 w 2887263"/>
                <a:gd name="connsiteY9-1816" fmla="*/ 1129031 h 2556892"/>
                <a:gd name="connsiteX10-1817" fmla="*/ 2502386 w 2887263"/>
                <a:gd name="connsiteY10-1818" fmla="*/ 1100528 h 2556892"/>
                <a:gd name="connsiteX11-1819" fmla="*/ 2088041 w 2887263"/>
                <a:gd name="connsiteY11-1820" fmla="*/ 0 h 2556892"/>
                <a:gd name="connsiteX12-1821" fmla="*/ 2147031 w 2887263"/>
                <a:gd name="connsiteY12-1822" fmla="*/ 92843 h 2556892"/>
                <a:gd name="connsiteX13-1823" fmla="*/ 2146811 w 2887263"/>
                <a:gd name="connsiteY13-1824" fmla="*/ 95772 h 2556892"/>
                <a:gd name="connsiteX14-1825" fmla="*/ 2343326 w 2887263"/>
                <a:gd name="connsiteY14-1826" fmla="*/ 146169 h 2556892"/>
                <a:gd name="connsiteX15-1827" fmla="*/ 2510201 w 2887263"/>
                <a:gd name="connsiteY15-1828" fmla="*/ 214666 h 2556892"/>
                <a:gd name="connsiteX16-1829" fmla="*/ 2626968 w 2887263"/>
                <a:gd name="connsiteY16-1830" fmla="*/ 296494 h 2556892"/>
                <a:gd name="connsiteX17-1831" fmla="*/ 2693166 w 2887263"/>
                <a:gd name="connsiteY17-1832" fmla="*/ 382460 h 2556892"/>
                <a:gd name="connsiteX18-1833" fmla="*/ 2731322 w 2887263"/>
                <a:gd name="connsiteY18-1834" fmla="*/ 459692 h 2556892"/>
                <a:gd name="connsiteX19-1835" fmla="*/ 2762123 w 2887263"/>
                <a:gd name="connsiteY19-1836" fmla="*/ 561747 h 2556892"/>
                <a:gd name="connsiteX20-1837" fmla="*/ 2785108 w 2887263"/>
                <a:gd name="connsiteY20-1838" fmla="*/ 666102 h 2556892"/>
                <a:gd name="connsiteX21-1839" fmla="*/ 2804876 w 2887263"/>
                <a:gd name="connsiteY21-1840" fmla="*/ 779650 h 2556892"/>
                <a:gd name="connsiteX22-1841" fmla="*/ 2823264 w 2887263"/>
                <a:gd name="connsiteY22-1842" fmla="*/ 882626 h 2556892"/>
                <a:gd name="connsiteX23-1843" fmla="*/ 2830160 w 2887263"/>
                <a:gd name="connsiteY23-1844" fmla="*/ 938251 h 2556892"/>
                <a:gd name="connsiteX24-1845" fmla="*/ 2853145 w 2887263"/>
                <a:gd name="connsiteY24-1846" fmla="*/ 1122135 h 2556892"/>
                <a:gd name="connsiteX25-1847" fmla="*/ 2870614 w 2887263"/>
                <a:gd name="connsiteY25-1848" fmla="*/ 1265565 h 2556892"/>
                <a:gd name="connsiteX26-1849" fmla="*/ 2880728 w 2887263"/>
                <a:gd name="connsiteY26-1850" fmla="*/ 1355208 h 2556892"/>
                <a:gd name="connsiteX27-1851" fmla="*/ 2887164 w 2887263"/>
                <a:gd name="connsiteY27-1852" fmla="*/ 1424625 h 2556892"/>
                <a:gd name="connsiteX28-1853" fmla="*/ 2873373 w 2887263"/>
                <a:gd name="connsiteY28-1854" fmla="*/ 1444852 h 2556892"/>
                <a:gd name="connsiteX29-1855" fmla="*/ 2661446 w 2887263"/>
                <a:gd name="connsiteY29-1856" fmla="*/ 1543690 h 2556892"/>
                <a:gd name="connsiteX30-1857" fmla="*/ 2448600 w 2887263"/>
                <a:gd name="connsiteY30-1858" fmla="*/ 1641608 h 2556892"/>
                <a:gd name="connsiteX31-1859" fmla="*/ 2447681 w 2887263"/>
                <a:gd name="connsiteY31-1860" fmla="*/ 1783659 h 2556892"/>
                <a:gd name="connsiteX32-1861" fmla="*/ 2452278 w 2887263"/>
                <a:gd name="connsiteY32-1862" fmla="*/ 2127522 h 2556892"/>
                <a:gd name="connsiteX33-1863" fmla="*/ 2458714 w 2887263"/>
                <a:gd name="connsiteY33-1864" fmla="*/ 2556892 h 2556892"/>
                <a:gd name="connsiteX34-1865" fmla="*/ 1263006 w 2887263"/>
                <a:gd name="connsiteY34-1866" fmla="*/ 2556892 h 2556892"/>
                <a:gd name="connsiteX35-1867" fmla="*/ 1282774 w 2887263"/>
                <a:gd name="connsiteY35-1868" fmla="*/ 2299914 h 2556892"/>
                <a:gd name="connsiteX36-1869" fmla="*/ 1307598 w 2887263"/>
                <a:gd name="connsiteY36-1870" fmla="*/ 2083390 h 2556892"/>
                <a:gd name="connsiteX37-1871" fmla="*/ 1331503 w 2887263"/>
                <a:gd name="connsiteY37-1872" fmla="*/ 1927088 h 2556892"/>
                <a:gd name="connsiteX38-1873" fmla="*/ 1373796 w 2887263"/>
                <a:gd name="connsiteY38-1874" fmla="*/ 1718839 h 2556892"/>
                <a:gd name="connsiteX39-1875" fmla="*/ 1407355 w 2887263"/>
                <a:gd name="connsiteY39-1876" fmla="*/ 1619082 h 2556892"/>
                <a:gd name="connsiteX40-1877" fmla="*/ 1414711 w 2887263"/>
                <a:gd name="connsiteY40-1878" fmla="*/ 1591040 h 2556892"/>
                <a:gd name="connsiteX41-1879" fmla="*/ 1407355 w 2887263"/>
                <a:gd name="connsiteY41-1880" fmla="*/ 1583225 h 2556892"/>
                <a:gd name="connsiteX42-1881" fmla="*/ 1380692 w 2887263"/>
                <a:gd name="connsiteY42-1882" fmla="*/ 1470596 h 2556892"/>
                <a:gd name="connsiteX43-1883" fmla="*/ 1359086 w 2887263"/>
                <a:gd name="connsiteY43-1884" fmla="*/ 1374516 h 2556892"/>
                <a:gd name="connsiteX44-1885" fmla="*/ 1320470 w 2887263"/>
                <a:gd name="connsiteY44-1886" fmla="*/ 1212698 h 2556892"/>
                <a:gd name="connsiteX45-1887" fmla="*/ 1297484 w 2887263"/>
                <a:gd name="connsiteY45-1888" fmla="*/ 1106964 h 2556892"/>
                <a:gd name="connsiteX46-1889" fmla="*/ 1288750 w 2887263"/>
                <a:gd name="connsiteY46-1890" fmla="*/ 1086737 h 2556892"/>
                <a:gd name="connsiteX47-1891" fmla="*/ 1247836 w 2887263"/>
                <a:gd name="connsiteY47-1892" fmla="*/ 1163969 h 2556892"/>
                <a:gd name="connsiteX48-1893" fmla="*/ 1186694 w 2887263"/>
                <a:gd name="connsiteY48-1894" fmla="*/ 1261887 h 2556892"/>
                <a:gd name="connsiteX49-1895" fmla="*/ 1127391 w 2887263"/>
                <a:gd name="connsiteY49-1896" fmla="*/ 1342336 h 2556892"/>
                <a:gd name="connsiteX50-1897" fmla="*/ 962355 w 2887263"/>
                <a:gd name="connsiteY50-1898" fmla="*/ 1506453 h 2556892"/>
                <a:gd name="connsiteX51-1899" fmla="*/ 851105 w 2887263"/>
                <a:gd name="connsiteY51-1900" fmla="*/ 1587362 h 2556892"/>
                <a:gd name="connsiteX52-1901" fmla="*/ 766059 w 2887263"/>
                <a:gd name="connsiteY52-1902" fmla="*/ 1636091 h 2556892"/>
                <a:gd name="connsiteX53-1903" fmla="*/ 494829 w 2887263"/>
                <a:gd name="connsiteY53-1904" fmla="*/ 1753318 h 2556892"/>
                <a:gd name="connsiteX54-1905" fmla="*/ 387717 w 2887263"/>
                <a:gd name="connsiteY54-1906" fmla="*/ 1777223 h 2556892"/>
                <a:gd name="connsiteX55-1907" fmla="*/ 272789 w 2887263"/>
                <a:gd name="connsiteY55-1908" fmla="*/ 1791474 h 2556892"/>
                <a:gd name="connsiteX56-1909" fmla="*/ 104995 w 2887263"/>
                <a:gd name="connsiteY56-1910" fmla="*/ 1804345 h 2556892"/>
                <a:gd name="connsiteX57-1911" fmla="*/ 82929 w 2887263"/>
                <a:gd name="connsiteY57-1912" fmla="*/ 1787336 h 2556892"/>
                <a:gd name="connsiteX58-1913" fmla="*/ 77872 w 2887263"/>
                <a:gd name="connsiteY58-1914" fmla="*/ 1783199 h 2556892"/>
                <a:gd name="connsiteX59-1915" fmla="*/ 61322 w 2887263"/>
                <a:gd name="connsiteY59-1916" fmla="*/ 1758374 h 2556892"/>
                <a:gd name="connsiteX60-1917" fmla="*/ 15811 w 2887263"/>
                <a:gd name="connsiteY60-1918" fmla="*/ 1637471 h 2556892"/>
                <a:gd name="connsiteX61-1919" fmla="*/ 5237 w 2887263"/>
                <a:gd name="connsiteY61-1920" fmla="*/ 1612646 h 2556892"/>
                <a:gd name="connsiteX62-1921" fmla="*/ 1100 w 2887263"/>
                <a:gd name="connsiteY62-1922" fmla="*/ 1591499 h 2556892"/>
                <a:gd name="connsiteX63-1923" fmla="*/ 48450 w 2887263"/>
                <a:gd name="connsiteY63-1924" fmla="*/ 1572192 h 2556892"/>
                <a:gd name="connsiteX64-1925" fmla="*/ 308187 w 2887263"/>
                <a:gd name="connsiteY64-1926" fmla="*/ 1484387 h 2556892"/>
                <a:gd name="connsiteX65-1927" fmla="*/ 378063 w 2887263"/>
                <a:gd name="connsiteY65-1928" fmla="*/ 1454506 h 2556892"/>
                <a:gd name="connsiteX66-1929" fmla="*/ 418058 w 2887263"/>
                <a:gd name="connsiteY66-1930" fmla="*/ 1438416 h 2556892"/>
                <a:gd name="connsiteX67-1931" fmla="*/ 576658 w 2887263"/>
                <a:gd name="connsiteY67-1932" fmla="*/ 1349692 h 2556892"/>
                <a:gd name="connsiteX68-1933" fmla="*/ 783528 w 2887263"/>
                <a:gd name="connsiteY68-1934" fmla="*/ 1212698 h 2556892"/>
                <a:gd name="connsiteX69-1935" fmla="*/ 835935 w 2887263"/>
                <a:gd name="connsiteY69-1936" fmla="*/ 1149718 h 2556892"/>
                <a:gd name="connsiteX70-1937" fmla="*/ 888342 w 2887263"/>
                <a:gd name="connsiteY70-1938" fmla="*/ 1050880 h 2556892"/>
                <a:gd name="connsiteX71-1939" fmla="*/ 1003729 w 2887263"/>
                <a:gd name="connsiteY71-1940" fmla="*/ 829759 h 2556892"/>
                <a:gd name="connsiteX72-1941" fmla="*/ 1096131 w 2887263"/>
                <a:gd name="connsiteY72-1942" fmla="*/ 622429 h 2556892"/>
                <a:gd name="connsiteX73-1943" fmla="*/ 1145780 w 2887263"/>
                <a:gd name="connsiteY73-1944" fmla="*/ 462450 h 2556892"/>
                <a:gd name="connsiteX74-1945" fmla="*/ 1238182 w 2887263"/>
                <a:gd name="connsiteY74-1946" fmla="*/ 327755 h 2556892"/>
                <a:gd name="connsiteX75-1947" fmla="*/ 1398621 w 2887263"/>
                <a:gd name="connsiteY75-1948" fmla="*/ 243628 h 2556892"/>
                <a:gd name="connsiteX76-1949" fmla="*/ 1538832 w 2887263"/>
                <a:gd name="connsiteY76-1950" fmla="*/ 170074 h 2556892"/>
                <a:gd name="connsiteX77-1951" fmla="*/ 1593998 w 2887263"/>
                <a:gd name="connsiteY77-1952" fmla="*/ 129160 h 2556892"/>
                <a:gd name="connsiteX78-1953" fmla="*/ 1684362 w 2887263"/>
                <a:gd name="connsiteY78-1954" fmla="*/ 35759 h 2556892"/>
                <a:gd name="connsiteX79-1955" fmla="*/ 1778802 w 2887263"/>
                <a:gd name="connsiteY79-1956" fmla="*/ 139274 h 2556892"/>
                <a:gd name="connsiteX80-1957" fmla="*/ 1913038 w 2887263"/>
                <a:gd name="connsiteY80-1958" fmla="*/ 215126 h 2556892"/>
                <a:gd name="connsiteX81-1959" fmla="*/ 1956806 w 2887263"/>
                <a:gd name="connsiteY81-1960" fmla="*/ 233819 h 2556892"/>
                <a:gd name="connsiteX82-1961" fmla="*/ 1967743 w 2887263"/>
                <a:gd name="connsiteY82-1962" fmla="*/ 230756 h 2556892"/>
                <a:gd name="connsiteX83-1963" fmla="*/ 1970387 w 2887263"/>
                <a:gd name="connsiteY83-1964" fmla="*/ 230053 h 2556892"/>
                <a:gd name="connsiteX84-1965" fmla="*/ 2020150 w 2887263"/>
                <a:gd name="connsiteY84-1966" fmla="*/ 186624 h 2556892"/>
                <a:gd name="connsiteX85-1967" fmla="*/ 2083131 w 2887263"/>
                <a:gd name="connsiteY85-1968" fmla="*/ 93762 h 2556892"/>
                <a:gd name="connsiteX86-1969" fmla="*/ 2088041 w 2887263"/>
                <a:gd name="connsiteY86-1970" fmla="*/ 0 h 2556892"/>
                <a:gd name="connsiteX0-1971" fmla="*/ 2502386 w 2887263"/>
                <a:gd name="connsiteY0-1972" fmla="*/ 1100528 h 2556892"/>
                <a:gd name="connsiteX1-1973" fmla="*/ 2493192 w 2887263"/>
                <a:gd name="connsiteY1-1974" fmla="*/ 1180518 h 2556892"/>
                <a:gd name="connsiteX2-1975" fmla="*/ 2465609 w 2887263"/>
                <a:gd name="connsiteY2-1976" fmla="*/ 1293147 h 2556892"/>
                <a:gd name="connsiteX3-1977" fmla="*/ 2453657 w 2887263"/>
                <a:gd name="connsiteY3-1978" fmla="*/ 1314294 h 2556892"/>
                <a:gd name="connsiteX4-1979" fmla="*/ 2454117 w 2887263"/>
                <a:gd name="connsiteY4-1980" fmla="*/ 1317972 h 2556892"/>
                <a:gd name="connsiteX5-1981" fmla="*/ 2453197 w 2887263"/>
                <a:gd name="connsiteY5-1982" fmla="*/ 1334981 h 2556892"/>
                <a:gd name="connsiteX6-1983" fmla="*/ 2487675 w 2887263"/>
                <a:gd name="connsiteY6-1984" fmla="*/ 1298204 h 2556892"/>
                <a:gd name="connsiteX7-1985" fmla="*/ 2519396 w 2887263"/>
                <a:gd name="connsiteY7-1986" fmla="*/ 1266944 h 2556892"/>
                <a:gd name="connsiteX8-1987" fmla="*/ 2527210 w 2887263"/>
                <a:gd name="connsiteY8-1988" fmla="*/ 1243499 h 2556892"/>
                <a:gd name="connsiteX9-1989" fmla="*/ 2506983 w 2887263"/>
                <a:gd name="connsiteY9-1990" fmla="*/ 1129031 h 2556892"/>
                <a:gd name="connsiteX10-1991" fmla="*/ 2502386 w 2887263"/>
                <a:gd name="connsiteY10-1992" fmla="*/ 1100528 h 2556892"/>
                <a:gd name="connsiteX11-1993" fmla="*/ 2088041 w 2887263"/>
                <a:gd name="connsiteY11-1994" fmla="*/ 0 h 2556892"/>
                <a:gd name="connsiteX12-1995" fmla="*/ 2147031 w 2887263"/>
                <a:gd name="connsiteY12-1996" fmla="*/ 92843 h 2556892"/>
                <a:gd name="connsiteX13-1997" fmla="*/ 2146811 w 2887263"/>
                <a:gd name="connsiteY13-1998" fmla="*/ 95772 h 2556892"/>
                <a:gd name="connsiteX14-1999" fmla="*/ 2343326 w 2887263"/>
                <a:gd name="connsiteY14-2000" fmla="*/ 146169 h 2556892"/>
                <a:gd name="connsiteX15-2001" fmla="*/ 2510201 w 2887263"/>
                <a:gd name="connsiteY15-2002" fmla="*/ 214666 h 2556892"/>
                <a:gd name="connsiteX16-2003" fmla="*/ 2626968 w 2887263"/>
                <a:gd name="connsiteY16-2004" fmla="*/ 296494 h 2556892"/>
                <a:gd name="connsiteX17-2005" fmla="*/ 2693166 w 2887263"/>
                <a:gd name="connsiteY17-2006" fmla="*/ 382460 h 2556892"/>
                <a:gd name="connsiteX18-2007" fmla="*/ 2731322 w 2887263"/>
                <a:gd name="connsiteY18-2008" fmla="*/ 459692 h 2556892"/>
                <a:gd name="connsiteX19-2009" fmla="*/ 2762123 w 2887263"/>
                <a:gd name="connsiteY19-2010" fmla="*/ 561747 h 2556892"/>
                <a:gd name="connsiteX20-2011" fmla="*/ 2785108 w 2887263"/>
                <a:gd name="connsiteY20-2012" fmla="*/ 666102 h 2556892"/>
                <a:gd name="connsiteX21-2013" fmla="*/ 2804876 w 2887263"/>
                <a:gd name="connsiteY21-2014" fmla="*/ 779650 h 2556892"/>
                <a:gd name="connsiteX22-2015" fmla="*/ 2823264 w 2887263"/>
                <a:gd name="connsiteY22-2016" fmla="*/ 882626 h 2556892"/>
                <a:gd name="connsiteX23-2017" fmla="*/ 2830160 w 2887263"/>
                <a:gd name="connsiteY23-2018" fmla="*/ 938251 h 2556892"/>
                <a:gd name="connsiteX24-2019" fmla="*/ 2853145 w 2887263"/>
                <a:gd name="connsiteY24-2020" fmla="*/ 1122135 h 2556892"/>
                <a:gd name="connsiteX25-2021" fmla="*/ 2870614 w 2887263"/>
                <a:gd name="connsiteY25-2022" fmla="*/ 1265565 h 2556892"/>
                <a:gd name="connsiteX26-2023" fmla="*/ 2880728 w 2887263"/>
                <a:gd name="connsiteY26-2024" fmla="*/ 1355208 h 2556892"/>
                <a:gd name="connsiteX27-2025" fmla="*/ 2887164 w 2887263"/>
                <a:gd name="connsiteY27-2026" fmla="*/ 1424625 h 2556892"/>
                <a:gd name="connsiteX28-2027" fmla="*/ 2873373 w 2887263"/>
                <a:gd name="connsiteY28-2028" fmla="*/ 1444852 h 2556892"/>
                <a:gd name="connsiteX29-2029" fmla="*/ 2661446 w 2887263"/>
                <a:gd name="connsiteY29-2030" fmla="*/ 1543690 h 2556892"/>
                <a:gd name="connsiteX30-2031" fmla="*/ 2448600 w 2887263"/>
                <a:gd name="connsiteY30-2032" fmla="*/ 1641608 h 2556892"/>
                <a:gd name="connsiteX31-2033" fmla="*/ 2447681 w 2887263"/>
                <a:gd name="connsiteY31-2034" fmla="*/ 1783659 h 2556892"/>
                <a:gd name="connsiteX32-2035" fmla="*/ 2452278 w 2887263"/>
                <a:gd name="connsiteY32-2036" fmla="*/ 2127522 h 2556892"/>
                <a:gd name="connsiteX33-2037" fmla="*/ 2458714 w 2887263"/>
                <a:gd name="connsiteY33-2038" fmla="*/ 2556892 h 2556892"/>
                <a:gd name="connsiteX34-2039" fmla="*/ 1263006 w 2887263"/>
                <a:gd name="connsiteY34-2040" fmla="*/ 2556892 h 2556892"/>
                <a:gd name="connsiteX35-2041" fmla="*/ 1282774 w 2887263"/>
                <a:gd name="connsiteY35-2042" fmla="*/ 2299914 h 2556892"/>
                <a:gd name="connsiteX36-2043" fmla="*/ 1307598 w 2887263"/>
                <a:gd name="connsiteY36-2044" fmla="*/ 2083390 h 2556892"/>
                <a:gd name="connsiteX37-2045" fmla="*/ 1331503 w 2887263"/>
                <a:gd name="connsiteY37-2046" fmla="*/ 1927088 h 2556892"/>
                <a:gd name="connsiteX38-2047" fmla="*/ 1373796 w 2887263"/>
                <a:gd name="connsiteY38-2048" fmla="*/ 1718839 h 2556892"/>
                <a:gd name="connsiteX39-2049" fmla="*/ 1407355 w 2887263"/>
                <a:gd name="connsiteY39-2050" fmla="*/ 1619082 h 2556892"/>
                <a:gd name="connsiteX40-2051" fmla="*/ 1414711 w 2887263"/>
                <a:gd name="connsiteY40-2052" fmla="*/ 1591040 h 2556892"/>
                <a:gd name="connsiteX41-2053" fmla="*/ 1407355 w 2887263"/>
                <a:gd name="connsiteY41-2054" fmla="*/ 1583225 h 2556892"/>
                <a:gd name="connsiteX42-2055" fmla="*/ 1380692 w 2887263"/>
                <a:gd name="connsiteY42-2056" fmla="*/ 1470596 h 2556892"/>
                <a:gd name="connsiteX43-2057" fmla="*/ 1359086 w 2887263"/>
                <a:gd name="connsiteY43-2058" fmla="*/ 1374516 h 2556892"/>
                <a:gd name="connsiteX44-2059" fmla="*/ 1320470 w 2887263"/>
                <a:gd name="connsiteY44-2060" fmla="*/ 1212698 h 2556892"/>
                <a:gd name="connsiteX45-2061" fmla="*/ 1297484 w 2887263"/>
                <a:gd name="connsiteY45-2062" fmla="*/ 1106964 h 2556892"/>
                <a:gd name="connsiteX46-2063" fmla="*/ 1288750 w 2887263"/>
                <a:gd name="connsiteY46-2064" fmla="*/ 1086737 h 2556892"/>
                <a:gd name="connsiteX47-2065" fmla="*/ 1247836 w 2887263"/>
                <a:gd name="connsiteY47-2066" fmla="*/ 1163969 h 2556892"/>
                <a:gd name="connsiteX48-2067" fmla="*/ 1186694 w 2887263"/>
                <a:gd name="connsiteY48-2068" fmla="*/ 1261887 h 2556892"/>
                <a:gd name="connsiteX49-2069" fmla="*/ 1127391 w 2887263"/>
                <a:gd name="connsiteY49-2070" fmla="*/ 1342336 h 2556892"/>
                <a:gd name="connsiteX50-2071" fmla="*/ 962355 w 2887263"/>
                <a:gd name="connsiteY50-2072" fmla="*/ 1506453 h 2556892"/>
                <a:gd name="connsiteX51-2073" fmla="*/ 851105 w 2887263"/>
                <a:gd name="connsiteY51-2074" fmla="*/ 1587362 h 2556892"/>
                <a:gd name="connsiteX52-2075" fmla="*/ 766059 w 2887263"/>
                <a:gd name="connsiteY52-2076" fmla="*/ 1636091 h 2556892"/>
                <a:gd name="connsiteX53-2077" fmla="*/ 494829 w 2887263"/>
                <a:gd name="connsiteY53-2078" fmla="*/ 1753318 h 2556892"/>
                <a:gd name="connsiteX54-2079" fmla="*/ 387717 w 2887263"/>
                <a:gd name="connsiteY54-2080" fmla="*/ 1777223 h 2556892"/>
                <a:gd name="connsiteX55-2081" fmla="*/ 272789 w 2887263"/>
                <a:gd name="connsiteY55-2082" fmla="*/ 1791474 h 2556892"/>
                <a:gd name="connsiteX56-2083" fmla="*/ 104995 w 2887263"/>
                <a:gd name="connsiteY56-2084" fmla="*/ 1804345 h 2556892"/>
                <a:gd name="connsiteX57-2085" fmla="*/ 82929 w 2887263"/>
                <a:gd name="connsiteY57-2086" fmla="*/ 1787336 h 2556892"/>
                <a:gd name="connsiteX58-2087" fmla="*/ 77872 w 2887263"/>
                <a:gd name="connsiteY58-2088" fmla="*/ 1783199 h 2556892"/>
                <a:gd name="connsiteX59-2089" fmla="*/ 61322 w 2887263"/>
                <a:gd name="connsiteY59-2090" fmla="*/ 1758374 h 2556892"/>
                <a:gd name="connsiteX60-2091" fmla="*/ 15811 w 2887263"/>
                <a:gd name="connsiteY60-2092" fmla="*/ 1637471 h 2556892"/>
                <a:gd name="connsiteX61-2093" fmla="*/ 5237 w 2887263"/>
                <a:gd name="connsiteY61-2094" fmla="*/ 1612646 h 2556892"/>
                <a:gd name="connsiteX62-2095" fmla="*/ 1100 w 2887263"/>
                <a:gd name="connsiteY62-2096" fmla="*/ 1591499 h 2556892"/>
                <a:gd name="connsiteX63-2097" fmla="*/ 48450 w 2887263"/>
                <a:gd name="connsiteY63-2098" fmla="*/ 1572192 h 2556892"/>
                <a:gd name="connsiteX64-2099" fmla="*/ 308187 w 2887263"/>
                <a:gd name="connsiteY64-2100" fmla="*/ 1484387 h 2556892"/>
                <a:gd name="connsiteX65-2101" fmla="*/ 418058 w 2887263"/>
                <a:gd name="connsiteY65-2102" fmla="*/ 1438416 h 2556892"/>
                <a:gd name="connsiteX66-2103" fmla="*/ 576658 w 2887263"/>
                <a:gd name="connsiteY66-2104" fmla="*/ 1349692 h 2556892"/>
                <a:gd name="connsiteX67-2105" fmla="*/ 783528 w 2887263"/>
                <a:gd name="connsiteY67-2106" fmla="*/ 1212698 h 2556892"/>
                <a:gd name="connsiteX68-2107" fmla="*/ 835935 w 2887263"/>
                <a:gd name="connsiteY68-2108" fmla="*/ 1149718 h 2556892"/>
                <a:gd name="connsiteX69-2109" fmla="*/ 888342 w 2887263"/>
                <a:gd name="connsiteY69-2110" fmla="*/ 1050880 h 2556892"/>
                <a:gd name="connsiteX70-2111" fmla="*/ 1003729 w 2887263"/>
                <a:gd name="connsiteY70-2112" fmla="*/ 829759 h 2556892"/>
                <a:gd name="connsiteX71-2113" fmla="*/ 1096131 w 2887263"/>
                <a:gd name="connsiteY71-2114" fmla="*/ 622429 h 2556892"/>
                <a:gd name="connsiteX72-2115" fmla="*/ 1145780 w 2887263"/>
                <a:gd name="connsiteY72-2116" fmla="*/ 462450 h 2556892"/>
                <a:gd name="connsiteX73-2117" fmla="*/ 1238182 w 2887263"/>
                <a:gd name="connsiteY73-2118" fmla="*/ 327755 h 2556892"/>
                <a:gd name="connsiteX74-2119" fmla="*/ 1398621 w 2887263"/>
                <a:gd name="connsiteY74-2120" fmla="*/ 243628 h 2556892"/>
                <a:gd name="connsiteX75-2121" fmla="*/ 1538832 w 2887263"/>
                <a:gd name="connsiteY75-2122" fmla="*/ 170074 h 2556892"/>
                <a:gd name="connsiteX76-2123" fmla="*/ 1593998 w 2887263"/>
                <a:gd name="connsiteY76-2124" fmla="*/ 129160 h 2556892"/>
                <a:gd name="connsiteX77-2125" fmla="*/ 1684362 w 2887263"/>
                <a:gd name="connsiteY77-2126" fmla="*/ 35759 h 2556892"/>
                <a:gd name="connsiteX78-2127" fmla="*/ 1778802 w 2887263"/>
                <a:gd name="connsiteY78-2128" fmla="*/ 139274 h 2556892"/>
                <a:gd name="connsiteX79-2129" fmla="*/ 1913038 w 2887263"/>
                <a:gd name="connsiteY79-2130" fmla="*/ 215126 h 2556892"/>
                <a:gd name="connsiteX80-2131" fmla="*/ 1956806 w 2887263"/>
                <a:gd name="connsiteY80-2132" fmla="*/ 233819 h 2556892"/>
                <a:gd name="connsiteX81-2133" fmla="*/ 1967743 w 2887263"/>
                <a:gd name="connsiteY81-2134" fmla="*/ 230756 h 2556892"/>
                <a:gd name="connsiteX82-2135" fmla="*/ 1970387 w 2887263"/>
                <a:gd name="connsiteY82-2136" fmla="*/ 230053 h 2556892"/>
                <a:gd name="connsiteX83-2137" fmla="*/ 2020150 w 2887263"/>
                <a:gd name="connsiteY83-2138" fmla="*/ 186624 h 2556892"/>
                <a:gd name="connsiteX84-2139" fmla="*/ 2083131 w 2887263"/>
                <a:gd name="connsiteY84-2140" fmla="*/ 93762 h 2556892"/>
                <a:gd name="connsiteX85-2141" fmla="*/ 2088041 w 2887263"/>
                <a:gd name="connsiteY85-2142" fmla="*/ 0 h 2556892"/>
                <a:gd name="connsiteX0-2143" fmla="*/ 2502386 w 2887263"/>
                <a:gd name="connsiteY0-2144" fmla="*/ 1100528 h 2556892"/>
                <a:gd name="connsiteX1-2145" fmla="*/ 2493192 w 2887263"/>
                <a:gd name="connsiteY1-2146" fmla="*/ 1180518 h 2556892"/>
                <a:gd name="connsiteX2-2147" fmla="*/ 2465609 w 2887263"/>
                <a:gd name="connsiteY2-2148" fmla="*/ 1293147 h 2556892"/>
                <a:gd name="connsiteX3-2149" fmla="*/ 2453657 w 2887263"/>
                <a:gd name="connsiteY3-2150" fmla="*/ 1314294 h 2556892"/>
                <a:gd name="connsiteX4-2151" fmla="*/ 2454117 w 2887263"/>
                <a:gd name="connsiteY4-2152" fmla="*/ 1317972 h 2556892"/>
                <a:gd name="connsiteX5-2153" fmla="*/ 2453197 w 2887263"/>
                <a:gd name="connsiteY5-2154" fmla="*/ 1334981 h 2556892"/>
                <a:gd name="connsiteX6-2155" fmla="*/ 2487675 w 2887263"/>
                <a:gd name="connsiteY6-2156" fmla="*/ 1298204 h 2556892"/>
                <a:gd name="connsiteX7-2157" fmla="*/ 2519396 w 2887263"/>
                <a:gd name="connsiteY7-2158" fmla="*/ 1266944 h 2556892"/>
                <a:gd name="connsiteX8-2159" fmla="*/ 2527210 w 2887263"/>
                <a:gd name="connsiteY8-2160" fmla="*/ 1243499 h 2556892"/>
                <a:gd name="connsiteX9-2161" fmla="*/ 2506983 w 2887263"/>
                <a:gd name="connsiteY9-2162" fmla="*/ 1129031 h 2556892"/>
                <a:gd name="connsiteX10-2163" fmla="*/ 2502386 w 2887263"/>
                <a:gd name="connsiteY10-2164" fmla="*/ 1100528 h 2556892"/>
                <a:gd name="connsiteX11-2165" fmla="*/ 2088041 w 2887263"/>
                <a:gd name="connsiteY11-2166" fmla="*/ 0 h 2556892"/>
                <a:gd name="connsiteX12-2167" fmla="*/ 2147031 w 2887263"/>
                <a:gd name="connsiteY12-2168" fmla="*/ 92843 h 2556892"/>
                <a:gd name="connsiteX13-2169" fmla="*/ 2146811 w 2887263"/>
                <a:gd name="connsiteY13-2170" fmla="*/ 95772 h 2556892"/>
                <a:gd name="connsiteX14-2171" fmla="*/ 2343326 w 2887263"/>
                <a:gd name="connsiteY14-2172" fmla="*/ 146169 h 2556892"/>
                <a:gd name="connsiteX15-2173" fmla="*/ 2510201 w 2887263"/>
                <a:gd name="connsiteY15-2174" fmla="*/ 214666 h 2556892"/>
                <a:gd name="connsiteX16-2175" fmla="*/ 2626968 w 2887263"/>
                <a:gd name="connsiteY16-2176" fmla="*/ 296494 h 2556892"/>
                <a:gd name="connsiteX17-2177" fmla="*/ 2693166 w 2887263"/>
                <a:gd name="connsiteY17-2178" fmla="*/ 382460 h 2556892"/>
                <a:gd name="connsiteX18-2179" fmla="*/ 2731322 w 2887263"/>
                <a:gd name="connsiteY18-2180" fmla="*/ 459692 h 2556892"/>
                <a:gd name="connsiteX19-2181" fmla="*/ 2762123 w 2887263"/>
                <a:gd name="connsiteY19-2182" fmla="*/ 561747 h 2556892"/>
                <a:gd name="connsiteX20-2183" fmla="*/ 2785108 w 2887263"/>
                <a:gd name="connsiteY20-2184" fmla="*/ 666102 h 2556892"/>
                <a:gd name="connsiteX21-2185" fmla="*/ 2804876 w 2887263"/>
                <a:gd name="connsiteY21-2186" fmla="*/ 779650 h 2556892"/>
                <a:gd name="connsiteX22-2187" fmla="*/ 2823264 w 2887263"/>
                <a:gd name="connsiteY22-2188" fmla="*/ 882626 h 2556892"/>
                <a:gd name="connsiteX23-2189" fmla="*/ 2830160 w 2887263"/>
                <a:gd name="connsiteY23-2190" fmla="*/ 938251 h 2556892"/>
                <a:gd name="connsiteX24-2191" fmla="*/ 2853145 w 2887263"/>
                <a:gd name="connsiteY24-2192" fmla="*/ 1122135 h 2556892"/>
                <a:gd name="connsiteX25-2193" fmla="*/ 2870614 w 2887263"/>
                <a:gd name="connsiteY25-2194" fmla="*/ 1265565 h 2556892"/>
                <a:gd name="connsiteX26-2195" fmla="*/ 2880728 w 2887263"/>
                <a:gd name="connsiteY26-2196" fmla="*/ 1355208 h 2556892"/>
                <a:gd name="connsiteX27-2197" fmla="*/ 2887164 w 2887263"/>
                <a:gd name="connsiteY27-2198" fmla="*/ 1424625 h 2556892"/>
                <a:gd name="connsiteX28-2199" fmla="*/ 2873373 w 2887263"/>
                <a:gd name="connsiteY28-2200" fmla="*/ 1444852 h 2556892"/>
                <a:gd name="connsiteX29-2201" fmla="*/ 2661446 w 2887263"/>
                <a:gd name="connsiteY29-2202" fmla="*/ 1543690 h 2556892"/>
                <a:gd name="connsiteX30-2203" fmla="*/ 2448600 w 2887263"/>
                <a:gd name="connsiteY30-2204" fmla="*/ 1641608 h 2556892"/>
                <a:gd name="connsiteX31-2205" fmla="*/ 2447681 w 2887263"/>
                <a:gd name="connsiteY31-2206" fmla="*/ 1783659 h 2556892"/>
                <a:gd name="connsiteX32-2207" fmla="*/ 2452278 w 2887263"/>
                <a:gd name="connsiteY32-2208" fmla="*/ 2127522 h 2556892"/>
                <a:gd name="connsiteX33-2209" fmla="*/ 2458714 w 2887263"/>
                <a:gd name="connsiteY33-2210" fmla="*/ 2556892 h 2556892"/>
                <a:gd name="connsiteX34-2211" fmla="*/ 1263006 w 2887263"/>
                <a:gd name="connsiteY34-2212" fmla="*/ 2556892 h 2556892"/>
                <a:gd name="connsiteX35-2213" fmla="*/ 1282774 w 2887263"/>
                <a:gd name="connsiteY35-2214" fmla="*/ 2299914 h 2556892"/>
                <a:gd name="connsiteX36-2215" fmla="*/ 1307598 w 2887263"/>
                <a:gd name="connsiteY36-2216" fmla="*/ 2083390 h 2556892"/>
                <a:gd name="connsiteX37-2217" fmla="*/ 1331503 w 2887263"/>
                <a:gd name="connsiteY37-2218" fmla="*/ 1927088 h 2556892"/>
                <a:gd name="connsiteX38-2219" fmla="*/ 1373796 w 2887263"/>
                <a:gd name="connsiteY38-2220" fmla="*/ 1718839 h 2556892"/>
                <a:gd name="connsiteX39-2221" fmla="*/ 1407355 w 2887263"/>
                <a:gd name="connsiteY39-2222" fmla="*/ 1619082 h 2556892"/>
                <a:gd name="connsiteX40-2223" fmla="*/ 1414711 w 2887263"/>
                <a:gd name="connsiteY40-2224" fmla="*/ 1591040 h 2556892"/>
                <a:gd name="connsiteX41-2225" fmla="*/ 1407355 w 2887263"/>
                <a:gd name="connsiteY41-2226" fmla="*/ 1583225 h 2556892"/>
                <a:gd name="connsiteX42-2227" fmla="*/ 1380692 w 2887263"/>
                <a:gd name="connsiteY42-2228" fmla="*/ 1470596 h 2556892"/>
                <a:gd name="connsiteX43-2229" fmla="*/ 1359086 w 2887263"/>
                <a:gd name="connsiteY43-2230" fmla="*/ 1374516 h 2556892"/>
                <a:gd name="connsiteX44-2231" fmla="*/ 1320470 w 2887263"/>
                <a:gd name="connsiteY44-2232" fmla="*/ 1212698 h 2556892"/>
                <a:gd name="connsiteX45-2233" fmla="*/ 1297484 w 2887263"/>
                <a:gd name="connsiteY45-2234" fmla="*/ 1106964 h 2556892"/>
                <a:gd name="connsiteX46-2235" fmla="*/ 1288750 w 2887263"/>
                <a:gd name="connsiteY46-2236" fmla="*/ 1086737 h 2556892"/>
                <a:gd name="connsiteX47-2237" fmla="*/ 1247836 w 2887263"/>
                <a:gd name="connsiteY47-2238" fmla="*/ 1163969 h 2556892"/>
                <a:gd name="connsiteX48-2239" fmla="*/ 1186694 w 2887263"/>
                <a:gd name="connsiteY48-2240" fmla="*/ 1261887 h 2556892"/>
                <a:gd name="connsiteX49-2241" fmla="*/ 1127391 w 2887263"/>
                <a:gd name="connsiteY49-2242" fmla="*/ 1342336 h 2556892"/>
                <a:gd name="connsiteX50-2243" fmla="*/ 962355 w 2887263"/>
                <a:gd name="connsiteY50-2244" fmla="*/ 1506453 h 2556892"/>
                <a:gd name="connsiteX51-2245" fmla="*/ 851105 w 2887263"/>
                <a:gd name="connsiteY51-2246" fmla="*/ 1587362 h 2556892"/>
                <a:gd name="connsiteX52-2247" fmla="*/ 766059 w 2887263"/>
                <a:gd name="connsiteY52-2248" fmla="*/ 1636091 h 2556892"/>
                <a:gd name="connsiteX53-2249" fmla="*/ 494829 w 2887263"/>
                <a:gd name="connsiteY53-2250" fmla="*/ 1753318 h 2556892"/>
                <a:gd name="connsiteX54-2251" fmla="*/ 387717 w 2887263"/>
                <a:gd name="connsiteY54-2252" fmla="*/ 1777223 h 2556892"/>
                <a:gd name="connsiteX55-2253" fmla="*/ 272789 w 2887263"/>
                <a:gd name="connsiteY55-2254" fmla="*/ 1791474 h 2556892"/>
                <a:gd name="connsiteX56-2255" fmla="*/ 104995 w 2887263"/>
                <a:gd name="connsiteY56-2256" fmla="*/ 1804345 h 2556892"/>
                <a:gd name="connsiteX57-2257" fmla="*/ 82929 w 2887263"/>
                <a:gd name="connsiteY57-2258" fmla="*/ 1787336 h 2556892"/>
                <a:gd name="connsiteX58-2259" fmla="*/ 77872 w 2887263"/>
                <a:gd name="connsiteY58-2260" fmla="*/ 1783199 h 2556892"/>
                <a:gd name="connsiteX59-2261" fmla="*/ 61322 w 2887263"/>
                <a:gd name="connsiteY59-2262" fmla="*/ 1758374 h 2556892"/>
                <a:gd name="connsiteX60-2263" fmla="*/ 15811 w 2887263"/>
                <a:gd name="connsiteY60-2264" fmla="*/ 1637471 h 2556892"/>
                <a:gd name="connsiteX61-2265" fmla="*/ 5237 w 2887263"/>
                <a:gd name="connsiteY61-2266" fmla="*/ 1612646 h 2556892"/>
                <a:gd name="connsiteX62-2267" fmla="*/ 1100 w 2887263"/>
                <a:gd name="connsiteY62-2268" fmla="*/ 1591499 h 2556892"/>
                <a:gd name="connsiteX63-2269" fmla="*/ 48450 w 2887263"/>
                <a:gd name="connsiteY63-2270" fmla="*/ 1572192 h 2556892"/>
                <a:gd name="connsiteX64-2271" fmla="*/ 308187 w 2887263"/>
                <a:gd name="connsiteY64-2272" fmla="*/ 1484387 h 2556892"/>
                <a:gd name="connsiteX65-2273" fmla="*/ 418058 w 2887263"/>
                <a:gd name="connsiteY65-2274" fmla="*/ 1438416 h 2556892"/>
                <a:gd name="connsiteX66-2275" fmla="*/ 576658 w 2887263"/>
                <a:gd name="connsiteY66-2276" fmla="*/ 1349692 h 2556892"/>
                <a:gd name="connsiteX67-2277" fmla="*/ 783528 w 2887263"/>
                <a:gd name="connsiteY67-2278" fmla="*/ 1212698 h 2556892"/>
                <a:gd name="connsiteX68-2279" fmla="*/ 835935 w 2887263"/>
                <a:gd name="connsiteY68-2280" fmla="*/ 1149718 h 2556892"/>
                <a:gd name="connsiteX69-2281" fmla="*/ 1003729 w 2887263"/>
                <a:gd name="connsiteY69-2282" fmla="*/ 829759 h 2556892"/>
                <a:gd name="connsiteX70-2283" fmla="*/ 1096131 w 2887263"/>
                <a:gd name="connsiteY70-2284" fmla="*/ 622429 h 2556892"/>
                <a:gd name="connsiteX71-2285" fmla="*/ 1145780 w 2887263"/>
                <a:gd name="connsiteY71-2286" fmla="*/ 462450 h 2556892"/>
                <a:gd name="connsiteX72-2287" fmla="*/ 1238182 w 2887263"/>
                <a:gd name="connsiteY72-2288" fmla="*/ 327755 h 2556892"/>
                <a:gd name="connsiteX73-2289" fmla="*/ 1398621 w 2887263"/>
                <a:gd name="connsiteY73-2290" fmla="*/ 243628 h 2556892"/>
                <a:gd name="connsiteX74-2291" fmla="*/ 1538832 w 2887263"/>
                <a:gd name="connsiteY74-2292" fmla="*/ 170074 h 2556892"/>
                <a:gd name="connsiteX75-2293" fmla="*/ 1593998 w 2887263"/>
                <a:gd name="connsiteY75-2294" fmla="*/ 129160 h 2556892"/>
                <a:gd name="connsiteX76-2295" fmla="*/ 1684362 w 2887263"/>
                <a:gd name="connsiteY76-2296" fmla="*/ 35759 h 2556892"/>
                <a:gd name="connsiteX77-2297" fmla="*/ 1778802 w 2887263"/>
                <a:gd name="connsiteY77-2298" fmla="*/ 139274 h 2556892"/>
                <a:gd name="connsiteX78-2299" fmla="*/ 1913038 w 2887263"/>
                <a:gd name="connsiteY78-2300" fmla="*/ 215126 h 2556892"/>
                <a:gd name="connsiteX79-2301" fmla="*/ 1956806 w 2887263"/>
                <a:gd name="connsiteY79-2302" fmla="*/ 233819 h 2556892"/>
                <a:gd name="connsiteX80-2303" fmla="*/ 1967743 w 2887263"/>
                <a:gd name="connsiteY80-2304" fmla="*/ 230756 h 2556892"/>
                <a:gd name="connsiteX81-2305" fmla="*/ 1970387 w 2887263"/>
                <a:gd name="connsiteY81-2306" fmla="*/ 230053 h 2556892"/>
                <a:gd name="connsiteX82-2307" fmla="*/ 2020150 w 2887263"/>
                <a:gd name="connsiteY82-2308" fmla="*/ 186624 h 2556892"/>
                <a:gd name="connsiteX83-2309" fmla="*/ 2083131 w 2887263"/>
                <a:gd name="connsiteY83-2310" fmla="*/ 93762 h 2556892"/>
                <a:gd name="connsiteX84-2311" fmla="*/ 2088041 w 2887263"/>
                <a:gd name="connsiteY84-2312" fmla="*/ 0 h 2556892"/>
                <a:gd name="connsiteX0-2313" fmla="*/ 2502386 w 2887263"/>
                <a:gd name="connsiteY0-2314" fmla="*/ 1100528 h 2556892"/>
                <a:gd name="connsiteX1-2315" fmla="*/ 2493192 w 2887263"/>
                <a:gd name="connsiteY1-2316" fmla="*/ 1180518 h 2556892"/>
                <a:gd name="connsiteX2-2317" fmla="*/ 2465609 w 2887263"/>
                <a:gd name="connsiteY2-2318" fmla="*/ 1293147 h 2556892"/>
                <a:gd name="connsiteX3-2319" fmla="*/ 2453657 w 2887263"/>
                <a:gd name="connsiteY3-2320" fmla="*/ 1314294 h 2556892"/>
                <a:gd name="connsiteX4-2321" fmla="*/ 2454117 w 2887263"/>
                <a:gd name="connsiteY4-2322" fmla="*/ 1317972 h 2556892"/>
                <a:gd name="connsiteX5-2323" fmla="*/ 2453197 w 2887263"/>
                <a:gd name="connsiteY5-2324" fmla="*/ 1334981 h 2556892"/>
                <a:gd name="connsiteX6-2325" fmla="*/ 2487675 w 2887263"/>
                <a:gd name="connsiteY6-2326" fmla="*/ 1298204 h 2556892"/>
                <a:gd name="connsiteX7-2327" fmla="*/ 2519396 w 2887263"/>
                <a:gd name="connsiteY7-2328" fmla="*/ 1266944 h 2556892"/>
                <a:gd name="connsiteX8-2329" fmla="*/ 2527210 w 2887263"/>
                <a:gd name="connsiteY8-2330" fmla="*/ 1243499 h 2556892"/>
                <a:gd name="connsiteX9-2331" fmla="*/ 2506983 w 2887263"/>
                <a:gd name="connsiteY9-2332" fmla="*/ 1129031 h 2556892"/>
                <a:gd name="connsiteX10-2333" fmla="*/ 2502386 w 2887263"/>
                <a:gd name="connsiteY10-2334" fmla="*/ 1100528 h 2556892"/>
                <a:gd name="connsiteX11-2335" fmla="*/ 2088041 w 2887263"/>
                <a:gd name="connsiteY11-2336" fmla="*/ 0 h 2556892"/>
                <a:gd name="connsiteX12-2337" fmla="*/ 2147031 w 2887263"/>
                <a:gd name="connsiteY12-2338" fmla="*/ 92843 h 2556892"/>
                <a:gd name="connsiteX13-2339" fmla="*/ 2146811 w 2887263"/>
                <a:gd name="connsiteY13-2340" fmla="*/ 95772 h 2556892"/>
                <a:gd name="connsiteX14-2341" fmla="*/ 2343326 w 2887263"/>
                <a:gd name="connsiteY14-2342" fmla="*/ 146169 h 2556892"/>
                <a:gd name="connsiteX15-2343" fmla="*/ 2510201 w 2887263"/>
                <a:gd name="connsiteY15-2344" fmla="*/ 214666 h 2556892"/>
                <a:gd name="connsiteX16-2345" fmla="*/ 2626968 w 2887263"/>
                <a:gd name="connsiteY16-2346" fmla="*/ 296494 h 2556892"/>
                <a:gd name="connsiteX17-2347" fmla="*/ 2693166 w 2887263"/>
                <a:gd name="connsiteY17-2348" fmla="*/ 382460 h 2556892"/>
                <a:gd name="connsiteX18-2349" fmla="*/ 2731322 w 2887263"/>
                <a:gd name="connsiteY18-2350" fmla="*/ 459692 h 2556892"/>
                <a:gd name="connsiteX19-2351" fmla="*/ 2762123 w 2887263"/>
                <a:gd name="connsiteY19-2352" fmla="*/ 561747 h 2556892"/>
                <a:gd name="connsiteX20-2353" fmla="*/ 2785108 w 2887263"/>
                <a:gd name="connsiteY20-2354" fmla="*/ 666102 h 2556892"/>
                <a:gd name="connsiteX21-2355" fmla="*/ 2804876 w 2887263"/>
                <a:gd name="connsiteY21-2356" fmla="*/ 779650 h 2556892"/>
                <a:gd name="connsiteX22-2357" fmla="*/ 2823264 w 2887263"/>
                <a:gd name="connsiteY22-2358" fmla="*/ 882626 h 2556892"/>
                <a:gd name="connsiteX23-2359" fmla="*/ 2830160 w 2887263"/>
                <a:gd name="connsiteY23-2360" fmla="*/ 938251 h 2556892"/>
                <a:gd name="connsiteX24-2361" fmla="*/ 2853145 w 2887263"/>
                <a:gd name="connsiteY24-2362" fmla="*/ 1122135 h 2556892"/>
                <a:gd name="connsiteX25-2363" fmla="*/ 2870614 w 2887263"/>
                <a:gd name="connsiteY25-2364" fmla="*/ 1265565 h 2556892"/>
                <a:gd name="connsiteX26-2365" fmla="*/ 2880728 w 2887263"/>
                <a:gd name="connsiteY26-2366" fmla="*/ 1355208 h 2556892"/>
                <a:gd name="connsiteX27-2367" fmla="*/ 2887164 w 2887263"/>
                <a:gd name="connsiteY27-2368" fmla="*/ 1424625 h 2556892"/>
                <a:gd name="connsiteX28-2369" fmla="*/ 2873373 w 2887263"/>
                <a:gd name="connsiteY28-2370" fmla="*/ 1444852 h 2556892"/>
                <a:gd name="connsiteX29-2371" fmla="*/ 2661446 w 2887263"/>
                <a:gd name="connsiteY29-2372" fmla="*/ 1543690 h 2556892"/>
                <a:gd name="connsiteX30-2373" fmla="*/ 2448600 w 2887263"/>
                <a:gd name="connsiteY30-2374" fmla="*/ 1641608 h 2556892"/>
                <a:gd name="connsiteX31-2375" fmla="*/ 2447681 w 2887263"/>
                <a:gd name="connsiteY31-2376" fmla="*/ 1783659 h 2556892"/>
                <a:gd name="connsiteX32-2377" fmla="*/ 2452278 w 2887263"/>
                <a:gd name="connsiteY32-2378" fmla="*/ 2127522 h 2556892"/>
                <a:gd name="connsiteX33-2379" fmla="*/ 2458714 w 2887263"/>
                <a:gd name="connsiteY33-2380" fmla="*/ 2556892 h 2556892"/>
                <a:gd name="connsiteX34-2381" fmla="*/ 1263006 w 2887263"/>
                <a:gd name="connsiteY34-2382" fmla="*/ 2556892 h 2556892"/>
                <a:gd name="connsiteX35-2383" fmla="*/ 1282774 w 2887263"/>
                <a:gd name="connsiteY35-2384" fmla="*/ 2299914 h 2556892"/>
                <a:gd name="connsiteX36-2385" fmla="*/ 1307598 w 2887263"/>
                <a:gd name="connsiteY36-2386" fmla="*/ 2083390 h 2556892"/>
                <a:gd name="connsiteX37-2387" fmla="*/ 1331503 w 2887263"/>
                <a:gd name="connsiteY37-2388" fmla="*/ 1927088 h 2556892"/>
                <a:gd name="connsiteX38-2389" fmla="*/ 1373796 w 2887263"/>
                <a:gd name="connsiteY38-2390" fmla="*/ 1718839 h 2556892"/>
                <a:gd name="connsiteX39-2391" fmla="*/ 1407355 w 2887263"/>
                <a:gd name="connsiteY39-2392" fmla="*/ 1619082 h 2556892"/>
                <a:gd name="connsiteX40-2393" fmla="*/ 1414711 w 2887263"/>
                <a:gd name="connsiteY40-2394" fmla="*/ 1591040 h 2556892"/>
                <a:gd name="connsiteX41-2395" fmla="*/ 1407355 w 2887263"/>
                <a:gd name="connsiteY41-2396" fmla="*/ 1583225 h 2556892"/>
                <a:gd name="connsiteX42-2397" fmla="*/ 1380692 w 2887263"/>
                <a:gd name="connsiteY42-2398" fmla="*/ 1470596 h 2556892"/>
                <a:gd name="connsiteX43-2399" fmla="*/ 1359086 w 2887263"/>
                <a:gd name="connsiteY43-2400" fmla="*/ 1374516 h 2556892"/>
                <a:gd name="connsiteX44-2401" fmla="*/ 1320470 w 2887263"/>
                <a:gd name="connsiteY44-2402" fmla="*/ 1212698 h 2556892"/>
                <a:gd name="connsiteX45-2403" fmla="*/ 1297484 w 2887263"/>
                <a:gd name="connsiteY45-2404" fmla="*/ 1106964 h 2556892"/>
                <a:gd name="connsiteX46-2405" fmla="*/ 1288750 w 2887263"/>
                <a:gd name="connsiteY46-2406" fmla="*/ 1086737 h 2556892"/>
                <a:gd name="connsiteX47-2407" fmla="*/ 1247836 w 2887263"/>
                <a:gd name="connsiteY47-2408" fmla="*/ 1163969 h 2556892"/>
                <a:gd name="connsiteX48-2409" fmla="*/ 1186694 w 2887263"/>
                <a:gd name="connsiteY48-2410" fmla="*/ 1261887 h 2556892"/>
                <a:gd name="connsiteX49-2411" fmla="*/ 1127391 w 2887263"/>
                <a:gd name="connsiteY49-2412" fmla="*/ 1342336 h 2556892"/>
                <a:gd name="connsiteX50-2413" fmla="*/ 962355 w 2887263"/>
                <a:gd name="connsiteY50-2414" fmla="*/ 1506453 h 2556892"/>
                <a:gd name="connsiteX51-2415" fmla="*/ 851105 w 2887263"/>
                <a:gd name="connsiteY51-2416" fmla="*/ 1587362 h 2556892"/>
                <a:gd name="connsiteX52-2417" fmla="*/ 766059 w 2887263"/>
                <a:gd name="connsiteY52-2418" fmla="*/ 1636091 h 2556892"/>
                <a:gd name="connsiteX53-2419" fmla="*/ 494829 w 2887263"/>
                <a:gd name="connsiteY53-2420" fmla="*/ 1753318 h 2556892"/>
                <a:gd name="connsiteX54-2421" fmla="*/ 387717 w 2887263"/>
                <a:gd name="connsiteY54-2422" fmla="*/ 1777223 h 2556892"/>
                <a:gd name="connsiteX55-2423" fmla="*/ 272789 w 2887263"/>
                <a:gd name="connsiteY55-2424" fmla="*/ 1791474 h 2556892"/>
                <a:gd name="connsiteX56-2425" fmla="*/ 104995 w 2887263"/>
                <a:gd name="connsiteY56-2426" fmla="*/ 1804345 h 2556892"/>
                <a:gd name="connsiteX57-2427" fmla="*/ 82929 w 2887263"/>
                <a:gd name="connsiteY57-2428" fmla="*/ 1787336 h 2556892"/>
                <a:gd name="connsiteX58-2429" fmla="*/ 77872 w 2887263"/>
                <a:gd name="connsiteY58-2430" fmla="*/ 1783199 h 2556892"/>
                <a:gd name="connsiteX59-2431" fmla="*/ 61322 w 2887263"/>
                <a:gd name="connsiteY59-2432" fmla="*/ 1758374 h 2556892"/>
                <a:gd name="connsiteX60-2433" fmla="*/ 15811 w 2887263"/>
                <a:gd name="connsiteY60-2434" fmla="*/ 1637471 h 2556892"/>
                <a:gd name="connsiteX61-2435" fmla="*/ 5237 w 2887263"/>
                <a:gd name="connsiteY61-2436" fmla="*/ 1612646 h 2556892"/>
                <a:gd name="connsiteX62-2437" fmla="*/ 1100 w 2887263"/>
                <a:gd name="connsiteY62-2438" fmla="*/ 1591499 h 2556892"/>
                <a:gd name="connsiteX63-2439" fmla="*/ 48450 w 2887263"/>
                <a:gd name="connsiteY63-2440" fmla="*/ 1572192 h 2556892"/>
                <a:gd name="connsiteX64-2441" fmla="*/ 308187 w 2887263"/>
                <a:gd name="connsiteY64-2442" fmla="*/ 1484387 h 2556892"/>
                <a:gd name="connsiteX65-2443" fmla="*/ 418058 w 2887263"/>
                <a:gd name="connsiteY65-2444" fmla="*/ 1438416 h 2556892"/>
                <a:gd name="connsiteX66-2445" fmla="*/ 576658 w 2887263"/>
                <a:gd name="connsiteY66-2446" fmla="*/ 1349692 h 2556892"/>
                <a:gd name="connsiteX67-2447" fmla="*/ 783528 w 2887263"/>
                <a:gd name="connsiteY67-2448" fmla="*/ 1212698 h 2556892"/>
                <a:gd name="connsiteX68-2449" fmla="*/ 835935 w 2887263"/>
                <a:gd name="connsiteY68-2450" fmla="*/ 1149718 h 2556892"/>
                <a:gd name="connsiteX69-2451" fmla="*/ 1003729 w 2887263"/>
                <a:gd name="connsiteY69-2452" fmla="*/ 829759 h 2556892"/>
                <a:gd name="connsiteX70-2453" fmla="*/ 1145780 w 2887263"/>
                <a:gd name="connsiteY70-2454" fmla="*/ 462450 h 2556892"/>
                <a:gd name="connsiteX71-2455" fmla="*/ 1238182 w 2887263"/>
                <a:gd name="connsiteY71-2456" fmla="*/ 327755 h 2556892"/>
                <a:gd name="connsiteX72-2457" fmla="*/ 1398621 w 2887263"/>
                <a:gd name="connsiteY72-2458" fmla="*/ 243628 h 2556892"/>
                <a:gd name="connsiteX73-2459" fmla="*/ 1538832 w 2887263"/>
                <a:gd name="connsiteY73-2460" fmla="*/ 170074 h 2556892"/>
                <a:gd name="connsiteX74-2461" fmla="*/ 1593998 w 2887263"/>
                <a:gd name="connsiteY74-2462" fmla="*/ 129160 h 2556892"/>
                <a:gd name="connsiteX75-2463" fmla="*/ 1684362 w 2887263"/>
                <a:gd name="connsiteY75-2464" fmla="*/ 35759 h 2556892"/>
                <a:gd name="connsiteX76-2465" fmla="*/ 1778802 w 2887263"/>
                <a:gd name="connsiteY76-2466" fmla="*/ 139274 h 2556892"/>
                <a:gd name="connsiteX77-2467" fmla="*/ 1913038 w 2887263"/>
                <a:gd name="connsiteY77-2468" fmla="*/ 215126 h 2556892"/>
                <a:gd name="connsiteX78-2469" fmla="*/ 1956806 w 2887263"/>
                <a:gd name="connsiteY78-2470" fmla="*/ 233819 h 2556892"/>
                <a:gd name="connsiteX79-2471" fmla="*/ 1967743 w 2887263"/>
                <a:gd name="connsiteY79-2472" fmla="*/ 230756 h 2556892"/>
                <a:gd name="connsiteX80-2473" fmla="*/ 1970387 w 2887263"/>
                <a:gd name="connsiteY80-2474" fmla="*/ 230053 h 2556892"/>
                <a:gd name="connsiteX81-2475" fmla="*/ 2020150 w 2887263"/>
                <a:gd name="connsiteY81-2476" fmla="*/ 186624 h 2556892"/>
                <a:gd name="connsiteX82-2477" fmla="*/ 2083131 w 2887263"/>
                <a:gd name="connsiteY82-2478" fmla="*/ 93762 h 2556892"/>
                <a:gd name="connsiteX83-2479" fmla="*/ 2088041 w 2887263"/>
                <a:gd name="connsiteY83-2480" fmla="*/ 0 h 2556892"/>
                <a:gd name="connsiteX0-2481" fmla="*/ 2502386 w 2887263"/>
                <a:gd name="connsiteY0-2482" fmla="*/ 1100528 h 2556892"/>
                <a:gd name="connsiteX1-2483" fmla="*/ 2493192 w 2887263"/>
                <a:gd name="connsiteY1-2484" fmla="*/ 1180518 h 2556892"/>
                <a:gd name="connsiteX2-2485" fmla="*/ 2465609 w 2887263"/>
                <a:gd name="connsiteY2-2486" fmla="*/ 1293147 h 2556892"/>
                <a:gd name="connsiteX3-2487" fmla="*/ 2453657 w 2887263"/>
                <a:gd name="connsiteY3-2488" fmla="*/ 1314294 h 2556892"/>
                <a:gd name="connsiteX4-2489" fmla="*/ 2454117 w 2887263"/>
                <a:gd name="connsiteY4-2490" fmla="*/ 1317972 h 2556892"/>
                <a:gd name="connsiteX5-2491" fmla="*/ 2453197 w 2887263"/>
                <a:gd name="connsiteY5-2492" fmla="*/ 1334981 h 2556892"/>
                <a:gd name="connsiteX6-2493" fmla="*/ 2487675 w 2887263"/>
                <a:gd name="connsiteY6-2494" fmla="*/ 1298204 h 2556892"/>
                <a:gd name="connsiteX7-2495" fmla="*/ 2519396 w 2887263"/>
                <a:gd name="connsiteY7-2496" fmla="*/ 1266944 h 2556892"/>
                <a:gd name="connsiteX8-2497" fmla="*/ 2527210 w 2887263"/>
                <a:gd name="connsiteY8-2498" fmla="*/ 1243499 h 2556892"/>
                <a:gd name="connsiteX9-2499" fmla="*/ 2506983 w 2887263"/>
                <a:gd name="connsiteY9-2500" fmla="*/ 1129031 h 2556892"/>
                <a:gd name="connsiteX10-2501" fmla="*/ 2502386 w 2887263"/>
                <a:gd name="connsiteY10-2502" fmla="*/ 1100528 h 2556892"/>
                <a:gd name="connsiteX11-2503" fmla="*/ 2088041 w 2887263"/>
                <a:gd name="connsiteY11-2504" fmla="*/ 0 h 2556892"/>
                <a:gd name="connsiteX12-2505" fmla="*/ 2147031 w 2887263"/>
                <a:gd name="connsiteY12-2506" fmla="*/ 92843 h 2556892"/>
                <a:gd name="connsiteX13-2507" fmla="*/ 2146811 w 2887263"/>
                <a:gd name="connsiteY13-2508" fmla="*/ 95772 h 2556892"/>
                <a:gd name="connsiteX14-2509" fmla="*/ 2343326 w 2887263"/>
                <a:gd name="connsiteY14-2510" fmla="*/ 146169 h 2556892"/>
                <a:gd name="connsiteX15-2511" fmla="*/ 2510201 w 2887263"/>
                <a:gd name="connsiteY15-2512" fmla="*/ 214666 h 2556892"/>
                <a:gd name="connsiteX16-2513" fmla="*/ 2626968 w 2887263"/>
                <a:gd name="connsiteY16-2514" fmla="*/ 296494 h 2556892"/>
                <a:gd name="connsiteX17-2515" fmla="*/ 2693166 w 2887263"/>
                <a:gd name="connsiteY17-2516" fmla="*/ 382460 h 2556892"/>
                <a:gd name="connsiteX18-2517" fmla="*/ 2731322 w 2887263"/>
                <a:gd name="connsiteY18-2518" fmla="*/ 459692 h 2556892"/>
                <a:gd name="connsiteX19-2519" fmla="*/ 2762123 w 2887263"/>
                <a:gd name="connsiteY19-2520" fmla="*/ 561747 h 2556892"/>
                <a:gd name="connsiteX20-2521" fmla="*/ 2785108 w 2887263"/>
                <a:gd name="connsiteY20-2522" fmla="*/ 666102 h 2556892"/>
                <a:gd name="connsiteX21-2523" fmla="*/ 2804876 w 2887263"/>
                <a:gd name="connsiteY21-2524" fmla="*/ 779650 h 2556892"/>
                <a:gd name="connsiteX22-2525" fmla="*/ 2823264 w 2887263"/>
                <a:gd name="connsiteY22-2526" fmla="*/ 882626 h 2556892"/>
                <a:gd name="connsiteX23-2527" fmla="*/ 2830160 w 2887263"/>
                <a:gd name="connsiteY23-2528" fmla="*/ 938251 h 2556892"/>
                <a:gd name="connsiteX24-2529" fmla="*/ 2853145 w 2887263"/>
                <a:gd name="connsiteY24-2530" fmla="*/ 1122135 h 2556892"/>
                <a:gd name="connsiteX25-2531" fmla="*/ 2870614 w 2887263"/>
                <a:gd name="connsiteY25-2532" fmla="*/ 1265565 h 2556892"/>
                <a:gd name="connsiteX26-2533" fmla="*/ 2880728 w 2887263"/>
                <a:gd name="connsiteY26-2534" fmla="*/ 1355208 h 2556892"/>
                <a:gd name="connsiteX27-2535" fmla="*/ 2887164 w 2887263"/>
                <a:gd name="connsiteY27-2536" fmla="*/ 1424625 h 2556892"/>
                <a:gd name="connsiteX28-2537" fmla="*/ 2873373 w 2887263"/>
                <a:gd name="connsiteY28-2538" fmla="*/ 1444852 h 2556892"/>
                <a:gd name="connsiteX29-2539" fmla="*/ 2661446 w 2887263"/>
                <a:gd name="connsiteY29-2540" fmla="*/ 1543690 h 2556892"/>
                <a:gd name="connsiteX30-2541" fmla="*/ 2448600 w 2887263"/>
                <a:gd name="connsiteY30-2542" fmla="*/ 1641608 h 2556892"/>
                <a:gd name="connsiteX31-2543" fmla="*/ 2447681 w 2887263"/>
                <a:gd name="connsiteY31-2544" fmla="*/ 1783659 h 2556892"/>
                <a:gd name="connsiteX32-2545" fmla="*/ 2452278 w 2887263"/>
                <a:gd name="connsiteY32-2546" fmla="*/ 2127522 h 2556892"/>
                <a:gd name="connsiteX33-2547" fmla="*/ 2458714 w 2887263"/>
                <a:gd name="connsiteY33-2548" fmla="*/ 2556892 h 2556892"/>
                <a:gd name="connsiteX34-2549" fmla="*/ 1263006 w 2887263"/>
                <a:gd name="connsiteY34-2550" fmla="*/ 2556892 h 2556892"/>
                <a:gd name="connsiteX35-2551" fmla="*/ 1282774 w 2887263"/>
                <a:gd name="connsiteY35-2552" fmla="*/ 2299914 h 2556892"/>
                <a:gd name="connsiteX36-2553" fmla="*/ 1307598 w 2887263"/>
                <a:gd name="connsiteY36-2554" fmla="*/ 2083390 h 2556892"/>
                <a:gd name="connsiteX37-2555" fmla="*/ 1331503 w 2887263"/>
                <a:gd name="connsiteY37-2556" fmla="*/ 1927088 h 2556892"/>
                <a:gd name="connsiteX38-2557" fmla="*/ 1373796 w 2887263"/>
                <a:gd name="connsiteY38-2558" fmla="*/ 1718839 h 2556892"/>
                <a:gd name="connsiteX39-2559" fmla="*/ 1407355 w 2887263"/>
                <a:gd name="connsiteY39-2560" fmla="*/ 1619082 h 2556892"/>
                <a:gd name="connsiteX40-2561" fmla="*/ 1414711 w 2887263"/>
                <a:gd name="connsiteY40-2562" fmla="*/ 1591040 h 2556892"/>
                <a:gd name="connsiteX41-2563" fmla="*/ 1407355 w 2887263"/>
                <a:gd name="connsiteY41-2564" fmla="*/ 1583225 h 2556892"/>
                <a:gd name="connsiteX42-2565" fmla="*/ 1380692 w 2887263"/>
                <a:gd name="connsiteY42-2566" fmla="*/ 1470596 h 2556892"/>
                <a:gd name="connsiteX43-2567" fmla="*/ 1359086 w 2887263"/>
                <a:gd name="connsiteY43-2568" fmla="*/ 1374516 h 2556892"/>
                <a:gd name="connsiteX44-2569" fmla="*/ 1320470 w 2887263"/>
                <a:gd name="connsiteY44-2570" fmla="*/ 1212698 h 2556892"/>
                <a:gd name="connsiteX45-2571" fmla="*/ 1297484 w 2887263"/>
                <a:gd name="connsiteY45-2572" fmla="*/ 1106964 h 2556892"/>
                <a:gd name="connsiteX46-2573" fmla="*/ 1288750 w 2887263"/>
                <a:gd name="connsiteY46-2574" fmla="*/ 1086737 h 2556892"/>
                <a:gd name="connsiteX47-2575" fmla="*/ 1247836 w 2887263"/>
                <a:gd name="connsiteY47-2576" fmla="*/ 1163969 h 2556892"/>
                <a:gd name="connsiteX48-2577" fmla="*/ 1186694 w 2887263"/>
                <a:gd name="connsiteY48-2578" fmla="*/ 1261887 h 2556892"/>
                <a:gd name="connsiteX49-2579" fmla="*/ 1127391 w 2887263"/>
                <a:gd name="connsiteY49-2580" fmla="*/ 1342336 h 2556892"/>
                <a:gd name="connsiteX50-2581" fmla="*/ 962355 w 2887263"/>
                <a:gd name="connsiteY50-2582" fmla="*/ 1506453 h 2556892"/>
                <a:gd name="connsiteX51-2583" fmla="*/ 851105 w 2887263"/>
                <a:gd name="connsiteY51-2584" fmla="*/ 1587362 h 2556892"/>
                <a:gd name="connsiteX52-2585" fmla="*/ 766059 w 2887263"/>
                <a:gd name="connsiteY52-2586" fmla="*/ 1636091 h 2556892"/>
                <a:gd name="connsiteX53-2587" fmla="*/ 494829 w 2887263"/>
                <a:gd name="connsiteY53-2588" fmla="*/ 1753318 h 2556892"/>
                <a:gd name="connsiteX54-2589" fmla="*/ 387717 w 2887263"/>
                <a:gd name="connsiteY54-2590" fmla="*/ 1777223 h 2556892"/>
                <a:gd name="connsiteX55-2591" fmla="*/ 272789 w 2887263"/>
                <a:gd name="connsiteY55-2592" fmla="*/ 1791474 h 2556892"/>
                <a:gd name="connsiteX56-2593" fmla="*/ 104995 w 2887263"/>
                <a:gd name="connsiteY56-2594" fmla="*/ 1804345 h 2556892"/>
                <a:gd name="connsiteX57-2595" fmla="*/ 82929 w 2887263"/>
                <a:gd name="connsiteY57-2596" fmla="*/ 1787336 h 2556892"/>
                <a:gd name="connsiteX58-2597" fmla="*/ 77872 w 2887263"/>
                <a:gd name="connsiteY58-2598" fmla="*/ 1783199 h 2556892"/>
                <a:gd name="connsiteX59-2599" fmla="*/ 61322 w 2887263"/>
                <a:gd name="connsiteY59-2600" fmla="*/ 1758374 h 2556892"/>
                <a:gd name="connsiteX60-2601" fmla="*/ 15811 w 2887263"/>
                <a:gd name="connsiteY60-2602" fmla="*/ 1637471 h 2556892"/>
                <a:gd name="connsiteX61-2603" fmla="*/ 5237 w 2887263"/>
                <a:gd name="connsiteY61-2604" fmla="*/ 1612646 h 2556892"/>
                <a:gd name="connsiteX62-2605" fmla="*/ 1100 w 2887263"/>
                <a:gd name="connsiteY62-2606" fmla="*/ 1591499 h 2556892"/>
                <a:gd name="connsiteX63-2607" fmla="*/ 48450 w 2887263"/>
                <a:gd name="connsiteY63-2608" fmla="*/ 1572192 h 2556892"/>
                <a:gd name="connsiteX64-2609" fmla="*/ 308187 w 2887263"/>
                <a:gd name="connsiteY64-2610" fmla="*/ 1484387 h 2556892"/>
                <a:gd name="connsiteX65-2611" fmla="*/ 418058 w 2887263"/>
                <a:gd name="connsiteY65-2612" fmla="*/ 1438416 h 2556892"/>
                <a:gd name="connsiteX66-2613" fmla="*/ 576658 w 2887263"/>
                <a:gd name="connsiteY66-2614" fmla="*/ 1349692 h 2556892"/>
                <a:gd name="connsiteX67-2615" fmla="*/ 783528 w 2887263"/>
                <a:gd name="connsiteY67-2616" fmla="*/ 1212698 h 2556892"/>
                <a:gd name="connsiteX68-2617" fmla="*/ 835935 w 2887263"/>
                <a:gd name="connsiteY68-2618" fmla="*/ 1149718 h 2556892"/>
                <a:gd name="connsiteX69-2619" fmla="*/ 1003729 w 2887263"/>
                <a:gd name="connsiteY69-2620" fmla="*/ 829759 h 2556892"/>
                <a:gd name="connsiteX70-2621" fmla="*/ 1145780 w 2887263"/>
                <a:gd name="connsiteY70-2622" fmla="*/ 462450 h 2556892"/>
                <a:gd name="connsiteX71-2623" fmla="*/ 1238182 w 2887263"/>
                <a:gd name="connsiteY71-2624" fmla="*/ 327755 h 2556892"/>
                <a:gd name="connsiteX72-2625" fmla="*/ 1398621 w 2887263"/>
                <a:gd name="connsiteY72-2626" fmla="*/ 243628 h 2556892"/>
                <a:gd name="connsiteX73-2627" fmla="*/ 1538832 w 2887263"/>
                <a:gd name="connsiteY73-2628" fmla="*/ 170074 h 2556892"/>
                <a:gd name="connsiteX74-2629" fmla="*/ 1593998 w 2887263"/>
                <a:gd name="connsiteY74-2630" fmla="*/ 129160 h 2556892"/>
                <a:gd name="connsiteX75-2631" fmla="*/ 1684362 w 2887263"/>
                <a:gd name="connsiteY75-2632" fmla="*/ 35759 h 2556892"/>
                <a:gd name="connsiteX76-2633" fmla="*/ 1778802 w 2887263"/>
                <a:gd name="connsiteY76-2634" fmla="*/ 139274 h 2556892"/>
                <a:gd name="connsiteX77-2635" fmla="*/ 1913038 w 2887263"/>
                <a:gd name="connsiteY77-2636" fmla="*/ 215126 h 2556892"/>
                <a:gd name="connsiteX78-2637" fmla="*/ 1956806 w 2887263"/>
                <a:gd name="connsiteY78-2638" fmla="*/ 233819 h 2556892"/>
                <a:gd name="connsiteX79-2639" fmla="*/ 1967743 w 2887263"/>
                <a:gd name="connsiteY79-2640" fmla="*/ 230756 h 2556892"/>
                <a:gd name="connsiteX80-2641" fmla="*/ 1970387 w 2887263"/>
                <a:gd name="connsiteY80-2642" fmla="*/ 230053 h 2556892"/>
                <a:gd name="connsiteX81-2643" fmla="*/ 2020150 w 2887263"/>
                <a:gd name="connsiteY81-2644" fmla="*/ 186624 h 2556892"/>
                <a:gd name="connsiteX82-2645" fmla="*/ 2083131 w 2887263"/>
                <a:gd name="connsiteY82-2646" fmla="*/ 93762 h 2556892"/>
                <a:gd name="connsiteX83-2647" fmla="*/ 2088041 w 2887263"/>
                <a:gd name="connsiteY83-2648" fmla="*/ 0 h 2556892"/>
                <a:gd name="connsiteX0-2649" fmla="*/ 2502386 w 2887263"/>
                <a:gd name="connsiteY0-2650" fmla="*/ 1100528 h 2556892"/>
                <a:gd name="connsiteX1-2651" fmla="*/ 2493192 w 2887263"/>
                <a:gd name="connsiteY1-2652" fmla="*/ 1180518 h 2556892"/>
                <a:gd name="connsiteX2-2653" fmla="*/ 2465609 w 2887263"/>
                <a:gd name="connsiteY2-2654" fmla="*/ 1293147 h 2556892"/>
                <a:gd name="connsiteX3-2655" fmla="*/ 2453657 w 2887263"/>
                <a:gd name="connsiteY3-2656" fmla="*/ 1314294 h 2556892"/>
                <a:gd name="connsiteX4-2657" fmla="*/ 2454117 w 2887263"/>
                <a:gd name="connsiteY4-2658" fmla="*/ 1317972 h 2556892"/>
                <a:gd name="connsiteX5-2659" fmla="*/ 2453197 w 2887263"/>
                <a:gd name="connsiteY5-2660" fmla="*/ 1334981 h 2556892"/>
                <a:gd name="connsiteX6-2661" fmla="*/ 2487675 w 2887263"/>
                <a:gd name="connsiteY6-2662" fmla="*/ 1298204 h 2556892"/>
                <a:gd name="connsiteX7-2663" fmla="*/ 2519396 w 2887263"/>
                <a:gd name="connsiteY7-2664" fmla="*/ 1266944 h 2556892"/>
                <a:gd name="connsiteX8-2665" fmla="*/ 2527210 w 2887263"/>
                <a:gd name="connsiteY8-2666" fmla="*/ 1243499 h 2556892"/>
                <a:gd name="connsiteX9-2667" fmla="*/ 2506983 w 2887263"/>
                <a:gd name="connsiteY9-2668" fmla="*/ 1129031 h 2556892"/>
                <a:gd name="connsiteX10-2669" fmla="*/ 2502386 w 2887263"/>
                <a:gd name="connsiteY10-2670" fmla="*/ 1100528 h 2556892"/>
                <a:gd name="connsiteX11-2671" fmla="*/ 2088041 w 2887263"/>
                <a:gd name="connsiteY11-2672" fmla="*/ 0 h 2556892"/>
                <a:gd name="connsiteX12-2673" fmla="*/ 2147031 w 2887263"/>
                <a:gd name="connsiteY12-2674" fmla="*/ 92843 h 2556892"/>
                <a:gd name="connsiteX13-2675" fmla="*/ 2146811 w 2887263"/>
                <a:gd name="connsiteY13-2676" fmla="*/ 95772 h 2556892"/>
                <a:gd name="connsiteX14-2677" fmla="*/ 2343326 w 2887263"/>
                <a:gd name="connsiteY14-2678" fmla="*/ 146169 h 2556892"/>
                <a:gd name="connsiteX15-2679" fmla="*/ 2510201 w 2887263"/>
                <a:gd name="connsiteY15-2680" fmla="*/ 214666 h 2556892"/>
                <a:gd name="connsiteX16-2681" fmla="*/ 2626968 w 2887263"/>
                <a:gd name="connsiteY16-2682" fmla="*/ 296494 h 2556892"/>
                <a:gd name="connsiteX17-2683" fmla="*/ 2693166 w 2887263"/>
                <a:gd name="connsiteY17-2684" fmla="*/ 382460 h 2556892"/>
                <a:gd name="connsiteX18-2685" fmla="*/ 2731322 w 2887263"/>
                <a:gd name="connsiteY18-2686" fmla="*/ 459692 h 2556892"/>
                <a:gd name="connsiteX19-2687" fmla="*/ 2762123 w 2887263"/>
                <a:gd name="connsiteY19-2688" fmla="*/ 561747 h 2556892"/>
                <a:gd name="connsiteX20-2689" fmla="*/ 2785108 w 2887263"/>
                <a:gd name="connsiteY20-2690" fmla="*/ 666102 h 2556892"/>
                <a:gd name="connsiteX21-2691" fmla="*/ 2804876 w 2887263"/>
                <a:gd name="connsiteY21-2692" fmla="*/ 779650 h 2556892"/>
                <a:gd name="connsiteX22-2693" fmla="*/ 2823264 w 2887263"/>
                <a:gd name="connsiteY22-2694" fmla="*/ 882626 h 2556892"/>
                <a:gd name="connsiteX23-2695" fmla="*/ 2830160 w 2887263"/>
                <a:gd name="connsiteY23-2696" fmla="*/ 938251 h 2556892"/>
                <a:gd name="connsiteX24-2697" fmla="*/ 2853145 w 2887263"/>
                <a:gd name="connsiteY24-2698" fmla="*/ 1122135 h 2556892"/>
                <a:gd name="connsiteX25-2699" fmla="*/ 2870614 w 2887263"/>
                <a:gd name="connsiteY25-2700" fmla="*/ 1265565 h 2556892"/>
                <a:gd name="connsiteX26-2701" fmla="*/ 2880728 w 2887263"/>
                <a:gd name="connsiteY26-2702" fmla="*/ 1355208 h 2556892"/>
                <a:gd name="connsiteX27-2703" fmla="*/ 2887164 w 2887263"/>
                <a:gd name="connsiteY27-2704" fmla="*/ 1424625 h 2556892"/>
                <a:gd name="connsiteX28-2705" fmla="*/ 2873373 w 2887263"/>
                <a:gd name="connsiteY28-2706" fmla="*/ 1444852 h 2556892"/>
                <a:gd name="connsiteX29-2707" fmla="*/ 2661446 w 2887263"/>
                <a:gd name="connsiteY29-2708" fmla="*/ 1543690 h 2556892"/>
                <a:gd name="connsiteX30-2709" fmla="*/ 2448600 w 2887263"/>
                <a:gd name="connsiteY30-2710" fmla="*/ 1641608 h 2556892"/>
                <a:gd name="connsiteX31-2711" fmla="*/ 2447681 w 2887263"/>
                <a:gd name="connsiteY31-2712" fmla="*/ 1783659 h 2556892"/>
                <a:gd name="connsiteX32-2713" fmla="*/ 2452278 w 2887263"/>
                <a:gd name="connsiteY32-2714" fmla="*/ 2127522 h 2556892"/>
                <a:gd name="connsiteX33-2715" fmla="*/ 2458714 w 2887263"/>
                <a:gd name="connsiteY33-2716" fmla="*/ 2556892 h 2556892"/>
                <a:gd name="connsiteX34-2717" fmla="*/ 1263006 w 2887263"/>
                <a:gd name="connsiteY34-2718" fmla="*/ 2556892 h 2556892"/>
                <a:gd name="connsiteX35-2719" fmla="*/ 1282774 w 2887263"/>
                <a:gd name="connsiteY35-2720" fmla="*/ 2299914 h 2556892"/>
                <a:gd name="connsiteX36-2721" fmla="*/ 1307598 w 2887263"/>
                <a:gd name="connsiteY36-2722" fmla="*/ 2083390 h 2556892"/>
                <a:gd name="connsiteX37-2723" fmla="*/ 1331503 w 2887263"/>
                <a:gd name="connsiteY37-2724" fmla="*/ 1927088 h 2556892"/>
                <a:gd name="connsiteX38-2725" fmla="*/ 1373796 w 2887263"/>
                <a:gd name="connsiteY38-2726" fmla="*/ 1718839 h 2556892"/>
                <a:gd name="connsiteX39-2727" fmla="*/ 1407355 w 2887263"/>
                <a:gd name="connsiteY39-2728" fmla="*/ 1619082 h 2556892"/>
                <a:gd name="connsiteX40-2729" fmla="*/ 1414711 w 2887263"/>
                <a:gd name="connsiteY40-2730" fmla="*/ 1591040 h 2556892"/>
                <a:gd name="connsiteX41-2731" fmla="*/ 1407355 w 2887263"/>
                <a:gd name="connsiteY41-2732" fmla="*/ 1583225 h 2556892"/>
                <a:gd name="connsiteX42-2733" fmla="*/ 1380692 w 2887263"/>
                <a:gd name="connsiteY42-2734" fmla="*/ 1470596 h 2556892"/>
                <a:gd name="connsiteX43-2735" fmla="*/ 1359086 w 2887263"/>
                <a:gd name="connsiteY43-2736" fmla="*/ 1374516 h 2556892"/>
                <a:gd name="connsiteX44-2737" fmla="*/ 1320470 w 2887263"/>
                <a:gd name="connsiteY44-2738" fmla="*/ 1212698 h 2556892"/>
                <a:gd name="connsiteX45-2739" fmla="*/ 1297484 w 2887263"/>
                <a:gd name="connsiteY45-2740" fmla="*/ 1106964 h 2556892"/>
                <a:gd name="connsiteX46-2741" fmla="*/ 1288750 w 2887263"/>
                <a:gd name="connsiteY46-2742" fmla="*/ 1086737 h 2556892"/>
                <a:gd name="connsiteX47-2743" fmla="*/ 1186694 w 2887263"/>
                <a:gd name="connsiteY47-2744" fmla="*/ 1261887 h 2556892"/>
                <a:gd name="connsiteX48-2745" fmla="*/ 1127391 w 2887263"/>
                <a:gd name="connsiteY48-2746" fmla="*/ 1342336 h 2556892"/>
                <a:gd name="connsiteX49-2747" fmla="*/ 962355 w 2887263"/>
                <a:gd name="connsiteY49-2748" fmla="*/ 1506453 h 2556892"/>
                <a:gd name="connsiteX50-2749" fmla="*/ 851105 w 2887263"/>
                <a:gd name="connsiteY50-2750" fmla="*/ 1587362 h 2556892"/>
                <a:gd name="connsiteX51-2751" fmla="*/ 766059 w 2887263"/>
                <a:gd name="connsiteY51-2752" fmla="*/ 1636091 h 2556892"/>
                <a:gd name="connsiteX52-2753" fmla="*/ 494829 w 2887263"/>
                <a:gd name="connsiteY52-2754" fmla="*/ 1753318 h 2556892"/>
                <a:gd name="connsiteX53-2755" fmla="*/ 387717 w 2887263"/>
                <a:gd name="connsiteY53-2756" fmla="*/ 1777223 h 2556892"/>
                <a:gd name="connsiteX54-2757" fmla="*/ 272789 w 2887263"/>
                <a:gd name="connsiteY54-2758" fmla="*/ 1791474 h 2556892"/>
                <a:gd name="connsiteX55-2759" fmla="*/ 104995 w 2887263"/>
                <a:gd name="connsiteY55-2760" fmla="*/ 1804345 h 2556892"/>
                <a:gd name="connsiteX56-2761" fmla="*/ 82929 w 2887263"/>
                <a:gd name="connsiteY56-2762" fmla="*/ 1787336 h 2556892"/>
                <a:gd name="connsiteX57-2763" fmla="*/ 77872 w 2887263"/>
                <a:gd name="connsiteY57-2764" fmla="*/ 1783199 h 2556892"/>
                <a:gd name="connsiteX58-2765" fmla="*/ 61322 w 2887263"/>
                <a:gd name="connsiteY58-2766" fmla="*/ 1758374 h 2556892"/>
                <a:gd name="connsiteX59-2767" fmla="*/ 15811 w 2887263"/>
                <a:gd name="connsiteY59-2768" fmla="*/ 1637471 h 2556892"/>
                <a:gd name="connsiteX60-2769" fmla="*/ 5237 w 2887263"/>
                <a:gd name="connsiteY60-2770" fmla="*/ 1612646 h 2556892"/>
                <a:gd name="connsiteX61-2771" fmla="*/ 1100 w 2887263"/>
                <a:gd name="connsiteY61-2772" fmla="*/ 1591499 h 2556892"/>
                <a:gd name="connsiteX62-2773" fmla="*/ 48450 w 2887263"/>
                <a:gd name="connsiteY62-2774" fmla="*/ 1572192 h 2556892"/>
                <a:gd name="connsiteX63-2775" fmla="*/ 308187 w 2887263"/>
                <a:gd name="connsiteY63-2776" fmla="*/ 1484387 h 2556892"/>
                <a:gd name="connsiteX64-2777" fmla="*/ 418058 w 2887263"/>
                <a:gd name="connsiteY64-2778" fmla="*/ 1438416 h 2556892"/>
                <a:gd name="connsiteX65-2779" fmla="*/ 576658 w 2887263"/>
                <a:gd name="connsiteY65-2780" fmla="*/ 1349692 h 2556892"/>
                <a:gd name="connsiteX66-2781" fmla="*/ 783528 w 2887263"/>
                <a:gd name="connsiteY66-2782" fmla="*/ 1212698 h 2556892"/>
                <a:gd name="connsiteX67-2783" fmla="*/ 835935 w 2887263"/>
                <a:gd name="connsiteY67-2784" fmla="*/ 1149718 h 2556892"/>
                <a:gd name="connsiteX68-2785" fmla="*/ 1003729 w 2887263"/>
                <a:gd name="connsiteY68-2786" fmla="*/ 829759 h 2556892"/>
                <a:gd name="connsiteX69-2787" fmla="*/ 1145780 w 2887263"/>
                <a:gd name="connsiteY69-2788" fmla="*/ 462450 h 2556892"/>
                <a:gd name="connsiteX70-2789" fmla="*/ 1238182 w 2887263"/>
                <a:gd name="connsiteY70-2790" fmla="*/ 327755 h 2556892"/>
                <a:gd name="connsiteX71-2791" fmla="*/ 1398621 w 2887263"/>
                <a:gd name="connsiteY71-2792" fmla="*/ 243628 h 2556892"/>
                <a:gd name="connsiteX72-2793" fmla="*/ 1538832 w 2887263"/>
                <a:gd name="connsiteY72-2794" fmla="*/ 170074 h 2556892"/>
                <a:gd name="connsiteX73-2795" fmla="*/ 1593998 w 2887263"/>
                <a:gd name="connsiteY73-2796" fmla="*/ 129160 h 2556892"/>
                <a:gd name="connsiteX74-2797" fmla="*/ 1684362 w 2887263"/>
                <a:gd name="connsiteY74-2798" fmla="*/ 35759 h 2556892"/>
                <a:gd name="connsiteX75-2799" fmla="*/ 1778802 w 2887263"/>
                <a:gd name="connsiteY75-2800" fmla="*/ 139274 h 2556892"/>
                <a:gd name="connsiteX76-2801" fmla="*/ 1913038 w 2887263"/>
                <a:gd name="connsiteY76-2802" fmla="*/ 215126 h 2556892"/>
                <a:gd name="connsiteX77-2803" fmla="*/ 1956806 w 2887263"/>
                <a:gd name="connsiteY77-2804" fmla="*/ 233819 h 2556892"/>
                <a:gd name="connsiteX78-2805" fmla="*/ 1967743 w 2887263"/>
                <a:gd name="connsiteY78-2806" fmla="*/ 230756 h 2556892"/>
                <a:gd name="connsiteX79-2807" fmla="*/ 1970387 w 2887263"/>
                <a:gd name="connsiteY79-2808" fmla="*/ 230053 h 2556892"/>
                <a:gd name="connsiteX80-2809" fmla="*/ 2020150 w 2887263"/>
                <a:gd name="connsiteY80-2810" fmla="*/ 186624 h 2556892"/>
                <a:gd name="connsiteX81-2811" fmla="*/ 2083131 w 2887263"/>
                <a:gd name="connsiteY81-2812" fmla="*/ 93762 h 2556892"/>
                <a:gd name="connsiteX82-2813" fmla="*/ 2088041 w 2887263"/>
                <a:gd name="connsiteY82-2814" fmla="*/ 0 h 2556892"/>
                <a:gd name="connsiteX0-2815" fmla="*/ 2502386 w 2887263"/>
                <a:gd name="connsiteY0-2816" fmla="*/ 1100528 h 2556892"/>
                <a:gd name="connsiteX1-2817" fmla="*/ 2493192 w 2887263"/>
                <a:gd name="connsiteY1-2818" fmla="*/ 1180518 h 2556892"/>
                <a:gd name="connsiteX2-2819" fmla="*/ 2465609 w 2887263"/>
                <a:gd name="connsiteY2-2820" fmla="*/ 1293147 h 2556892"/>
                <a:gd name="connsiteX3-2821" fmla="*/ 2453657 w 2887263"/>
                <a:gd name="connsiteY3-2822" fmla="*/ 1314294 h 2556892"/>
                <a:gd name="connsiteX4-2823" fmla="*/ 2454117 w 2887263"/>
                <a:gd name="connsiteY4-2824" fmla="*/ 1317972 h 2556892"/>
                <a:gd name="connsiteX5-2825" fmla="*/ 2453197 w 2887263"/>
                <a:gd name="connsiteY5-2826" fmla="*/ 1334981 h 2556892"/>
                <a:gd name="connsiteX6-2827" fmla="*/ 2487675 w 2887263"/>
                <a:gd name="connsiteY6-2828" fmla="*/ 1298204 h 2556892"/>
                <a:gd name="connsiteX7-2829" fmla="*/ 2519396 w 2887263"/>
                <a:gd name="connsiteY7-2830" fmla="*/ 1266944 h 2556892"/>
                <a:gd name="connsiteX8-2831" fmla="*/ 2527210 w 2887263"/>
                <a:gd name="connsiteY8-2832" fmla="*/ 1243499 h 2556892"/>
                <a:gd name="connsiteX9-2833" fmla="*/ 2506983 w 2887263"/>
                <a:gd name="connsiteY9-2834" fmla="*/ 1129031 h 2556892"/>
                <a:gd name="connsiteX10-2835" fmla="*/ 2502386 w 2887263"/>
                <a:gd name="connsiteY10-2836" fmla="*/ 1100528 h 2556892"/>
                <a:gd name="connsiteX11-2837" fmla="*/ 2088041 w 2887263"/>
                <a:gd name="connsiteY11-2838" fmla="*/ 0 h 2556892"/>
                <a:gd name="connsiteX12-2839" fmla="*/ 2147031 w 2887263"/>
                <a:gd name="connsiteY12-2840" fmla="*/ 92843 h 2556892"/>
                <a:gd name="connsiteX13-2841" fmla="*/ 2146811 w 2887263"/>
                <a:gd name="connsiteY13-2842" fmla="*/ 95772 h 2556892"/>
                <a:gd name="connsiteX14-2843" fmla="*/ 2343326 w 2887263"/>
                <a:gd name="connsiteY14-2844" fmla="*/ 146169 h 2556892"/>
                <a:gd name="connsiteX15-2845" fmla="*/ 2510201 w 2887263"/>
                <a:gd name="connsiteY15-2846" fmla="*/ 214666 h 2556892"/>
                <a:gd name="connsiteX16-2847" fmla="*/ 2626968 w 2887263"/>
                <a:gd name="connsiteY16-2848" fmla="*/ 296494 h 2556892"/>
                <a:gd name="connsiteX17-2849" fmla="*/ 2693166 w 2887263"/>
                <a:gd name="connsiteY17-2850" fmla="*/ 382460 h 2556892"/>
                <a:gd name="connsiteX18-2851" fmla="*/ 2731322 w 2887263"/>
                <a:gd name="connsiteY18-2852" fmla="*/ 459692 h 2556892"/>
                <a:gd name="connsiteX19-2853" fmla="*/ 2762123 w 2887263"/>
                <a:gd name="connsiteY19-2854" fmla="*/ 561747 h 2556892"/>
                <a:gd name="connsiteX20-2855" fmla="*/ 2785108 w 2887263"/>
                <a:gd name="connsiteY20-2856" fmla="*/ 666102 h 2556892"/>
                <a:gd name="connsiteX21-2857" fmla="*/ 2804876 w 2887263"/>
                <a:gd name="connsiteY21-2858" fmla="*/ 779650 h 2556892"/>
                <a:gd name="connsiteX22-2859" fmla="*/ 2823264 w 2887263"/>
                <a:gd name="connsiteY22-2860" fmla="*/ 882626 h 2556892"/>
                <a:gd name="connsiteX23-2861" fmla="*/ 2830160 w 2887263"/>
                <a:gd name="connsiteY23-2862" fmla="*/ 938251 h 2556892"/>
                <a:gd name="connsiteX24-2863" fmla="*/ 2853145 w 2887263"/>
                <a:gd name="connsiteY24-2864" fmla="*/ 1122135 h 2556892"/>
                <a:gd name="connsiteX25-2865" fmla="*/ 2870614 w 2887263"/>
                <a:gd name="connsiteY25-2866" fmla="*/ 1265565 h 2556892"/>
                <a:gd name="connsiteX26-2867" fmla="*/ 2880728 w 2887263"/>
                <a:gd name="connsiteY26-2868" fmla="*/ 1355208 h 2556892"/>
                <a:gd name="connsiteX27-2869" fmla="*/ 2887164 w 2887263"/>
                <a:gd name="connsiteY27-2870" fmla="*/ 1424625 h 2556892"/>
                <a:gd name="connsiteX28-2871" fmla="*/ 2873373 w 2887263"/>
                <a:gd name="connsiteY28-2872" fmla="*/ 1444852 h 2556892"/>
                <a:gd name="connsiteX29-2873" fmla="*/ 2661446 w 2887263"/>
                <a:gd name="connsiteY29-2874" fmla="*/ 1543690 h 2556892"/>
                <a:gd name="connsiteX30-2875" fmla="*/ 2448600 w 2887263"/>
                <a:gd name="connsiteY30-2876" fmla="*/ 1641608 h 2556892"/>
                <a:gd name="connsiteX31-2877" fmla="*/ 2447681 w 2887263"/>
                <a:gd name="connsiteY31-2878" fmla="*/ 1783659 h 2556892"/>
                <a:gd name="connsiteX32-2879" fmla="*/ 2452278 w 2887263"/>
                <a:gd name="connsiteY32-2880" fmla="*/ 2127522 h 2556892"/>
                <a:gd name="connsiteX33-2881" fmla="*/ 2458714 w 2887263"/>
                <a:gd name="connsiteY33-2882" fmla="*/ 2556892 h 2556892"/>
                <a:gd name="connsiteX34-2883" fmla="*/ 1263006 w 2887263"/>
                <a:gd name="connsiteY34-2884" fmla="*/ 2556892 h 2556892"/>
                <a:gd name="connsiteX35-2885" fmla="*/ 1282774 w 2887263"/>
                <a:gd name="connsiteY35-2886" fmla="*/ 2299914 h 2556892"/>
                <a:gd name="connsiteX36-2887" fmla="*/ 1307598 w 2887263"/>
                <a:gd name="connsiteY36-2888" fmla="*/ 2083390 h 2556892"/>
                <a:gd name="connsiteX37-2889" fmla="*/ 1331503 w 2887263"/>
                <a:gd name="connsiteY37-2890" fmla="*/ 1927088 h 2556892"/>
                <a:gd name="connsiteX38-2891" fmla="*/ 1373796 w 2887263"/>
                <a:gd name="connsiteY38-2892" fmla="*/ 1718839 h 2556892"/>
                <a:gd name="connsiteX39-2893" fmla="*/ 1407355 w 2887263"/>
                <a:gd name="connsiteY39-2894" fmla="*/ 1619082 h 2556892"/>
                <a:gd name="connsiteX40-2895" fmla="*/ 1414711 w 2887263"/>
                <a:gd name="connsiteY40-2896" fmla="*/ 1591040 h 2556892"/>
                <a:gd name="connsiteX41-2897" fmla="*/ 1407355 w 2887263"/>
                <a:gd name="connsiteY41-2898" fmla="*/ 1583225 h 2556892"/>
                <a:gd name="connsiteX42-2899" fmla="*/ 1380692 w 2887263"/>
                <a:gd name="connsiteY42-2900" fmla="*/ 1470596 h 2556892"/>
                <a:gd name="connsiteX43-2901" fmla="*/ 1359086 w 2887263"/>
                <a:gd name="connsiteY43-2902" fmla="*/ 1374516 h 2556892"/>
                <a:gd name="connsiteX44-2903" fmla="*/ 1320470 w 2887263"/>
                <a:gd name="connsiteY44-2904" fmla="*/ 1212698 h 2556892"/>
                <a:gd name="connsiteX45-2905" fmla="*/ 1297484 w 2887263"/>
                <a:gd name="connsiteY45-2906" fmla="*/ 1106964 h 2556892"/>
                <a:gd name="connsiteX46-2907" fmla="*/ 1288750 w 2887263"/>
                <a:gd name="connsiteY46-2908" fmla="*/ 1086737 h 2556892"/>
                <a:gd name="connsiteX47-2909" fmla="*/ 1127391 w 2887263"/>
                <a:gd name="connsiteY47-2910" fmla="*/ 1342336 h 2556892"/>
                <a:gd name="connsiteX48-2911" fmla="*/ 962355 w 2887263"/>
                <a:gd name="connsiteY48-2912" fmla="*/ 1506453 h 2556892"/>
                <a:gd name="connsiteX49-2913" fmla="*/ 851105 w 2887263"/>
                <a:gd name="connsiteY49-2914" fmla="*/ 1587362 h 2556892"/>
                <a:gd name="connsiteX50-2915" fmla="*/ 766059 w 2887263"/>
                <a:gd name="connsiteY50-2916" fmla="*/ 1636091 h 2556892"/>
                <a:gd name="connsiteX51-2917" fmla="*/ 494829 w 2887263"/>
                <a:gd name="connsiteY51-2918" fmla="*/ 1753318 h 2556892"/>
                <a:gd name="connsiteX52-2919" fmla="*/ 387717 w 2887263"/>
                <a:gd name="connsiteY52-2920" fmla="*/ 1777223 h 2556892"/>
                <a:gd name="connsiteX53-2921" fmla="*/ 272789 w 2887263"/>
                <a:gd name="connsiteY53-2922" fmla="*/ 1791474 h 2556892"/>
                <a:gd name="connsiteX54-2923" fmla="*/ 104995 w 2887263"/>
                <a:gd name="connsiteY54-2924" fmla="*/ 1804345 h 2556892"/>
                <a:gd name="connsiteX55-2925" fmla="*/ 82929 w 2887263"/>
                <a:gd name="connsiteY55-2926" fmla="*/ 1787336 h 2556892"/>
                <a:gd name="connsiteX56-2927" fmla="*/ 77872 w 2887263"/>
                <a:gd name="connsiteY56-2928" fmla="*/ 1783199 h 2556892"/>
                <a:gd name="connsiteX57-2929" fmla="*/ 61322 w 2887263"/>
                <a:gd name="connsiteY57-2930" fmla="*/ 1758374 h 2556892"/>
                <a:gd name="connsiteX58-2931" fmla="*/ 15811 w 2887263"/>
                <a:gd name="connsiteY58-2932" fmla="*/ 1637471 h 2556892"/>
                <a:gd name="connsiteX59-2933" fmla="*/ 5237 w 2887263"/>
                <a:gd name="connsiteY59-2934" fmla="*/ 1612646 h 2556892"/>
                <a:gd name="connsiteX60-2935" fmla="*/ 1100 w 2887263"/>
                <a:gd name="connsiteY60-2936" fmla="*/ 1591499 h 2556892"/>
                <a:gd name="connsiteX61-2937" fmla="*/ 48450 w 2887263"/>
                <a:gd name="connsiteY61-2938" fmla="*/ 1572192 h 2556892"/>
                <a:gd name="connsiteX62-2939" fmla="*/ 308187 w 2887263"/>
                <a:gd name="connsiteY62-2940" fmla="*/ 1484387 h 2556892"/>
                <a:gd name="connsiteX63-2941" fmla="*/ 418058 w 2887263"/>
                <a:gd name="connsiteY63-2942" fmla="*/ 1438416 h 2556892"/>
                <a:gd name="connsiteX64-2943" fmla="*/ 576658 w 2887263"/>
                <a:gd name="connsiteY64-2944" fmla="*/ 1349692 h 2556892"/>
                <a:gd name="connsiteX65-2945" fmla="*/ 783528 w 2887263"/>
                <a:gd name="connsiteY65-2946" fmla="*/ 1212698 h 2556892"/>
                <a:gd name="connsiteX66-2947" fmla="*/ 835935 w 2887263"/>
                <a:gd name="connsiteY66-2948" fmla="*/ 1149718 h 2556892"/>
                <a:gd name="connsiteX67-2949" fmla="*/ 1003729 w 2887263"/>
                <a:gd name="connsiteY67-2950" fmla="*/ 829759 h 2556892"/>
                <a:gd name="connsiteX68-2951" fmla="*/ 1145780 w 2887263"/>
                <a:gd name="connsiteY68-2952" fmla="*/ 462450 h 2556892"/>
                <a:gd name="connsiteX69-2953" fmla="*/ 1238182 w 2887263"/>
                <a:gd name="connsiteY69-2954" fmla="*/ 327755 h 2556892"/>
                <a:gd name="connsiteX70-2955" fmla="*/ 1398621 w 2887263"/>
                <a:gd name="connsiteY70-2956" fmla="*/ 243628 h 2556892"/>
                <a:gd name="connsiteX71-2957" fmla="*/ 1538832 w 2887263"/>
                <a:gd name="connsiteY71-2958" fmla="*/ 170074 h 2556892"/>
                <a:gd name="connsiteX72-2959" fmla="*/ 1593998 w 2887263"/>
                <a:gd name="connsiteY72-2960" fmla="*/ 129160 h 2556892"/>
                <a:gd name="connsiteX73-2961" fmla="*/ 1684362 w 2887263"/>
                <a:gd name="connsiteY73-2962" fmla="*/ 35759 h 2556892"/>
                <a:gd name="connsiteX74-2963" fmla="*/ 1778802 w 2887263"/>
                <a:gd name="connsiteY74-2964" fmla="*/ 139274 h 2556892"/>
                <a:gd name="connsiteX75-2965" fmla="*/ 1913038 w 2887263"/>
                <a:gd name="connsiteY75-2966" fmla="*/ 215126 h 2556892"/>
                <a:gd name="connsiteX76-2967" fmla="*/ 1956806 w 2887263"/>
                <a:gd name="connsiteY76-2968" fmla="*/ 233819 h 2556892"/>
                <a:gd name="connsiteX77-2969" fmla="*/ 1967743 w 2887263"/>
                <a:gd name="connsiteY77-2970" fmla="*/ 230756 h 2556892"/>
                <a:gd name="connsiteX78-2971" fmla="*/ 1970387 w 2887263"/>
                <a:gd name="connsiteY78-2972" fmla="*/ 230053 h 2556892"/>
                <a:gd name="connsiteX79-2973" fmla="*/ 2020150 w 2887263"/>
                <a:gd name="connsiteY79-2974" fmla="*/ 186624 h 2556892"/>
                <a:gd name="connsiteX80-2975" fmla="*/ 2083131 w 2887263"/>
                <a:gd name="connsiteY80-2976" fmla="*/ 93762 h 2556892"/>
                <a:gd name="connsiteX81-2977" fmla="*/ 2088041 w 2887263"/>
                <a:gd name="connsiteY81-2978" fmla="*/ 0 h 2556892"/>
                <a:gd name="connsiteX0-2979" fmla="*/ 2502386 w 2887263"/>
                <a:gd name="connsiteY0-2980" fmla="*/ 1100528 h 2556892"/>
                <a:gd name="connsiteX1-2981" fmla="*/ 2493192 w 2887263"/>
                <a:gd name="connsiteY1-2982" fmla="*/ 1180518 h 2556892"/>
                <a:gd name="connsiteX2-2983" fmla="*/ 2465609 w 2887263"/>
                <a:gd name="connsiteY2-2984" fmla="*/ 1293147 h 2556892"/>
                <a:gd name="connsiteX3-2985" fmla="*/ 2453657 w 2887263"/>
                <a:gd name="connsiteY3-2986" fmla="*/ 1314294 h 2556892"/>
                <a:gd name="connsiteX4-2987" fmla="*/ 2454117 w 2887263"/>
                <a:gd name="connsiteY4-2988" fmla="*/ 1317972 h 2556892"/>
                <a:gd name="connsiteX5-2989" fmla="*/ 2453197 w 2887263"/>
                <a:gd name="connsiteY5-2990" fmla="*/ 1334981 h 2556892"/>
                <a:gd name="connsiteX6-2991" fmla="*/ 2487675 w 2887263"/>
                <a:gd name="connsiteY6-2992" fmla="*/ 1298204 h 2556892"/>
                <a:gd name="connsiteX7-2993" fmla="*/ 2519396 w 2887263"/>
                <a:gd name="connsiteY7-2994" fmla="*/ 1266944 h 2556892"/>
                <a:gd name="connsiteX8-2995" fmla="*/ 2527210 w 2887263"/>
                <a:gd name="connsiteY8-2996" fmla="*/ 1243499 h 2556892"/>
                <a:gd name="connsiteX9-2997" fmla="*/ 2506983 w 2887263"/>
                <a:gd name="connsiteY9-2998" fmla="*/ 1129031 h 2556892"/>
                <a:gd name="connsiteX10-2999" fmla="*/ 2502386 w 2887263"/>
                <a:gd name="connsiteY10-3000" fmla="*/ 1100528 h 2556892"/>
                <a:gd name="connsiteX11-3001" fmla="*/ 2088041 w 2887263"/>
                <a:gd name="connsiteY11-3002" fmla="*/ 0 h 2556892"/>
                <a:gd name="connsiteX12-3003" fmla="*/ 2147031 w 2887263"/>
                <a:gd name="connsiteY12-3004" fmla="*/ 92843 h 2556892"/>
                <a:gd name="connsiteX13-3005" fmla="*/ 2146811 w 2887263"/>
                <a:gd name="connsiteY13-3006" fmla="*/ 95772 h 2556892"/>
                <a:gd name="connsiteX14-3007" fmla="*/ 2343326 w 2887263"/>
                <a:gd name="connsiteY14-3008" fmla="*/ 146169 h 2556892"/>
                <a:gd name="connsiteX15-3009" fmla="*/ 2510201 w 2887263"/>
                <a:gd name="connsiteY15-3010" fmla="*/ 214666 h 2556892"/>
                <a:gd name="connsiteX16-3011" fmla="*/ 2626968 w 2887263"/>
                <a:gd name="connsiteY16-3012" fmla="*/ 296494 h 2556892"/>
                <a:gd name="connsiteX17-3013" fmla="*/ 2693166 w 2887263"/>
                <a:gd name="connsiteY17-3014" fmla="*/ 382460 h 2556892"/>
                <a:gd name="connsiteX18-3015" fmla="*/ 2731322 w 2887263"/>
                <a:gd name="connsiteY18-3016" fmla="*/ 459692 h 2556892"/>
                <a:gd name="connsiteX19-3017" fmla="*/ 2762123 w 2887263"/>
                <a:gd name="connsiteY19-3018" fmla="*/ 561747 h 2556892"/>
                <a:gd name="connsiteX20-3019" fmla="*/ 2785108 w 2887263"/>
                <a:gd name="connsiteY20-3020" fmla="*/ 666102 h 2556892"/>
                <a:gd name="connsiteX21-3021" fmla="*/ 2804876 w 2887263"/>
                <a:gd name="connsiteY21-3022" fmla="*/ 779650 h 2556892"/>
                <a:gd name="connsiteX22-3023" fmla="*/ 2823264 w 2887263"/>
                <a:gd name="connsiteY22-3024" fmla="*/ 882626 h 2556892"/>
                <a:gd name="connsiteX23-3025" fmla="*/ 2830160 w 2887263"/>
                <a:gd name="connsiteY23-3026" fmla="*/ 938251 h 2556892"/>
                <a:gd name="connsiteX24-3027" fmla="*/ 2853145 w 2887263"/>
                <a:gd name="connsiteY24-3028" fmla="*/ 1122135 h 2556892"/>
                <a:gd name="connsiteX25-3029" fmla="*/ 2870614 w 2887263"/>
                <a:gd name="connsiteY25-3030" fmla="*/ 1265565 h 2556892"/>
                <a:gd name="connsiteX26-3031" fmla="*/ 2880728 w 2887263"/>
                <a:gd name="connsiteY26-3032" fmla="*/ 1355208 h 2556892"/>
                <a:gd name="connsiteX27-3033" fmla="*/ 2887164 w 2887263"/>
                <a:gd name="connsiteY27-3034" fmla="*/ 1424625 h 2556892"/>
                <a:gd name="connsiteX28-3035" fmla="*/ 2873373 w 2887263"/>
                <a:gd name="connsiteY28-3036" fmla="*/ 1444852 h 2556892"/>
                <a:gd name="connsiteX29-3037" fmla="*/ 2661446 w 2887263"/>
                <a:gd name="connsiteY29-3038" fmla="*/ 1543690 h 2556892"/>
                <a:gd name="connsiteX30-3039" fmla="*/ 2448600 w 2887263"/>
                <a:gd name="connsiteY30-3040" fmla="*/ 1641608 h 2556892"/>
                <a:gd name="connsiteX31-3041" fmla="*/ 2447681 w 2887263"/>
                <a:gd name="connsiteY31-3042" fmla="*/ 1783659 h 2556892"/>
                <a:gd name="connsiteX32-3043" fmla="*/ 2452278 w 2887263"/>
                <a:gd name="connsiteY32-3044" fmla="*/ 2127522 h 2556892"/>
                <a:gd name="connsiteX33-3045" fmla="*/ 2458714 w 2887263"/>
                <a:gd name="connsiteY33-3046" fmla="*/ 2556892 h 2556892"/>
                <a:gd name="connsiteX34-3047" fmla="*/ 1263006 w 2887263"/>
                <a:gd name="connsiteY34-3048" fmla="*/ 2556892 h 2556892"/>
                <a:gd name="connsiteX35-3049" fmla="*/ 1282774 w 2887263"/>
                <a:gd name="connsiteY35-3050" fmla="*/ 2299914 h 2556892"/>
                <a:gd name="connsiteX36-3051" fmla="*/ 1307598 w 2887263"/>
                <a:gd name="connsiteY36-3052" fmla="*/ 2083390 h 2556892"/>
                <a:gd name="connsiteX37-3053" fmla="*/ 1331503 w 2887263"/>
                <a:gd name="connsiteY37-3054" fmla="*/ 1927088 h 2556892"/>
                <a:gd name="connsiteX38-3055" fmla="*/ 1373796 w 2887263"/>
                <a:gd name="connsiteY38-3056" fmla="*/ 1718839 h 2556892"/>
                <a:gd name="connsiteX39-3057" fmla="*/ 1407355 w 2887263"/>
                <a:gd name="connsiteY39-3058" fmla="*/ 1619082 h 2556892"/>
                <a:gd name="connsiteX40-3059" fmla="*/ 1414711 w 2887263"/>
                <a:gd name="connsiteY40-3060" fmla="*/ 1591040 h 2556892"/>
                <a:gd name="connsiteX41-3061" fmla="*/ 1407355 w 2887263"/>
                <a:gd name="connsiteY41-3062" fmla="*/ 1583225 h 2556892"/>
                <a:gd name="connsiteX42-3063" fmla="*/ 1380692 w 2887263"/>
                <a:gd name="connsiteY42-3064" fmla="*/ 1470596 h 2556892"/>
                <a:gd name="connsiteX43-3065" fmla="*/ 1359086 w 2887263"/>
                <a:gd name="connsiteY43-3066" fmla="*/ 1374516 h 2556892"/>
                <a:gd name="connsiteX44-3067" fmla="*/ 1320470 w 2887263"/>
                <a:gd name="connsiteY44-3068" fmla="*/ 1212698 h 2556892"/>
                <a:gd name="connsiteX45-3069" fmla="*/ 1297484 w 2887263"/>
                <a:gd name="connsiteY45-3070" fmla="*/ 1106964 h 2556892"/>
                <a:gd name="connsiteX46-3071" fmla="*/ 1288750 w 2887263"/>
                <a:gd name="connsiteY46-3072" fmla="*/ 1086737 h 2556892"/>
                <a:gd name="connsiteX47-3073" fmla="*/ 1127391 w 2887263"/>
                <a:gd name="connsiteY47-3074" fmla="*/ 1342336 h 2556892"/>
                <a:gd name="connsiteX48-3075" fmla="*/ 962355 w 2887263"/>
                <a:gd name="connsiteY48-3076" fmla="*/ 1506453 h 2556892"/>
                <a:gd name="connsiteX49-3077" fmla="*/ 766059 w 2887263"/>
                <a:gd name="connsiteY49-3078" fmla="*/ 1636091 h 2556892"/>
                <a:gd name="connsiteX50-3079" fmla="*/ 494829 w 2887263"/>
                <a:gd name="connsiteY50-3080" fmla="*/ 1753318 h 2556892"/>
                <a:gd name="connsiteX51-3081" fmla="*/ 387717 w 2887263"/>
                <a:gd name="connsiteY51-3082" fmla="*/ 1777223 h 2556892"/>
                <a:gd name="connsiteX52-3083" fmla="*/ 272789 w 2887263"/>
                <a:gd name="connsiteY52-3084" fmla="*/ 1791474 h 2556892"/>
                <a:gd name="connsiteX53-3085" fmla="*/ 104995 w 2887263"/>
                <a:gd name="connsiteY53-3086" fmla="*/ 1804345 h 2556892"/>
                <a:gd name="connsiteX54-3087" fmla="*/ 82929 w 2887263"/>
                <a:gd name="connsiteY54-3088" fmla="*/ 1787336 h 2556892"/>
                <a:gd name="connsiteX55-3089" fmla="*/ 77872 w 2887263"/>
                <a:gd name="connsiteY55-3090" fmla="*/ 1783199 h 2556892"/>
                <a:gd name="connsiteX56-3091" fmla="*/ 61322 w 2887263"/>
                <a:gd name="connsiteY56-3092" fmla="*/ 1758374 h 2556892"/>
                <a:gd name="connsiteX57-3093" fmla="*/ 15811 w 2887263"/>
                <a:gd name="connsiteY57-3094" fmla="*/ 1637471 h 2556892"/>
                <a:gd name="connsiteX58-3095" fmla="*/ 5237 w 2887263"/>
                <a:gd name="connsiteY58-3096" fmla="*/ 1612646 h 2556892"/>
                <a:gd name="connsiteX59-3097" fmla="*/ 1100 w 2887263"/>
                <a:gd name="connsiteY59-3098" fmla="*/ 1591499 h 2556892"/>
                <a:gd name="connsiteX60-3099" fmla="*/ 48450 w 2887263"/>
                <a:gd name="connsiteY60-3100" fmla="*/ 1572192 h 2556892"/>
                <a:gd name="connsiteX61-3101" fmla="*/ 308187 w 2887263"/>
                <a:gd name="connsiteY61-3102" fmla="*/ 1484387 h 2556892"/>
                <a:gd name="connsiteX62-3103" fmla="*/ 418058 w 2887263"/>
                <a:gd name="connsiteY62-3104" fmla="*/ 1438416 h 2556892"/>
                <a:gd name="connsiteX63-3105" fmla="*/ 576658 w 2887263"/>
                <a:gd name="connsiteY63-3106" fmla="*/ 1349692 h 2556892"/>
                <a:gd name="connsiteX64-3107" fmla="*/ 783528 w 2887263"/>
                <a:gd name="connsiteY64-3108" fmla="*/ 1212698 h 2556892"/>
                <a:gd name="connsiteX65-3109" fmla="*/ 835935 w 2887263"/>
                <a:gd name="connsiteY65-3110" fmla="*/ 1149718 h 2556892"/>
                <a:gd name="connsiteX66-3111" fmla="*/ 1003729 w 2887263"/>
                <a:gd name="connsiteY66-3112" fmla="*/ 829759 h 2556892"/>
                <a:gd name="connsiteX67-3113" fmla="*/ 1145780 w 2887263"/>
                <a:gd name="connsiteY67-3114" fmla="*/ 462450 h 2556892"/>
                <a:gd name="connsiteX68-3115" fmla="*/ 1238182 w 2887263"/>
                <a:gd name="connsiteY68-3116" fmla="*/ 327755 h 2556892"/>
                <a:gd name="connsiteX69-3117" fmla="*/ 1398621 w 2887263"/>
                <a:gd name="connsiteY69-3118" fmla="*/ 243628 h 2556892"/>
                <a:gd name="connsiteX70-3119" fmla="*/ 1538832 w 2887263"/>
                <a:gd name="connsiteY70-3120" fmla="*/ 170074 h 2556892"/>
                <a:gd name="connsiteX71-3121" fmla="*/ 1593998 w 2887263"/>
                <a:gd name="connsiteY71-3122" fmla="*/ 129160 h 2556892"/>
                <a:gd name="connsiteX72-3123" fmla="*/ 1684362 w 2887263"/>
                <a:gd name="connsiteY72-3124" fmla="*/ 35759 h 2556892"/>
                <a:gd name="connsiteX73-3125" fmla="*/ 1778802 w 2887263"/>
                <a:gd name="connsiteY73-3126" fmla="*/ 139274 h 2556892"/>
                <a:gd name="connsiteX74-3127" fmla="*/ 1913038 w 2887263"/>
                <a:gd name="connsiteY74-3128" fmla="*/ 215126 h 2556892"/>
                <a:gd name="connsiteX75-3129" fmla="*/ 1956806 w 2887263"/>
                <a:gd name="connsiteY75-3130" fmla="*/ 233819 h 2556892"/>
                <a:gd name="connsiteX76-3131" fmla="*/ 1967743 w 2887263"/>
                <a:gd name="connsiteY76-3132" fmla="*/ 230756 h 2556892"/>
                <a:gd name="connsiteX77-3133" fmla="*/ 1970387 w 2887263"/>
                <a:gd name="connsiteY77-3134" fmla="*/ 230053 h 2556892"/>
                <a:gd name="connsiteX78-3135" fmla="*/ 2020150 w 2887263"/>
                <a:gd name="connsiteY78-3136" fmla="*/ 186624 h 2556892"/>
                <a:gd name="connsiteX79-3137" fmla="*/ 2083131 w 2887263"/>
                <a:gd name="connsiteY79-3138" fmla="*/ 93762 h 2556892"/>
                <a:gd name="connsiteX80-3139" fmla="*/ 2088041 w 2887263"/>
                <a:gd name="connsiteY80-3140" fmla="*/ 0 h 2556892"/>
                <a:gd name="connsiteX0-3141" fmla="*/ 2502386 w 2887263"/>
                <a:gd name="connsiteY0-3142" fmla="*/ 1100528 h 2556892"/>
                <a:gd name="connsiteX1-3143" fmla="*/ 2493192 w 2887263"/>
                <a:gd name="connsiteY1-3144" fmla="*/ 1180518 h 2556892"/>
                <a:gd name="connsiteX2-3145" fmla="*/ 2465609 w 2887263"/>
                <a:gd name="connsiteY2-3146" fmla="*/ 1293147 h 2556892"/>
                <a:gd name="connsiteX3-3147" fmla="*/ 2453657 w 2887263"/>
                <a:gd name="connsiteY3-3148" fmla="*/ 1314294 h 2556892"/>
                <a:gd name="connsiteX4-3149" fmla="*/ 2454117 w 2887263"/>
                <a:gd name="connsiteY4-3150" fmla="*/ 1317972 h 2556892"/>
                <a:gd name="connsiteX5-3151" fmla="*/ 2453197 w 2887263"/>
                <a:gd name="connsiteY5-3152" fmla="*/ 1334981 h 2556892"/>
                <a:gd name="connsiteX6-3153" fmla="*/ 2487675 w 2887263"/>
                <a:gd name="connsiteY6-3154" fmla="*/ 1298204 h 2556892"/>
                <a:gd name="connsiteX7-3155" fmla="*/ 2519396 w 2887263"/>
                <a:gd name="connsiteY7-3156" fmla="*/ 1266944 h 2556892"/>
                <a:gd name="connsiteX8-3157" fmla="*/ 2527210 w 2887263"/>
                <a:gd name="connsiteY8-3158" fmla="*/ 1243499 h 2556892"/>
                <a:gd name="connsiteX9-3159" fmla="*/ 2506983 w 2887263"/>
                <a:gd name="connsiteY9-3160" fmla="*/ 1129031 h 2556892"/>
                <a:gd name="connsiteX10-3161" fmla="*/ 2502386 w 2887263"/>
                <a:gd name="connsiteY10-3162" fmla="*/ 1100528 h 2556892"/>
                <a:gd name="connsiteX11-3163" fmla="*/ 2088041 w 2887263"/>
                <a:gd name="connsiteY11-3164" fmla="*/ 0 h 2556892"/>
                <a:gd name="connsiteX12-3165" fmla="*/ 2147031 w 2887263"/>
                <a:gd name="connsiteY12-3166" fmla="*/ 92843 h 2556892"/>
                <a:gd name="connsiteX13-3167" fmla="*/ 2146811 w 2887263"/>
                <a:gd name="connsiteY13-3168" fmla="*/ 95772 h 2556892"/>
                <a:gd name="connsiteX14-3169" fmla="*/ 2343326 w 2887263"/>
                <a:gd name="connsiteY14-3170" fmla="*/ 146169 h 2556892"/>
                <a:gd name="connsiteX15-3171" fmla="*/ 2510201 w 2887263"/>
                <a:gd name="connsiteY15-3172" fmla="*/ 214666 h 2556892"/>
                <a:gd name="connsiteX16-3173" fmla="*/ 2626968 w 2887263"/>
                <a:gd name="connsiteY16-3174" fmla="*/ 296494 h 2556892"/>
                <a:gd name="connsiteX17-3175" fmla="*/ 2693166 w 2887263"/>
                <a:gd name="connsiteY17-3176" fmla="*/ 382460 h 2556892"/>
                <a:gd name="connsiteX18-3177" fmla="*/ 2731322 w 2887263"/>
                <a:gd name="connsiteY18-3178" fmla="*/ 459692 h 2556892"/>
                <a:gd name="connsiteX19-3179" fmla="*/ 2762123 w 2887263"/>
                <a:gd name="connsiteY19-3180" fmla="*/ 561747 h 2556892"/>
                <a:gd name="connsiteX20-3181" fmla="*/ 2785108 w 2887263"/>
                <a:gd name="connsiteY20-3182" fmla="*/ 666102 h 2556892"/>
                <a:gd name="connsiteX21-3183" fmla="*/ 2804876 w 2887263"/>
                <a:gd name="connsiteY21-3184" fmla="*/ 779650 h 2556892"/>
                <a:gd name="connsiteX22-3185" fmla="*/ 2823264 w 2887263"/>
                <a:gd name="connsiteY22-3186" fmla="*/ 882626 h 2556892"/>
                <a:gd name="connsiteX23-3187" fmla="*/ 2830160 w 2887263"/>
                <a:gd name="connsiteY23-3188" fmla="*/ 938251 h 2556892"/>
                <a:gd name="connsiteX24-3189" fmla="*/ 2853145 w 2887263"/>
                <a:gd name="connsiteY24-3190" fmla="*/ 1122135 h 2556892"/>
                <a:gd name="connsiteX25-3191" fmla="*/ 2870614 w 2887263"/>
                <a:gd name="connsiteY25-3192" fmla="*/ 1265565 h 2556892"/>
                <a:gd name="connsiteX26-3193" fmla="*/ 2880728 w 2887263"/>
                <a:gd name="connsiteY26-3194" fmla="*/ 1355208 h 2556892"/>
                <a:gd name="connsiteX27-3195" fmla="*/ 2887164 w 2887263"/>
                <a:gd name="connsiteY27-3196" fmla="*/ 1424625 h 2556892"/>
                <a:gd name="connsiteX28-3197" fmla="*/ 2873373 w 2887263"/>
                <a:gd name="connsiteY28-3198" fmla="*/ 1444852 h 2556892"/>
                <a:gd name="connsiteX29-3199" fmla="*/ 2661446 w 2887263"/>
                <a:gd name="connsiteY29-3200" fmla="*/ 1543690 h 2556892"/>
                <a:gd name="connsiteX30-3201" fmla="*/ 2448600 w 2887263"/>
                <a:gd name="connsiteY30-3202" fmla="*/ 1641608 h 2556892"/>
                <a:gd name="connsiteX31-3203" fmla="*/ 2447681 w 2887263"/>
                <a:gd name="connsiteY31-3204" fmla="*/ 1783659 h 2556892"/>
                <a:gd name="connsiteX32-3205" fmla="*/ 2452278 w 2887263"/>
                <a:gd name="connsiteY32-3206" fmla="*/ 2127522 h 2556892"/>
                <a:gd name="connsiteX33-3207" fmla="*/ 2458714 w 2887263"/>
                <a:gd name="connsiteY33-3208" fmla="*/ 2556892 h 2556892"/>
                <a:gd name="connsiteX34-3209" fmla="*/ 1263006 w 2887263"/>
                <a:gd name="connsiteY34-3210" fmla="*/ 2556892 h 2556892"/>
                <a:gd name="connsiteX35-3211" fmla="*/ 1282774 w 2887263"/>
                <a:gd name="connsiteY35-3212" fmla="*/ 2299914 h 2556892"/>
                <a:gd name="connsiteX36-3213" fmla="*/ 1307598 w 2887263"/>
                <a:gd name="connsiteY36-3214" fmla="*/ 2083390 h 2556892"/>
                <a:gd name="connsiteX37-3215" fmla="*/ 1331503 w 2887263"/>
                <a:gd name="connsiteY37-3216" fmla="*/ 1927088 h 2556892"/>
                <a:gd name="connsiteX38-3217" fmla="*/ 1373796 w 2887263"/>
                <a:gd name="connsiteY38-3218" fmla="*/ 1718839 h 2556892"/>
                <a:gd name="connsiteX39-3219" fmla="*/ 1407355 w 2887263"/>
                <a:gd name="connsiteY39-3220" fmla="*/ 1619082 h 2556892"/>
                <a:gd name="connsiteX40-3221" fmla="*/ 1414711 w 2887263"/>
                <a:gd name="connsiteY40-3222" fmla="*/ 1591040 h 2556892"/>
                <a:gd name="connsiteX41-3223" fmla="*/ 1407355 w 2887263"/>
                <a:gd name="connsiteY41-3224" fmla="*/ 1583225 h 2556892"/>
                <a:gd name="connsiteX42-3225" fmla="*/ 1380692 w 2887263"/>
                <a:gd name="connsiteY42-3226" fmla="*/ 1470596 h 2556892"/>
                <a:gd name="connsiteX43-3227" fmla="*/ 1359086 w 2887263"/>
                <a:gd name="connsiteY43-3228" fmla="*/ 1374516 h 2556892"/>
                <a:gd name="connsiteX44-3229" fmla="*/ 1320470 w 2887263"/>
                <a:gd name="connsiteY44-3230" fmla="*/ 1212698 h 2556892"/>
                <a:gd name="connsiteX45-3231" fmla="*/ 1297484 w 2887263"/>
                <a:gd name="connsiteY45-3232" fmla="*/ 1106964 h 2556892"/>
                <a:gd name="connsiteX46-3233" fmla="*/ 1288750 w 2887263"/>
                <a:gd name="connsiteY46-3234" fmla="*/ 1086737 h 2556892"/>
                <a:gd name="connsiteX47-3235" fmla="*/ 1127391 w 2887263"/>
                <a:gd name="connsiteY47-3236" fmla="*/ 1342336 h 2556892"/>
                <a:gd name="connsiteX48-3237" fmla="*/ 962355 w 2887263"/>
                <a:gd name="connsiteY48-3238" fmla="*/ 1506453 h 2556892"/>
                <a:gd name="connsiteX49-3239" fmla="*/ 766059 w 2887263"/>
                <a:gd name="connsiteY49-3240" fmla="*/ 1636091 h 2556892"/>
                <a:gd name="connsiteX50-3241" fmla="*/ 494829 w 2887263"/>
                <a:gd name="connsiteY50-3242" fmla="*/ 1753318 h 2556892"/>
                <a:gd name="connsiteX51-3243" fmla="*/ 272789 w 2887263"/>
                <a:gd name="connsiteY51-3244" fmla="*/ 1791474 h 2556892"/>
                <a:gd name="connsiteX52-3245" fmla="*/ 104995 w 2887263"/>
                <a:gd name="connsiteY52-3246" fmla="*/ 1804345 h 2556892"/>
                <a:gd name="connsiteX53-3247" fmla="*/ 82929 w 2887263"/>
                <a:gd name="connsiteY53-3248" fmla="*/ 1787336 h 2556892"/>
                <a:gd name="connsiteX54-3249" fmla="*/ 77872 w 2887263"/>
                <a:gd name="connsiteY54-3250" fmla="*/ 1783199 h 2556892"/>
                <a:gd name="connsiteX55-3251" fmla="*/ 61322 w 2887263"/>
                <a:gd name="connsiteY55-3252" fmla="*/ 1758374 h 2556892"/>
                <a:gd name="connsiteX56-3253" fmla="*/ 15811 w 2887263"/>
                <a:gd name="connsiteY56-3254" fmla="*/ 1637471 h 2556892"/>
                <a:gd name="connsiteX57-3255" fmla="*/ 5237 w 2887263"/>
                <a:gd name="connsiteY57-3256" fmla="*/ 1612646 h 2556892"/>
                <a:gd name="connsiteX58-3257" fmla="*/ 1100 w 2887263"/>
                <a:gd name="connsiteY58-3258" fmla="*/ 1591499 h 2556892"/>
                <a:gd name="connsiteX59-3259" fmla="*/ 48450 w 2887263"/>
                <a:gd name="connsiteY59-3260" fmla="*/ 1572192 h 2556892"/>
                <a:gd name="connsiteX60-3261" fmla="*/ 308187 w 2887263"/>
                <a:gd name="connsiteY60-3262" fmla="*/ 1484387 h 2556892"/>
                <a:gd name="connsiteX61-3263" fmla="*/ 418058 w 2887263"/>
                <a:gd name="connsiteY61-3264" fmla="*/ 1438416 h 2556892"/>
                <a:gd name="connsiteX62-3265" fmla="*/ 576658 w 2887263"/>
                <a:gd name="connsiteY62-3266" fmla="*/ 1349692 h 2556892"/>
                <a:gd name="connsiteX63-3267" fmla="*/ 783528 w 2887263"/>
                <a:gd name="connsiteY63-3268" fmla="*/ 1212698 h 2556892"/>
                <a:gd name="connsiteX64-3269" fmla="*/ 835935 w 2887263"/>
                <a:gd name="connsiteY64-3270" fmla="*/ 1149718 h 2556892"/>
                <a:gd name="connsiteX65-3271" fmla="*/ 1003729 w 2887263"/>
                <a:gd name="connsiteY65-3272" fmla="*/ 829759 h 2556892"/>
                <a:gd name="connsiteX66-3273" fmla="*/ 1145780 w 2887263"/>
                <a:gd name="connsiteY66-3274" fmla="*/ 462450 h 2556892"/>
                <a:gd name="connsiteX67-3275" fmla="*/ 1238182 w 2887263"/>
                <a:gd name="connsiteY67-3276" fmla="*/ 327755 h 2556892"/>
                <a:gd name="connsiteX68-3277" fmla="*/ 1398621 w 2887263"/>
                <a:gd name="connsiteY68-3278" fmla="*/ 243628 h 2556892"/>
                <a:gd name="connsiteX69-3279" fmla="*/ 1538832 w 2887263"/>
                <a:gd name="connsiteY69-3280" fmla="*/ 170074 h 2556892"/>
                <a:gd name="connsiteX70-3281" fmla="*/ 1593998 w 2887263"/>
                <a:gd name="connsiteY70-3282" fmla="*/ 129160 h 2556892"/>
                <a:gd name="connsiteX71-3283" fmla="*/ 1684362 w 2887263"/>
                <a:gd name="connsiteY71-3284" fmla="*/ 35759 h 2556892"/>
                <a:gd name="connsiteX72-3285" fmla="*/ 1778802 w 2887263"/>
                <a:gd name="connsiteY72-3286" fmla="*/ 139274 h 2556892"/>
                <a:gd name="connsiteX73-3287" fmla="*/ 1913038 w 2887263"/>
                <a:gd name="connsiteY73-3288" fmla="*/ 215126 h 2556892"/>
                <a:gd name="connsiteX74-3289" fmla="*/ 1956806 w 2887263"/>
                <a:gd name="connsiteY74-3290" fmla="*/ 233819 h 2556892"/>
                <a:gd name="connsiteX75-3291" fmla="*/ 1967743 w 2887263"/>
                <a:gd name="connsiteY75-3292" fmla="*/ 230756 h 2556892"/>
                <a:gd name="connsiteX76-3293" fmla="*/ 1970387 w 2887263"/>
                <a:gd name="connsiteY76-3294" fmla="*/ 230053 h 2556892"/>
                <a:gd name="connsiteX77-3295" fmla="*/ 2020150 w 2887263"/>
                <a:gd name="connsiteY77-3296" fmla="*/ 186624 h 2556892"/>
                <a:gd name="connsiteX78-3297" fmla="*/ 2083131 w 2887263"/>
                <a:gd name="connsiteY78-3298" fmla="*/ 93762 h 2556892"/>
                <a:gd name="connsiteX79-3299" fmla="*/ 2088041 w 2887263"/>
                <a:gd name="connsiteY79-3300" fmla="*/ 0 h 2556892"/>
                <a:gd name="connsiteX0-3301" fmla="*/ 2502386 w 2887263"/>
                <a:gd name="connsiteY0-3302" fmla="*/ 1100528 h 2556892"/>
                <a:gd name="connsiteX1-3303" fmla="*/ 2493192 w 2887263"/>
                <a:gd name="connsiteY1-3304" fmla="*/ 1180518 h 2556892"/>
                <a:gd name="connsiteX2-3305" fmla="*/ 2465609 w 2887263"/>
                <a:gd name="connsiteY2-3306" fmla="*/ 1293147 h 2556892"/>
                <a:gd name="connsiteX3-3307" fmla="*/ 2453657 w 2887263"/>
                <a:gd name="connsiteY3-3308" fmla="*/ 1314294 h 2556892"/>
                <a:gd name="connsiteX4-3309" fmla="*/ 2454117 w 2887263"/>
                <a:gd name="connsiteY4-3310" fmla="*/ 1317972 h 2556892"/>
                <a:gd name="connsiteX5-3311" fmla="*/ 2453197 w 2887263"/>
                <a:gd name="connsiteY5-3312" fmla="*/ 1334981 h 2556892"/>
                <a:gd name="connsiteX6-3313" fmla="*/ 2487675 w 2887263"/>
                <a:gd name="connsiteY6-3314" fmla="*/ 1298204 h 2556892"/>
                <a:gd name="connsiteX7-3315" fmla="*/ 2519396 w 2887263"/>
                <a:gd name="connsiteY7-3316" fmla="*/ 1266944 h 2556892"/>
                <a:gd name="connsiteX8-3317" fmla="*/ 2527210 w 2887263"/>
                <a:gd name="connsiteY8-3318" fmla="*/ 1243499 h 2556892"/>
                <a:gd name="connsiteX9-3319" fmla="*/ 2506983 w 2887263"/>
                <a:gd name="connsiteY9-3320" fmla="*/ 1129031 h 2556892"/>
                <a:gd name="connsiteX10-3321" fmla="*/ 2502386 w 2887263"/>
                <a:gd name="connsiteY10-3322" fmla="*/ 1100528 h 2556892"/>
                <a:gd name="connsiteX11-3323" fmla="*/ 2088041 w 2887263"/>
                <a:gd name="connsiteY11-3324" fmla="*/ 0 h 2556892"/>
                <a:gd name="connsiteX12-3325" fmla="*/ 2147031 w 2887263"/>
                <a:gd name="connsiteY12-3326" fmla="*/ 92843 h 2556892"/>
                <a:gd name="connsiteX13-3327" fmla="*/ 2146811 w 2887263"/>
                <a:gd name="connsiteY13-3328" fmla="*/ 95772 h 2556892"/>
                <a:gd name="connsiteX14-3329" fmla="*/ 2343326 w 2887263"/>
                <a:gd name="connsiteY14-3330" fmla="*/ 146169 h 2556892"/>
                <a:gd name="connsiteX15-3331" fmla="*/ 2510201 w 2887263"/>
                <a:gd name="connsiteY15-3332" fmla="*/ 214666 h 2556892"/>
                <a:gd name="connsiteX16-3333" fmla="*/ 2626968 w 2887263"/>
                <a:gd name="connsiteY16-3334" fmla="*/ 296494 h 2556892"/>
                <a:gd name="connsiteX17-3335" fmla="*/ 2693166 w 2887263"/>
                <a:gd name="connsiteY17-3336" fmla="*/ 382460 h 2556892"/>
                <a:gd name="connsiteX18-3337" fmla="*/ 2731322 w 2887263"/>
                <a:gd name="connsiteY18-3338" fmla="*/ 459692 h 2556892"/>
                <a:gd name="connsiteX19-3339" fmla="*/ 2762123 w 2887263"/>
                <a:gd name="connsiteY19-3340" fmla="*/ 561747 h 2556892"/>
                <a:gd name="connsiteX20-3341" fmla="*/ 2785108 w 2887263"/>
                <a:gd name="connsiteY20-3342" fmla="*/ 666102 h 2556892"/>
                <a:gd name="connsiteX21-3343" fmla="*/ 2804876 w 2887263"/>
                <a:gd name="connsiteY21-3344" fmla="*/ 779650 h 2556892"/>
                <a:gd name="connsiteX22-3345" fmla="*/ 2823264 w 2887263"/>
                <a:gd name="connsiteY22-3346" fmla="*/ 882626 h 2556892"/>
                <a:gd name="connsiteX23-3347" fmla="*/ 2830160 w 2887263"/>
                <a:gd name="connsiteY23-3348" fmla="*/ 938251 h 2556892"/>
                <a:gd name="connsiteX24-3349" fmla="*/ 2853145 w 2887263"/>
                <a:gd name="connsiteY24-3350" fmla="*/ 1122135 h 2556892"/>
                <a:gd name="connsiteX25-3351" fmla="*/ 2870614 w 2887263"/>
                <a:gd name="connsiteY25-3352" fmla="*/ 1265565 h 2556892"/>
                <a:gd name="connsiteX26-3353" fmla="*/ 2880728 w 2887263"/>
                <a:gd name="connsiteY26-3354" fmla="*/ 1355208 h 2556892"/>
                <a:gd name="connsiteX27-3355" fmla="*/ 2887164 w 2887263"/>
                <a:gd name="connsiteY27-3356" fmla="*/ 1424625 h 2556892"/>
                <a:gd name="connsiteX28-3357" fmla="*/ 2873373 w 2887263"/>
                <a:gd name="connsiteY28-3358" fmla="*/ 1444852 h 2556892"/>
                <a:gd name="connsiteX29-3359" fmla="*/ 2661446 w 2887263"/>
                <a:gd name="connsiteY29-3360" fmla="*/ 1543690 h 2556892"/>
                <a:gd name="connsiteX30-3361" fmla="*/ 2448600 w 2887263"/>
                <a:gd name="connsiteY30-3362" fmla="*/ 1641608 h 2556892"/>
                <a:gd name="connsiteX31-3363" fmla="*/ 2447681 w 2887263"/>
                <a:gd name="connsiteY31-3364" fmla="*/ 1783659 h 2556892"/>
                <a:gd name="connsiteX32-3365" fmla="*/ 2452278 w 2887263"/>
                <a:gd name="connsiteY32-3366" fmla="*/ 2127522 h 2556892"/>
                <a:gd name="connsiteX33-3367" fmla="*/ 2458714 w 2887263"/>
                <a:gd name="connsiteY33-3368" fmla="*/ 2556892 h 2556892"/>
                <a:gd name="connsiteX34-3369" fmla="*/ 1263006 w 2887263"/>
                <a:gd name="connsiteY34-3370" fmla="*/ 2556892 h 2556892"/>
                <a:gd name="connsiteX35-3371" fmla="*/ 1282774 w 2887263"/>
                <a:gd name="connsiteY35-3372" fmla="*/ 2299914 h 2556892"/>
                <a:gd name="connsiteX36-3373" fmla="*/ 1307598 w 2887263"/>
                <a:gd name="connsiteY36-3374" fmla="*/ 2083390 h 2556892"/>
                <a:gd name="connsiteX37-3375" fmla="*/ 1331503 w 2887263"/>
                <a:gd name="connsiteY37-3376" fmla="*/ 1927088 h 2556892"/>
                <a:gd name="connsiteX38-3377" fmla="*/ 1373796 w 2887263"/>
                <a:gd name="connsiteY38-3378" fmla="*/ 1718839 h 2556892"/>
                <a:gd name="connsiteX39-3379" fmla="*/ 1407355 w 2887263"/>
                <a:gd name="connsiteY39-3380" fmla="*/ 1619082 h 2556892"/>
                <a:gd name="connsiteX40-3381" fmla="*/ 1414711 w 2887263"/>
                <a:gd name="connsiteY40-3382" fmla="*/ 1591040 h 2556892"/>
                <a:gd name="connsiteX41-3383" fmla="*/ 1407355 w 2887263"/>
                <a:gd name="connsiteY41-3384" fmla="*/ 1583225 h 2556892"/>
                <a:gd name="connsiteX42-3385" fmla="*/ 1380692 w 2887263"/>
                <a:gd name="connsiteY42-3386" fmla="*/ 1470596 h 2556892"/>
                <a:gd name="connsiteX43-3387" fmla="*/ 1359086 w 2887263"/>
                <a:gd name="connsiteY43-3388" fmla="*/ 1374516 h 2556892"/>
                <a:gd name="connsiteX44-3389" fmla="*/ 1320470 w 2887263"/>
                <a:gd name="connsiteY44-3390" fmla="*/ 1212698 h 2556892"/>
                <a:gd name="connsiteX45-3391" fmla="*/ 1297484 w 2887263"/>
                <a:gd name="connsiteY45-3392" fmla="*/ 1106964 h 2556892"/>
                <a:gd name="connsiteX46-3393" fmla="*/ 1288750 w 2887263"/>
                <a:gd name="connsiteY46-3394" fmla="*/ 1086737 h 2556892"/>
                <a:gd name="connsiteX47-3395" fmla="*/ 1127391 w 2887263"/>
                <a:gd name="connsiteY47-3396" fmla="*/ 1342336 h 2556892"/>
                <a:gd name="connsiteX48-3397" fmla="*/ 962355 w 2887263"/>
                <a:gd name="connsiteY48-3398" fmla="*/ 1506453 h 2556892"/>
                <a:gd name="connsiteX49-3399" fmla="*/ 766059 w 2887263"/>
                <a:gd name="connsiteY49-3400" fmla="*/ 1636091 h 2556892"/>
                <a:gd name="connsiteX50-3401" fmla="*/ 494829 w 2887263"/>
                <a:gd name="connsiteY50-3402" fmla="*/ 1753318 h 2556892"/>
                <a:gd name="connsiteX51-3403" fmla="*/ 272789 w 2887263"/>
                <a:gd name="connsiteY51-3404" fmla="*/ 1791474 h 2556892"/>
                <a:gd name="connsiteX52-3405" fmla="*/ 104995 w 2887263"/>
                <a:gd name="connsiteY52-3406" fmla="*/ 1804345 h 2556892"/>
                <a:gd name="connsiteX53-3407" fmla="*/ 82929 w 2887263"/>
                <a:gd name="connsiteY53-3408" fmla="*/ 1787336 h 2556892"/>
                <a:gd name="connsiteX54-3409" fmla="*/ 77872 w 2887263"/>
                <a:gd name="connsiteY54-3410" fmla="*/ 1783199 h 2556892"/>
                <a:gd name="connsiteX55-3411" fmla="*/ 61322 w 2887263"/>
                <a:gd name="connsiteY55-3412" fmla="*/ 1758374 h 2556892"/>
                <a:gd name="connsiteX56-3413" fmla="*/ 5237 w 2887263"/>
                <a:gd name="connsiteY56-3414" fmla="*/ 1612646 h 2556892"/>
                <a:gd name="connsiteX57-3415" fmla="*/ 1100 w 2887263"/>
                <a:gd name="connsiteY57-3416" fmla="*/ 1591499 h 2556892"/>
                <a:gd name="connsiteX58-3417" fmla="*/ 48450 w 2887263"/>
                <a:gd name="connsiteY58-3418" fmla="*/ 1572192 h 2556892"/>
                <a:gd name="connsiteX59-3419" fmla="*/ 308187 w 2887263"/>
                <a:gd name="connsiteY59-3420" fmla="*/ 1484387 h 2556892"/>
                <a:gd name="connsiteX60-3421" fmla="*/ 418058 w 2887263"/>
                <a:gd name="connsiteY60-3422" fmla="*/ 1438416 h 2556892"/>
                <a:gd name="connsiteX61-3423" fmla="*/ 576658 w 2887263"/>
                <a:gd name="connsiteY61-3424" fmla="*/ 1349692 h 2556892"/>
                <a:gd name="connsiteX62-3425" fmla="*/ 783528 w 2887263"/>
                <a:gd name="connsiteY62-3426" fmla="*/ 1212698 h 2556892"/>
                <a:gd name="connsiteX63-3427" fmla="*/ 835935 w 2887263"/>
                <a:gd name="connsiteY63-3428" fmla="*/ 1149718 h 2556892"/>
                <a:gd name="connsiteX64-3429" fmla="*/ 1003729 w 2887263"/>
                <a:gd name="connsiteY64-3430" fmla="*/ 829759 h 2556892"/>
                <a:gd name="connsiteX65-3431" fmla="*/ 1145780 w 2887263"/>
                <a:gd name="connsiteY65-3432" fmla="*/ 462450 h 2556892"/>
                <a:gd name="connsiteX66-3433" fmla="*/ 1238182 w 2887263"/>
                <a:gd name="connsiteY66-3434" fmla="*/ 327755 h 2556892"/>
                <a:gd name="connsiteX67-3435" fmla="*/ 1398621 w 2887263"/>
                <a:gd name="connsiteY67-3436" fmla="*/ 243628 h 2556892"/>
                <a:gd name="connsiteX68-3437" fmla="*/ 1538832 w 2887263"/>
                <a:gd name="connsiteY68-3438" fmla="*/ 170074 h 2556892"/>
                <a:gd name="connsiteX69-3439" fmla="*/ 1593998 w 2887263"/>
                <a:gd name="connsiteY69-3440" fmla="*/ 129160 h 2556892"/>
                <a:gd name="connsiteX70-3441" fmla="*/ 1684362 w 2887263"/>
                <a:gd name="connsiteY70-3442" fmla="*/ 35759 h 2556892"/>
                <a:gd name="connsiteX71-3443" fmla="*/ 1778802 w 2887263"/>
                <a:gd name="connsiteY71-3444" fmla="*/ 139274 h 2556892"/>
                <a:gd name="connsiteX72-3445" fmla="*/ 1913038 w 2887263"/>
                <a:gd name="connsiteY72-3446" fmla="*/ 215126 h 2556892"/>
                <a:gd name="connsiteX73-3447" fmla="*/ 1956806 w 2887263"/>
                <a:gd name="connsiteY73-3448" fmla="*/ 233819 h 2556892"/>
                <a:gd name="connsiteX74-3449" fmla="*/ 1967743 w 2887263"/>
                <a:gd name="connsiteY74-3450" fmla="*/ 230756 h 2556892"/>
                <a:gd name="connsiteX75-3451" fmla="*/ 1970387 w 2887263"/>
                <a:gd name="connsiteY75-3452" fmla="*/ 230053 h 2556892"/>
                <a:gd name="connsiteX76-3453" fmla="*/ 2020150 w 2887263"/>
                <a:gd name="connsiteY76-3454" fmla="*/ 186624 h 2556892"/>
                <a:gd name="connsiteX77-3455" fmla="*/ 2083131 w 2887263"/>
                <a:gd name="connsiteY77-3456" fmla="*/ 93762 h 2556892"/>
                <a:gd name="connsiteX78-3457" fmla="*/ 2088041 w 2887263"/>
                <a:gd name="connsiteY78-3458" fmla="*/ 0 h 2556892"/>
                <a:gd name="connsiteX0-3459" fmla="*/ 2501286 w 2886163"/>
                <a:gd name="connsiteY0-3460" fmla="*/ 1100528 h 2556892"/>
                <a:gd name="connsiteX1-3461" fmla="*/ 2492092 w 2886163"/>
                <a:gd name="connsiteY1-3462" fmla="*/ 1180518 h 2556892"/>
                <a:gd name="connsiteX2-3463" fmla="*/ 2464509 w 2886163"/>
                <a:gd name="connsiteY2-3464" fmla="*/ 1293147 h 2556892"/>
                <a:gd name="connsiteX3-3465" fmla="*/ 2452557 w 2886163"/>
                <a:gd name="connsiteY3-3466" fmla="*/ 1314294 h 2556892"/>
                <a:gd name="connsiteX4-3467" fmla="*/ 2453017 w 2886163"/>
                <a:gd name="connsiteY4-3468" fmla="*/ 1317972 h 2556892"/>
                <a:gd name="connsiteX5-3469" fmla="*/ 2452097 w 2886163"/>
                <a:gd name="connsiteY5-3470" fmla="*/ 1334981 h 2556892"/>
                <a:gd name="connsiteX6-3471" fmla="*/ 2486575 w 2886163"/>
                <a:gd name="connsiteY6-3472" fmla="*/ 1298204 h 2556892"/>
                <a:gd name="connsiteX7-3473" fmla="*/ 2518296 w 2886163"/>
                <a:gd name="connsiteY7-3474" fmla="*/ 1266944 h 2556892"/>
                <a:gd name="connsiteX8-3475" fmla="*/ 2526110 w 2886163"/>
                <a:gd name="connsiteY8-3476" fmla="*/ 1243499 h 2556892"/>
                <a:gd name="connsiteX9-3477" fmla="*/ 2505883 w 2886163"/>
                <a:gd name="connsiteY9-3478" fmla="*/ 1129031 h 2556892"/>
                <a:gd name="connsiteX10-3479" fmla="*/ 2501286 w 2886163"/>
                <a:gd name="connsiteY10-3480" fmla="*/ 1100528 h 2556892"/>
                <a:gd name="connsiteX11-3481" fmla="*/ 2086941 w 2886163"/>
                <a:gd name="connsiteY11-3482" fmla="*/ 0 h 2556892"/>
                <a:gd name="connsiteX12-3483" fmla="*/ 2145931 w 2886163"/>
                <a:gd name="connsiteY12-3484" fmla="*/ 92843 h 2556892"/>
                <a:gd name="connsiteX13-3485" fmla="*/ 2145711 w 2886163"/>
                <a:gd name="connsiteY13-3486" fmla="*/ 95772 h 2556892"/>
                <a:gd name="connsiteX14-3487" fmla="*/ 2342226 w 2886163"/>
                <a:gd name="connsiteY14-3488" fmla="*/ 146169 h 2556892"/>
                <a:gd name="connsiteX15-3489" fmla="*/ 2509101 w 2886163"/>
                <a:gd name="connsiteY15-3490" fmla="*/ 214666 h 2556892"/>
                <a:gd name="connsiteX16-3491" fmla="*/ 2625868 w 2886163"/>
                <a:gd name="connsiteY16-3492" fmla="*/ 296494 h 2556892"/>
                <a:gd name="connsiteX17-3493" fmla="*/ 2692066 w 2886163"/>
                <a:gd name="connsiteY17-3494" fmla="*/ 382460 h 2556892"/>
                <a:gd name="connsiteX18-3495" fmla="*/ 2730222 w 2886163"/>
                <a:gd name="connsiteY18-3496" fmla="*/ 459692 h 2556892"/>
                <a:gd name="connsiteX19-3497" fmla="*/ 2761023 w 2886163"/>
                <a:gd name="connsiteY19-3498" fmla="*/ 561747 h 2556892"/>
                <a:gd name="connsiteX20-3499" fmla="*/ 2784008 w 2886163"/>
                <a:gd name="connsiteY20-3500" fmla="*/ 666102 h 2556892"/>
                <a:gd name="connsiteX21-3501" fmla="*/ 2803776 w 2886163"/>
                <a:gd name="connsiteY21-3502" fmla="*/ 779650 h 2556892"/>
                <a:gd name="connsiteX22-3503" fmla="*/ 2822164 w 2886163"/>
                <a:gd name="connsiteY22-3504" fmla="*/ 882626 h 2556892"/>
                <a:gd name="connsiteX23-3505" fmla="*/ 2829060 w 2886163"/>
                <a:gd name="connsiteY23-3506" fmla="*/ 938251 h 2556892"/>
                <a:gd name="connsiteX24-3507" fmla="*/ 2852045 w 2886163"/>
                <a:gd name="connsiteY24-3508" fmla="*/ 1122135 h 2556892"/>
                <a:gd name="connsiteX25-3509" fmla="*/ 2869514 w 2886163"/>
                <a:gd name="connsiteY25-3510" fmla="*/ 1265565 h 2556892"/>
                <a:gd name="connsiteX26-3511" fmla="*/ 2879628 w 2886163"/>
                <a:gd name="connsiteY26-3512" fmla="*/ 1355208 h 2556892"/>
                <a:gd name="connsiteX27-3513" fmla="*/ 2886064 w 2886163"/>
                <a:gd name="connsiteY27-3514" fmla="*/ 1424625 h 2556892"/>
                <a:gd name="connsiteX28-3515" fmla="*/ 2872273 w 2886163"/>
                <a:gd name="connsiteY28-3516" fmla="*/ 1444852 h 2556892"/>
                <a:gd name="connsiteX29-3517" fmla="*/ 2660346 w 2886163"/>
                <a:gd name="connsiteY29-3518" fmla="*/ 1543690 h 2556892"/>
                <a:gd name="connsiteX30-3519" fmla="*/ 2447500 w 2886163"/>
                <a:gd name="connsiteY30-3520" fmla="*/ 1641608 h 2556892"/>
                <a:gd name="connsiteX31-3521" fmla="*/ 2446581 w 2886163"/>
                <a:gd name="connsiteY31-3522" fmla="*/ 1783659 h 2556892"/>
                <a:gd name="connsiteX32-3523" fmla="*/ 2451178 w 2886163"/>
                <a:gd name="connsiteY32-3524" fmla="*/ 2127522 h 2556892"/>
                <a:gd name="connsiteX33-3525" fmla="*/ 2457614 w 2886163"/>
                <a:gd name="connsiteY33-3526" fmla="*/ 2556892 h 2556892"/>
                <a:gd name="connsiteX34-3527" fmla="*/ 1261906 w 2886163"/>
                <a:gd name="connsiteY34-3528" fmla="*/ 2556892 h 2556892"/>
                <a:gd name="connsiteX35-3529" fmla="*/ 1281674 w 2886163"/>
                <a:gd name="connsiteY35-3530" fmla="*/ 2299914 h 2556892"/>
                <a:gd name="connsiteX36-3531" fmla="*/ 1306498 w 2886163"/>
                <a:gd name="connsiteY36-3532" fmla="*/ 2083390 h 2556892"/>
                <a:gd name="connsiteX37-3533" fmla="*/ 1330403 w 2886163"/>
                <a:gd name="connsiteY37-3534" fmla="*/ 1927088 h 2556892"/>
                <a:gd name="connsiteX38-3535" fmla="*/ 1372696 w 2886163"/>
                <a:gd name="connsiteY38-3536" fmla="*/ 1718839 h 2556892"/>
                <a:gd name="connsiteX39-3537" fmla="*/ 1406255 w 2886163"/>
                <a:gd name="connsiteY39-3538" fmla="*/ 1619082 h 2556892"/>
                <a:gd name="connsiteX40-3539" fmla="*/ 1413611 w 2886163"/>
                <a:gd name="connsiteY40-3540" fmla="*/ 1591040 h 2556892"/>
                <a:gd name="connsiteX41-3541" fmla="*/ 1406255 w 2886163"/>
                <a:gd name="connsiteY41-3542" fmla="*/ 1583225 h 2556892"/>
                <a:gd name="connsiteX42-3543" fmla="*/ 1379592 w 2886163"/>
                <a:gd name="connsiteY42-3544" fmla="*/ 1470596 h 2556892"/>
                <a:gd name="connsiteX43-3545" fmla="*/ 1357986 w 2886163"/>
                <a:gd name="connsiteY43-3546" fmla="*/ 1374516 h 2556892"/>
                <a:gd name="connsiteX44-3547" fmla="*/ 1319370 w 2886163"/>
                <a:gd name="connsiteY44-3548" fmla="*/ 1212698 h 2556892"/>
                <a:gd name="connsiteX45-3549" fmla="*/ 1296384 w 2886163"/>
                <a:gd name="connsiteY45-3550" fmla="*/ 1106964 h 2556892"/>
                <a:gd name="connsiteX46-3551" fmla="*/ 1287650 w 2886163"/>
                <a:gd name="connsiteY46-3552" fmla="*/ 1086737 h 2556892"/>
                <a:gd name="connsiteX47-3553" fmla="*/ 1126291 w 2886163"/>
                <a:gd name="connsiteY47-3554" fmla="*/ 1342336 h 2556892"/>
                <a:gd name="connsiteX48-3555" fmla="*/ 961255 w 2886163"/>
                <a:gd name="connsiteY48-3556" fmla="*/ 1506453 h 2556892"/>
                <a:gd name="connsiteX49-3557" fmla="*/ 764959 w 2886163"/>
                <a:gd name="connsiteY49-3558" fmla="*/ 1636091 h 2556892"/>
                <a:gd name="connsiteX50-3559" fmla="*/ 493729 w 2886163"/>
                <a:gd name="connsiteY50-3560" fmla="*/ 1753318 h 2556892"/>
                <a:gd name="connsiteX51-3561" fmla="*/ 271689 w 2886163"/>
                <a:gd name="connsiteY51-3562" fmla="*/ 1791474 h 2556892"/>
                <a:gd name="connsiteX52-3563" fmla="*/ 103895 w 2886163"/>
                <a:gd name="connsiteY52-3564" fmla="*/ 1804345 h 2556892"/>
                <a:gd name="connsiteX53-3565" fmla="*/ 81829 w 2886163"/>
                <a:gd name="connsiteY53-3566" fmla="*/ 1787336 h 2556892"/>
                <a:gd name="connsiteX54-3567" fmla="*/ 76772 w 2886163"/>
                <a:gd name="connsiteY54-3568" fmla="*/ 1783199 h 2556892"/>
                <a:gd name="connsiteX55-3569" fmla="*/ 60222 w 2886163"/>
                <a:gd name="connsiteY55-3570" fmla="*/ 1758374 h 2556892"/>
                <a:gd name="connsiteX56-3571" fmla="*/ 0 w 2886163"/>
                <a:gd name="connsiteY56-3572" fmla="*/ 1591499 h 2556892"/>
                <a:gd name="connsiteX57-3573" fmla="*/ 47350 w 2886163"/>
                <a:gd name="connsiteY57-3574" fmla="*/ 1572192 h 2556892"/>
                <a:gd name="connsiteX58-3575" fmla="*/ 307087 w 2886163"/>
                <a:gd name="connsiteY58-3576" fmla="*/ 1484387 h 2556892"/>
                <a:gd name="connsiteX59-3577" fmla="*/ 416958 w 2886163"/>
                <a:gd name="connsiteY59-3578" fmla="*/ 1438416 h 2556892"/>
                <a:gd name="connsiteX60-3579" fmla="*/ 575558 w 2886163"/>
                <a:gd name="connsiteY60-3580" fmla="*/ 1349692 h 2556892"/>
                <a:gd name="connsiteX61-3581" fmla="*/ 782428 w 2886163"/>
                <a:gd name="connsiteY61-3582" fmla="*/ 1212698 h 2556892"/>
                <a:gd name="connsiteX62-3583" fmla="*/ 834835 w 2886163"/>
                <a:gd name="connsiteY62-3584" fmla="*/ 1149718 h 2556892"/>
                <a:gd name="connsiteX63-3585" fmla="*/ 1002629 w 2886163"/>
                <a:gd name="connsiteY63-3586" fmla="*/ 829759 h 2556892"/>
                <a:gd name="connsiteX64-3587" fmla="*/ 1144680 w 2886163"/>
                <a:gd name="connsiteY64-3588" fmla="*/ 462450 h 2556892"/>
                <a:gd name="connsiteX65-3589" fmla="*/ 1237082 w 2886163"/>
                <a:gd name="connsiteY65-3590" fmla="*/ 327755 h 2556892"/>
                <a:gd name="connsiteX66-3591" fmla="*/ 1397521 w 2886163"/>
                <a:gd name="connsiteY66-3592" fmla="*/ 243628 h 2556892"/>
                <a:gd name="connsiteX67-3593" fmla="*/ 1537732 w 2886163"/>
                <a:gd name="connsiteY67-3594" fmla="*/ 170074 h 2556892"/>
                <a:gd name="connsiteX68-3595" fmla="*/ 1592898 w 2886163"/>
                <a:gd name="connsiteY68-3596" fmla="*/ 129160 h 2556892"/>
                <a:gd name="connsiteX69-3597" fmla="*/ 1683262 w 2886163"/>
                <a:gd name="connsiteY69-3598" fmla="*/ 35759 h 2556892"/>
                <a:gd name="connsiteX70-3599" fmla="*/ 1777702 w 2886163"/>
                <a:gd name="connsiteY70-3600" fmla="*/ 139274 h 2556892"/>
                <a:gd name="connsiteX71-3601" fmla="*/ 1911938 w 2886163"/>
                <a:gd name="connsiteY71-3602" fmla="*/ 215126 h 2556892"/>
                <a:gd name="connsiteX72-3603" fmla="*/ 1955706 w 2886163"/>
                <a:gd name="connsiteY72-3604" fmla="*/ 233819 h 2556892"/>
                <a:gd name="connsiteX73-3605" fmla="*/ 1966643 w 2886163"/>
                <a:gd name="connsiteY73-3606" fmla="*/ 230756 h 2556892"/>
                <a:gd name="connsiteX74-3607" fmla="*/ 1969287 w 2886163"/>
                <a:gd name="connsiteY74-3608" fmla="*/ 230053 h 2556892"/>
                <a:gd name="connsiteX75-3609" fmla="*/ 2019050 w 2886163"/>
                <a:gd name="connsiteY75-3610" fmla="*/ 186624 h 2556892"/>
                <a:gd name="connsiteX76-3611" fmla="*/ 2082031 w 2886163"/>
                <a:gd name="connsiteY76-3612" fmla="*/ 93762 h 2556892"/>
                <a:gd name="connsiteX77-3613" fmla="*/ 2086941 w 2886163"/>
                <a:gd name="connsiteY77-3614" fmla="*/ 0 h 2556892"/>
                <a:gd name="connsiteX0-3615" fmla="*/ 2501286 w 2886163"/>
                <a:gd name="connsiteY0-3616" fmla="*/ 1100528 h 2556892"/>
                <a:gd name="connsiteX1-3617" fmla="*/ 2492092 w 2886163"/>
                <a:gd name="connsiteY1-3618" fmla="*/ 1180518 h 2556892"/>
                <a:gd name="connsiteX2-3619" fmla="*/ 2464509 w 2886163"/>
                <a:gd name="connsiteY2-3620" fmla="*/ 1293147 h 2556892"/>
                <a:gd name="connsiteX3-3621" fmla="*/ 2452557 w 2886163"/>
                <a:gd name="connsiteY3-3622" fmla="*/ 1314294 h 2556892"/>
                <a:gd name="connsiteX4-3623" fmla="*/ 2453017 w 2886163"/>
                <a:gd name="connsiteY4-3624" fmla="*/ 1317972 h 2556892"/>
                <a:gd name="connsiteX5-3625" fmla="*/ 2452097 w 2886163"/>
                <a:gd name="connsiteY5-3626" fmla="*/ 1334981 h 2556892"/>
                <a:gd name="connsiteX6-3627" fmla="*/ 2486575 w 2886163"/>
                <a:gd name="connsiteY6-3628" fmla="*/ 1298204 h 2556892"/>
                <a:gd name="connsiteX7-3629" fmla="*/ 2518296 w 2886163"/>
                <a:gd name="connsiteY7-3630" fmla="*/ 1266944 h 2556892"/>
                <a:gd name="connsiteX8-3631" fmla="*/ 2526110 w 2886163"/>
                <a:gd name="connsiteY8-3632" fmla="*/ 1243499 h 2556892"/>
                <a:gd name="connsiteX9-3633" fmla="*/ 2505883 w 2886163"/>
                <a:gd name="connsiteY9-3634" fmla="*/ 1129031 h 2556892"/>
                <a:gd name="connsiteX10-3635" fmla="*/ 2501286 w 2886163"/>
                <a:gd name="connsiteY10-3636" fmla="*/ 1100528 h 2556892"/>
                <a:gd name="connsiteX11-3637" fmla="*/ 2086941 w 2886163"/>
                <a:gd name="connsiteY11-3638" fmla="*/ 0 h 2556892"/>
                <a:gd name="connsiteX12-3639" fmla="*/ 2145931 w 2886163"/>
                <a:gd name="connsiteY12-3640" fmla="*/ 92843 h 2556892"/>
                <a:gd name="connsiteX13-3641" fmla="*/ 2145711 w 2886163"/>
                <a:gd name="connsiteY13-3642" fmla="*/ 95772 h 2556892"/>
                <a:gd name="connsiteX14-3643" fmla="*/ 2342226 w 2886163"/>
                <a:gd name="connsiteY14-3644" fmla="*/ 146169 h 2556892"/>
                <a:gd name="connsiteX15-3645" fmla="*/ 2509101 w 2886163"/>
                <a:gd name="connsiteY15-3646" fmla="*/ 214666 h 2556892"/>
                <a:gd name="connsiteX16-3647" fmla="*/ 2625868 w 2886163"/>
                <a:gd name="connsiteY16-3648" fmla="*/ 296494 h 2556892"/>
                <a:gd name="connsiteX17-3649" fmla="*/ 2692066 w 2886163"/>
                <a:gd name="connsiteY17-3650" fmla="*/ 382460 h 2556892"/>
                <a:gd name="connsiteX18-3651" fmla="*/ 2730222 w 2886163"/>
                <a:gd name="connsiteY18-3652" fmla="*/ 459692 h 2556892"/>
                <a:gd name="connsiteX19-3653" fmla="*/ 2761023 w 2886163"/>
                <a:gd name="connsiteY19-3654" fmla="*/ 561747 h 2556892"/>
                <a:gd name="connsiteX20-3655" fmla="*/ 2784008 w 2886163"/>
                <a:gd name="connsiteY20-3656" fmla="*/ 666102 h 2556892"/>
                <a:gd name="connsiteX21-3657" fmla="*/ 2803776 w 2886163"/>
                <a:gd name="connsiteY21-3658" fmla="*/ 779650 h 2556892"/>
                <a:gd name="connsiteX22-3659" fmla="*/ 2822164 w 2886163"/>
                <a:gd name="connsiteY22-3660" fmla="*/ 882626 h 2556892"/>
                <a:gd name="connsiteX23-3661" fmla="*/ 2829060 w 2886163"/>
                <a:gd name="connsiteY23-3662" fmla="*/ 938251 h 2556892"/>
                <a:gd name="connsiteX24-3663" fmla="*/ 2852045 w 2886163"/>
                <a:gd name="connsiteY24-3664" fmla="*/ 1122135 h 2556892"/>
                <a:gd name="connsiteX25-3665" fmla="*/ 2869514 w 2886163"/>
                <a:gd name="connsiteY25-3666" fmla="*/ 1265565 h 2556892"/>
                <a:gd name="connsiteX26-3667" fmla="*/ 2879628 w 2886163"/>
                <a:gd name="connsiteY26-3668" fmla="*/ 1355208 h 2556892"/>
                <a:gd name="connsiteX27-3669" fmla="*/ 2886064 w 2886163"/>
                <a:gd name="connsiteY27-3670" fmla="*/ 1424625 h 2556892"/>
                <a:gd name="connsiteX28-3671" fmla="*/ 2872273 w 2886163"/>
                <a:gd name="connsiteY28-3672" fmla="*/ 1444852 h 2556892"/>
                <a:gd name="connsiteX29-3673" fmla="*/ 2660346 w 2886163"/>
                <a:gd name="connsiteY29-3674" fmla="*/ 1543690 h 2556892"/>
                <a:gd name="connsiteX30-3675" fmla="*/ 2447500 w 2886163"/>
                <a:gd name="connsiteY30-3676" fmla="*/ 1641608 h 2556892"/>
                <a:gd name="connsiteX31-3677" fmla="*/ 2446581 w 2886163"/>
                <a:gd name="connsiteY31-3678" fmla="*/ 1783659 h 2556892"/>
                <a:gd name="connsiteX32-3679" fmla="*/ 2451178 w 2886163"/>
                <a:gd name="connsiteY32-3680" fmla="*/ 2127522 h 2556892"/>
                <a:gd name="connsiteX33-3681" fmla="*/ 2457614 w 2886163"/>
                <a:gd name="connsiteY33-3682" fmla="*/ 2556892 h 2556892"/>
                <a:gd name="connsiteX34-3683" fmla="*/ 1261906 w 2886163"/>
                <a:gd name="connsiteY34-3684" fmla="*/ 2556892 h 2556892"/>
                <a:gd name="connsiteX35-3685" fmla="*/ 1281674 w 2886163"/>
                <a:gd name="connsiteY35-3686" fmla="*/ 2299914 h 2556892"/>
                <a:gd name="connsiteX36-3687" fmla="*/ 1306498 w 2886163"/>
                <a:gd name="connsiteY36-3688" fmla="*/ 2083390 h 2556892"/>
                <a:gd name="connsiteX37-3689" fmla="*/ 1330403 w 2886163"/>
                <a:gd name="connsiteY37-3690" fmla="*/ 1927088 h 2556892"/>
                <a:gd name="connsiteX38-3691" fmla="*/ 1372696 w 2886163"/>
                <a:gd name="connsiteY38-3692" fmla="*/ 1718839 h 2556892"/>
                <a:gd name="connsiteX39-3693" fmla="*/ 1406255 w 2886163"/>
                <a:gd name="connsiteY39-3694" fmla="*/ 1619082 h 2556892"/>
                <a:gd name="connsiteX40-3695" fmla="*/ 1413611 w 2886163"/>
                <a:gd name="connsiteY40-3696" fmla="*/ 1591040 h 2556892"/>
                <a:gd name="connsiteX41-3697" fmla="*/ 1406255 w 2886163"/>
                <a:gd name="connsiteY41-3698" fmla="*/ 1583225 h 2556892"/>
                <a:gd name="connsiteX42-3699" fmla="*/ 1379592 w 2886163"/>
                <a:gd name="connsiteY42-3700" fmla="*/ 1470596 h 2556892"/>
                <a:gd name="connsiteX43-3701" fmla="*/ 1357986 w 2886163"/>
                <a:gd name="connsiteY43-3702" fmla="*/ 1374516 h 2556892"/>
                <a:gd name="connsiteX44-3703" fmla="*/ 1319370 w 2886163"/>
                <a:gd name="connsiteY44-3704" fmla="*/ 1212698 h 2556892"/>
                <a:gd name="connsiteX45-3705" fmla="*/ 1296384 w 2886163"/>
                <a:gd name="connsiteY45-3706" fmla="*/ 1106964 h 2556892"/>
                <a:gd name="connsiteX46-3707" fmla="*/ 1287650 w 2886163"/>
                <a:gd name="connsiteY46-3708" fmla="*/ 1086737 h 2556892"/>
                <a:gd name="connsiteX47-3709" fmla="*/ 1126291 w 2886163"/>
                <a:gd name="connsiteY47-3710" fmla="*/ 1342336 h 2556892"/>
                <a:gd name="connsiteX48-3711" fmla="*/ 961255 w 2886163"/>
                <a:gd name="connsiteY48-3712" fmla="*/ 1506453 h 2556892"/>
                <a:gd name="connsiteX49-3713" fmla="*/ 764959 w 2886163"/>
                <a:gd name="connsiteY49-3714" fmla="*/ 1636091 h 2556892"/>
                <a:gd name="connsiteX50-3715" fmla="*/ 493729 w 2886163"/>
                <a:gd name="connsiteY50-3716" fmla="*/ 1753318 h 2556892"/>
                <a:gd name="connsiteX51-3717" fmla="*/ 271689 w 2886163"/>
                <a:gd name="connsiteY51-3718" fmla="*/ 1791474 h 2556892"/>
                <a:gd name="connsiteX52-3719" fmla="*/ 103895 w 2886163"/>
                <a:gd name="connsiteY52-3720" fmla="*/ 1804345 h 2556892"/>
                <a:gd name="connsiteX53-3721" fmla="*/ 81829 w 2886163"/>
                <a:gd name="connsiteY53-3722" fmla="*/ 1787336 h 2556892"/>
                <a:gd name="connsiteX54-3723" fmla="*/ 76772 w 2886163"/>
                <a:gd name="connsiteY54-3724" fmla="*/ 1783199 h 2556892"/>
                <a:gd name="connsiteX55-3725" fmla="*/ 0 w 2886163"/>
                <a:gd name="connsiteY55-3726" fmla="*/ 1591499 h 2556892"/>
                <a:gd name="connsiteX56-3727" fmla="*/ 47350 w 2886163"/>
                <a:gd name="connsiteY56-3728" fmla="*/ 1572192 h 2556892"/>
                <a:gd name="connsiteX57-3729" fmla="*/ 307087 w 2886163"/>
                <a:gd name="connsiteY57-3730" fmla="*/ 1484387 h 2556892"/>
                <a:gd name="connsiteX58-3731" fmla="*/ 416958 w 2886163"/>
                <a:gd name="connsiteY58-3732" fmla="*/ 1438416 h 2556892"/>
                <a:gd name="connsiteX59-3733" fmla="*/ 575558 w 2886163"/>
                <a:gd name="connsiteY59-3734" fmla="*/ 1349692 h 2556892"/>
                <a:gd name="connsiteX60-3735" fmla="*/ 782428 w 2886163"/>
                <a:gd name="connsiteY60-3736" fmla="*/ 1212698 h 2556892"/>
                <a:gd name="connsiteX61-3737" fmla="*/ 834835 w 2886163"/>
                <a:gd name="connsiteY61-3738" fmla="*/ 1149718 h 2556892"/>
                <a:gd name="connsiteX62-3739" fmla="*/ 1002629 w 2886163"/>
                <a:gd name="connsiteY62-3740" fmla="*/ 829759 h 2556892"/>
                <a:gd name="connsiteX63-3741" fmla="*/ 1144680 w 2886163"/>
                <a:gd name="connsiteY63-3742" fmla="*/ 462450 h 2556892"/>
                <a:gd name="connsiteX64-3743" fmla="*/ 1237082 w 2886163"/>
                <a:gd name="connsiteY64-3744" fmla="*/ 327755 h 2556892"/>
                <a:gd name="connsiteX65-3745" fmla="*/ 1397521 w 2886163"/>
                <a:gd name="connsiteY65-3746" fmla="*/ 243628 h 2556892"/>
                <a:gd name="connsiteX66-3747" fmla="*/ 1537732 w 2886163"/>
                <a:gd name="connsiteY66-3748" fmla="*/ 170074 h 2556892"/>
                <a:gd name="connsiteX67-3749" fmla="*/ 1592898 w 2886163"/>
                <a:gd name="connsiteY67-3750" fmla="*/ 129160 h 2556892"/>
                <a:gd name="connsiteX68-3751" fmla="*/ 1683262 w 2886163"/>
                <a:gd name="connsiteY68-3752" fmla="*/ 35759 h 2556892"/>
                <a:gd name="connsiteX69-3753" fmla="*/ 1777702 w 2886163"/>
                <a:gd name="connsiteY69-3754" fmla="*/ 139274 h 2556892"/>
                <a:gd name="connsiteX70-3755" fmla="*/ 1911938 w 2886163"/>
                <a:gd name="connsiteY70-3756" fmla="*/ 215126 h 2556892"/>
                <a:gd name="connsiteX71-3757" fmla="*/ 1955706 w 2886163"/>
                <a:gd name="connsiteY71-3758" fmla="*/ 233819 h 2556892"/>
                <a:gd name="connsiteX72-3759" fmla="*/ 1966643 w 2886163"/>
                <a:gd name="connsiteY72-3760" fmla="*/ 230756 h 2556892"/>
                <a:gd name="connsiteX73-3761" fmla="*/ 1969287 w 2886163"/>
                <a:gd name="connsiteY73-3762" fmla="*/ 230053 h 2556892"/>
                <a:gd name="connsiteX74-3763" fmla="*/ 2019050 w 2886163"/>
                <a:gd name="connsiteY74-3764" fmla="*/ 186624 h 2556892"/>
                <a:gd name="connsiteX75-3765" fmla="*/ 2082031 w 2886163"/>
                <a:gd name="connsiteY75-3766" fmla="*/ 93762 h 2556892"/>
                <a:gd name="connsiteX76-3767" fmla="*/ 2086941 w 2886163"/>
                <a:gd name="connsiteY76-3768" fmla="*/ 0 h 2556892"/>
                <a:gd name="connsiteX0-3769" fmla="*/ 2501286 w 2886163"/>
                <a:gd name="connsiteY0-3770" fmla="*/ 1100528 h 2556892"/>
                <a:gd name="connsiteX1-3771" fmla="*/ 2492092 w 2886163"/>
                <a:gd name="connsiteY1-3772" fmla="*/ 1180518 h 2556892"/>
                <a:gd name="connsiteX2-3773" fmla="*/ 2464509 w 2886163"/>
                <a:gd name="connsiteY2-3774" fmla="*/ 1293147 h 2556892"/>
                <a:gd name="connsiteX3-3775" fmla="*/ 2452557 w 2886163"/>
                <a:gd name="connsiteY3-3776" fmla="*/ 1314294 h 2556892"/>
                <a:gd name="connsiteX4-3777" fmla="*/ 2453017 w 2886163"/>
                <a:gd name="connsiteY4-3778" fmla="*/ 1317972 h 2556892"/>
                <a:gd name="connsiteX5-3779" fmla="*/ 2452097 w 2886163"/>
                <a:gd name="connsiteY5-3780" fmla="*/ 1334981 h 2556892"/>
                <a:gd name="connsiteX6-3781" fmla="*/ 2486575 w 2886163"/>
                <a:gd name="connsiteY6-3782" fmla="*/ 1298204 h 2556892"/>
                <a:gd name="connsiteX7-3783" fmla="*/ 2518296 w 2886163"/>
                <a:gd name="connsiteY7-3784" fmla="*/ 1266944 h 2556892"/>
                <a:gd name="connsiteX8-3785" fmla="*/ 2526110 w 2886163"/>
                <a:gd name="connsiteY8-3786" fmla="*/ 1243499 h 2556892"/>
                <a:gd name="connsiteX9-3787" fmla="*/ 2505883 w 2886163"/>
                <a:gd name="connsiteY9-3788" fmla="*/ 1129031 h 2556892"/>
                <a:gd name="connsiteX10-3789" fmla="*/ 2501286 w 2886163"/>
                <a:gd name="connsiteY10-3790" fmla="*/ 1100528 h 2556892"/>
                <a:gd name="connsiteX11-3791" fmla="*/ 2086941 w 2886163"/>
                <a:gd name="connsiteY11-3792" fmla="*/ 0 h 2556892"/>
                <a:gd name="connsiteX12-3793" fmla="*/ 2145931 w 2886163"/>
                <a:gd name="connsiteY12-3794" fmla="*/ 92843 h 2556892"/>
                <a:gd name="connsiteX13-3795" fmla="*/ 2145711 w 2886163"/>
                <a:gd name="connsiteY13-3796" fmla="*/ 95772 h 2556892"/>
                <a:gd name="connsiteX14-3797" fmla="*/ 2342226 w 2886163"/>
                <a:gd name="connsiteY14-3798" fmla="*/ 146169 h 2556892"/>
                <a:gd name="connsiteX15-3799" fmla="*/ 2509101 w 2886163"/>
                <a:gd name="connsiteY15-3800" fmla="*/ 214666 h 2556892"/>
                <a:gd name="connsiteX16-3801" fmla="*/ 2625868 w 2886163"/>
                <a:gd name="connsiteY16-3802" fmla="*/ 296494 h 2556892"/>
                <a:gd name="connsiteX17-3803" fmla="*/ 2692066 w 2886163"/>
                <a:gd name="connsiteY17-3804" fmla="*/ 382460 h 2556892"/>
                <a:gd name="connsiteX18-3805" fmla="*/ 2730222 w 2886163"/>
                <a:gd name="connsiteY18-3806" fmla="*/ 459692 h 2556892"/>
                <a:gd name="connsiteX19-3807" fmla="*/ 2761023 w 2886163"/>
                <a:gd name="connsiteY19-3808" fmla="*/ 561747 h 2556892"/>
                <a:gd name="connsiteX20-3809" fmla="*/ 2784008 w 2886163"/>
                <a:gd name="connsiteY20-3810" fmla="*/ 666102 h 2556892"/>
                <a:gd name="connsiteX21-3811" fmla="*/ 2803776 w 2886163"/>
                <a:gd name="connsiteY21-3812" fmla="*/ 779650 h 2556892"/>
                <a:gd name="connsiteX22-3813" fmla="*/ 2822164 w 2886163"/>
                <a:gd name="connsiteY22-3814" fmla="*/ 882626 h 2556892"/>
                <a:gd name="connsiteX23-3815" fmla="*/ 2829060 w 2886163"/>
                <a:gd name="connsiteY23-3816" fmla="*/ 938251 h 2556892"/>
                <a:gd name="connsiteX24-3817" fmla="*/ 2852045 w 2886163"/>
                <a:gd name="connsiteY24-3818" fmla="*/ 1122135 h 2556892"/>
                <a:gd name="connsiteX25-3819" fmla="*/ 2869514 w 2886163"/>
                <a:gd name="connsiteY25-3820" fmla="*/ 1265565 h 2556892"/>
                <a:gd name="connsiteX26-3821" fmla="*/ 2879628 w 2886163"/>
                <a:gd name="connsiteY26-3822" fmla="*/ 1355208 h 2556892"/>
                <a:gd name="connsiteX27-3823" fmla="*/ 2886064 w 2886163"/>
                <a:gd name="connsiteY27-3824" fmla="*/ 1424625 h 2556892"/>
                <a:gd name="connsiteX28-3825" fmla="*/ 2872273 w 2886163"/>
                <a:gd name="connsiteY28-3826" fmla="*/ 1444852 h 2556892"/>
                <a:gd name="connsiteX29-3827" fmla="*/ 2660346 w 2886163"/>
                <a:gd name="connsiteY29-3828" fmla="*/ 1543690 h 2556892"/>
                <a:gd name="connsiteX30-3829" fmla="*/ 2447500 w 2886163"/>
                <a:gd name="connsiteY30-3830" fmla="*/ 1641608 h 2556892"/>
                <a:gd name="connsiteX31-3831" fmla="*/ 2446581 w 2886163"/>
                <a:gd name="connsiteY31-3832" fmla="*/ 1783659 h 2556892"/>
                <a:gd name="connsiteX32-3833" fmla="*/ 2451178 w 2886163"/>
                <a:gd name="connsiteY32-3834" fmla="*/ 2127522 h 2556892"/>
                <a:gd name="connsiteX33-3835" fmla="*/ 2457614 w 2886163"/>
                <a:gd name="connsiteY33-3836" fmla="*/ 2556892 h 2556892"/>
                <a:gd name="connsiteX34-3837" fmla="*/ 1261906 w 2886163"/>
                <a:gd name="connsiteY34-3838" fmla="*/ 2556892 h 2556892"/>
                <a:gd name="connsiteX35-3839" fmla="*/ 1281674 w 2886163"/>
                <a:gd name="connsiteY35-3840" fmla="*/ 2299914 h 2556892"/>
                <a:gd name="connsiteX36-3841" fmla="*/ 1306498 w 2886163"/>
                <a:gd name="connsiteY36-3842" fmla="*/ 2083390 h 2556892"/>
                <a:gd name="connsiteX37-3843" fmla="*/ 1330403 w 2886163"/>
                <a:gd name="connsiteY37-3844" fmla="*/ 1927088 h 2556892"/>
                <a:gd name="connsiteX38-3845" fmla="*/ 1372696 w 2886163"/>
                <a:gd name="connsiteY38-3846" fmla="*/ 1718839 h 2556892"/>
                <a:gd name="connsiteX39-3847" fmla="*/ 1406255 w 2886163"/>
                <a:gd name="connsiteY39-3848" fmla="*/ 1619082 h 2556892"/>
                <a:gd name="connsiteX40-3849" fmla="*/ 1413611 w 2886163"/>
                <a:gd name="connsiteY40-3850" fmla="*/ 1591040 h 2556892"/>
                <a:gd name="connsiteX41-3851" fmla="*/ 1406255 w 2886163"/>
                <a:gd name="connsiteY41-3852" fmla="*/ 1583225 h 2556892"/>
                <a:gd name="connsiteX42-3853" fmla="*/ 1379592 w 2886163"/>
                <a:gd name="connsiteY42-3854" fmla="*/ 1470596 h 2556892"/>
                <a:gd name="connsiteX43-3855" fmla="*/ 1357986 w 2886163"/>
                <a:gd name="connsiteY43-3856" fmla="*/ 1374516 h 2556892"/>
                <a:gd name="connsiteX44-3857" fmla="*/ 1319370 w 2886163"/>
                <a:gd name="connsiteY44-3858" fmla="*/ 1212698 h 2556892"/>
                <a:gd name="connsiteX45-3859" fmla="*/ 1296384 w 2886163"/>
                <a:gd name="connsiteY45-3860" fmla="*/ 1106964 h 2556892"/>
                <a:gd name="connsiteX46-3861" fmla="*/ 1287650 w 2886163"/>
                <a:gd name="connsiteY46-3862" fmla="*/ 1086737 h 2556892"/>
                <a:gd name="connsiteX47-3863" fmla="*/ 1126291 w 2886163"/>
                <a:gd name="connsiteY47-3864" fmla="*/ 1342336 h 2556892"/>
                <a:gd name="connsiteX48-3865" fmla="*/ 961255 w 2886163"/>
                <a:gd name="connsiteY48-3866" fmla="*/ 1506453 h 2556892"/>
                <a:gd name="connsiteX49-3867" fmla="*/ 764959 w 2886163"/>
                <a:gd name="connsiteY49-3868" fmla="*/ 1636091 h 2556892"/>
                <a:gd name="connsiteX50-3869" fmla="*/ 493729 w 2886163"/>
                <a:gd name="connsiteY50-3870" fmla="*/ 1753318 h 2556892"/>
                <a:gd name="connsiteX51-3871" fmla="*/ 271689 w 2886163"/>
                <a:gd name="connsiteY51-3872" fmla="*/ 1791474 h 2556892"/>
                <a:gd name="connsiteX52-3873" fmla="*/ 103895 w 2886163"/>
                <a:gd name="connsiteY52-3874" fmla="*/ 1804345 h 2556892"/>
                <a:gd name="connsiteX53-3875" fmla="*/ 81829 w 2886163"/>
                <a:gd name="connsiteY53-3876" fmla="*/ 1787336 h 2556892"/>
                <a:gd name="connsiteX54-3877" fmla="*/ 0 w 2886163"/>
                <a:gd name="connsiteY54-3878" fmla="*/ 1591499 h 2556892"/>
                <a:gd name="connsiteX55-3879" fmla="*/ 47350 w 2886163"/>
                <a:gd name="connsiteY55-3880" fmla="*/ 1572192 h 2556892"/>
                <a:gd name="connsiteX56-3881" fmla="*/ 307087 w 2886163"/>
                <a:gd name="connsiteY56-3882" fmla="*/ 1484387 h 2556892"/>
                <a:gd name="connsiteX57-3883" fmla="*/ 416958 w 2886163"/>
                <a:gd name="connsiteY57-3884" fmla="*/ 1438416 h 2556892"/>
                <a:gd name="connsiteX58-3885" fmla="*/ 575558 w 2886163"/>
                <a:gd name="connsiteY58-3886" fmla="*/ 1349692 h 2556892"/>
                <a:gd name="connsiteX59-3887" fmla="*/ 782428 w 2886163"/>
                <a:gd name="connsiteY59-3888" fmla="*/ 1212698 h 2556892"/>
                <a:gd name="connsiteX60-3889" fmla="*/ 834835 w 2886163"/>
                <a:gd name="connsiteY60-3890" fmla="*/ 1149718 h 2556892"/>
                <a:gd name="connsiteX61-3891" fmla="*/ 1002629 w 2886163"/>
                <a:gd name="connsiteY61-3892" fmla="*/ 829759 h 2556892"/>
                <a:gd name="connsiteX62-3893" fmla="*/ 1144680 w 2886163"/>
                <a:gd name="connsiteY62-3894" fmla="*/ 462450 h 2556892"/>
                <a:gd name="connsiteX63-3895" fmla="*/ 1237082 w 2886163"/>
                <a:gd name="connsiteY63-3896" fmla="*/ 327755 h 2556892"/>
                <a:gd name="connsiteX64-3897" fmla="*/ 1397521 w 2886163"/>
                <a:gd name="connsiteY64-3898" fmla="*/ 243628 h 2556892"/>
                <a:gd name="connsiteX65-3899" fmla="*/ 1537732 w 2886163"/>
                <a:gd name="connsiteY65-3900" fmla="*/ 170074 h 2556892"/>
                <a:gd name="connsiteX66-3901" fmla="*/ 1592898 w 2886163"/>
                <a:gd name="connsiteY66-3902" fmla="*/ 129160 h 2556892"/>
                <a:gd name="connsiteX67-3903" fmla="*/ 1683262 w 2886163"/>
                <a:gd name="connsiteY67-3904" fmla="*/ 35759 h 2556892"/>
                <a:gd name="connsiteX68-3905" fmla="*/ 1777702 w 2886163"/>
                <a:gd name="connsiteY68-3906" fmla="*/ 139274 h 2556892"/>
                <a:gd name="connsiteX69-3907" fmla="*/ 1911938 w 2886163"/>
                <a:gd name="connsiteY69-3908" fmla="*/ 215126 h 2556892"/>
                <a:gd name="connsiteX70-3909" fmla="*/ 1955706 w 2886163"/>
                <a:gd name="connsiteY70-3910" fmla="*/ 233819 h 2556892"/>
                <a:gd name="connsiteX71-3911" fmla="*/ 1966643 w 2886163"/>
                <a:gd name="connsiteY71-3912" fmla="*/ 230756 h 2556892"/>
                <a:gd name="connsiteX72-3913" fmla="*/ 1969287 w 2886163"/>
                <a:gd name="connsiteY72-3914" fmla="*/ 230053 h 2556892"/>
                <a:gd name="connsiteX73-3915" fmla="*/ 2019050 w 2886163"/>
                <a:gd name="connsiteY73-3916" fmla="*/ 186624 h 2556892"/>
                <a:gd name="connsiteX74-3917" fmla="*/ 2082031 w 2886163"/>
                <a:gd name="connsiteY74-3918" fmla="*/ 93762 h 2556892"/>
                <a:gd name="connsiteX75-3919" fmla="*/ 2086941 w 2886163"/>
                <a:gd name="connsiteY75-3920" fmla="*/ 0 h 2556892"/>
                <a:gd name="connsiteX0-3921" fmla="*/ 2501286 w 2886163"/>
                <a:gd name="connsiteY0-3922" fmla="*/ 1100528 h 2556892"/>
                <a:gd name="connsiteX1-3923" fmla="*/ 2492092 w 2886163"/>
                <a:gd name="connsiteY1-3924" fmla="*/ 1180518 h 2556892"/>
                <a:gd name="connsiteX2-3925" fmla="*/ 2464509 w 2886163"/>
                <a:gd name="connsiteY2-3926" fmla="*/ 1293147 h 2556892"/>
                <a:gd name="connsiteX3-3927" fmla="*/ 2452557 w 2886163"/>
                <a:gd name="connsiteY3-3928" fmla="*/ 1314294 h 2556892"/>
                <a:gd name="connsiteX4-3929" fmla="*/ 2453017 w 2886163"/>
                <a:gd name="connsiteY4-3930" fmla="*/ 1317972 h 2556892"/>
                <a:gd name="connsiteX5-3931" fmla="*/ 2452097 w 2886163"/>
                <a:gd name="connsiteY5-3932" fmla="*/ 1334981 h 2556892"/>
                <a:gd name="connsiteX6-3933" fmla="*/ 2486575 w 2886163"/>
                <a:gd name="connsiteY6-3934" fmla="*/ 1298204 h 2556892"/>
                <a:gd name="connsiteX7-3935" fmla="*/ 2518296 w 2886163"/>
                <a:gd name="connsiteY7-3936" fmla="*/ 1266944 h 2556892"/>
                <a:gd name="connsiteX8-3937" fmla="*/ 2526110 w 2886163"/>
                <a:gd name="connsiteY8-3938" fmla="*/ 1243499 h 2556892"/>
                <a:gd name="connsiteX9-3939" fmla="*/ 2505883 w 2886163"/>
                <a:gd name="connsiteY9-3940" fmla="*/ 1129031 h 2556892"/>
                <a:gd name="connsiteX10-3941" fmla="*/ 2501286 w 2886163"/>
                <a:gd name="connsiteY10-3942" fmla="*/ 1100528 h 2556892"/>
                <a:gd name="connsiteX11-3943" fmla="*/ 2086941 w 2886163"/>
                <a:gd name="connsiteY11-3944" fmla="*/ 0 h 2556892"/>
                <a:gd name="connsiteX12-3945" fmla="*/ 2145931 w 2886163"/>
                <a:gd name="connsiteY12-3946" fmla="*/ 92843 h 2556892"/>
                <a:gd name="connsiteX13-3947" fmla="*/ 2145711 w 2886163"/>
                <a:gd name="connsiteY13-3948" fmla="*/ 95772 h 2556892"/>
                <a:gd name="connsiteX14-3949" fmla="*/ 2342226 w 2886163"/>
                <a:gd name="connsiteY14-3950" fmla="*/ 146169 h 2556892"/>
                <a:gd name="connsiteX15-3951" fmla="*/ 2509101 w 2886163"/>
                <a:gd name="connsiteY15-3952" fmla="*/ 214666 h 2556892"/>
                <a:gd name="connsiteX16-3953" fmla="*/ 2625868 w 2886163"/>
                <a:gd name="connsiteY16-3954" fmla="*/ 296494 h 2556892"/>
                <a:gd name="connsiteX17-3955" fmla="*/ 2692066 w 2886163"/>
                <a:gd name="connsiteY17-3956" fmla="*/ 382460 h 2556892"/>
                <a:gd name="connsiteX18-3957" fmla="*/ 2730222 w 2886163"/>
                <a:gd name="connsiteY18-3958" fmla="*/ 459692 h 2556892"/>
                <a:gd name="connsiteX19-3959" fmla="*/ 2761023 w 2886163"/>
                <a:gd name="connsiteY19-3960" fmla="*/ 561747 h 2556892"/>
                <a:gd name="connsiteX20-3961" fmla="*/ 2784008 w 2886163"/>
                <a:gd name="connsiteY20-3962" fmla="*/ 666102 h 2556892"/>
                <a:gd name="connsiteX21-3963" fmla="*/ 2803776 w 2886163"/>
                <a:gd name="connsiteY21-3964" fmla="*/ 779650 h 2556892"/>
                <a:gd name="connsiteX22-3965" fmla="*/ 2822164 w 2886163"/>
                <a:gd name="connsiteY22-3966" fmla="*/ 882626 h 2556892"/>
                <a:gd name="connsiteX23-3967" fmla="*/ 2829060 w 2886163"/>
                <a:gd name="connsiteY23-3968" fmla="*/ 938251 h 2556892"/>
                <a:gd name="connsiteX24-3969" fmla="*/ 2852045 w 2886163"/>
                <a:gd name="connsiteY24-3970" fmla="*/ 1122135 h 2556892"/>
                <a:gd name="connsiteX25-3971" fmla="*/ 2869514 w 2886163"/>
                <a:gd name="connsiteY25-3972" fmla="*/ 1265565 h 2556892"/>
                <a:gd name="connsiteX26-3973" fmla="*/ 2879628 w 2886163"/>
                <a:gd name="connsiteY26-3974" fmla="*/ 1355208 h 2556892"/>
                <a:gd name="connsiteX27-3975" fmla="*/ 2886064 w 2886163"/>
                <a:gd name="connsiteY27-3976" fmla="*/ 1424625 h 2556892"/>
                <a:gd name="connsiteX28-3977" fmla="*/ 2872273 w 2886163"/>
                <a:gd name="connsiteY28-3978" fmla="*/ 1444852 h 2556892"/>
                <a:gd name="connsiteX29-3979" fmla="*/ 2660346 w 2886163"/>
                <a:gd name="connsiteY29-3980" fmla="*/ 1543690 h 2556892"/>
                <a:gd name="connsiteX30-3981" fmla="*/ 2447500 w 2886163"/>
                <a:gd name="connsiteY30-3982" fmla="*/ 1641608 h 2556892"/>
                <a:gd name="connsiteX31-3983" fmla="*/ 2446581 w 2886163"/>
                <a:gd name="connsiteY31-3984" fmla="*/ 1783659 h 2556892"/>
                <a:gd name="connsiteX32-3985" fmla="*/ 2451178 w 2886163"/>
                <a:gd name="connsiteY32-3986" fmla="*/ 2127522 h 2556892"/>
                <a:gd name="connsiteX33-3987" fmla="*/ 2457614 w 2886163"/>
                <a:gd name="connsiteY33-3988" fmla="*/ 2556892 h 2556892"/>
                <a:gd name="connsiteX34-3989" fmla="*/ 1261906 w 2886163"/>
                <a:gd name="connsiteY34-3990" fmla="*/ 2556892 h 2556892"/>
                <a:gd name="connsiteX35-3991" fmla="*/ 1281674 w 2886163"/>
                <a:gd name="connsiteY35-3992" fmla="*/ 2299914 h 2556892"/>
                <a:gd name="connsiteX36-3993" fmla="*/ 1306498 w 2886163"/>
                <a:gd name="connsiteY36-3994" fmla="*/ 2083390 h 2556892"/>
                <a:gd name="connsiteX37-3995" fmla="*/ 1330403 w 2886163"/>
                <a:gd name="connsiteY37-3996" fmla="*/ 1927088 h 2556892"/>
                <a:gd name="connsiteX38-3997" fmla="*/ 1372696 w 2886163"/>
                <a:gd name="connsiteY38-3998" fmla="*/ 1718839 h 2556892"/>
                <a:gd name="connsiteX39-3999" fmla="*/ 1406255 w 2886163"/>
                <a:gd name="connsiteY39-4000" fmla="*/ 1619082 h 2556892"/>
                <a:gd name="connsiteX40-4001" fmla="*/ 1413611 w 2886163"/>
                <a:gd name="connsiteY40-4002" fmla="*/ 1591040 h 2556892"/>
                <a:gd name="connsiteX41-4003" fmla="*/ 1406255 w 2886163"/>
                <a:gd name="connsiteY41-4004" fmla="*/ 1583225 h 2556892"/>
                <a:gd name="connsiteX42-4005" fmla="*/ 1379592 w 2886163"/>
                <a:gd name="connsiteY42-4006" fmla="*/ 1470596 h 2556892"/>
                <a:gd name="connsiteX43-4007" fmla="*/ 1357986 w 2886163"/>
                <a:gd name="connsiteY43-4008" fmla="*/ 1374516 h 2556892"/>
                <a:gd name="connsiteX44-4009" fmla="*/ 1319370 w 2886163"/>
                <a:gd name="connsiteY44-4010" fmla="*/ 1212698 h 2556892"/>
                <a:gd name="connsiteX45-4011" fmla="*/ 1296384 w 2886163"/>
                <a:gd name="connsiteY45-4012" fmla="*/ 1106964 h 2556892"/>
                <a:gd name="connsiteX46-4013" fmla="*/ 1287650 w 2886163"/>
                <a:gd name="connsiteY46-4014" fmla="*/ 1086737 h 2556892"/>
                <a:gd name="connsiteX47-4015" fmla="*/ 1126291 w 2886163"/>
                <a:gd name="connsiteY47-4016" fmla="*/ 1342336 h 2556892"/>
                <a:gd name="connsiteX48-4017" fmla="*/ 961255 w 2886163"/>
                <a:gd name="connsiteY48-4018" fmla="*/ 1506453 h 2556892"/>
                <a:gd name="connsiteX49-4019" fmla="*/ 764959 w 2886163"/>
                <a:gd name="connsiteY49-4020" fmla="*/ 1636091 h 2556892"/>
                <a:gd name="connsiteX50-4021" fmla="*/ 493729 w 2886163"/>
                <a:gd name="connsiteY50-4022" fmla="*/ 1753318 h 2556892"/>
                <a:gd name="connsiteX51-4023" fmla="*/ 271689 w 2886163"/>
                <a:gd name="connsiteY51-4024" fmla="*/ 1791474 h 2556892"/>
                <a:gd name="connsiteX52-4025" fmla="*/ 81829 w 2886163"/>
                <a:gd name="connsiteY52-4026" fmla="*/ 1787336 h 2556892"/>
                <a:gd name="connsiteX53-4027" fmla="*/ 0 w 2886163"/>
                <a:gd name="connsiteY53-4028" fmla="*/ 1591499 h 2556892"/>
                <a:gd name="connsiteX54-4029" fmla="*/ 47350 w 2886163"/>
                <a:gd name="connsiteY54-4030" fmla="*/ 1572192 h 2556892"/>
                <a:gd name="connsiteX55-4031" fmla="*/ 307087 w 2886163"/>
                <a:gd name="connsiteY55-4032" fmla="*/ 1484387 h 2556892"/>
                <a:gd name="connsiteX56-4033" fmla="*/ 416958 w 2886163"/>
                <a:gd name="connsiteY56-4034" fmla="*/ 1438416 h 2556892"/>
                <a:gd name="connsiteX57-4035" fmla="*/ 575558 w 2886163"/>
                <a:gd name="connsiteY57-4036" fmla="*/ 1349692 h 2556892"/>
                <a:gd name="connsiteX58-4037" fmla="*/ 782428 w 2886163"/>
                <a:gd name="connsiteY58-4038" fmla="*/ 1212698 h 2556892"/>
                <a:gd name="connsiteX59-4039" fmla="*/ 834835 w 2886163"/>
                <a:gd name="connsiteY59-4040" fmla="*/ 1149718 h 2556892"/>
                <a:gd name="connsiteX60-4041" fmla="*/ 1002629 w 2886163"/>
                <a:gd name="connsiteY60-4042" fmla="*/ 829759 h 2556892"/>
                <a:gd name="connsiteX61-4043" fmla="*/ 1144680 w 2886163"/>
                <a:gd name="connsiteY61-4044" fmla="*/ 462450 h 2556892"/>
                <a:gd name="connsiteX62-4045" fmla="*/ 1237082 w 2886163"/>
                <a:gd name="connsiteY62-4046" fmla="*/ 327755 h 2556892"/>
                <a:gd name="connsiteX63-4047" fmla="*/ 1397521 w 2886163"/>
                <a:gd name="connsiteY63-4048" fmla="*/ 243628 h 2556892"/>
                <a:gd name="connsiteX64-4049" fmla="*/ 1537732 w 2886163"/>
                <a:gd name="connsiteY64-4050" fmla="*/ 170074 h 2556892"/>
                <a:gd name="connsiteX65-4051" fmla="*/ 1592898 w 2886163"/>
                <a:gd name="connsiteY65-4052" fmla="*/ 129160 h 2556892"/>
                <a:gd name="connsiteX66-4053" fmla="*/ 1683262 w 2886163"/>
                <a:gd name="connsiteY66-4054" fmla="*/ 35759 h 2556892"/>
                <a:gd name="connsiteX67-4055" fmla="*/ 1777702 w 2886163"/>
                <a:gd name="connsiteY67-4056" fmla="*/ 139274 h 2556892"/>
                <a:gd name="connsiteX68-4057" fmla="*/ 1911938 w 2886163"/>
                <a:gd name="connsiteY68-4058" fmla="*/ 215126 h 2556892"/>
                <a:gd name="connsiteX69-4059" fmla="*/ 1955706 w 2886163"/>
                <a:gd name="connsiteY69-4060" fmla="*/ 233819 h 2556892"/>
                <a:gd name="connsiteX70-4061" fmla="*/ 1966643 w 2886163"/>
                <a:gd name="connsiteY70-4062" fmla="*/ 230756 h 2556892"/>
                <a:gd name="connsiteX71-4063" fmla="*/ 1969287 w 2886163"/>
                <a:gd name="connsiteY71-4064" fmla="*/ 230053 h 2556892"/>
                <a:gd name="connsiteX72-4065" fmla="*/ 2019050 w 2886163"/>
                <a:gd name="connsiteY72-4066" fmla="*/ 186624 h 2556892"/>
                <a:gd name="connsiteX73-4067" fmla="*/ 2082031 w 2886163"/>
                <a:gd name="connsiteY73-4068" fmla="*/ 93762 h 2556892"/>
                <a:gd name="connsiteX74-4069" fmla="*/ 2086941 w 2886163"/>
                <a:gd name="connsiteY74-4070" fmla="*/ 0 h 2556892"/>
                <a:gd name="connsiteX0-4071" fmla="*/ 2501286 w 2886163"/>
                <a:gd name="connsiteY0-4072" fmla="*/ 1100528 h 2556892"/>
                <a:gd name="connsiteX1-4073" fmla="*/ 2492092 w 2886163"/>
                <a:gd name="connsiteY1-4074" fmla="*/ 1180518 h 2556892"/>
                <a:gd name="connsiteX2-4075" fmla="*/ 2464509 w 2886163"/>
                <a:gd name="connsiteY2-4076" fmla="*/ 1293147 h 2556892"/>
                <a:gd name="connsiteX3-4077" fmla="*/ 2452557 w 2886163"/>
                <a:gd name="connsiteY3-4078" fmla="*/ 1314294 h 2556892"/>
                <a:gd name="connsiteX4-4079" fmla="*/ 2453017 w 2886163"/>
                <a:gd name="connsiteY4-4080" fmla="*/ 1317972 h 2556892"/>
                <a:gd name="connsiteX5-4081" fmla="*/ 2452097 w 2886163"/>
                <a:gd name="connsiteY5-4082" fmla="*/ 1334981 h 2556892"/>
                <a:gd name="connsiteX6-4083" fmla="*/ 2486575 w 2886163"/>
                <a:gd name="connsiteY6-4084" fmla="*/ 1298204 h 2556892"/>
                <a:gd name="connsiteX7-4085" fmla="*/ 2518296 w 2886163"/>
                <a:gd name="connsiteY7-4086" fmla="*/ 1266944 h 2556892"/>
                <a:gd name="connsiteX8-4087" fmla="*/ 2526110 w 2886163"/>
                <a:gd name="connsiteY8-4088" fmla="*/ 1243499 h 2556892"/>
                <a:gd name="connsiteX9-4089" fmla="*/ 2505883 w 2886163"/>
                <a:gd name="connsiteY9-4090" fmla="*/ 1129031 h 2556892"/>
                <a:gd name="connsiteX10-4091" fmla="*/ 2501286 w 2886163"/>
                <a:gd name="connsiteY10-4092" fmla="*/ 1100528 h 2556892"/>
                <a:gd name="connsiteX11-4093" fmla="*/ 2086941 w 2886163"/>
                <a:gd name="connsiteY11-4094" fmla="*/ 0 h 2556892"/>
                <a:gd name="connsiteX12-4095" fmla="*/ 2145931 w 2886163"/>
                <a:gd name="connsiteY12-4096" fmla="*/ 92843 h 2556892"/>
                <a:gd name="connsiteX13-4097" fmla="*/ 2145711 w 2886163"/>
                <a:gd name="connsiteY13-4098" fmla="*/ 95772 h 2556892"/>
                <a:gd name="connsiteX14-4099" fmla="*/ 2342226 w 2886163"/>
                <a:gd name="connsiteY14-4100" fmla="*/ 146169 h 2556892"/>
                <a:gd name="connsiteX15-4101" fmla="*/ 2509101 w 2886163"/>
                <a:gd name="connsiteY15-4102" fmla="*/ 214666 h 2556892"/>
                <a:gd name="connsiteX16-4103" fmla="*/ 2625868 w 2886163"/>
                <a:gd name="connsiteY16-4104" fmla="*/ 296494 h 2556892"/>
                <a:gd name="connsiteX17-4105" fmla="*/ 2692066 w 2886163"/>
                <a:gd name="connsiteY17-4106" fmla="*/ 382460 h 2556892"/>
                <a:gd name="connsiteX18-4107" fmla="*/ 2730222 w 2886163"/>
                <a:gd name="connsiteY18-4108" fmla="*/ 459692 h 2556892"/>
                <a:gd name="connsiteX19-4109" fmla="*/ 2761023 w 2886163"/>
                <a:gd name="connsiteY19-4110" fmla="*/ 561747 h 2556892"/>
                <a:gd name="connsiteX20-4111" fmla="*/ 2784008 w 2886163"/>
                <a:gd name="connsiteY20-4112" fmla="*/ 666102 h 2556892"/>
                <a:gd name="connsiteX21-4113" fmla="*/ 2803776 w 2886163"/>
                <a:gd name="connsiteY21-4114" fmla="*/ 779650 h 2556892"/>
                <a:gd name="connsiteX22-4115" fmla="*/ 2822164 w 2886163"/>
                <a:gd name="connsiteY22-4116" fmla="*/ 882626 h 2556892"/>
                <a:gd name="connsiteX23-4117" fmla="*/ 2829060 w 2886163"/>
                <a:gd name="connsiteY23-4118" fmla="*/ 938251 h 2556892"/>
                <a:gd name="connsiteX24-4119" fmla="*/ 2852045 w 2886163"/>
                <a:gd name="connsiteY24-4120" fmla="*/ 1122135 h 2556892"/>
                <a:gd name="connsiteX25-4121" fmla="*/ 2869514 w 2886163"/>
                <a:gd name="connsiteY25-4122" fmla="*/ 1265565 h 2556892"/>
                <a:gd name="connsiteX26-4123" fmla="*/ 2879628 w 2886163"/>
                <a:gd name="connsiteY26-4124" fmla="*/ 1355208 h 2556892"/>
                <a:gd name="connsiteX27-4125" fmla="*/ 2886064 w 2886163"/>
                <a:gd name="connsiteY27-4126" fmla="*/ 1424625 h 2556892"/>
                <a:gd name="connsiteX28-4127" fmla="*/ 2872273 w 2886163"/>
                <a:gd name="connsiteY28-4128" fmla="*/ 1444852 h 2556892"/>
                <a:gd name="connsiteX29-4129" fmla="*/ 2660346 w 2886163"/>
                <a:gd name="connsiteY29-4130" fmla="*/ 1543690 h 2556892"/>
                <a:gd name="connsiteX30-4131" fmla="*/ 2447500 w 2886163"/>
                <a:gd name="connsiteY30-4132" fmla="*/ 1641608 h 2556892"/>
                <a:gd name="connsiteX31-4133" fmla="*/ 2446581 w 2886163"/>
                <a:gd name="connsiteY31-4134" fmla="*/ 1783659 h 2556892"/>
                <a:gd name="connsiteX32-4135" fmla="*/ 2451178 w 2886163"/>
                <a:gd name="connsiteY32-4136" fmla="*/ 2127522 h 2556892"/>
                <a:gd name="connsiteX33-4137" fmla="*/ 2457614 w 2886163"/>
                <a:gd name="connsiteY33-4138" fmla="*/ 2556892 h 2556892"/>
                <a:gd name="connsiteX34-4139" fmla="*/ 1261906 w 2886163"/>
                <a:gd name="connsiteY34-4140" fmla="*/ 2556892 h 2556892"/>
                <a:gd name="connsiteX35-4141" fmla="*/ 1281674 w 2886163"/>
                <a:gd name="connsiteY35-4142" fmla="*/ 2299914 h 2556892"/>
                <a:gd name="connsiteX36-4143" fmla="*/ 1306498 w 2886163"/>
                <a:gd name="connsiteY36-4144" fmla="*/ 2083390 h 2556892"/>
                <a:gd name="connsiteX37-4145" fmla="*/ 1330403 w 2886163"/>
                <a:gd name="connsiteY37-4146" fmla="*/ 1927088 h 2556892"/>
                <a:gd name="connsiteX38-4147" fmla="*/ 1372696 w 2886163"/>
                <a:gd name="connsiteY38-4148" fmla="*/ 1718839 h 2556892"/>
                <a:gd name="connsiteX39-4149" fmla="*/ 1406255 w 2886163"/>
                <a:gd name="connsiteY39-4150" fmla="*/ 1619082 h 2556892"/>
                <a:gd name="connsiteX40-4151" fmla="*/ 1413611 w 2886163"/>
                <a:gd name="connsiteY40-4152" fmla="*/ 1591040 h 2556892"/>
                <a:gd name="connsiteX41-4153" fmla="*/ 1406255 w 2886163"/>
                <a:gd name="connsiteY41-4154" fmla="*/ 1583225 h 2556892"/>
                <a:gd name="connsiteX42-4155" fmla="*/ 1379592 w 2886163"/>
                <a:gd name="connsiteY42-4156" fmla="*/ 1470596 h 2556892"/>
                <a:gd name="connsiteX43-4157" fmla="*/ 1357986 w 2886163"/>
                <a:gd name="connsiteY43-4158" fmla="*/ 1374516 h 2556892"/>
                <a:gd name="connsiteX44-4159" fmla="*/ 1319370 w 2886163"/>
                <a:gd name="connsiteY44-4160" fmla="*/ 1212698 h 2556892"/>
                <a:gd name="connsiteX45-4161" fmla="*/ 1296384 w 2886163"/>
                <a:gd name="connsiteY45-4162" fmla="*/ 1106964 h 2556892"/>
                <a:gd name="connsiteX46-4163" fmla="*/ 1287650 w 2886163"/>
                <a:gd name="connsiteY46-4164" fmla="*/ 1086737 h 2556892"/>
                <a:gd name="connsiteX47-4165" fmla="*/ 1126291 w 2886163"/>
                <a:gd name="connsiteY47-4166" fmla="*/ 1342336 h 2556892"/>
                <a:gd name="connsiteX48-4167" fmla="*/ 961255 w 2886163"/>
                <a:gd name="connsiteY48-4168" fmla="*/ 1506453 h 2556892"/>
                <a:gd name="connsiteX49-4169" fmla="*/ 764959 w 2886163"/>
                <a:gd name="connsiteY49-4170" fmla="*/ 1636091 h 2556892"/>
                <a:gd name="connsiteX50-4171" fmla="*/ 493729 w 2886163"/>
                <a:gd name="connsiteY50-4172" fmla="*/ 1753318 h 2556892"/>
                <a:gd name="connsiteX51-4173" fmla="*/ 271689 w 2886163"/>
                <a:gd name="connsiteY51-4174" fmla="*/ 1791474 h 2556892"/>
                <a:gd name="connsiteX52-4175" fmla="*/ 81829 w 2886163"/>
                <a:gd name="connsiteY52-4176" fmla="*/ 1787336 h 2556892"/>
                <a:gd name="connsiteX53-4177" fmla="*/ 0 w 2886163"/>
                <a:gd name="connsiteY53-4178" fmla="*/ 1591499 h 2556892"/>
                <a:gd name="connsiteX54-4179" fmla="*/ 47350 w 2886163"/>
                <a:gd name="connsiteY54-4180" fmla="*/ 1572192 h 2556892"/>
                <a:gd name="connsiteX55-4181" fmla="*/ 307087 w 2886163"/>
                <a:gd name="connsiteY55-4182" fmla="*/ 1484387 h 2556892"/>
                <a:gd name="connsiteX56-4183" fmla="*/ 416958 w 2886163"/>
                <a:gd name="connsiteY56-4184" fmla="*/ 1438416 h 2556892"/>
                <a:gd name="connsiteX57-4185" fmla="*/ 575558 w 2886163"/>
                <a:gd name="connsiteY57-4186" fmla="*/ 1349692 h 2556892"/>
                <a:gd name="connsiteX58-4187" fmla="*/ 782428 w 2886163"/>
                <a:gd name="connsiteY58-4188" fmla="*/ 1212698 h 2556892"/>
                <a:gd name="connsiteX59-4189" fmla="*/ 834835 w 2886163"/>
                <a:gd name="connsiteY59-4190" fmla="*/ 1149718 h 2556892"/>
                <a:gd name="connsiteX60-4191" fmla="*/ 1002629 w 2886163"/>
                <a:gd name="connsiteY60-4192" fmla="*/ 829759 h 2556892"/>
                <a:gd name="connsiteX61-4193" fmla="*/ 1144680 w 2886163"/>
                <a:gd name="connsiteY61-4194" fmla="*/ 462450 h 2556892"/>
                <a:gd name="connsiteX62-4195" fmla="*/ 1237082 w 2886163"/>
                <a:gd name="connsiteY62-4196" fmla="*/ 327755 h 2556892"/>
                <a:gd name="connsiteX63-4197" fmla="*/ 1397521 w 2886163"/>
                <a:gd name="connsiteY63-4198" fmla="*/ 243628 h 2556892"/>
                <a:gd name="connsiteX64-4199" fmla="*/ 1537732 w 2886163"/>
                <a:gd name="connsiteY64-4200" fmla="*/ 170074 h 2556892"/>
                <a:gd name="connsiteX65-4201" fmla="*/ 1592898 w 2886163"/>
                <a:gd name="connsiteY65-4202" fmla="*/ 129160 h 2556892"/>
                <a:gd name="connsiteX66-4203" fmla="*/ 1683262 w 2886163"/>
                <a:gd name="connsiteY66-4204" fmla="*/ 35759 h 2556892"/>
                <a:gd name="connsiteX67-4205" fmla="*/ 1777702 w 2886163"/>
                <a:gd name="connsiteY67-4206" fmla="*/ 139274 h 2556892"/>
                <a:gd name="connsiteX68-4207" fmla="*/ 1911938 w 2886163"/>
                <a:gd name="connsiteY68-4208" fmla="*/ 215126 h 2556892"/>
                <a:gd name="connsiteX69-4209" fmla="*/ 1955706 w 2886163"/>
                <a:gd name="connsiteY69-4210" fmla="*/ 233819 h 2556892"/>
                <a:gd name="connsiteX70-4211" fmla="*/ 1966643 w 2886163"/>
                <a:gd name="connsiteY70-4212" fmla="*/ 230756 h 2556892"/>
                <a:gd name="connsiteX71-4213" fmla="*/ 1969287 w 2886163"/>
                <a:gd name="connsiteY71-4214" fmla="*/ 230053 h 2556892"/>
                <a:gd name="connsiteX72-4215" fmla="*/ 2019050 w 2886163"/>
                <a:gd name="connsiteY72-4216" fmla="*/ 186624 h 2556892"/>
                <a:gd name="connsiteX73-4217" fmla="*/ 2082031 w 2886163"/>
                <a:gd name="connsiteY73-4218" fmla="*/ 93762 h 2556892"/>
                <a:gd name="connsiteX74-4219" fmla="*/ 2086941 w 2886163"/>
                <a:gd name="connsiteY74-4220" fmla="*/ 0 h 2556892"/>
                <a:gd name="connsiteX0-4221" fmla="*/ 2501286 w 2886163"/>
                <a:gd name="connsiteY0-4222" fmla="*/ 1100528 h 2556892"/>
                <a:gd name="connsiteX1-4223" fmla="*/ 2492092 w 2886163"/>
                <a:gd name="connsiteY1-4224" fmla="*/ 1180518 h 2556892"/>
                <a:gd name="connsiteX2-4225" fmla="*/ 2464509 w 2886163"/>
                <a:gd name="connsiteY2-4226" fmla="*/ 1293147 h 2556892"/>
                <a:gd name="connsiteX3-4227" fmla="*/ 2452557 w 2886163"/>
                <a:gd name="connsiteY3-4228" fmla="*/ 1314294 h 2556892"/>
                <a:gd name="connsiteX4-4229" fmla="*/ 2453017 w 2886163"/>
                <a:gd name="connsiteY4-4230" fmla="*/ 1317972 h 2556892"/>
                <a:gd name="connsiteX5-4231" fmla="*/ 2452097 w 2886163"/>
                <a:gd name="connsiteY5-4232" fmla="*/ 1334981 h 2556892"/>
                <a:gd name="connsiteX6-4233" fmla="*/ 2486575 w 2886163"/>
                <a:gd name="connsiteY6-4234" fmla="*/ 1298204 h 2556892"/>
                <a:gd name="connsiteX7-4235" fmla="*/ 2518296 w 2886163"/>
                <a:gd name="connsiteY7-4236" fmla="*/ 1266944 h 2556892"/>
                <a:gd name="connsiteX8-4237" fmla="*/ 2526110 w 2886163"/>
                <a:gd name="connsiteY8-4238" fmla="*/ 1243499 h 2556892"/>
                <a:gd name="connsiteX9-4239" fmla="*/ 2505883 w 2886163"/>
                <a:gd name="connsiteY9-4240" fmla="*/ 1129031 h 2556892"/>
                <a:gd name="connsiteX10-4241" fmla="*/ 2501286 w 2886163"/>
                <a:gd name="connsiteY10-4242" fmla="*/ 1100528 h 2556892"/>
                <a:gd name="connsiteX11-4243" fmla="*/ 2086941 w 2886163"/>
                <a:gd name="connsiteY11-4244" fmla="*/ 0 h 2556892"/>
                <a:gd name="connsiteX12-4245" fmla="*/ 2145931 w 2886163"/>
                <a:gd name="connsiteY12-4246" fmla="*/ 92843 h 2556892"/>
                <a:gd name="connsiteX13-4247" fmla="*/ 2145711 w 2886163"/>
                <a:gd name="connsiteY13-4248" fmla="*/ 95772 h 2556892"/>
                <a:gd name="connsiteX14-4249" fmla="*/ 2342226 w 2886163"/>
                <a:gd name="connsiteY14-4250" fmla="*/ 146169 h 2556892"/>
                <a:gd name="connsiteX15-4251" fmla="*/ 2509101 w 2886163"/>
                <a:gd name="connsiteY15-4252" fmla="*/ 214666 h 2556892"/>
                <a:gd name="connsiteX16-4253" fmla="*/ 2625868 w 2886163"/>
                <a:gd name="connsiteY16-4254" fmla="*/ 296494 h 2556892"/>
                <a:gd name="connsiteX17-4255" fmla="*/ 2692066 w 2886163"/>
                <a:gd name="connsiteY17-4256" fmla="*/ 382460 h 2556892"/>
                <a:gd name="connsiteX18-4257" fmla="*/ 2730222 w 2886163"/>
                <a:gd name="connsiteY18-4258" fmla="*/ 459692 h 2556892"/>
                <a:gd name="connsiteX19-4259" fmla="*/ 2761023 w 2886163"/>
                <a:gd name="connsiteY19-4260" fmla="*/ 561747 h 2556892"/>
                <a:gd name="connsiteX20-4261" fmla="*/ 2784008 w 2886163"/>
                <a:gd name="connsiteY20-4262" fmla="*/ 666102 h 2556892"/>
                <a:gd name="connsiteX21-4263" fmla="*/ 2803776 w 2886163"/>
                <a:gd name="connsiteY21-4264" fmla="*/ 779650 h 2556892"/>
                <a:gd name="connsiteX22-4265" fmla="*/ 2822164 w 2886163"/>
                <a:gd name="connsiteY22-4266" fmla="*/ 882626 h 2556892"/>
                <a:gd name="connsiteX23-4267" fmla="*/ 2829060 w 2886163"/>
                <a:gd name="connsiteY23-4268" fmla="*/ 938251 h 2556892"/>
                <a:gd name="connsiteX24-4269" fmla="*/ 2852045 w 2886163"/>
                <a:gd name="connsiteY24-4270" fmla="*/ 1122135 h 2556892"/>
                <a:gd name="connsiteX25-4271" fmla="*/ 2869514 w 2886163"/>
                <a:gd name="connsiteY25-4272" fmla="*/ 1265565 h 2556892"/>
                <a:gd name="connsiteX26-4273" fmla="*/ 2879628 w 2886163"/>
                <a:gd name="connsiteY26-4274" fmla="*/ 1355208 h 2556892"/>
                <a:gd name="connsiteX27-4275" fmla="*/ 2886064 w 2886163"/>
                <a:gd name="connsiteY27-4276" fmla="*/ 1424625 h 2556892"/>
                <a:gd name="connsiteX28-4277" fmla="*/ 2872273 w 2886163"/>
                <a:gd name="connsiteY28-4278" fmla="*/ 1444852 h 2556892"/>
                <a:gd name="connsiteX29-4279" fmla="*/ 2660346 w 2886163"/>
                <a:gd name="connsiteY29-4280" fmla="*/ 1543690 h 2556892"/>
                <a:gd name="connsiteX30-4281" fmla="*/ 2447500 w 2886163"/>
                <a:gd name="connsiteY30-4282" fmla="*/ 1641608 h 2556892"/>
                <a:gd name="connsiteX31-4283" fmla="*/ 2446581 w 2886163"/>
                <a:gd name="connsiteY31-4284" fmla="*/ 1783659 h 2556892"/>
                <a:gd name="connsiteX32-4285" fmla="*/ 2451178 w 2886163"/>
                <a:gd name="connsiteY32-4286" fmla="*/ 2127522 h 2556892"/>
                <a:gd name="connsiteX33-4287" fmla="*/ 2457614 w 2886163"/>
                <a:gd name="connsiteY33-4288" fmla="*/ 2556892 h 2556892"/>
                <a:gd name="connsiteX34-4289" fmla="*/ 1261906 w 2886163"/>
                <a:gd name="connsiteY34-4290" fmla="*/ 2556892 h 2556892"/>
                <a:gd name="connsiteX35-4291" fmla="*/ 1281674 w 2886163"/>
                <a:gd name="connsiteY35-4292" fmla="*/ 2299914 h 2556892"/>
                <a:gd name="connsiteX36-4293" fmla="*/ 1306498 w 2886163"/>
                <a:gd name="connsiteY36-4294" fmla="*/ 2083390 h 2556892"/>
                <a:gd name="connsiteX37-4295" fmla="*/ 1330403 w 2886163"/>
                <a:gd name="connsiteY37-4296" fmla="*/ 1927088 h 2556892"/>
                <a:gd name="connsiteX38-4297" fmla="*/ 1372696 w 2886163"/>
                <a:gd name="connsiteY38-4298" fmla="*/ 1718839 h 2556892"/>
                <a:gd name="connsiteX39-4299" fmla="*/ 1406255 w 2886163"/>
                <a:gd name="connsiteY39-4300" fmla="*/ 1619082 h 2556892"/>
                <a:gd name="connsiteX40-4301" fmla="*/ 1413611 w 2886163"/>
                <a:gd name="connsiteY40-4302" fmla="*/ 1591040 h 2556892"/>
                <a:gd name="connsiteX41-4303" fmla="*/ 1406255 w 2886163"/>
                <a:gd name="connsiteY41-4304" fmla="*/ 1583225 h 2556892"/>
                <a:gd name="connsiteX42-4305" fmla="*/ 1379592 w 2886163"/>
                <a:gd name="connsiteY42-4306" fmla="*/ 1470596 h 2556892"/>
                <a:gd name="connsiteX43-4307" fmla="*/ 1357986 w 2886163"/>
                <a:gd name="connsiteY43-4308" fmla="*/ 1374516 h 2556892"/>
                <a:gd name="connsiteX44-4309" fmla="*/ 1319370 w 2886163"/>
                <a:gd name="connsiteY44-4310" fmla="*/ 1212698 h 2556892"/>
                <a:gd name="connsiteX45-4311" fmla="*/ 1296384 w 2886163"/>
                <a:gd name="connsiteY45-4312" fmla="*/ 1106964 h 2556892"/>
                <a:gd name="connsiteX46-4313" fmla="*/ 1287650 w 2886163"/>
                <a:gd name="connsiteY46-4314" fmla="*/ 1086737 h 2556892"/>
                <a:gd name="connsiteX47-4315" fmla="*/ 1126291 w 2886163"/>
                <a:gd name="connsiteY47-4316" fmla="*/ 1342336 h 2556892"/>
                <a:gd name="connsiteX48-4317" fmla="*/ 961255 w 2886163"/>
                <a:gd name="connsiteY48-4318" fmla="*/ 1506453 h 2556892"/>
                <a:gd name="connsiteX49-4319" fmla="*/ 764959 w 2886163"/>
                <a:gd name="connsiteY49-4320" fmla="*/ 1636091 h 2556892"/>
                <a:gd name="connsiteX50-4321" fmla="*/ 493729 w 2886163"/>
                <a:gd name="connsiteY50-4322" fmla="*/ 1753318 h 2556892"/>
                <a:gd name="connsiteX51-4323" fmla="*/ 271689 w 2886163"/>
                <a:gd name="connsiteY51-4324" fmla="*/ 1791474 h 2556892"/>
                <a:gd name="connsiteX52-4325" fmla="*/ 81829 w 2886163"/>
                <a:gd name="connsiteY52-4326" fmla="*/ 1787336 h 2556892"/>
                <a:gd name="connsiteX53-4327" fmla="*/ 0 w 2886163"/>
                <a:gd name="connsiteY53-4328" fmla="*/ 1591499 h 2556892"/>
                <a:gd name="connsiteX54-4329" fmla="*/ 47350 w 2886163"/>
                <a:gd name="connsiteY54-4330" fmla="*/ 1572192 h 2556892"/>
                <a:gd name="connsiteX55-4331" fmla="*/ 307087 w 2886163"/>
                <a:gd name="connsiteY55-4332" fmla="*/ 1484387 h 2556892"/>
                <a:gd name="connsiteX56-4333" fmla="*/ 416958 w 2886163"/>
                <a:gd name="connsiteY56-4334" fmla="*/ 1438416 h 2556892"/>
                <a:gd name="connsiteX57-4335" fmla="*/ 575558 w 2886163"/>
                <a:gd name="connsiteY57-4336" fmla="*/ 1349692 h 2556892"/>
                <a:gd name="connsiteX58-4337" fmla="*/ 782428 w 2886163"/>
                <a:gd name="connsiteY58-4338" fmla="*/ 1212698 h 2556892"/>
                <a:gd name="connsiteX59-4339" fmla="*/ 834835 w 2886163"/>
                <a:gd name="connsiteY59-4340" fmla="*/ 1149718 h 2556892"/>
                <a:gd name="connsiteX60-4341" fmla="*/ 1002629 w 2886163"/>
                <a:gd name="connsiteY60-4342" fmla="*/ 829759 h 2556892"/>
                <a:gd name="connsiteX61-4343" fmla="*/ 1144680 w 2886163"/>
                <a:gd name="connsiteY61-4344" fmla="*/ 462450 h 2556892"/>
                <a:gd name="connsiteX62-4345" fmla="*/ 1237082 w 2886163"/>
                <a:gd name="connsiteY62-4346" fmla="*/ 327755 h 2556892"/>
                <a:gd name="connsiteX63-4347" fmla="*/ 1397521 w 2886163"/>
                <a:gd name="connsiteY63-4348" fmla="*/ 243628 h 2556892"/>
                <a:gd name="connsiteX64-4349" fmla="*/ 1537732 w 2886163"/>
                <a:gd name="connsiteY64-4350" fmla="*/ 170074 h 2556892"/>
                <a:gd name="connsiteX65-4351" fmla="*/ 1592898 w 2886163"/>
                <a:gd name="connsiteY65-4352" fmla="*/ 129160 h 2556892"/>
                <a:gd name="connsiteX66-4353" fmla="*/ 1683262 w 2886163"/>
                <a:gd name="connsiteY66-4354" fmla="*/ 35759 h 2556892"/>
                <a:gd name="connsiteX67-4355" fmla="*/ 1777702 w 2886163"/>
                <a:gd name="connsiteY67-4356" fmla="*/ 139274 h 2556892"/>
                <a:gd name="connsiteX68-4357" fmla="*/ 1911938 w 2886163"/>
                <a:gd name="connsiteY68-4358" fmla="*/ 215126 h 2556892"/>
                <a:gd name="connsiteX69-4359" fmla="*/ 1955706 w 2886163"/>
                <a:gd name="connsiteY69-4360" fmla="*/ 233819 h 2556892"/>
                <a:gd name="connsiteX70-4361" fmla="*/ 1966643 w 2886163"/>
                <a:gd name="connsiteY70-4362" fmla="*/ 230756 h 2556892"/>
                <a:gd name="connsiteX71-4363" fmla="*/ 1969287 w 2886163"/>
                <a:gd name="connsiteY71-4364" fmla="*/ 230053 h 2556892"/>
                <a:gd name="connsiteX72-4365" fmla="*/ 2019050 w 2886163"/>
                <a:gd name="connsiteY72-4366" fmla="*/ 186624 h 2556892"/>
                <a:gd name="connsiteX73-4367" fmla="*/ 2082031 w 2886163"/>
                <a:gd name="connsiteY73-4368" fmla="*/ 93762 h 2556892"/>
                <a:gd name="connsiteX74-4369" fmla="*/ 2086941 w 2886163"/>
                <a:gd name="connsiteY74-4370" fmla="*/ 0 h 2556892"/>
                <a:gd name="connsiteX0-4371" fmla="*/ 2501286 w 2886163"/>
                <a:gd name="connsiteY0-4372" fmla="*/ 1100528 h 2556892"/>
                <a:gd name="connsiteX1-4373" fmla="*/ 2492092 w 2886163"/>
                <a:gd name="connsiteY1-4374" fmla="*/ 1180518 h 2556892"/>
                <a:gd name="connsiteX2-4375" fmla="*/ 2464509 w 2886163"/>
                <a:gd name="connsiteY2-4376" fmla="*/ 1293147 h 2556892"/>
                <a:gd name="connsiteX3-4377" fmla="*/ 2452557 w 2886163"/>
                <a:gd name="connsiteY3-4378" fmla="*/ 1314294 h 2556892"/>
                <a:gd name="connsiteX4-4379" fmla="*/ 2453017 w 2886163"/>
                <a:gd name="connsiteY4-4380" fmla="*/ 1317972 h 2556892"/>
                <a:gd name="connsiteX5-4381" fmla="*/ 2452097 w 2886163"/>
                <a:gd name="connsiteY5-4382" fmla="*/ 1334981 h 2556892"/>
                <a:gd name="connsiteX6-4383" fmla="*/ 2486575 w 2886163"/>
                <a:gd name="connsiteY6-4384" fmla="*/ 1298204 h 2556892"/>
                <a:gd name="connsiteX7-4385" fmla="*/ 2518296 w 2886163"/>
                <a:gd name="connsiteY7-4386" fmla="*/ 1266944 h 2556892"/>
                <a:gd name="connsiteX8-4387" fmla="*/ 2526110 w 2886163"/>
                <a:gd name="connsiteY8-4388" fmla="*/ 1243499 h 2556892"/>
                <a:gd name="connsiteX9-4389" fmla="*/ 2505883 w 2886163"/>
                <a:gd name="connsiteY9-4390" fmla="*/ 1129031 h 2556892"/>
                <a:gd name="connsiteX10-4391" fmla="*/ 2501286 w 2886163"/>
                <a:gd name="connsiteY10-4392" fmla="*/ 1100528 h 2556892"/>
                <a:gd name="connsiteX11-4393" fmla="*/ 2086941 w 2886163"/>
                <a:gd name="connsiteY11-4394" fmla="*/ 0 h 2556892"/>
                <a:gd name="connsiteX12-4395" fmla="*/ 2145931 w 2886163"/>
                <a:gd name="connsiteY12-4396" fmla="*/ 92843 h 2556892"/>
                <a:gd name="connsiteX13-4397" fmla="*/ 2145711 w 2886163"/>
                <a:gd name="connsiteY13-4398" fmla="*/ 95772 h 2556892"/>
                <a:gd name="connsiteX14-4399" fmla="*/ 2342226 w 2886163"/>
                <a:gd name="connsiteY14-4400" fmla="*/ 146169 h 2556892"/>
                <a:gd name="connsiteX15-4401" fmla="*/ 2509101 w 2886163"/>
                <a:gd name="connsiteY15-4402" fmla="*/ 214666 h 2556892"/>
                <a:gd name="connsiteX16-4403" fmla="*/ 2625868 w 2886163"/>
                <a:gd name="connsiteY16-4404" fmla="*/ 296494 h 2556892"/>
                <a:gd name="connsiteX17-4405" fmla="*/ 2692066 w 2886163"/>
                <a:gd name="connsiteY17-4406" fmla="*/ 382460 h 2556892"/>
                <a:gd name="connsiteX18-4407" fmla="*/ 2730222 w 2886163"/>
                <a:gd name="connsiteY18-4408" fmla="*/ 459692 h 2556892"/>
                <a:gd name="connsiteX19-4409" fmla="*/ 2761023 w 2886163"/>
                <a:gd name="connsiteY19-4410" fmla="*/ 561747 h 2556892"/>
                <a:gd name="connsiteX20-4411" fmla="*/ 2784008 w 2886163"/>
                <a:gd name="connsiteY20-4412" fmla="*/ 666102 h 2556892"/>
                <a:gd name="connsiteX21-4413" fmla="*/ 2803776 w 2886163"/>
                <a:gd name="connsiteY21-4414" fmla="*/ 779650 h 2556892"/>
                <a:gd name="connsiteX22-4415" fmla="*/ 2822164 w 2886163"/>
                <a:gd name="connsiteY22-4416" fmla="*/ 882626 h 2556892"/>
                <a:gd name="connsiteX23-4417" fmla="*/ 2829060 w 2886163"/>
                <a:gd name="connsiteY23-4418" fmla="*/ 938251 h 2556892"/>
                <a:gd name="connsiteX24-4419" fmla="*/ 2852045 w 2886163"/>
                <a:gd name="connsiteY24-4420" fmla="*/ 1122135 h 2556892"/>
                <a:gd name="connsiteX25-4421" fmla="*/ 2869514 w 2886163"/>
                <a:gd name="connsiteY25-4422" fmla="*/ 1265565 h 2556892"/>
                <a:gd name="connsiteX26-4423" fmla="*/ 2879628 w 2886163"/>
                <a:gd name="connsiteY26-4424" fmla="*/ 1355208 h 2556892"/>
                <a:gd name="connsiteX27-4425" fmla="*/ 2886064 w 2886163"/>
                <a:gd name="connsiteY27-4426" fmla="*/ 1424625 h 2556892"/>
                <a:gd name="connsiteX28-4427" fmla="*/ 2872273 w 2886163"/>
                <a:gd name="connsiteY28-4428" fmla="*/ 1444852 h 2556892"/>
                <a:gd name="connsiteX29-4429" fmla="*/ 2660346 w 2886163"/>
                <a:gd name="connsiteY29-4430" fmla="*/ 1543690 h 2556892"/>
                <a:gd name="connsiteX30-4431" fmla="*/ 2447500 w 2886163"/>
                <a:gd name="connsiteY30-4432" fmla="*/ 1641608 h 2556892"/>
                <a:gd name="connsiteX31-4433" fmla="*/ 2446581 w 2886163"/>
                <a:gd name="connsiteY31-4434" fmla="*/ 1783659 h 2556892"/>
                <a:gd name="connsiteX32-4435" fmla="*/ 2451178 w 2886163"/>
                <a:gd name="connsiteY32-4436" fmla="*/ 2127522 h 2556892"/>
                <a:gd name="connsiteX33-4437" fmla="*/ 2457614 w 2886163"/>
                <a:gd name="connsiteY33-4438" fmla="*/ 2556892 h 2556892"/>
                <a:gd name="connsiteX34-4439" fmla="*/ 1261906 w 2886163"/>
                <a:gd name="connsiteY34-4440" fmla="*/ 2556892 h 2556892"/>
                <a:gd name="connsiteX35-4441" fmla="*/ 1281674 w 2886163"/>
                <a:gd name="connsiteY35-4442" fmla="*/ 2299914 h 2556892"/>
                <a:gd name="connsiteX36-4443" fmla="*/ 1306498 w 2886163"/>
                <a:gd name="connsiteY36-4444" fmla="*/ 2083390 h 2556892"/>
                <a:gd name="connsiteX37-4445" fmla="*/ 1330403 w 2886163"/>
                <a:gd name="connsiteY37-4446" fmla="*/ 1927088 h 2556892"/>
                <a:gd name="connsiteX38-4447" fmla="*/ 1372696 w 2886163"/>
                <a:gd name="connsiteY38-4448" fmla="*/ 1718839 h 2556892"/>
                <a:gd name="connsiteX39-4449" fmla="*/ 1406255 w 2886163"/>
                <a:gd name="connsiteY39-4450" fmla="*/ 1619082 h 2556892"/>
                <a:gd name="connsiteX40-4451" fmla="*/ 1413611 w 2886163"/>
                <a:gd name="connsiteY40-4452" fmla="*/ 1591040 h 2556892"/>
                <a:gd name="connsiteX41-4453" fmla="*/ 1379592 w 2886163"/>
                <a:gd name="connsiteY41-4454" fmla="*/ 1470596 h 2556892"/>
                <a:gd name="connsiteX42-4455" fmla="*/ 1357986 w 2886163"/>
                <a:gd name="connsiteY42-4456" fmla="*/ 1374516 h 2556892"/>
                <a:gd name="connsiteX43-4457" fmla="*/ 1319370 w 2886163"/>
                <a:gd name="connsiteY43-4458" fmla="*/ 1212698 h 2556892"/>
                <a:gd name="connsiteX44-4459" fmla="*/ 1296384 w 2886163"/>
                <a:gd name="connsiteY44-4460" fmla="*/ 1106964 h 2556892"/>
                <a:gd name="connsiteX45-4461" fmla="*/ 1287650 w 2886163"/>
                <a:gd name="connsiteY45-4462" fmla="*/ 1086737 h 2556892"/>
                <a:gd name="connsiteX46-4463" fmla="*/ 1126291 w 2886163"/>
                <a:gd name="connsiteY46-4464" fmla="*/ 1342336 h 2556892"/>
                <a:gd name="connsiteX47-4465" fmla="*/ 961255 w 2886163"/>
                <a:gd name="connsiteY47-4466" fmla="*/ 1506453 h 2556892"/>
                <a:gd name="connsiteX48-4467" fmla="*/ 764959 w 2886163"/>
                <a:gd name="connsiteY48-4468" fmla="*/ 1636091 h 2556892"/>
                <a:gd name="connsiteX49-4469" fmla="*/ 493729 w 2886163"/>
                <a:gd name="connsiteY49-4470" fmla="*/ 1753318 h 2556892"/>
                <a:gd name="connsiteX50-4471" fmla="*/ 271689 w 2886163"/>
                <a:gd name="connsiteY50-4472" fmla="*/ 1791474 h 2556892"/>
                <a:gd name="connsiteX51-4473" fmla="*/ 81829 w 2886163"/>
                <a:gd name="connsiteY51-4474" fmla="*/ 1787336 h 2556892"/>
                <a:gd name="connsiteX52-4475" fmla="*/ 0 w 2886163"/>
                <a:gd name="connsiteY52-4476" fmla="*/ 1591499 h 2556892"/>
                <a:gd name="connsiteX53-4477" fmla="*/ 47350 w 2886163"/>
                <a:gd name="connsiteY53-4478" fmla="*/ 1572192 h 2556892"/>
                <a:gd name="connsiteX54-4479" fmla="*/ 307087 w 2886163"/>
                <a:gd name="connsiteY54-4480" fmla="*/ 1484387 h 2556892"/>
                <a:gd name="connsiteX55-4481" fmla="*/ 416958 w 2886163"/>
                <a:gd name="connsiteY55-4482" fmla="*/ 1438416 h 2556892"/>
                <a:gd name="connsiteX56-4483" fmla="*/ 575558 w 2886163"/>
                <a:gd name="connsiteY56-4484" fmla="*/ 1349692 h 2556892"/>
                <a:gd name="connsiteX57-4485" fmla="*/ 782428 w 2886163"/>
                <a:gd name="connsiteY57-4486" fmla="*/ 1212698 h 2556892"/>
                <a:gd name="connsiteX58-4487" fmla="*/ 834835 w 2886163"/>
                <a:gd name="connsiteY58-4488" fmla="*/ 1149718 h 2556892"/>
                <a:gd name="connsiteX59-4489" fmla="*/ 1002629 w 2886163"/>
                <a:gd name="connsiteY59-4490" fmla="*/ 829759 h 2556892"/>
                <a:gd name="connsiteX60-4491" fmla="*/ 1144680 w 2886163"/>
                <a:gd name="connsiteY60-4492" fmla="*/ 462450 h 2556892"/>
                <a:gd name="connsiteX61-4493" fmla="*/ 1237082 w 2886163"/>
                <a:gd name="connsiteY61-4494" fmla="*/ 327755 h 2556892"/>
                <a:gd name="connsiteX62-4495" fmla="*/ 1397521 w 2886163"/>
                <a:gd name="connsiteY62-4496" fmla="*/ 243628 h 2556892"/>
                <a:gd name="connsiteX63-4497" fmla="*/ 1537732 w 2886163"/>
                <a:gd name="connsiteY63-4498" fmla="*/ 170074 h 2556892"/>
                <a:gd name="connsiteX64-4499" fmla="*/ 1592898 w 2886163"/>
                <a:gd name="connsiteY64-4500" fmla="*/ 129160 h 2556892"/>
                <a:gd name="connsiteX65-4501" fmla="*/ 1683262 w 2886163"/>
                <a:gd name="connsiteY65-4502" fmla="*/ 35759 h 2556892"/>
                <a:gd name="connsiteX66-4503" fmla="*/ 1777702 w 2886163"/>
                <a:gd name="connsiteY66-4504" fmla="*/ 139274 h 2556892"/>
                <a:gd name="connsiteX67-4505" fmla="*/ 1911938 w 2886163"/>
                <a:gd name="connsiteY67-4506" fmla="*/ 215126 h 2556892"/>
                <a:gd name="connsiteX68-4507" fmla="*/ 1955706 w 2886163"/>
                <a:gd name="connsiteY68-4508" fmla="*/ 233819 h 2556892"/>
                <a:gd name="connsiteX69-4509" fmla="*/ 1966643 w 2886163"/>
                <a:gd name="connsiteY69-4510" fmla="*/ 230756 h 2556892"/>
                <a:gd name="connsiteX70-4511" fmla="*/ 1969287 w 2886163"/>
                <a:gd name="connsiteY70-4512" fmla="*/ 230053 h 2556892"/>
                <a:gd name="connsiteX71-4513" fmla="*/ 2019050 w 2886163"/>
                <a:gd name="connsiteY71-4514" fmla="*/ 186624 h 2556892"/>
                <a:gd name="connsiteX72-4515" fmla="*/ 2082031 w 2886163"/>
                <a:gd name="connsiteY72-4516" fmla="*/ 93762 h 2556892"/>
                <a:gd name="connsiteX73-4517" fmla="*/ 2086941 w 2886163"/>
                <a:gd name="connsiteY73-4518" fmla="*/ 0 h 2556892"/>
                <a:gd name="connsiteX0-4519" fmla="*/ 2501286 w 2886163"/>
                <a:gd name="connsiteY0-4520" fmla="*/ 1100528 h 2556892"/>
                <a:gd name="connsiteX1-4521" fmla="*/ 2492092 w 2886163"/>
                <a:gd name="connsiteY1-4522" fmla="*/ 1180518 h 2556892"/>
                <a:gd name="connsiteX2-4523" fmla="*/ 2464509 w 2886163"/>
                <a:gd name="connsiteY2-4524" fmla="*/ 1293147 h 2556892"/>
                <a:gd name="connsiteX3-4525" fmla="*/ 2452557 w 2886163"/>
                <a:gd name="connsiteY3-4526" fmla="*/ 1314294 h 2556892"/>
                <a:gd name="connsiteX4-4527" fmla="*/ 2453017 w 2886163"/>
                <a:gd name="connsiteY4-4528" fmla="*/ 1317972 h 2556892"/>
                <a:gd name="connsiteX5-4529" fmla="*/ 2452097 w 2886163"/>
                <a:gd name="connsiteY5-4530" fmla="*/ 1334981 h 2556892"/>
                <a:gd name="connsiteX6-4531" fmla="*/ 2486575 w 2886163"/>
                <a:gd name="connsiteY6-4532" fmla="*/ 1298204 h 2556892"/>
                <a:gd name="connsiteX7-4533" fmla="*/ 2518296 w 2886163"/>
                <a:gd name="connsiteY7-4534" fmla="*/ 1266944 h 2556892"/>
                <a:gd name="connsiteX8-4535" fmla="*/ 2526110 w 2886163"/>
                <a:gd name="connsiteY8-4536" fmla="*/ 1243499 h 2556892"/>
                <a:gd name="connsiteX9-4537" fmla="*/ 2505883 w 2886163"/>
                <a:gd name="connsiteY9-4538" fmla="*/ 1129031 h 2556892"/>
                <a:gd name="connsiteX10-4539" fmla="*/ 2501286 w 2886163"/>
                <a:gd name="connsiteY10-4540" fmla="*/ 1100528 h 2556892"/>
                <a:gd name="connsiteX11-4541" fmla="*/ 2086941 w 2886163"/>
                <a:gd name="connsiteY11-4542" fmla="*/ 0 h 2556892"/>
                <a:gd name="connsiteX12-4543" fmla="*/ 2145931 w 2886163"/>
                <a:gd name="connsiteY12-4544" fmla="*/ 92843 h 2556892"/>
                <a:gd name="connsiteX13-4545" fmla="*/ 2145711 w 2886163"/>
                <a:gd name="connsiteY13-4546" fmla="*/ 95772 h 2556892"/>
                <a:gd name="connsiteX14-4547" fmla="*/ 2342226 w 2886163"/>
                <a:gd name="connsiteY14-4548" fmla="*/ 146169 h 2556892"/>
                <a:gd name="connsiteX15-4549" fmla="*/ 2509101 w 2886163"/>
                <a:gd name="connsiteY15-4550" fmla="*/ 214666 h 2556892"/>
                <a:gd name="connsiteX16-4551" fmla="*/ 2625868 w 2886163"/>
                <a:gd name="connsiteY16-4552" fmla="*/ 296494 h 2556892"/>
                <a:gd name="connsiteX17-4553" fmla="*/ 2692066 w 2886163"/>
                <a:gd name="connsiteY17-4554" fmla="*/ 382460 h 2556892"/>
                <a:gd name="connsiteX18-4555" fmla="*/ 2730222 w 2886163"/>
                <a:gd name="connsiteY18-4556" fmla="*/ 459692 h 2556892"/>
                <a:gd name="connsiteX19-4557" fmla="*/ 2761023 w 2886163"/>
                <a:gd name="connsiteY19-4558" fmla="*/ 561747 h 2556892"/>
                <a:gd name="connsiteX20-4559" fmla="*/ 2784008 w 2886163"/>
                <a:gd name="connsiteY20-4560" fmla="*/ 666102 h 2556892"/>
                <a:gd name="connsiteX21-4561" fmla="*/ 2803776 w 2886163"/>
                <a:gd name="connsiteY21-4562" fmla="*/ 779650 h 2556892"/>
                <a:gd name="connsiteX22-4563" fmla="*/ 2822164 w 2886163"/>
                <a:gd name="connsiteY22-4564" fmla="*/ 882626 h 2556892"/>
                <a:gd name="connsiteX23-4565" fmla="*/ 2829060 w 2886163"/>
                <a:gd name="connsiteY23-4566" fmla="*/ 938251 h 2556892"/>
                <a:gd name="connsiteX24-4567" fmla="*/ 2852045 w 2886163"/>
                <a:gd name="connsiteY24-4568" fmla="*/ 1122135 h 2556892"/>
                <a:gd name="connsiteX25-4569" fmla="*/ 2869514 w 2886163"/>
                <a:gd name="connsiteY25-4570" fmla="*/ 1265565 h 2556892"/>
                <a:gd name="connsiteX26-4571" fmla="*/ 2879628 w 2886163"/>
                <a:gd name="connsiteY26-4572" fmla="*/ 1355208 h 2556892"/>
                <a:gd name="connsiteX27-4573" fmla="*/ 2886064 w 2886163"/>
                <a:gd name="connsiteY27-4574" fmla="*/ 1424625 h 2556892"/>
                <a:gd name="connsiteX28-4575" fmla="*/ 2872273 w 2886163"/>
                <a:gd name="connsiteY28-4576" fmla="*/ 1444852 h 2556892"/>
                <a:gd name="connsiteX29-4577" fmla="*/ 2660346 w 2886163"/>
                <a:gd name="connsiteY29-4578" fmla="*/ 1543690 h 2556892"/>
                <a:gd name="connsiteX30-4579" fmla="*/ 2447500 w 2886163"/>
                <a:gd name="connsiteY30-4580" fmla="*/ 1641608 h 2556892"/>
                <a:gd name="connsiteX31-4581" fmla="*/ 2446581 w 2886163"/>
                <a:gd name="connsiteY31-4582" fmla="*/ 1783659 h 2556892"/>
                <a:gd name="connsiteX32-4583" fmla="*/ 2451178 w 2886163"/>
                <a:gd name="connsiteY32-4584" fmla="*/ 2127522 h 2556892"/>
                <a:gd name="connsiteX33-4585" fmla="*/ 2457614 w 2886163"/>
                <a:gd name="connsiteY33-4586" fmla="*/ 2556892 h 2556892"/>
                <a:gd name="connsiteX34-4587" fmla="*/ 1261906 w 2886163"/>
                <a:gd name="connsiteY34-4588" fmla="*/ 2556892 h 2556892"/>
                <a:gd name="connsiteX35-4589" fmla="*/ 1281674 w 2886163"/>
                <a:gd name="connsiteY35-4590" fmla="*/ 2299914 h 2556892"/>
                <a:gd name="connsiteX36-4591" fmla="*/ 1306498 w 2886163"/>
                <a:gd name="connsiteY36-4592" fmla="*/ 2083390 h 2556892"/>
                <a:gd name="connsiteX37-4593" fmla="*/ 1330403 w 2886163"/>
                <a:gd name="connsiteY37-4594" fmla="*/ 1927088 h 2556892"/>
                <a:gd name="connsiteX38-4595" fmla="*/ 1372696 w 2886163"/>
                <a:gd name="connsiteY38-4596" fmla="*/ 1718839 h 2556892"/>
                <a:gd name="connsiteX39-4597" fmla="*/ 1406255 w 2886163"/>
                <a:gd name="connsiteY39-4598" fmla="*/ 1619082 h 2556892"/>
                <a:gd name="connsiteX40-4599" fmla="*/ 1413611 w 2886163"/>
                <a:gd name="connsiteY40-4600" fmla="*/ 1591040 h 2556892"/>
                <a:gd name="connsiteX41-4601" fmla="*/ 1357986 w 2886163"/>
                <a:gd name="connsiteY41-4602" fmla="*/ 1374516 h 2556892"/>
                <a:gd name="connsiteX42-4603" fmla="*/ 1319370 w 2886163"/>
                <a:gd name="connsiteY42-4604" fmla="*/ 1212698 h 2556892"/>
                <a:gd name="connsiteX43-4605" fmla="*/ 1296384 w 2886163"/>
                <a:gd name="connsiteY43-4606" fmla="*/ 1106964 h 2556892"/>
                <a:gd name="connsiteX44-4607" fmla="*/ 1287650 w 2886163"/>
                <a:gd name="connsiteY44-4608" fmla="*/ 1086737 h 2556892"/>
                <a:gd name="connsiteX45-4609" fmla="*/ 1126291 w 2886163"/>
                <a:gd name="connsiteY45-4610" fmla="*/ 1342336 h 2556892"/>
                <a:gd name="connsiteX46-4611" fmla="*/ 961255 w 2886163"/>
                <a:gd name="connsiteY46-4612" fmla="*/ 1506453 h 2556892"/>
                <a:gd name="connsiteX47-4613" fmla="*/ 764959 w 2886163"/>
                <a:gd name="connsiteY47-4614" fmla="*/ 1636091 h 2556892"/>
                <a:gd name="connsiteX48-4615" fmla="*/ 493729 w 2886163"/>
                <a:gd name="connsiteY48-4616" fmla="*/ 1753318 h 2556892"/>
                <a:gd name="connsiteX49-4617" fmla="*/ 271689 w 2886163"/>
                <a:gd name="connsiteY49-4618" fmla="*/ 1791474 h 2556892"/>
                <a:gd name="connsiteX50-4619" fmla="*/ 81829 w 2886163"/>
                <a:gd name="connsiteY50-4620" fmla="*/ 1787336 h 2556892"/>
                <a:gd name="connsiteX51-4621" fmla="*/ 0 w 2886163"/>
                <a:gd name="connsiteY51-4622" fmla="*/ 1591499 h 2556892"/>
                <a:gd name="connsiteX52-4623" fmla="*/ 47350 w 2886163"/>
                <a:gd name="connsiteY52-4624" fmla="*/ 1572192 h 2556892"/>
                <a:gd name="connsiteX53-4625" fmla="*/ 307087 w 2886163"/>
                <a:gd name="connsiteY53-4626" fmla="*/ 1484387 h 2556892"/>
                <a:gd name="connsiteX54-4627" fmla="*/ 416958 w 2886163"/>
                <a:gd name="connsiteY54-4628" fmla="*/ 1438416 h 2556892"/>
                <a:gd name="connsiteX55-4629" fmla="*/ 575558 w 2886163"/>
                <a:gd name="connsiteY55-4630" fmla="*/ 1349692 h 2556892"/>
                <a:gd name="connsiteX56-4631" fmla="*/ 782428 w 2886163"/>
                <a:gd name="connsiteY56-4632" fmla="*/ 1212698 h 2556892"/>
                <a:gd name="connsiteX57-4633" fmla="*/ 834835 w 2886163"/>
                <a:gd name="connsiteY57-4634" fmla="*/ 1149718 h 2556892"/>
                <a:gd name="connsiteX58-4635" fmla="*/ 1002629 w 2886163"/>
                <a:gd name="connsiteY58-4636" fmla="*/ 829759 h 2556892"/>
                <a:gd name="connsiteX59-4637" fmla="*/ 1144680 w 2886163"/>
                <a:gd name="connsiteY59-4638" fmla="*/ 462450 h 2556892"/>
                <a:gd name="connsiteX60-4639" fmla="*/ 1237082 w 2886163"/>
                <a:gd name="connsiteY60-4640" fmla="*/ 327755 h 2556892"/>
                <a:gd name="connsiteX61-4641" fmla="*/ 1397521 w 2886163"/>
                <a:gd name="connsiteY61-4642" fmla="*/ 243628 h 2556892"/>
                <a:gd name="connsiteX62-4643" fmla="*/ 1537732 w 2886163"/>
                <a:gd name="connsiteY62-4644" fmla="*/ 170074 h 2556892"/>
                <a:gd name="connsiteX63-4645" fmla="*/ 1592898 w 2886163"/>
                <a:gd name="connsiteY63-4646" fmla="*/ 129160 h 2556892"/>
                <a:gd name="connsiteX64-4647" fmla="*/ 1683262 w 2886163"/>
                <a:gd name="connsiteY64-4648" fmla="*/ 35759 h 2556892"/>
                <a:gd name="connsiteX65-4649" fmla="*/ 1777702 w 2886163"/>
                <a:gd name="connsiteY65-4650" fmla="*/ 139274 h 2556892"/>
                <a:gd name="connsiteX66-4651" fmla="*/ 1911938 w 2886163"/>
                <a:gd name="connsiteY66-4652" fmla="*/ 215126 h 2556892"/>
                <a:gd name="connsiteX67-4653" fmla="*/ 1955706 w 2886163"/>
                <a:gd name="connsiteY67-4654" fmla="*/ 233819 h 2556892"/>
                <a:gd name="connsiteX68-4655" fmla="*/ 1966643 w 2886163"/>
                <a:gd name="connsiteY68-4656" fmla="*/ 230756 h 2556892"/>
                <a:gd name="connsiteX69-4657" fmla="*/ 1969287 w 2886163"/>
                <a:gd name="connsiteY69-4658" fmla="*/ 230053 h 2556892"/>
                <a:gd name="connsiteX70-4659" fmla="*/ 2019050 w 2886163"/>
                <a:gd name="connsiteY70-4660" fmla="*/ 186624 h 2556892"/>
                <a:gd name="connsiteX71-4661" fmla="*/ 2082031 w 2886163"/>
                <a:gd name="connsiteY71-4662" fmla="*/ 93762 h 2556892"/>
                <a:gd name="connsiteX72-4663" fmla="*/ 2086941 w 2886163"/>
                <a:gd name="connsiteY72-4664" fmla="*/ 0 h 2556892"/>
                <a:gd name="connsiteX0-4665" fmla="*/ 2501286 w 2886163"/>
                <a:gd name="connsiteY0-4666" fmla="*/ 1100528 h 2556892"/>
                <a:gd name="connsiteX1-4667" fmla="*/ 2492092 w 2886163"/>
                <a:gd name="connsiteY1-4668" fmla="*/ 1180518 h 2556892"/>
                <a:gd name="connsiteX2-4669" fmla="*/ 2464509 w 2886163"/>
                <a:gd name="connsiteY2-4670" fmla="*/ 1293147 h 2556892"/>
                <a:gd name="connsiteX3-4671" fmla="*/ 2452557 w 2886163"/>
                <a:gd name="connsiteY3-4672" fmla="*/ 1314294 h 2556892"/>
                <a:gd name="connsiteX4-4673" fmla="*/ 2453017 w 2886163"/>
                <a:gd name="connsiteY4-4674" fmla="*/ 1317972 h 2556892"/>
                <a:gd name="connsiteX5-4675" fmla="*/ 2452097 w 2886163"/>
                <a:gd name="connsiteY5-4676" fmla="*/ 1334981 h 2556892"/>
                <a:gd name="connsiteX6-4677" fmla="*/ 2486575 w 2886163"/>
                <a:gd name="connsiteY6-4678" fmla="*/ 1298204 h 2556892"/>
                <a:gd name="connsiteX7-4679" fmla="*/ 2518296 w 2886163"/>
                <a:gd name="connsiteY7-4680" fmla="*/ 1266944 h 2556892"/>
                <a:gd name="connsiteX8-4681" fmla="*/ 2526110 w 2886163"/>
                <a:gd name="connsiteY8-4682" fmla="*/ 1243499 h 2556892"/>
                <a:gd name="connsiteX9-4683" fmla="*/ 2505883 w 2886163"/>
                <a:gd name="connsiteY9-4684" fmla="*/ 1129031 h 2556892"/>
                <a:gd name="connsiteX10-4685" fmla="*/ 2501286 w 2886163"/>
                <a:gd name="connsiteY10-4686" fmla="*/ 1100528 h 2556892"/>
                <a:gd name="connsiteX11-4687" fmla="*/ 2086941 w 2886163"/>
                <a:gd name="connsiteY11-4688" fmla="*/ 0 h 2556892"/>
                <a:gd name="connsiteX12-4689" fmla="*/ 2145931 w 2886163"/>
                <a:gd name="connsiteY12-4690" fmla="*/ 92843 h 2556892"/>
                <a:gd name="connsiteX13-4691" fmla="*/ 2145711 w 2886163"/>
                <a:gd name="connsiteY13-4692" fmla="*/ 95772 h 2556892"/>
                <a:gd name="connsiteX14-4693" fmla="*/ 2342226 w 2886163"/>
                <a:gd name="connsiteY14-4694" fmla="*/ 146169 h 2556892"/>
                <a:gd name="connsiteX15-4695" fmla="*/ 2509101 w 2886163"/>
                <a:gd name="connsiteY15-4696" fmla="*/ 214666 h 2556892"/>
                <a:gd name="connsiteX16-4697" fmla="*/ 2625868 w 2886163"/>
                <a:gd name="connsiteY16-4698" fmla="*/ 296494 h 2556892"/>
                <a:gd name="connsiteX17-4699" fmla="*/ 2692066 w 2886163"/>
                <a:gd name="connsiteY17-4700" fmla="*/ 382460 h 2556892"/>
                <a:gd name="connsiteX18-4701" fmla="*/ 2730222 w 2886163"/>
                <a:gd name="connsiteY18-4702" fmla="*/ 459692 h 2556892"/>
                <a:gd name="connsiteX19-4703" fmla="*/ 2761023 w 2886163"/>
                <a:gd name="connsiteY19-4704" fmla="*/ 561747 h 2556892"/>
                <a:gd name="connsiteX20-4705" fmla="*/ 2784008 w 2886163"/>
                <a:gd name="connsiteY20-4706" fmla="*/ 666102 h 2556892"/>
                <a:gd name="connsiteX21-4707" fmla="*/ 2803776 w 2886163"/>
                <a:gd name="connsiteY21-4708" fmla="*/ 779650 h 2556892"/>
                <a:gd name="connsiteX22-4709" fmla="*/ 2822164 w 2886163"/>
                <a:gd name="connsiteY22-4710" fmla="*/ 882626 h 2556892"/>
                <a:gd name="connsiteX23-4711" fmla="*/ 2829060 w 2886163"/>
                <a:gd name="connsiteY23-4712" fmla="*/ 938251 h 2556892"/>
                <a:gd name="connsiteX24-4713" fmla="*/ 2852045 w 2886163"/>
                <a:gd name="connsiteY24-4714" fmla="*/ 1122135 h 2556892"/>
                <a:gd name="connsiteX25-4715" fmla="*/ 2869514 w 2886163"/>
                <a:gd name="connsiteY25-4716" fmla="*/ 1265565 h 2556892"/>
                <a:gd name="connsiteX26-4717" fmla="*/ 2879628 w 2886163"/>
                <a:gd name="connsiteY26-4718" fmla="*/ 1355208 h 2556892"/>
                <a:gd name="connsiteX27-4719" fmla="*/ 2886064 w 2886163"/>
                <a:gd name="connsiteY27-4720" fmla="*/ 1424625 h 2556892"/>
                <a:gd name="connsiteX28-4721" fmla="*/ 2872273 w 2886163"/>
                <a:gd name="connsiteY28-4722" fmla="*/ 1444852 h 2556892"/>
                <a:gd name="connsiteX29-4723" fmla="*/ 2660346 w 2886163"/>
                <a:gd name="connsiteY29-4724" fmla="*/ 1543690 h 2556892"/>
                <a:gd name="connsiteX30-4725" fmla="*/ 2447500 w 2886163"/>
                <a:gd name="connsiteY30-4726" fmla="*/ 1641608 h 2556892"/>
                <a:gd name="connsiteX31-4727" fmla="*/ 2446581 w 2886163"/>
                <a:gd name="connsiteY31-4728" fmla="*/ 1783659 h 2556892"/>
                <a:gd name="connsiteX32-4729" fmla="*/ 2451178 w 2886163"/>
                <a:gd name="connsiteY32-4730" fmla="*/ 2127522 h 2556892"/>
                <a:gd name="connsiteX33-4731" fmla="*/ 2457614 w 2886163"/>
                <a:gd name="connsiteY33-4732" fmla="*/ 2556892 h 2556892"/>
                <a:gd name="connsiteX34-4733" fmla="*/ 1261906 w 2886163"/>
                <a:gd name="connsiteY34-4734" fmla="*/ 2556892 h 2556892"/>
                <a:gd name="connsiteX35-4735" fmla="*/ 1281674 w 2886163"/>
                <a:gd name="connsiteY35-4736" fmla="*/ 2299914 h 2556892"/>
                <a:gd name="connsiteX36-4737" fmla="*/ 1306498 w 2886163"/>
                <a:gd name="connsiteY36-4738" fmla="*/ 2083390 h 2556892"/>
                <a:gd name="connsiteX37-4739" fmla="*/ 1330403 w 2886163"/>
                <a:gd name="connsiteY37-4740" fmla="*/ 1927088 h 2556892"/>
                <a:gd name="connsiteX38-4741" fmla="*/ 1372696 w 2886163"/>
                <a:gd name="connsiteY38-4742" fmla="*/ 1718839 h 2556892"/>
                <a:gd name="connsiteX39-4743" fmla="*/ 1406255 w 2886163"/>
                <a:gd name="connsiteY39-4744" fmla="*/ 1619082 h 2556892"/>
                <a:gd name="connsiteX40-4745" fmla="*/ 1413611 w 2886163"/>
                <a:gd name="connsiteY40-4746" fmla="*/ 1591040 h 2556892"/>
                <a:gd name="connsiteX41-4747" fmla="*/ 1319370 w 2886163"/>
                <a:gd name="connsiteY41-4748" fmla="*/ 1212698 h 2556892"/>
                <a:gd name="connsiteX42-4749" fmla="*/ 1296384 w 2886163"/>
                <a:gd name="connsiteY42-4750" fmla="*/ 1106964 h 2556892"/>
                <a:gd name="connsiteX43-4751" fmla="*/ 1287650 w 2886163"/>
                <a:gd name="connsiteY43-4752" fmla="*/ 1086737 h 2556892"/>
                <a:gd name="connsiteX44-4753" fmla="*/ 1126291 w 2886163"/>
                <a:gd name="connsiteY44-4754" fmla="*/ 1342336 h 2556892"/>
                <a:gd name="connsiteX45-4755" fmla="*/ 961255 w 2886163"/>
                <a:gd name="connsiteY45-4756" fmla="*/ 1506453 h 2556892"/>
                <a:gd name="connsiteX46-4757" fmla="*/ 764959 w 2886163"/>
                <a:gd name="connsiteY46-4758" fmla="*/ 1636091 h 2556892"/>
                <a:gd name="connsiteX47-4759" fmla="*/ 493729 w 2886163"/>
                <a:gd name="connsiteY47-4760" fmla="*/ 1753318 h 2556892"/>
                <a:gd name="connsiteX48-4761" fmla="*/ 271689 w 2886163"/>
                <a:gd name="connsiteY48-4762" fmla="*/ 1791474 h 2556892"/>
                <a:gd name="connsiteX49-4763" fmla="*/ 81829 w 2886163"/>
                <a:gd name="connsiteY49-4764" fmla="*/ 1787336 h 2556892"/>
                <a:gd name="connsiteX50-4765" fmla="*/ 0 w 2886163"/>
                <a:gd name="connsiteY50-4766" fmla="*/ 1591499 h 2556892"/>
                <a:gd name="connsiteX51-4767" fmla="*/ 47350 w 2886163"/>
                <a:gd name="connsiteY51-4768" fmla="*/ 1572192 h 2556892"/>
                <a:gd name="connsiteX52-4769" fmla="*/ 307087 w 2886163"/>
                <a:gd name="connsiteY52-4770" fmla="*/ 1484387 h 2556892"/>
                <a:gd name="connsiteX53-4771" fmla="*/ 416958 w 2886163"/>
                <a:gd name="connsiteY53-4772" fmla="*/ 1438416 h 2556892"/>
                <a:gd name="connsiteX54-4773" fmla="*/ 575558 w 2886163"/>
                <a:gd name="connsiteY54-4774" fmla="*/ 1349692 h 2556892"/>
                <a:gd name="connsiteX55-4775" fmla="*/ 782428 w 2886163"/>
                <a:gd name="connsiteY55-4776" fmla="*/ 1212698 h 2556892"/>
                <a:gd name="connsiteX56-4777" fmla="*/ 834835 w 2886163"/>
                <a:gd name="connsiteY56-4778" fmla="*/ 1149718 h 2556892"/>
                <a:gd name="connsiteX57-4779" fmla="*/ 1002629 w 2886163"/>
                <a:gd name="connsiteY57-4780" fmla="*/ 829759 h 2556892"/>
                <a:gd name="connsiteX58-4781" fmla="*/ 1144680 w 2886163"/>
                <a:gd name="connsiteY58-4782" fmla="*/ 462450 h 2556892"/>
                <a:gd name="connsiteX59-4783" fmla="*/ 1237082 w 2886163"/>
                <a:gd name="connsiteY59-4784" fmla="*/ 327755 h 2556892"/>
                <a:gd name="connsiteX60-4785" fmla="*/ 1397521 w 2886163"/>
                <a:gd name="connsiteY60-4786" fmla="*/ 243628 h 2556892"/>
                <a:gd name="connsiteX61-4787" fmla="*/ 1537732 w 2886163"/>
                <a:gd name="connsiteY61-4788" fmla="*/ 170074 h 2556892"/>
                <a:gd name="connsiteX62-4789" fmla="*/ 1592898 w 2886163"/>
                <a:gd name="connsiteY62-4790" fmla="*/ 129160 h 2556892"/>
                <a:gd name="connsiteX63-4791" fmla="*/ 1683262 w 2886163"/>
                <a:gd name="connsiteY63-4792" fmla="*/ 35759 h 2556892"/>
                <a:gd name="connsiteX64-4793" fmla="*/ 1777702 w 2886163"/>
                <a:gd name="connsiteY64-4794" fmla="*/ 139274 h 2556892"/>
                <a:gd name="connsiteX65-4795" fmla="*/ 1911938 w 2886163"/>
                <a:gd name="connsiteY65-4796" fmla="*/ 215126 h 2556892"/>
                <a:gd name="connsiteX66-4797" fmla="*/ 1955706 w 2886163"/>
                <a:gd name="connsiteY66-4798" fmla="*/ 233819 h 2556892"/>
                <a:gd name="connsiteX67-4799" fmla="*/ 1966643 w 2886163"/>
                <a:gd name="connsiteY67-4800" fmla="*/ 230756 h 2556892"/>
                <a:gd name="connsiteX68-4801" fmla="*/ 1969287 w 2886163"/>
                <a:gd name="connsiteY68-4802" fmla="*/ 230053 h 2556892"/>
                <a:gd name="connsiteX69-4803" fmla="*/ 2019050 w 2886163"/>
                <a:gd name="connsiteY69-4804" fmla="*/ 186624 h 2556892"/>
                <a:gd name="connsiteX70-4805" fmla="*/ 2082031 w 2886163"/>
                <a:gd name="connsiteY70-4806" fmla="*/ 93762 h 2556892"/>
                <a:gd name="connsiteX71-4807" fmla="*/ 2086941 w 2886163"/>
                <a:gd name="connsiteY71-4808" fmla="*/ 0 h 2556892"/>
                <a:gd name="connsiteX0-4809" fmla="*/ 2501286 w 2886163"/>
                <a:gd name="connsiteY0-4810" fmla="*/ 1100528 h 2556892"/>
                <a:gd name="connsiteX1-4811" fmla="*/ 2492092 w 2886163"/>
                <a:gd name="connsiteY1-4812" fmla="*/ 1180518 h 2556892"/>
                <a:gd name="connsiteX2-4813" fmla="*/ 2464509 w 2886163"/>
                <a:gd name="connsiteY2-4814" fmla="*/ 1293147 h 2556892"/>
                <a:gd name="connsiteX3-4815" fmla="*/ 2452557 w 2886163"/>
                <a:gd name="connsiteY3-4816" fmla="*/ 1314294 h 2556892"/>
                <a:gd name="connsiteX4-4817" fmla="*/ 2453017 w 2886163"/>
                <a:gd name="connsiteY4-4818" fmla="*/ 1317972 h 2556892"/>
                <a:gd name="connsiteX5-4819" fmla="*/ 2452097 w 2886163"/>
                <a:gd name="connsiteY5-4820" fmla="*/ 1334981 h 2556892"/>
                <a:gd name="connsiteX6-4821" fmla="*/ 2486575 w 2886163"/>
                <a:gd name="connsiteY6-4822" fmla="*/ 1298204 h 2556892"/>
                <a:gd name="connsiteX7-4823" fmla="*/ 2518296 w 2886163"/>
                <a:gd name="connsiteY7-4824" fmla="*/ 1266944 h 2556892"/>
                <a:gd name="connsiteX8-4825" fmla="*/ 2526110 w 2886163"/>
                <a:gd name="connsiteY8-4826" fmla="*/ 1243499 h 2556892"/>
                <a:gd name="connsiteX9-4827" fmla="*/ 2505883 w 2886163"/>
                <a:gd name="connsiteY9-4828" fmla="*/ 1129031 h 2556892"/>
                <a:gd name="connsiteX10-4829" fmla="*/ 2501286 w 2886163"/>
                <a:gd name="connsiteY10-4830" fmla="*/ 1100528 h 2556892"/>
                <a:gd name="connsiteX11-4831" fmla="*/ 2086941 w 2886163"/>
                <a:gd name="connsiteY11-4832" fmla="*/ 0 h 2556892"/>
                <a:gd name="connsiteX12-4833" fmla="*/ 2145931 w 2886163"/>
                <a:gd name="connsiteY12-4834" fmla="*/ 92843 h 2556892"/>
                <a:gd name="connsiteX13-4835" fmla="*/ 2145711 w 2886163"/>
                <a:gd name="connsiteY13-4836" fmla="*/ 95772 h 2556892"/>
                <a:gd name="connsiteX14-4837" fmla="*/ 2342226 w 2886163"/>
                <a:gd name="connsiteY14-4838" fmla="*/ 146169 h 2556892"/>
                <a:gd name="connsiteX15-4839" fmla="*/ 2509101 w 2886163"/>
                <a:gd name="connsiteY15-4840" fmla="*/ 214666 h 2556892"/>
                <a:gd name="connsiteX16-4841" fmla="*/ 2625868 w 2886163"/>
                <a:gd name="connsiteY16-4842" fmla="*/ 296494 h 2556892"/>
                <a:gd name="connsiteX17-4843" fmla="*/ 2692066 w 2886163"/>
                <a:gd name="connsiteY17-4844" fmla="*/ 382460 h 2556892"/>
                <a:gd name="connsiteX18-4845" fmla="*/ 2730222 w 2886163"/>
                <a:gd name="connsiteY18-4846" fmla="*/ 459692 h 2556892"/>
                <a:gd name="connsiteX19-4847" fmla="*/ 2761023 w 2886163"/>
                <a:gd name="connsiteY19-4848" fmla="*/ 561747 h 2556892"/>
                <a:gd name="connsiteX20-4849" fmla="*/ 2784008 w 2886163"/>
                <a:gd name="connsiteY20-4850" fmla="*/ 666102 h 2556892"/>
                <a:gd name="connsiteX21-4851" fmla="*/ 2803776 w 2886163"/>
                <a:gd name="connsiteY21-4852" fmla="*/ 779650 h 2556892"/>
                <a:gd name="connsiteX22-4853" fmla="*/ 2822164 w 2886163"/>
                <a:gd name="connsiteY22-4854" fmla="*/ 882626 h 2556892"/>
                <a:gd name="connsiteX23-4855" fmla="*/ 2829060 w 2886163"/>
                <a:gd name="connsiteY23-4856" fmla="*/ 938251 h 2556892"/>
                <a:gd name="connsiteX24-4857" fmla="*/ 2852045 w 2886163"/>
                <a:gd name="connsiteY24-4858" fmla="*/ 1122135 h 2556892"/>
                <a:gd name="connsiteX25-4859" fmla="*/ 2869514 w 2886163"/>
                <a:gd name="connsiteY25-4860" fmla="*/ 1265565 h 2556892"/>
                <a:gd name="connsiteX26-4861" fmla="*/ 2879628 w 2886163"/>
                <a:gd name="connsiteY26-4862" fmla="*/ 1355208 h 2556892"/>
                <a:gd name="connsiteX27-4863" fmla="*/ 2886064 w 2886163"/>
                <a:gd name="connsiteY27-4864" fmla="*/ 1424625 h 2556892"/>
                <a:gd name="connsiteX28-4865" fmla="*/ 2872273 w 2886163"/>
                <a:gd name="connsiteY28-4866" fmla="*/ 1444852 h 2556892"/>
                <a:gd name="connsiteX29-4867" fmla="*/ 2660346 w 2886163"/>
                <a:gd name="connsiteY29-4868" fmla="*/ 1543690 h 2556892"/>
                <a:gd name="connsiteX30-4869" fmla="*/ 2447500 w 2886163"/>
                <a:gd name="connsiteY30-4870" fmla="*/ 1641608 h 2556892"/>
                <a:gd name="connsiteX31-4871" fmla="*/ 2446581 w 2886163"/>
                <a:gd name="connsiteY31-4872" fmla="*/ 1783659 h 2556892"/>
                <a:gd name="connsiteX32-4873" fmla="*/ 2451178 w 2886163"/>
                <a:gd name="connsiteY32-4874" fmla="*/ 2127522 h 2556892"/>
                <a:gd name="connsiteX33-4875" fmla="*/ 2457614 w 2886163"/>
                <a:gd name="connsiteY33-4876" fmla="*/ 2556892 h 2556892"/>
                <a:gd name="connsiteX34-4877" fmla="*/ 1261906 w 2886163"/>
                <a:gd name="connsiteY34-4878" fmla="*/ 2556892 h 2556892"/>
                <a:gd name="connsiteX35-4879" fmla="*/ 1281674 w 2886163"/>
                <a:gd name="connsiteY35-4880" fmla="*/ 2299914 h 2556892"/>
                <a:gd name="connsiteX36-4881" fmla="*/ 1306498 w 2886163"/>
                <a:gd name="connsiteY36-4882" fmla="*/ 2083390 h 2556892"/>
                <a:gd name="connsiteX37-4883" fmla="*/ 1330403 w 2886163"/>
                <a:gd name="connsiteY37-4884" fmla="*/ 1927088 h 2556892"/>
                <a:gd name="connsiteX38-4885" fmla="*/ 1372696 w 2886163"/>
                <a:gd name="connsiteY38-4886" fmla="*/ 1718839 h 2556892"/>
                <a:gd name="connsiteX39-4887" fmla="*/ 1406255 w 2886163"/>
                <a:gd name="connsiteY39-4888" fmla="*/ 1619082 h 2556892"/>
                <a:gd name="connsiteX40-4889" fmla="*/ 1413611 w 2886163"/>
                <a:gd name="connsiteY40-4890" fmla="*/ 1591040 h 2556892"/>
                <a:gd name="connsiteX41-4891" fmla="*/ 1319370 w 2886163"/>
                <a:gd name="connsiteY41-4892" fmla="*/ 1212698 h 2556892"/>
                <a:gd name="connsiteX42-4893" fmla="*/ 1287650 w 2886163"/>
                <a:gd name="connsiteY42-4894" fmla="*/ 1086737 h 2556892"/>
                <a:gd name="connsiteX43-4895" fmla="*/ 1126291 w 2886163"/>
                <a:gd name="connsiteY43-4896" fmla="*/ 1342336 h 2556892"/>
                <a:gd name="connsiteX44-4897" fmla="*/ 961255 w 2886163"/>
                <a:gd name="connsiteY44-4898" fmla="*/ 1506453 h 2556892"/>
                <a:gd name="connsiteX45-4899" fmla="*/ 764959 w 2886163"/>
                <a:gd name="connsiteY45-4900" fmla="*/ 1636091 h 2556892"/>
                <a:gd name="connsiteX46-4901" fmla="*/ 493729 w 2886163"/>
                <a:gd name="connsiteY46-4902" fmla="*/ 1753318 h 2556892"/>
                <a:gd name="connsiteX47-4903" fmla="*/ 271689 w 2886163"/>
                <a:gd name="connsiteY47-4904" fmla="*/ 1791474 h 2556892"/>
                <a:gd name="connsiteX48-4905" fmla="*/ 81829 w 2886163"/>
                <a:gd name="connsiteY48-4906" fmla="*/ 1787336 h 2556892"/>
                <a:gd name="connsiteX49-4907" fmla="*/ 0 w 2886163"/>
                <a:gd name="connsiteY49-4908" fmla="*/ 1591499 h 2556892"/>
                <a:gd name="connsiteX50-4909" fmla="*/ 47350 w 2886163"/>
                <a:gd name="connsiteY50-4910" fmla="*/ 1572192 h 2556892"/>
                <a:gd name="connsiteX51-4911" fmla="*/ 307087 w 2886163"/>
                <a:gd name="connsiteY51-4912" fmla="*/ 1484387 h 2556892"/>
                <a:gd name="connsiteX52-4913" fmla="*/ 416958 w 2886163"/>
                <a:gd name="connsiteY52-4914" fmla="*/ 1438416 h 2556892"/>
                <a:gd name="connsiteX53-4915" fmla="*/ 575558 w 2886163"/>
                <a:gd name="connsiteY53-4916" fmla="*/ 1349692 h 2556892"/>
                <a:gd name="connsiteX54-4917" fmla="*/ 782428 w 2886163"/>
                <a:gd name="connsiteY54-4918" fmla="*/ 1212698 h 2556892"/>
                <a:gd name="connsiteX55-4919" fmla="*/ 834835 w 2886163"/>
                <a:gd name="connsiteY55-4920" fmla="*/ 1149718 h 2556892"/>
                <a:gd name="connsiteX56-4921" fmla="*/ 1002629 w 2886163"/>
                <a:gd name="connsiteY56-4922" fmla="*/ 829759 h 2556892"/>
                <a:gd name="connsiteX57-4923" fmla="*/ 1144680 w 2886163"/>
                <a:gd name="connsiteY57-4924" fmla="*/ 462450 h 2556892"/>
                <a:gd name="connsiteX58-4925" fmla="*/ 1237082 w 2886163"/>
                <a:gd name="connsiteY58-4926" fmla="*/ 327755 h 2556892"/>
                <a:gd name="connsiteX59-4927" fmla="*/ 1397521 w 2886163"/>
                <a:gd name="connsiteY59-4928" fmla="*/ 243628 h 2556892"/>
                <a:gd name="connsiteX60-4929" fmla="*/ 1537732 w 2886163"/>
                <a:gd name="connsiteY60-4930" fmla="*/ 170074 h 2556892"/>
                <a:gd name="connsiteX61-4931" fmla="*/ 1592898 w 2886163"/>
                <a:gd name="connsiteY61-4932" fmla="*/ 129160 h 2556892"/>
                <a:gd name="connsiteX62-4933" fmla="*/ 1683262 w 2886163"/>
                <a:gd name="connsiteY62-4934" fmla="*/ 35759 h 2556892"/>
                <a:gd name="connsiteX63-4935" fmla="*/ 1777702 w 2886163"/>
                <a:gd name="connsiteY63-4936" fmla="*/ 139274 h 2556892"/>
                <a:gd name="connsiteX64-4937" fmla="*/ 1911938 w 2886163"/>
                <a:gd name="connsiteY64-4938" fmla="*/ 215126 h 2556892"/>
                <a:gd name="connsiteX65-4939" fmla="*/ 1955706 w 2886163"/>
                <a:gd name="connsiteY65-4940" fmla="*/ 233819 h 2556892"/>
                <a:gd name="connsiteX66-4941" fmla="*/ 1966643 w 2886163"/>
                <a:gd name="connsiteY66-4942" fmla="*/ 230756 h 2556892"/>
                <a:gd name="connsiteX67-4943" fmla="*/ 1969287 w 2886163"/>
                <a:gd name="connsiteY67-4944" fmla="*/ 230053 h 2556892"/>
                <a:gd name="connsiteX68-4945" fmla="*/ 2019050 w 2886163"/>
                <a:gd name="connsiteY68-4946" fmla="*/ 186624 h 2556892"/>
                <a:gd name="connsiteX69-4947" fmla="*/ 2082031 w 2886163"/>
                <a:gd name="connsiteY69-4948" fmla="*/ 93762 h 2556892"/>
                <a:gd name="connsiteX70-4949" fmla="*/ 2086941 w 2886163"/>
                <a:gd name="connsiteY70-4950" fmla="*/ 0 h 2556892"/>
                <a:gd name="connsiteX0-4951" fmla="*/ 2501286 w 2886163"/>
                <a:gd name="connsiteY0-4952" fmla="*/ 1100528 h 2556892"/>
                <a:gd name="connsiteX1-4953" fmla="*/ 2492092 w 2886163"/>
                <a:gd name="connsiteY1-4954" fmla="*/ 1180518 h 2556892"/>
                <a:gd name="connsiteX2-4955" fmla="*/ 2464509 w 2886163"/>
                <a:gd name="connsiteY2-4956" fmla="*/ 1293147 h 2556892"/>
                <a:gd name="connsiteX3-4957" fmla="*/ 2452557 w 2886163"/>
                <a:gd name="connsiteY3-4958" fmla="*/ 1314294 h 2556892"/>
                <a:gd name="connsiteX4-4959" fmla="*/ 2453017 w 2886163"/>
                <a:gd name="connsiteY4-4960" fmla="*/ 1317972 h 2556892"/>
                <a:gd name="connsiteX5-4961" fmla="*/ 2452097 w 2886163"/>
                <a:gd name="connsiteY5-4962" fmla="*/ 1334981 h 2556892"/>
                <a:gd name="connsiteX6-4963" fmla="*/ 2486575 w 2886163"/>
                <a:gd name="connsiteY6-4964" fmla="*/ 1298204 h 2556892"/>
                <a:gd name="connsiteX7-4965" fmla="*/ 2518296 w 2886163"/>
                <a:gd name="connsiteY7-4966" fmla="*/ 1266944 h 2556892"/>
                <a:gd name="connsiteX8-4967" fmla="*/ 2526110 w 2886163"/>
                <a:gd name="connsiteY8-4968" fmla="*/ 1243499 h 2556892"/>
                <a:gd name="connsiteX9-4969" fmla="*/ 2505883 w 2886163"/>
                <a:gd name="connsiteY9-4970" fmla="*/ 1129031 h 2556892"/>
                <a:gd name="connsiteX10-4971" fmla="*/ 2501286 w 2886163"/>
                <a:gd name="connsiteY10-4972" fmla="*/ 1100528 h 2556892"/>
                <a:gd name="connsiteX11-4973" fmla="*/ 2086941 w 2886163"/>
                <a:gd name="connsiteY11-4974" fmla="*/ 0 h 2556892"/>
                <a:gd name="connsiteX12-4975" fmla="*/ 2145931 w 2886163"/>
                <a:gd name="connsiteY12-4976" fmla="*/ 92843 h 2556892"/>
                <a:gd name="connsiteX13-4977" fmla="*/ 2145711 w 2886163"/>
                <a:gd name="connsiteY13-4978" fmla="*/ 95772 h 2556892"/>
                <a:gd name="connsiteX14-4979" fmla="*/ 2342226 w 2886163"/>
                <a:gd name="connsiteY14-4980" fmla="*/ 146169 h 2556892"/>
                <a:gd name="connsiteX15-4981" fmla="*/ 2509101 w 2886163"/>
                <a:gd name="connsiteY15-4982" fmla="*/ 214666 h 2556892"/>
                <a:gd name="connsiteX16-4983" fmla="*/ 2625868 w 2886163"/>
                <a:gd name="connsiteY16-4984" fmla="*/ 296494 h 2556892"/>
                <a:gd name="connsiteX17-4985" fmla="*/ 2692066 w 2886163"/>
                <a:gd name="connsiteY17-4986" fmla="*/ 382460 h 2556892"/>
                <a:gd name="connsiteX18-4987" fmla="*/ 2730222 w 2886163"/>
                <a:gd name="connsiteY18-4988" fmla="*/ 459692 h 2556892"/>
                <a:gd name="connsiteX19-4989" fmla="*/ 2761023 w 2886163"/>
                <a:gd name="connsiteY19-4990" fmla="*/ 561747 h 2556892"/>
                <a:gd name="connsiteX20-4991" fmla="*/ 2784008 w 2886163"/>
                <a:gd name="connsiteY20-4992" fmla="*/ 666102 h 2556892"/>
                <a:gd name="connsiteX21-4993" fmla="*/ 2803776 w 2886163"/>
                <a:gd name="connsiteY21-4994" fmla="*/ 779650 h 2556892"/>
                <a:gd name="connsiteX22-4995" fmla="*/ 2822164 w 2886163"/>
                <a:gd name="connsiteY22-4996" fmla="*/ 882626 h 2556892"/>
                <a:gd name="connsiteX23-4997" fmla="*/ 2829060 w 2886163"/>
                <a:gd name="connsiteY23-4998" fmla="*/ 938251 h 2556892"/>
                <a:gd name="connsiteX24-4999" fmla="*/ 2852045 w 2886163"/>
                <a:gd name="connsiteY24-5000" fmla="*/ 1122135 h 2556892"/>
                <a:gd name="connsiteX25-5001" fmla="*/ 2869514 w 2886163"/>
                <a:gd name="connsiteY25-5002" fmla="*/ 1265565 h 2556892"/>
                <a:gd name="connsiteX26-5003" fmla="*/ 2879628 w 2886163"/>
                <a:gd name="connsiteY26-5004" fmla="*/ 1355208 h 2556892"/>
                <a:gd name="connsiteX27-5005" fmla="*/ 2886064 w 2886163"/>
                <a:gd name="connsiteY27-5006" fmla="*/ 1424625 h 2556892"/>
                <a:gd name="connsiteX28-5007" fmla="*/ 2872273 w 2886163"/>
                <a:gd name="connsiteY28-5008" fmla="*/ 1444852 h 2556892"/>
                <a:gd name="connsiteX29-5009" fmla="*/ 2660346 w 2886163"/>
                <a:gd name="connsiteY29-5010" fmla="*/ 1543690 h 2556892"/>
                <a:gd name="connsiteX30-5011" fmla="*/ 2447500 w 2886163"/>
                <a:gd name="connsiteY30-5012" fmla="*/ 1641608 h 2556892"/>
                <a:gd name="connsiteX31-5013" fmla="*/ 2446581 w 2886163"/>
                <a:gd name="connsiteY31-5014" fmla="*/ 1783659 h 2556892"/>
                <a:gd name="connsiteX32-5015" fmla="*/ 2451178 w 2886163"/>
                <a:gd name="connsiteY32-5016" fmla="*/ 2127522 h 2556892"/>
                <a:gd name="connsiteX33-5017" fmla="*/ 2457614 w 2886163"/>
                <a:gd name="connsiteY33-5018" fmla="*/ 2556892 h 2556892"/>
                <a:gd name="connsiteX34-5019" fmla="*/ 1261906 w 2886163"/>
                <a:gd name="connsiteY34-5020" fmla="*/ 2556892 h 2556892"/>
                <a:gd name="connsiteX35-5021" fmla="*/ 1281674 w 2886163"/>
                <a:gd name="connsiteY35-5022" fmla="*/ 2299914 h 2556892"/>
                <a:gd name="connsiteX36-5023" fmla="*/ 1306498 w 2886163"/>
                <a:gd name="connsiteY36-5024" fmla="*/ 2083390 h 2556892"/>
                <a:gd name="connsiteX37-5025" fmla="*/ 1330403 w 2886163"/>
                <a:gd name="connsiteY37-5026" fmla="*/ 1927088 h 2556892"/>
                <a:gd name="connsiteX38-5027" fmla="*/ 1372696 w 2886163"/>
                <a:gd name="connsiteY38-5028" fmla="*/ 1718839 h 2556892"/>
                <a:gd name="connsiteX39-5029" fmla="*/ 1406255 w 2886163"/>
                <a:gd name="connsiteY39-5030" fmla="*/ 1619082 h 2556892"/>
                <a:gd name="connsiteX40-5031" fmla="*/ 1413611 w 2886163"/>
                <a:gd name="connsiteY40-5032" fmla="*/ 1591040 h 2556892"/>
                <a:gd name="connsiteX41-5033" fmla="*/ 1319370 w 2886163"/>
                <a:gd name="connsiteY41-5034" fmla="*/ 1212698 h 2556892"/>
                <a:gd name="connsiteX42-5035" fmla="*/ 1287650 w 2886163"/>
                <a:gd name="connsiteY42-5036" fmla="*/ 1086737 h 2556892"/>
                <a:gd name="connsiteX43-5037" fmla="*/ 1126291 w 2886163"/>
                <a:gd name="connsiteY43-5038" fmla="*/ 1342336 h 2556892"/>
                <a:gd name="connsiteX44-5039" fmla="*/ 961255 w 2886163"/>
                <a:gd name="connsiteY44-5040" fmla="*/ 1506453 h 2556892"/>
                <a:gd name="connsiteX45-5041" fmla="*/ 764959 w 2886163"/>
                <a:gd name="connsiteY45-5042" fmla="*/ 1636091 h 2556892"/>
                <a:gd name="connsiteX46-5043" fmla="*/ 493729 w 2886163"/>
                <a:gd name="connsiteY46-5044" fmla="*/ 1753318 h 2556892"/>
                <a:gd name="connsiteX47-5045" fmla="*/ 271689 w 2886163"/>
                <a:gd name="connsiteY47-5046" fmla="*/ 1791474 h 2556892"/>
                <a:gd name="connsiteX48-5047" fmla="*/ 81829 w 2886163"/>
                <a:gd name="connsiteY48-5048" fmla="*/ 1787336 h 2556892"/>
                <a:gd name="connsiteX49-5049" fmla="*/ 0 w 2886163"/>
                <a:gd name="connsiteY49-5050" fmla="*/ 1591499 h 2556892"/>
                <a:gd name="connsiteX50-5051" fmla="*/ 47350 w 2886163"/>
                <a:gd name="connsiteY50-5052" fmla="*/ 1572192 h 2556892"/>
                <a:gd name="connsiteX51-5053" fmla="*/ 307087 w 2886163"/>
                <a:gd name="connsiteY51-5054" fmla="*/ 1484387 h 2556892"/>
                <a:gd name="connsiteX52-5055" fmla="*/ 416958 w 2886163"/>
                <a:gd name="connsiteY52-5056" fmla="*/ 1438416 h 2556892"/>
                <a:gd name="connsiteX53-5057" fmla="*/ 575558 w 2886163"/>
                <a:gd name="connsiteY53-5058" fmla="*/ 1349692 h 2556892"/>
                <a:gd name="connsiteX54-5059" fmla="*/ 782428 w 2886163"/>
                <a:gd name="connsiteY54-5060" fmla="*/ 1212698 h 2556892"/>
                <a:gd name="connsiteX55-5061" fmla="*/ 834835 w 2886163"/>
                <a:gd name="connsiteY55-5062" fmla="*/ 1149718 h 2556892"/>
                <a:gd name="connsiteX56-5063" fmla="*/ 1002629 w 2886163"/>
                <a:gd name="connsiteY56-5064" fmla="*/ 829759 h 2556892"/>
                <a:gd name="connsiteX57-5065" fmla="*/ 1144680 w 2886163"/>
                <a:gd name="connsiteY57-5066" fmla="*/ 462450 h 2556892"/>
                <a:gd name="connsiteX58-5067" fmla="*/ 1237082 w 2886163"/>
                <a:gd name="connsiteY58-5068" fmla="*/ 327755 h 2556892"/>
                <a:gd name="connsiteX59-5069" fmla="*/ 1397521 w 2886163"/>
                <a:gd name="connsiteY59-5070" fmla="*/ 243628 h 2556892"/>
                <a:gd name="connsiteX60-5071" fmla="*/ 1537732 w 2886163"/>
                <a:gd name="connsiteY60-5072" fmla="*/ 170074 h 2556892"/>
                <a:gd name="connsiteX61-5073" fmla="*/ 1592898 w 2886163"/>
                <a:gd name="connsiteY61-5074" fmla="*/ 129160 h 2556892"/>
                <a:gd name="connsiteX62-5075" fmla="*/ 1683262 w 2886163"/>
                <a:gd name="connsiteY62-5076" fmla="*/ 35759 h 2556892"/>
                <a:gd name="connsiteX63-5077" fmla="*/ 1777702 w 2886163"/>
                <a:gd name="connsiteY63-5078" fmla="*/ 139274 h 2556892"/>
                <a:gd name="connsiteX64-5079" fmla="*/ 1911938 w 2886163"/>
                <a:gd name="connsiteY64-5080" fmla="*/ 215126 h 2556892"/>
                <a:gd name="connsiteX65-5081" fmla="*/ 1955706 w 2886163"/>
                <a:gd name="connsiteY65-5082" fmla="*/ 233819 h 2556892"/>
                <a:gd name="connsiteX66-5083" fmla="*/ 1966643 w 2886163"/>
                <a:gd name="connsiteY66-5084" fmla="*/ 230756 h 2556892"/>
                <a:gd name="connsiteX67-5085" fmla="*/ 1969287 w 2886163"/>
                <a:gd name="connsiteY67-5086" fmla="*/ 230053 h 2556892"/>
                <a:gd name="connsiteX68-5087" fmla="*/ 2019050 w 2886163"/>
                <a:gd name="connsiteY68-5088" fmla="*/ 186624 h 2556892"/>
                <a:gd name="connsiteX69-5089" fmla="*/ 2082031 w 2886163"/>
                <a:gd name="connsiteY69-5090" fmla="*/ 93762 h 2556892"/>
                <a:gd name="connsiteX70-5091" fmla="*/ 2086941 w 2886163"/>
                <a:gd name="connsiteY70-5092" fmla="*/ 0 h 2556892"/>
                <a:gd name="connsiteX0-5093" fmla="*/ 2501286 w 2886163"/>
                <a:gd name="connsiteY0-5094" fmla="*/ 1100528 h 2556892"/>
                <a:gd name="connsiteX1-5095" fmla="*/ 2492092 w 2886163"/>
                <a:gd name="connsiteY1-5096" fmla="*/ 1180518 h 2556892"/>
                <a:gd name="connsiteX2-5097" fmla="*/ 2464509 w 2886163"/>
                <a:gd name="connsiteY2-5098" fmla="*/ 1293147 h 2556892"/>
                <a:gd name="connsiteX3-5099" fmla="*/ 2452557 w 2886163"/>
                <a:gd name="connsiteY3-5100" fmla="*/ 1314294 h 2556892"/>
                <a:gd name="connsiteX4-5101" fmla="*/ 2452097 w 2886163"/>
                <a:gd name="connsiteY4-5102" fmla="*/ 1334981 h 2556892"/>
                <a:gd name="connsiteX5-5103" fmla="*/ 2486575 w 2886163"/>
                <a:gd name="connsiteY5-5104" fmla="*/ 1298204 h 2556892"/>
                <a:gd name="connsiteX6-5105" fmla="*/ 2518296 w 2886163"/>
                <a:gd name="connsiteY6-5106" fmla="*/ 1266944 h 2556892"/>
                <a:gd name="connsiteX7-5107" fmla="*/ 2526110 w 2886163"/>
                <a:gd name="connsiteY7-5108" fmla="*/ 1243499 h 2556892"/>
                <a:gd name="connsiteX8-5109" fmla="*/ 2505883 w 2886163"/>
                <a:gd name="connsiteY8-5110" fmla="*/ 1129031 h 2556892"/>
                <a:gd name="connsiteX9-5111" fmla="*/ 2501286 w 2886163"/>
                <a:gd name="connsiteY9-5112" fmla="*/ 1100528 h 2556892"/>
                <a:gd name="connsiteX10-5113" fmla="*/ 2086941 w 2886163"/>
                <a:gd name="connsiteY10-5114" fmla="*/ 0 h 2556892"/>
                <a:gd name="connsiteX11-5115" fmla="*/ 2145931 w 2886163"/>
                <a:gd name="connsiteY11-5116" fmla="*/ 92843 h 2556892"/>
                <a:gd name="connsiteX12-5117" fmla="*/ 2145711 w 2886163"/>
                <a:gd name="connsiteY12-5118" fmla="*/ 95772 h 2556892"/>
                <a:gd name="connsiteX13-5119" fmla="*/ 2342226 w 2886163"/>
                <a:gd name="connsiteY13-5120" fmla="*/ 146169 h 2556892"/>
                <a:gd name="connsiteX14-5121" fmla="*/ 2509101 w 2886163"/>
                <a:gd name="connsiteY14-5122" fmla="*/ 214666 h 2556892"/>
                <a:gd name="connsiteX15-5123" fmla="*/ 2625868 w 2886163"/>
                <a:gd name="connsiteY15-5124" fmla="*/ 296494 h 2556892"/>
                <a:gd name="connsiteX16-5125" fmla="*/ 2692066 w 2886163"/>
                <a:gd name="connsiteY16-5126" fmla="*/ 382460 h 2556892"/>
                <a:gd name="connsiteX17-5127" fmla="*/ 2730222 w 2886163"/>
                <a:gd name="connsiteY17-5128" fmla="*/ 459692 h 2556892"/>
                <a:gd name="connsiteX18-5129" fmla="*/ 2761023 w 2886163"/>
                <a:gd name="connsiteY18-5130" fmla="*/ 561747 h 2556892"/>
                <a:gd name="connsiteX19-5131" fmla="*/ 2784008 w 2886163"/>
                <a:gd name="connsiteY19-5132" fmla="*/ 666102 h 2556892"/>
                <a:gd name="connsiteX20-5133" fmla="*/ 2803776 w 2886163"/>
                <a:gd name="connsiteY20-5134" fmla="*/ 779650 h 2556892"/>
                <a:gd name="connsiteX21-5135" fmla="*/ 2822164 w 2886163"/>
                <a:gd name="connsiteY21-5136" fmla="*/ 882626 h 2556892"/>
                <a:gd name="connsiteX22-5137" fmla="*/ 2829060 w 2886163"/>
                <a:gd name="connsiteY22-5138" fmla="*/ 938251 h 2556892"/>
                <a:gd name="connsiteX23-5139" fmla="*/ 2852045 w 2886163"/>
                <a:gd name="connsiteY23-5140" fmla="*/ 1122135 h 2556892"/>
                <a:gd name="connsiteX24-5141" fmla="*/ 2869514 w 2886163"/>
                <a:gd name="connsiteY24-5142" fmla="*/ 1265565 h 2556892"/>
                <a:gd name="connsiteX25-5143" fmla="*/ 2879628 w 2886163"/>
                <a:gd name="connsiteY25-5144" fmla="*/ 1355208 h 2556892"/>
                <a:gd name="connsiteX26-5145" fmla="*/ 2886064 w 2886163"/>
                <a:gd name="connsiteY26-5146" fmla="*/ 1424625 h 2556892"/>
                <a:gd name="connsiteX27-5147" fmla="*/ 2872273 w 2886163"/>
                <a:gd name="connsiteY27-5148" fmla="*/ 1444852 h 2556892"/>
                <a:gd name="connsiteX28-5149" fmla="*/ 2660346 w 2886163"/>
                <a:gd name="connsiteY28-5150" fmla="*/ 1543690 h 2556892"/>
                <a:gd name="connsiteX29-5151" fmla="*/ 2447500 w 2886163"/>
                <a:gd name="connsiteY29-5152" fmla="*/ 1641608 h 2556892"/>
                <a:gd name="connsiteX30-5153" fmla="*/ 2446581 w 2886163"/>
                <a:gd name="connsiteY30-5154" fmla="*/ 1783659 h 2556892"/>
                <a:gd name="connsiteX31-5155" fmla="*/ 2451178 w 2886163"/>
                <a:gd name="connsiteY31-5156" fmla="*/ 2127522 h 2556892"/>
                <a:gd name="connsiteX32-5157" fmla="*/ 2457614 w 2886163"/>
                <a:gd name="connsiteY32-5158" fmla="*/ 2556892 h 2556892"/>
                <a:gd name="connsiteX33-5159" fmla="*/ 1261906 w 2886163"/>
                <a:gd name="connsiteY33-5160" fmla="*/ 2556892 h 2556892"/>
                <a:gd name="connsiteX34-5161" fmla="*/ 1281674 w 2886163"/>
                <a:gd name="connsiteY34-5162" fmla="*/ 2299914 h 2556892"/>
                <a:gd name="connsiteX35-5163" fmla="*/ 1306498 w 2886163"/>
                <a:gd name="connsiteY35-5164" fmla="*/ 2083390 h 2556892"/>
                <a:gd name="connsiteX36-5165" fmla="*/ 1330403 w 2886163"/>
                <a:gd name="connsiteY36-5166" fmla="*/ 1927088 h 2556892"/>
                <a:gd name="connsiteX37-5167" fmla="*/ 1372696 w 2886163"/>
                <a:gd name="connsiteY37-5168" fmla="*/ 1718839 h 2556892"/>
                <a:gd name="connsiteX38-5169" fmla="*/ 1406255 w 2886163"/>
                <a:gd name="connsiteY38-5170" fmla="*/ 1619082 h 2556892"/>
                <a:gd name="connsiteX39-5171" fmla="*/ 1413611 w 2886163"/>
                <a:gd name="connsiteY39-5172" fmla="*/ 1591040 h 2556892"/>
                <a:gd name="connsiteX40-5173" fmla="*/ 1319370 w 2886163"/>
                <a:gd name="connsiteY40-5174" fmla="*/ 1212698 h 2556892"/>
                <a:gd name="connsiteX41-5175" fmla="*/ 1287650 w 2886163"/>
                <a:gd name="connsiteY41-5176" fmla="*/ 1086737 h 2556892"/>
                <a:gd name="connsiteX42-5177" fmla="*/ 1126291 w 2886163"/>
                <a:gd name="connsiteY42-5178" fmla="*/ 1342336 h 2556892"/>
                <a:gd name="connsiteX43-5179" fmla="*/ 961255 w 2886163"/>
                <a:gd name="connsiteY43-5180" fmla="*/ 1506453 h 2556892"/>
                <a:gd name="connsiteX44-5181" fmla="*/ 764959 w 2886163"/>
                <a:gd name="connsiteY44-5182" fmla="*/ 1636091 h 2556892"/>
                <a:gd name="connsiteX45-5183" fmla="*/ 493729 w 2886163"/>
                <a:gd name="connsiteY45-5184" fmla="*/ 1753318 h 2556892"/>
                <a:gd name="connsiteX46-5185" fmla="*/ 271689 w 2886163"/>
                <a:gd name="connsiteY46-5186" fmla="*/ 1791474 h 2556892"/>
                <a:gd name="connsiteX47-5187" fmla="*/ 81829 w 2886163"/>
                <a:gd name="connsiteY47-5188" fmla="*/ 1787336 h 2556892"/>
                <a:gd name="connsiteX48-5189" fmla="*/ 0 w 2886163"/>
                <a:gd name="connsiteY48-5190" fmla="*/ 1591499 h 2556892"/>
                <a:gd name="connsiteX49-5191" fmla="*/ 47350 w 2886163"/>
                <a:gd name="connsiteY49-5192" fmla="*/ 1572192 h 2556892"/>
                <a:gd name="connsiteX50-5193" fmla="*/ 307087 w 2886163"/>
                <a:gd name="connsiteY50-5194" fmla="*/ 1484387 h 2556892"/>
                <a:gd name="connsiteX51-5195" fmla="*/ 416958 w 2886163"/>
                <a:gd name="connsiteY51-5196" fmla="*/ 1438416 h 2556892"/>
                <a:gd name="connsiteX52-5197" fmla="*/ 575558 w 2886163"/>
                <a:gd name="connsiteY52-5198" fmla="*/ 1349692 h 2556892"/>
                <a:gd name="connsiteX53-5199" fmla="*/ 782428 w 2886163"/>
                <a:gd name="connsiteY53-5200" fmla="*/ 1212698 h 2556892"/>
                <a:gd name="connsiteX54-5201" fmla="*/ 834835 w 2886163"/>
                <a:gd name="connsiteY54-5202" fmla="*/ 1149718 h 2556892"/>
                <a:gd name="connsiteX55-5203" fmla="*/ 1002629 w 2886163"/>
                <a:gd name="connsiteY55-5204" fmla="*/ 829759 h 2556892"/>
                <a:gd name="connsiteX56-5205" fmla="*/ 1144680 w 2886163"/>
                <a:gd name="connsiteY56-5206" fmla="*/ 462450 h 2556892"/>
                <a:gd name="connsiteX57-5207" fmla="*/ 1237082 w 2886163"/>
                <a:gd name="connsiteY57-5208" fmla="*/ 327755 h 2556892"/>
                <a:gd name="connsiteX58-5209" fmla="*/ 1397521 w 2886163"/>
                <a:gd name="connsiteY58-5210" fmla="*/ 243628 h 2556892"/>
                <a:gd name="connsiteX59-5211" fmla="*/ 1537732 w 2886163"/>
                <a:gd name="connsiteY59-5212" fmla="*/ 170074 h 2556892"/>
                <a:gd name="connsiteX60-5213" fmla="*/ 1592898 w 2886163"/>
                <a:gd name="connsiteY60-5214" fmla="*/ 129160 h 2556892"/>
                <a:gd name="connsiteX61-5215" fmla="*/ 1683262 w 2886163"/>
                <a:gd name="connsiteY61-5216" fmla="*/ 35759 h 2556892"/>
                <a:gd name="connsiteX62-5217" fmla="*/ 1777702 w 2886163"/>
                <a:gd name="connsiteY62-5218" fmla="*/ 139274 h 2556892"/>
                <a:gd name="connsiteX63-5219" fmla="*/ 1911938 w 2886163"/>
                <a:gd name="connsiteY63-5220" fmla="*/ 215126 h 2556892"/>
                <a:gd name="connsiteX64-5221" fmla="*/ 1955706 w 2886163"/>
                <a:gd name="connsiteY64-5222" fmla="*/ 233819 h 2556892"/>
                <a:gd name="connsiteX65-5223" fmla="*/ 1966643 w 2886163"/>
                <a:gd name="connsiteY65-5224" fmla="*/ 230756 h 2556892"/>
                <a:gd name="connsiteX66-5225" fmla="*/ 1969287 w 2886163"/>
                <a:gd name="connsiteY66-5226" fmla="*/ 230053 h 2556892"/>
                <a:gd name="connsiteX67-5227" fmla="*/ 2019050 w 2886163"/>
                <a:gd name="connsiteY67-5228" fmla="*/ 186624 h 2556892"/>
                <a:gd name="connsiteX68-5229" fmla="*/ 2082031 w 2886163"/>
                <a:gd name="connsiteY68-5230" fmla="*/ 93762 h 2556892"/>
                <a:gd name="connsiteX69-5231" fmla="*/ 2086941 w 2886163"/>
                <a:gd name="connsiteY69-5232" fmla="*/ 0 h 2556892"/>
                <a:gd name="connsiteX0-5233" fmla="*/ 2501286 w 2886163"/>
                <a:gd name="connsiteY0-5234" fmla="*/ 1100528 h 2556892"/>
                <a:gd name="connsiteX1-5235" fmla="*/ 2492092 w 2886163"/>
                <a:gd name="connsiteY1-5236" fmla="*/ 1180518 h 2556892"/>
                <a:gd name="connsiteX2-5237" fmla="*/ 2464509 w 2886163"/>
                <a:gd name="connsiteY2-5238" fmla="*/ 1293147 h 2556892"/>
                <a:gd name="connsiteX3-5239" fmla="*/ 2452097 w 2886163"/>
                <a:gd name="connsiteY3-5240" fmla="*/ 1334981 h 2556892"/>
                <a:gd name="connsiteX4-5241" fmla="*/ 2486575 w 2886163"/>
                <a:gd name="connsiteY4-5242" fmla="*/ 1298204 h 2556892"/>
                <a:gd name="connsiteX5-5243" fmla="*/ 2518296 w 2886163"/>
                <a:gd name="connsiteY5-5244" fmla="*/ 1266944 h 2556892"/>
                <a:gd name="connsiteX6-5245" fmla="*/ 2526110 w 2886163"/>
                <a:gd name="connsiteY6-5246" fmla="*/ 1243499 h 2556892"/>
                <a:gd name="connsiteX7-5247" fmla="*/ 2505883 w 2886163"/>
                <a:gd name="connsiteY7-5248" fmla="*/ 1129031 h 2556892"/>
                <a:gd name="connsiteX8-5249" fmla="*/ 2501286 w 2886163"/>
                <a:gd name="connsiteY8-5250" fmla="*/ 1100528 h 2556892"/>
                <a:gd name="connsiteX9-5251" fmla="*/ 2086941 w 2886163"/>
                <a:gd name="connsiteY9-5252" fmla="*/ 0 h 2556892"/>
                <a:gd name="connsiteX10-5253" fmla="*/ 2145931 w 2886163"/>
                <a:gd name="connsiteY10-5254" fmla="*/ 92843 h 2556892"/>
                <a:gd name="connsiteX11-5255" fmla="*/ 2145711 w 2886163"/>
                <a:gd name="connsiteY11-5256" fmla="*/ 95772 h 2556892"/>
                <a:gd name="connsiteX12-5257" fmla="*/ 2342226 w 2886163"/>
                <a:gd name="connsiteY12-5258" fmla="*/ 146169 h 2556892"/>
                <a:gd name="connsiteX13-5259" fmla="*/ 2509101 w 2886163"/>
                <a:gd name="connsiteY13-5260" fmla="*/ 214666 h 2556892"/>
                <a:gd name="connsiteX14-5261" fmla="*/ 2625868 w 2886163"/>
                <a:gd name="connsiteY14-5262" fmla="*/ 296494 h 2556892"/>
                <a:gd name="connsiteX15-5263" fmla="*/ 2692066 w 2886163"/>
                <a:gd name="connsiteY15-5264" fmla="*/ 382460 h 2556892"/>
                <a:gd name="connsiteX16-5265" fmla="*/ 2730222 w 2886163"/>
                <a:gd name="connsiteY16-5266" fmla="*/ 459692 h 2556892"/>
                <a:gd name="connsiteX17-5267" fmla="*/ 2761023 w 2886163"/>
                <a:gd name="connsiteY17-5268" fmla="*/ 561747 h 2556892"/>
                <a:gd name="connsiteX18-5269" fmla="*/ 2784008 w 2886163"/>
                <a:gd name="connsiteY18-5270" fmla="*/ 666102 h 2556892"/>
                <a:gd name="connsiteX19-5271" fmla="*/ 2803776 w 2886163"/>
                <a:gd name="connsiteY19-5272" fmla="*/ 779650 h 2556892"/>
                <a:gd name="connsiteX20-5273" fmla="*/ 2822164 w 2886163"/>
                <a:gd name="connsiteY20-5274" fmla="*/ 882626 h 2556892"/>
                <a:gd name="connsiteX21-5275" fmla="*/ 2829060 w 2886163"/>
                <a:gd name="connsiteY21-5276" fmla="*/ 938251 h 2556892"/>
                <a:gd name="connsiteX22-5277" fmla="*/ 2852045 w 2886163"/>
                <a:gd name="connsiteY22-5278" fmla="*/ 1122135 h 2556892"/>
                <a:gd name="connsiteX23-5279" fmla="*/ 2869514 w 2886163"/>
                <a:gd name="connsiteY23-5280" fmla="*/ 1265565 h 2556892"/>
                <a:gd name="connsiteX24-5281" fmla="*/ 2879628 w 2886163"/>
                <a:gd name="connsiteY24-5282" fmla="*/ 1355208 h 2556892"/>
                <a:gd name="connsiteX25-5283" fmla="*/ 2886064 w 2886163"/>
                <a:gd name="connsiteY25-5284" fmla="*/ 1424625 h 2556892"/>
                <a:gd name="connsiteX26-5285" fmla="*/ 2872273 w 2886163"/>
                <a:gd name="connsiteY26-5286" fmla="*/ 1444852 h 2556892"/>
                <a:gd name="connsiteX27-5287" fmla="*/ 2660346 w 2886163"/>
                <a:gd name="connsiteY27-5288" fmla="*/ 1543690 h 2556892"/>
                <a:gd name="connsiteX28-5289" fmla="*/ 2447500 w 2886163"/>
                <a:gd name="connsiteY28-5290" fmla="*/ 1641608 h 2556892"/>
                <a:gd name="connsiteX29-5291" fmla="*/ 2446581 w 2886163"/>
                <a:gd name="connsiteY29-5292" fmla="*/ 1783659 h 2556892"/>
                <a:gd name="connsiteX30-5293" fmla="*/ 2451178 w 2886163"/>
                <a:gd name="connsiteY30-5294" fmla="*/ 2127522 h 2556892"/>
                <a:gd name="connsiteX31-5295" fmla="*/ 2457614 w 2886163"/>
                <a:gd name="connsiteY31-5296" fmla="*/ 2556892 h 2556892"/>
                <a:gd name="connsiteX32-5297" fmla="*/ 1261906 w 2886163"/>
                <a:gd name="connsiteY32-5298" fmla="*/ 2556892 h 2556892"/>
                <a:gd name="connsiteX33-5299" fmla="*/ 1281674 w 2886163"/>
                <a:gd name="connsiteY33-5300" fmla="*/ 2299914 h 2556892"/>
                <a:gd name="connsiteX34-5301" fmla="*/ 1306498 w 2886163"/>
                <a:gd name="connsiteY34-5302" fmla="*/ 2083390 h 2556892"/>
                <a:gd name="connsiteX35-5303" fmla="*/ 1330403 w 2886163"/>
                <a:gd name="connsiteY35-5304" fmla="*/ 1927088 h 2556892"/>
                <a:gd name="connsiteX36-5305" fmla="*/ 1372696 w 2886163"/>
                <a:gd name="connsiteY36-5306" fmla="*/ 1718839 h 2556892"/>
                <a:gd name="connsiteX37-5307" fmla="*/ 1406255 w 2886163"/>
                <a:gd name="connsiteY37-5308" fmla="*/ 1619082 h 2556892"/>
                <a:gd name="connsiteX38-5309" fmla="*/ 1413611 w 2886163"/>
                <a:gd name="connsiteY38-5310" fmla="*/ 1591040 h 2556892"/>
                <a:gd name="connsiteX39-5311" fmla="*/ 1319370 w 2886163"/>
                <a:gd name="connsiteY39-5312" fmla="*/ 1212698 h 2556892"/>
                <a:gd name="connsiteX40-5313" fmla="*/ 1287650 w 2886163"/>
                <a:gd name="connsiteY40-5314" fmla="*/ 1086737 h 2556892"/>
                <a:gd name="connsiteX41-5315" fmla="*/ 1126291 w 2886163"/>
                <a:gd name="connsiteY41-5316" fmla="*/ 1342336 h 2556892"/>
                <a:gd name="connsiteX42-5317" fmla="*/ 961255 w 2886163"/>
                <a:gd name="connsiteY42-5318" fmla="*/ 1506453 h 2556892"/>
                <a:gd name="connsiteX43-5319" fmla="*/ 764959 w 2886163"/>
                <a:gd name="connsiteY43-5320" fmla="*/ 1636091 h 2556892"/>
                <a:gd name="connsiteX44-5321" fmla="*/ 493729 w 2886163"/>
                <a:gd name="connsiteY44-5322" fmla="*/ 1753318 h 2556892"/>
                <a:gd name="connsiteX45-5323" fmla="*/ 271689 w 2886163"/>
                <a:gd name="connsiteY45-5324" fmla="*/ 1791474 h 2556892"/>
                <a:gd name="connsiteX46-5325" fmla="*/ 81829 w 2886163"/>
                <a:gd name="connsiteY46-5326" fmla="*/ 1787336 h 2556892"/>
                <a:gd name="connsiteX47-5327" fmla="*/ 0 w 2886163"/>
                <a:gd name="connsiteY47-5328" fmla="*/ 1591499 h 2556892"/>
                <a:gd name="connsiteX48-5329" fmla="*/ 47350 w 2886163"/>
                <a:gd name="connsiteY48-5330" fmla="*/ 1572192 h 2556892"/>
                <a:gd name="connsiteX49-5331" fmla="*/ 307087 w 2886163"/>
                <a:gd name="connsiteY49-5332" fmla="*/ 1484387 h 2556892"/>
                <a:gd name="connsiteX50-5333" fmla="*/ 416958 w 2886163"/>
                <a:gd name="connsiteY50-5334" fmla="*/ 1438416 h 2556892"/>
                <a:gd name="connsiteX51-5335" fmla="*/ 575558 w 2886163"/>
                <a:gd name="connsiteY51-5336" fmla="*/ 1349692 h 2556892"/>
                <a:gd name="connsiteX52-5337" fmla="*/ 782428 w 2886163"/>
                <a:gd name="connsiteY52-5338" fmla="*/ 1212698 h 2556892"/>
                <a:gd name="connsiteX53-5339" fmla="*/ 834835 w 2886163"/>
                <a:gd name="connsiteY53-5340" fmla="*/ 1149718 h 2556892"/>
                <a:gd name="connsiteX54-5341" fmla="*/ 1002629 w 2886163"/>
                <a:gd name="connsiteY54-5342" fmla="*/ 829759 h 2556892"/>
                <a:gd name="connsiteX55-5343" fmla="*/ 1144680 w 2886163"/>
                <a:gd name="connsiteY55-5344" fmla="*/ 462450 h 2556892"/>
                <a:gd name="connsiteX56-5345" fmla="*/ 1237082 w 2886163"/>
                <a:gd name="connsiteY56-5346" fmla="*/ 327755 h 2556892"/>
                <a:gd name="connsiteX57-5347" fmla="*/ 1397521 w 2886163"/>
                <a:gd name="connsiteY57-5348" fmla="*/ 243628 h 2556892"/>
                <a:gd name="connsiteX58-5349" fmla="*/ 1537732 w 2886163"/>
                <a:gd name="connsiteY58-5350" fmla="*/ 170074 h 2556892"/>
                <a:gd name="connsiteX59-5351" fmla="*/ 1592898 w 2886163"/>
                <a:gd name="connsiteY59-5352" fmla="*/ 129160 h 2556892"/>
                <a:gd name="connsiteX60-5353" fmla="*/ 1683262 w 2886163"/>
                <a:gd name="connsiteY60-5354" fmla="*/ 35759 h 2556892"/>
                <a:gd name="connsiteX61-5355" fmla="*/ 1777702 w 2886163"/>
                <a:gd name="connsiteY61-5356" fmla="*/ 139274 h 2556892"/>
                <a:gd name="connsiteX62-5357" fmla="*/ 1911938 w 2886163"/>
                <a:gd name="connsiteY62-5358" fmla="*/ 215126 h 2556892"/>
                <a:gd name="connsiteX63-5359" fmla="*/ 1955706 w 2886163"/>
                <a:gd name="connsiteY63-5360" fmla="*/ 233819 h 2556892"/>
                <a:gd name="connsiteX64-5361" fmla="*/ 1966643 w 2886163"/>
                <a:gd name="connsiteY64-5362" fmla="*/ 230756 h 2556892"/>
                <a:gd name="connsiteX65-5363" fmla="*/ 1969287 w 2886163"/>
                <a:gd name="connsiteY65-5364" fmla="*/ 230053 h 2556892"/>
                <a:gd name="connsiteX66-5365" fmla="*/ 2019050 w 2886163"/>
                <a:gd name="connsiteY66-5366" fmla="*/ 186624 h 2556892"/>
                <a:gd name="connsiteX67-5367" fmla="*/ 2082031 w 2886163"/>
                <a:gd name="connsiteY67-5368" fmla="*/ 93762 h 2556892"/>
                <a:gd name="connsiteX68-5369" fmla="*/ 2086941 w 2886163"/>
                <a:gd name="connsiteY68-5370" fmla="*/ 0 h 2556892"/>
                <a:gd name="connsiteX0-5371" fmla="*/ 2501286 w 2886163"/>
                <a:gd name="connsiteY0-5372" fmla="*/ 1100528 h 2556892"/>
                <a:gd name="connsiteX1-5373" fmla="*/ 2492092 w 2886163"/>
                <a:gd name="connsiteY1-5374" fmla="*/ 1180518 h 2556892"/>
                <a:gd name="connsiteX2-5375" fmla="*/ 2452097 w 2886163"/>
                <a:gd name="connsiteY2-5376" fmla="*/ 1334981 h 2556892"/>
                <a:gd name="connsiteX3-5377" fmla="*/ 2486575 w 2886163"/>
                <a:gd name="connsiteY3-5378" fmla="*/ 1298204 h 2556892"/>
                <a:gd name="connsiteX4-5379" fmla="*/ 2518296 w 2886163"/>
                <a:gd name="connsiteY4-5380" fmla="*/ 1266944 h 2556892"/>
                <a:gd name="connsiteX5-5381" fmla="*/ 2526110 w 2886163"/>
                <a:gd name="connsiteY5-5382" fmla="*/ 1243499 h 2556892"/>
                <a:gd name="connsiteX6-5383" fmla="*/ 2505883 w 2886163"/>
                <a:gd name="connsiteY6-5384" fmla="*/ 1129031 h 2556892"/>
                <a:gd name="connsiteX7-5385" fmla="*/ 2501286 w 2886163"/>
                <a:gd name="connsiteY7-5386" fmla="*/ 1100528 h 2556892"/>
                <a:gd name="connsiteX8-5387" fmla="*/ 2086941 w 2886163"/>
                <a:gd name="connsiteY8-5388" fmla="*/ 0 h 2556892"/>
                <a:gd name="connsiteX9-5389" fmla="*/ 2145931 w 2886163"/>
                <a:gd name="connsiteY9-5390" fmla="*/ 92843 h 2556892"/>
                <a:gd name="connsiteX10-5391" fmla="*/ 2145711 w 2886163"/>
                <a:gd name="connsiteY10-5392" fmla="*/ 95772 h 2556892"/>
                <a:gd name="connsiteX11-5393" fmla="*/ 2342226 w 2886163"/>
                <a:gd name="connsiteY11-5394" fmla="*/ 146169 h 2556892"/>
                <a:gd name="connsiteX12-5395" fmla="*/ 2509101 w 2886163"/>
                <a:gd name="connsiteY12-5396" fmla="*/ 214666 h 2556892"/>
                <a:gd name="connsiteX13-5397" fmla="*/ 2625868 w 2886163"/>
                <a:gd name="connsiteY13-5398" fmla="*/ 296494 h 2556892"/>
                <a:gd name="connsiteX14-5399" fmla="*/ 2692066 w 2886163"/>
                <a:gd name="connsiteY14-5400" fmla="*/ 382460 h 2556892"/>
                <a:gd name="connsiteX15-5401" fmla="*/ 2730222 w 2886163"/>
                <a:gd name="connsiteY15-5402" fmla="*/ 459692 h 2556892"/>
                <a:gd name="connsiteX16-5403" fmla="*/ 2761023 w 2886163"/>
                <a:gd name="connsiteY16-5404" fmla="*/ 561747 h 2556892"/>
                <a:gd name="connsiteX17-5405" fmla="*/ 2784008 w 2886163"/>
                <a:gd name="connsiteY17-5406" fmla="*/ 666102 h 2556892"/>
                <a:gd name="connsiteX18-5407" fmla="*/ 2803776 w 2886163"/>
                <a:gd name="connsiteY18-5408" fmla="*/ 779650 h 2556892"/>
                <a:gd name="connsiteX19-5409" fmla="*/ 2822164 w 2886163"/>
                <a:gd name="connsiteY19-5410" fmla="*/ 882626 h 2556892"/>
                <a:gd name="connsiteX20-5411" fmla="*/ 2829060 w 2886163"/>
                <a:gd name="connsiteY20-5412" fmla="*/ 938251 h 2556892"/>
                <a:gd name="connsiteX21-5413" fmla="*/ 2852045 w 2886163"/>
                <a:gd name="connsiteY21-5414" fmla="*/ 1122135 h 2556892"/>
                <a:gd name="connsiteX22-5415" fmla="*/ 2869514 w 2886163"/>
                <a:gd name="connsiteY22-5416" fmla="*/ 1265565 h 2556892"/>
                <a:gd name="connsiteX23-5417" fmla="*/ 2879628 w 2886163"/>
                <a:gd name="connsiteY23-5418" fmla="*/ 1355208 h 2556892"/>
                <a:gd name="connsiteX24-5419" fmla="*/ 2886064 w 2886163"/>
                <a:gd name="connsiteY24-5420" fmla="*/ 1424625 h 2556892"/>
                <a:gd name="connsiteX25-5421" fmla="*/ 2872273 w 2886163"/>
                <a:gd name="connsiteY25-5422" fmla="*/ 1444852 h 2556892"/>
                <a:gd name="connsiteX26-5423" fmla="*/ 2660346 w 2886163"/>
                <a:gd name="connsiteY26-5424" fmla="*/ 1543690 h 2556892"/>
                <a:gd name="connsiteX27-5425" fmla="*/ 2447500 w 2886163"/>
                <a:gd name="connsiteY27-5426" fmla="*/ 1641608 h 2556892"/>
                <a:gd name="connsiteX28-5427" fmla="*/ 2446581 w 2886163"/>
                <a:gd name="connsiteY28-5428" fmla="*/ 1783659 h 2556892"/>
                <a:gd name="connsiteX29-5429" fmla="*/ 2451178 w 2886163"/>
                <a:gd name="connsiteY29-5430" fmla="*/ 2127522 h 2556892"/>
                <a:gd name="connsiteX30-5431" fmla="*/ 2457614 w 2886163"/>
                <a:gd name="connsiteY30-5432" fmla="*/ 2556892 h 2556892"/>
                <a:gd name="connsiteX31-5433" fmla="*/ 1261906 w 2886163"/>
                <a:gd name="connsiteY31-5434" fmla="*/ 2556892 h 2556892"/>
                <a:gd name="connsiteX32-5435" fmla="*/ 1281674 w 2886163"/>
                <a:gd name="connsiteY32-5436" fmla="*/ 2299914 h 2556892"/>
                <a:gd name="connsiteX33-5437" fmla="*/ 1306498 w 2886163"/>
                <a:gd name="connsiteY33-5438" fmla="*/ 2083390 h 2556892"/>
                <a:gd name="connsiteX34-5439" fmla="*/ 1330403 w 2886163"/>
                <a:gd name="connsiteY34-5440" fmla="*/ 1927088 h 2556892"/>
                <a:gd name="connsiteX35-5441" fmla="*/ 1372696 w 2886163"/>
                <a:gd name="connsiteY35-5442" fmla="*/ 1718839 h 2556892"/>
                <a:gd name="connsiteX36-5443" fmla="*/ 1406255 w 2886163"/>
                <a:gd name="connsiteY36-5444" fmla="*/ 1619082 h 2556892"/>
                <a:gd name="connsiteX37-5445" fmla="*/ 1413611 w 2886163"/>
                <a:gd name="connsiteY37-5446" fmla="*/ 1591040 h 2556892"/>
                <a:gd name="connsiteX38-5447" fmla="*/ 1319370 w 2886163"/>
                <a:gd name="connsiteY38-5448" fmla="*/ 1212698 h 2556892"/>
                <a:gd name="connsiteX39-5449" fmla="*/ 1287650 w 2886163"/>
                <a:gd name="connsiteY39-5450" fmla="*/ 1086737 h 2556892"/>
                <a:gd name="connsiteX40-5451" fmla="*/ 1126291 w 2886163"/>
                <a:gd name="connsiteY40-5452" fmla="*/ 1342336 h 2556892"/>
                <a:gd name="connsiteX41-5453" fmla="*/ 961255 w 2886163"/>
                <a:gd name="connsiteY41-5454" fmla="*/ 1506453 h 2556892"/>
                <a:gd name="connsiteX42-5455" fmla="*/ 764959 w 2886163"/>
                <a:gd name="connsiteY42-5456" fmla="*/ 1636091 h 2556892"/>
                <a:gd name="connsiteX43-5457" fmla="*/ 493729 w 2886163"/>
                <a:gd name="connsiteY43-5458" fmla="*/ 1753318 h 2556892"/>
                <a:gd name="connsiteX44-5459" fmla="*/ 271689 w 2886163"/>
                <a:gd name="connsiteY44-5460" fmla="*/ 1791474 h 2556892"/>
                <a:gd name="connsiteX45-5461" fmla="*/ 81829 w 2886163"/>
                <a:gd name="connsiteY45-5462" fmla="*/ 1787336 h 2556892"/>
                <a:gd name="connsiteX46-5463" fmla="*/ 0 w 2886163"/>
                <a:gd name="connsiteY46-5464" fmla="*/ 1591499 h 2556892"/>
                <a:gd name="connsiteX47-5465" fmla="*/ 47350 w 2886163"/>
                <a:gd name="connsiteY47-5466" fmla="*/ 1572192 h 2556892"/>
                <a:gd name="connsiteX48-5467" fmla="*/ 307087 w 2886163"/>
                <a:gd name="connsiteY48-5468" fmla="*/ 1484387 h 2556892"/>
                <a:gd name="connsiteX49-5469" fmla="*/ 416958 w 2886163"/>
                <a:gd name="connsiteY49-5470" fmla="*/ 1438416 h 2556892"/>
                <a:gd name="connsiteX50-5471" fmla="*/ 575558 w 2886163"/>
                <a:gd name="connsiteY50-5472" fmla="*/ 1349692 h 2556892"/>
                <a:gd name="connsiteX51-5473" fmla="*/ 782428 w 2886163"/>
                <a:gd name="connsiteY51-5474" fmla="*/ 1212698 h 2556892"/>
                <a:gd name="connsiteX52-5475" fmla="*/ 834835 w 2886163"/>
                <a:gd name="connsiteY52-5476" fmla="*/ 1149718 h 2556892"/>
                <a:gd name="connsiteX53-5477" fmla="*/ 1002629 w 2886163"/>
                <a:gd name="connsiteY53-5478" fmla="*/ 829759 h 2556892"/>
                <a:gd name="connsiteX54-5479" fmla="*/ 1144680 w 2886163"/>
                <a:gd name="connsiteY54-5480" fmla="*/ 462450 h 2556892"/>
                <a:gd name="connsiteX55-5481" fmla="*/ 1237082 w 2886163"/>
                <a:gd name="connsiteY55-5482" fmla="*/ 327755 h 2556892"/>
                <a:gd name="connsiteX56-5483" fmla="*/ 1397521 w 2886163"/>
                <a:gd name="connsiteY56-5484" fmla="*/ 243628 h 2556892"/>
                <a:gd name="connsiteX57-5485" fmla="*/ 1537732 w 2886163"/>
                <a:gd name="connsiteY57-5486" fmla="*/ 170074 h 2556892"/>
                <a:gd name="connsiteX58-5487" fmla="*/ 1592898 w 2886163"/>
                <a:gd name="connsiteY58-5488" fmla="*/ 129160 h 2556892"/>
                <a:gd name="connsiteX59-5489" fmla="*/ 1683262 w 2886163"/>
                <a:gd name="connsiteY59-5490" fmla="*/ 35759 h 2556892"/>
                <a:gd name="connsiteX60-5491" fmla="*/ 1777702 w 2886163"/>
                <a:gd name="connsiteY60-5492" fmla="*/ 139274 h 2556892"/>
                <a:gd name="connsiteX61-5493" fmla="*/ 1911938 w 2886163"/>
                <a:gd name="connsiteY61-5494" fmla="*/ 215126 h 2556892"/>
                <a:gd name="connsiteX62-5495" fmla="*/ 1955706 w 2886163"/>
                <a:gd name="connsiteY62-5496" fmla="*/ 233819 h 2556892"/>
                <a:gd name="connsiteX63-5497" fmla="*/ 1966643 w 2886163"/>
                <a:gd name="connsiteY63-5498" fmla="*/ 230756 h 2556892"/>
                <a:gd name="connsiteX64-5499" fmla="*/ 1969287 w 2886163"/>
                <a:gd name="connsiteY64-5500" fmla="*/ 230053 h 2556892"/>
                <a:gd name="connsiteX65-5501" fmla="*/ 2019050 w 2886163"/>
                <a:gd name="connsiteY65-5502" fmla="*/ 186624 h 2556892"/>
                <a:gd name="connsiteX66-5503" fmla="*/ 2082031 w 2886163"/>
                <a:gd name="connsiteY66-5504" fmla="*/ 93762 h 2556892"/>
                <a:gd name="connsiteX67-5505" fmla="*/ 2086941 w 2886163"/>
                <a:gd name="connsiteY67-5506" fmla="*/ 0 h 2556892"/>
                <a:gd name="connsiteX0-5507" fmla="*/ 2501286 w 2886163"/>
                <a:gd name="connsiteY0-5508" fmla="*/ 1100528 h 2556892"/>
                <a:gd name="connsiteX1-5509" fmla="*/ 2492092 w 2886163"/>
                <a:gd name="connsiteY1-5510" fmla="*/ 1180518 h 2556892"/>
                <a:gd name="connsiteX2-5511" fmla="*/ 2452097 w 2886163"/>
                <a:gd name="connsiteY2-5512" fmla="*/ 1334981 h 2556892"/>
                <a:gd name="connsiteX3-5513" fmla="*/ 2486575 w 2886163"/>
                <a:gd name="connsiteY3-5514" fmla="*/ 1298204 h 2556892"/>
                <a:gd name="connsiteX4-5515" fmla="*/ 2526110 w 2886163"/>
                <a:gd name="connsiteY4-5516" fmla="*/ 1243499 h 2556892"/>
                <a:gd name="connsiteX5-5517" fmla="*/ 2505883 w 2886163"/>
                <a:gd name="connsiteY5-5518" fmla="*/ 1129031 h 2556892"/>
                <a:gd name="connsiteX6-5519" fmla="*/ 2501286 w 2886163"/>
                <a:gd name="connsiteY6-5520" fmla="*/ 1100528 h 2556892"/>
                <a:gd name="connsiteX7-5521" fmla="*/ 2086941 w 2886163"/>
                <a:gd name="connsiteY7-5522" fmla="*/ 0 h 2556892"/>
                <a:gd name="connsiteX8-5523" fmla="*/ 2145931 w 2886163"/>
                <a:gd name="connsiteY8-5524" fmla="*/ 92843 h 2556892"/>
                <a:gd name="connsiteX9-5525" fmla="*/ 2145711 w 2886163"/>
                <a:gd name="connsiteY9-5526" fmla="*/ 95772 h 2556892"/>
                <a:gd name="connsiteX10-5527" fmla="*/ 2342226 w 2886163"/>
                <a:gd name="connsiteY10-5528" fmla="*/ 146169 h 2556892"/>
                <a:gd name="connsiteX11-5529" fmla="*/ 2509101 w 2886163"/>
                <a:gd name="connsiteY11-5530" fmla="*/ 214666 h 2556892"/>
                <a:gd name="connsiteX12-5531" fmla="*/ 2625868 w 2886163"/>
                <a:gd name="connsiteY12-5532" fmla="*/ 296494 h 2556892"/>
                <a:gd name="connsiteX13-5533" fmla="*/ 2692066 w 2886163"/>
                <a:gd name="connsiteY13-5534" fmla="*/ 382460 h 2556892"/>
                <a:gd name="connsiteX14-5535" fmla="*/ 2730222 w 2886163"/>
                <a:gd name="connsiteY14-5536" fmla="*/ 459692 h 2556892"/>
                <a:gd name="connsiteX15-5537" fmla="*/ 2761023 w 2886163"/>
                <a:gd name="connsiteY15-5538" fmla="*/ 561747 h 2556892"/>
                <a:gd name="connsiteX16-5539" fmla="*/ 2784008 w 2886163"/>
                <a:gd name="connsiteY16-5540" fmla="*/ 666102 h 2556892"/>
                <a:gd name="connsiteX17-5541" fmla="*/ 2803776 w 2886163"/>
                <a:gd name="connsiteY17-5542" fmla="*/ 779650 h 2556892"/>
                <a:gd name="connsiteX18-5543" fmla="*/ 2822164 w 2886163"/>
                <a:gd name="connsiteY18-5544" fmla="*/ 882626 h 2556892"/>
                <a:gd name="connsiteX19-5545" fmla="*/ 2829060 w 2886163"/>
                <a:gd name="connsiteY19-5546" fmla="*/ 938251 h 2556892"/>
                <a:gd name="connsiteX20-5547" fmla="*/ 2852045 w 2886163"/>
                <a:gd name="connsiteY20-5548" fmla="*/ 1122135 h 2556892"/>
                <a:gd name="connsiteX21-5549" fmla="*/ 2869514 w 2886163"/>
                <a:gd name="connsiteY21-5550" fmla="*/ 1265565 h 2556892"/>
                <a:gd name="connsiteX22-5551" fmla="*/ 2879628 w 2886163"/>
                <a:gd name="connsiteY22-5552" fmla="*/ 1355208 h 2556892"/>
                <a:gd name="connsiteX23-5553" fmla="*/ 2886064 w 2886163"/>
                <a:gd name="connsiteY23-5554" fmla="*/ 1424625 h 2556892"/>
                <a:gd name="connsiteX24-5555" fmla="*/ 2872273 w 2886163"/>
                <a:gd name="connsiteY24-5556" fmla="*/ 1444852 h 2556892"/>
                <a:gd name="connsiteX25-5557" fmla="*/ 2660346 w 2886163"/>
                <a:gd name="connsiteY25-5558" fmla="*/ 1543690 h 2556892"/>
                <a:gd name="connsiteX26-5559" fmla="*/ 2447500 w 2886163"/>
                <a:gd name="connsiteY26-5560" fmla="*/ 1641608 h 2556892"/>
                <a:gd name="connsiteX27-5561" fmla="*/ 2446581 w 2886163"/>
                <a:gd name="connsiteY27-5562" fmla="*/ 1783659 h 2556892"/>
                <a:gd name="connsiteX28-5563" fmla="*/ 2451178 w 2886163"/>
                <a:gd name="connsiteY28-5564" fmla="*/ 2127522 h 2556892"/>
                <a:gd name="connsiteX29-5565" fmla="*/ 2457614 w 2886163"/>
                <a:gd name="connsiteY29-5566" fmla="*/ 2556892 h 2556892"/>
                <a:gd name="connsiteX30-5567" fmla="*/ 1261906 w 2886163"/>
                <a:gd name="connsiteY30-5568" fmla="*/ 2556892 h 2556892"/>
                <a:gd name="connsiteX31-5569" fmla="*/ 1281674 w 2886163"/>
                <a:gd name="connsiteY31-5570" fmla="*/ 2299914 h 2556892"/>
                <a:gd name="connsiteX32-5571" fmla="*/ 1306498 w 2886163"/>
                <a:gd name="connsiteY32-5572" fmla="*/ 2083390 h 2556892"/>
                <a:gd name="connsiteX33-5573" fmla="*/ 1330403 w 2886163"/>
                <a:gd name="connsiteY33-5574" fmla="*/ 1927088 h 2556892"/>
                <a:gd name="connsiteX34-5575" fmla="*/ 1372696 w 2886163"/>
                <a:gd name="connsiteY34-5576" fmla="*/ 1718839 h 2556892"/>
                <a:gd name="connsiteX35-5577" fmla="*/ 1406255 w 2886163"/>
                <a:gd name="connsiteY35-5578" fmla="*/ 1619082 h 2556892"/>
                <a:gd name="connsiteX36-5579" fmla="*/ 1413611 w 2886163"/>
                <a:gd name="connsiteY36-5580" fmla="*/ 1591040 h 2556892"/>
                <a:gd name="connsiteX37-5581" fmla="*/ 1319370 w 2886163"/>
                <a:gd name="connsiteY37-5582" fmla="*/ 1212698 h 2556892"/>
                <a:gd name="connsiteX38-5583" fmla="*/ 1287650 w 2886163"/>
                <a:gd name="connsiteY38-5584" fmla="*/ 1086737 h 2556892"/>
                <a:gd name="connsiteX39-5585" fmla="*/ 1126291 w 2886163"/>
                <a:gd name="connsiteY39-5586" fmla="*/ 1342336 h 2556892"/>
                <a:gd name="connsiteX40-5587" fmla="*/ 961255 w 2886163"/>
                <a:gd name="connsiteY40-5588" fmla="*/ 1506453 h 2556892"/>
                <a:gd name="connsiteX41-5589" fmla="*/ 764959 w 2886163"/>
                <a:gd name="connsiteY41-5590" fmla="*/ 1636091 h 2556892"/>
                <a:gd name="connsiteX42-5591" fmla="*/ 493729 w 2886163"/>
                <a:gd name="connsiteY42-5592" fmla="*/ 1753318 h 2556892"/>
                <a:gd name="connsiteX43-5593" fmla="*/ 271689 w 2886163"/>
                <a:gd name="connsiteY43-5594" fmla="*/ 1791474 h 2556892"/>
                <a:gd name="connsiteX44-5595" fmla="*/ 81829 w 2886163"/>
                <a:gd name="connsiteY44-5596" fmla="*/ 1787336 h 2556892"/>
                <a:gd name="connsiteX45-5597" fmla="*/ 0 w 2886163"/>
                <a:gd name="connsiteY45-5598" fmla="*/ 1591499 h 2556892"/>
                <a:gd name="connsiteX46-5599" fmla="*/ 47350 w 2886163"/>
                <a:gd name="connsiteY46-5600" fmla="*/ 1572192 h 2556892"/>
                <a:gd name="connsiteX47-5601" fmla="*/ 307087 w 2886163"/>
                <a:gd name="connsiteY47-5602" fmla="*/ 1484387 h 2556892"/>
                <a:gd name="connsiteX48-5603" fmla="*/ 416958 w 2886163"/>
                <a:gd name="connsiteY48-5604" fmla="*/ 1438416 h 2556892"/>
                <a:gd name="connsiteX49-5605" fmla="*/ 575558 w 2886163"/>
                <a:gd name="connsiteY49-5606" fmla="*/ 1349692 h 2556892"/>
                <a:gd name="connsiteX50-5607" fmla="*/ 782428 w 2886163"/>
                <a:gd name="connsiteY50-5608" fmla="*/ 1212698 h 2556892"/>
                <a:gd name="connsiteX51-5609" fmla="*/ 834835 w 2886163"/>
                <a:gd name="connsiteY51-5610" fmla="*/ 1149718 h 2556892"/>
                <a:gd name="connsiteX52-5611" fmla="*/ 1002629 w 2886163"/>
                <a:gd name="connsiteY52-5612" fmla="*/ 829759 h 2556892"/>
                <a:gd name="connsiteX53-5613" fmla="*/ 1144680 w 2886163"/>
                <a:gd name="connsiteY53-5614" fmla="*/ 462450 h 2556892"/>
                <a:gd name="connsiteX54-5615" fmla="*/ 1237082 w 2886163"/>
                <a:gd name="connsiteY54-5616" fmla="*/ 327755 h 2556892"/>
                <a:gd name="connsiteX55-5617" fmla="*/ 1397521 w 2886163"/>
                <a:gd name="connsiteY55-5618" fmla="*/ 243628 h 2556892"/>
                <a:gd name="connsiteX56-5619" fmla="*/ 1537732 w 2886163"/>
                <a:gd name="connsiteY56-5620" fmla="*/ 170074 h 2556892"/>
                <a:gd name="connsiteX57-5621" fmla="*/ 1592898 w 2886163"/>
                <a:gd name="connsiteY57-5622" fmla="*/ 129160 h 2556892"/>
                <a:gd name="connsiteX58-5623" fmla="*/ 1683262 w 2886163"/>
                <a:gd name="connsiteY58-5624" fmla="*/ 35759 h 2556892"/>
                <a:gd name="connsiteX59-5625" fmla="*/ 1777702 w 2886163"/>
                <a:gd name="connsiteY59-5626" fmla="*/ 139274 h 2556892"/>
                <a:gd name="connsiteX60-5627" fmla="*/ 1911938 w 2886163"/>
                <a:gd name="connsiteY60-5628" fmla="*/ 215126 h 2556892"/>
                <a:gd name="connsiteX61-5629" fmla="*/ 1955706 w 2886163"/>
                <a:gd name="connsiteY61-5630" fmla="*/ 233819 h 2556892"/>
                <a:gd name="connsiteX62-5631" fmla="*/ 1966643 w 2886163"/>
                <a:gd name="connsiteY62-5632" fmla="*/ 230756 h 2556892"/>
                <a:gd name="connsiteX63-5633" fmla="*/ 1969287 w 2886163"/>
                <a:gd name="connsiteY63-5634" fmla="*/ 230053 h 2556892"/>
                <a:gd name="connsiteX64-5635" fmla="*/ 2019050 w 2886163"/>
                <a:gd name="connsiteY64-5636" fmla="*/ 186624 h 2556892"/>
                <a:gd name="connsiteX65-5637" fmla="*/ 2082031 w 2886163"/>
                <a:gd name="connsiteY65-5638" fmla="*/ 93762 h 2556892"/>
                <a:gd name="connsiteX66-5639" fmla="*/ 2086941 w 2886163"/>
                <a:gd name="connsiteY66-5640" fmla="*/ 0 h 2556892"/>
                <a:gd name="connsiteX0-5641" fmla="*/ 2501286 w 2886163"/>
                <a:gd name="connsiteY0-5642" fmla="*/ 1100528 h 2556892"/>
                <a:gd name="connsiteX1-5643" fmla="*/ 2492092 w 2886163"/>
                <a:gd name="connsiteY1-5644" fmla="*/ 1180518 h 2556892"/>
                <a:gd name="connsiteX2-5645" fmla="*/ 2452097 w 2886163"/>
                <a:gd name="connsiteY2-5646" fmla="*/ 1334981 h 2556892"/>
                <a:gd name="connsiteX3-5647" fmla="*/ 2526110 w 2886163"/>
                <a:gd name="connsiteY3-5648" fmla="*/ 1243499 h 2556892"/>
                <a:gd name="connsiteX4-5649" fmla="*/ 2505883 w 2886163"/>
                <a:gd name="connsiteY4-5650" fmla="*/ 1129031 h 2556892"/>
                <a:gd name="connsiteX5-5651" fmla="*/ 2501286 w 2886163"/>
                <a:gd name="connsiteY5-5652" fmla="*/ 1100528 h 2556892"/>
                <a:gd name="connsiteX6-5653" fmla="*/ 2086941 w 2886163"/>
                <a:gd name="connsiteY6-5654" fmla="*/ 0 h 2556892"/>
                <a:gd name="connsiteX7-5655" fmla="*/ 2145931 w 2886163"/>
                <a:gd name="connsiteY7-5656" fmla="*/ 92843 h 2556892"/>
                <a:gd name="connsiteX8-5657" fmla="*/ 2145711 w 2886163"/>
                <a:gd name="connsiteY8-5658" fmla="*/ 95772 h 2556892"/>
                <a:gd name="connsiteX9-5659" fmla="*/ 2342226 w 2886163"/>
                <a:gd name="connsiteY9-5660" fmla="*/ 146169 h 2556892"/>
                <a:gd name="connsiteX10-5661" fmla="*/ 2509101 w 2886163"/>
                <a:gd name="connsiteY10-5662" fmla="*/ 214666 h 2556892"/>
                <a:gd name="connsiteX11-5663" fmla="*/ 2625868 w 2886163"/>
                <a:gd name="connsiteY11-5664" fmla="*/ 296494 h 2556892"/>
                <a:gd name="connsiteX12-5665" fmla="*/ 2692066 w 2886163"/>
                <a:gd name="connsiteY12-5666" fmla="*/ 382460 h 2556892"/>
                <a:gd name="connsiteX13-5667" fmla="*/ 2730222 w 2886163"/>
                <a:gd name="connsiteY13-5668" fmla="*/ 459692 h 2556892"/>
                <a:gd name="connsiteX14-5669" fmla="*/ 2761023 w 2886163"/>
                <a:gd name="connsiteY14-5670" fmla="*/ 561747 h 2556892"/>
                <a:gd name="connsiteX15-5671" fmla="*/ 2784008 w 2886163"/>
                <a:gd name="connsiteY15-5672" fmla="*/ 666102 h 2556892"/>
                <a:gd name="connsiteX16-5673" fmla="*/ 2803776 w 2886163"/>
                <a:gd name="connsiteY16-5674" fmla="*/ 779650 h 2556892"/>
                <a:gd name="connsiteX17-5675" fmla="*/ 2822164 w 2886163"/>
                <a:gd name="connsiteY17-5676" fmla="*/ 882626 h 2556892"/>
                <a:gd name="connsiteX18-5677" fmla="*/ 2829060 w 2886163"/>
                <a:gd name="connsiteY18-5678" fmla="*/ 938251 h 2556892"/>
                <a:gd name="connsiteX19-5679" fmla="*/ 2852045 w 2886163"/>
                <a:gd name="connsiteY19-5680" fmla="*/ 1122135 h 2556892"/>
                <a:gd name="connsiteX20-5681" fmla="*/ 2869514 w 2886163"/>
                <a:gd name="connsiteY20-5682" fmla="*/ 1265565 h 2556892"/>
                <a:gd name="connsiteX21-5683" fmla="*/ 2879628 w 2886163"/>
                <a:gd name="connsiteY21-5684" fmla="*/ 1355208 h 2556892"/>
                <a:gd name="connsiteX22-5685" fmla="*/ 2886064 w 2886163"/>
                <a:gd name="connsiteY22-5686" fmla="*/ 1424625 h 2556892"/>
                <a:gd name="connsiteX23-5687" fmla="*/ 2872273 w 2886163"/>
                <a:gd name="connsiteY23-5688" fmla="*/ 1444852 h 2556892"/>
                <a:gd name="connsiteX24-5689" fmla="*/ 2660346 w 2886163"/>
                <a:gd name="connsiteY24-5690" fmla="*/ 1543690 h 2556892"/>
                <a:gd name="connsiteX25-5691" fmla="*/ 2447500 w 2886163"/>
                <a:gd name="connsiteY25-5692" fmla="*/ 1641608 h 2556892"/>
                <a:gd name="connsiteX26-5693" fmla="*/ 2446581 w 2886163"/>
                <a:gd name="connsiteY26-5694" fmla="*/ 1783659 h 2556892"/>
                <a:gd name="connsiteX27-5695" fmla="*/ 2451178 w 2886163"/>
                <a:gd name="connsiteY27-5696" fmla="*/ 2127522 h 2556892"/>
                <a:gd name="connsiteX28-5697" fmla="*/ 2457614 w 2886163"/>
                <a:gd name="connsiteY28-5698" fmla="*/ 2556892 h 2556892"/>
                <a:gd name="connsiteX29-5699" fmla="*/ 1261906 w 2886163"/>
                <a:gd name="connsiteY29-5700" fmla="*/ 2556892 h 2556892"/>
                <a:gd name="connsiteX30-5701" fmla="*/ 1281674 w 2886163"/>
                <a:gd name="connsiteY30-5702" fmla="*/ 2299914 h 2556892"/>
                <a:gd name="connsiteX31-5703" fmla="*/ 1306498 w 2886163"/>
                <a:gd name="connsiteY31-5704" fmla="*/ 2083390 h 2556892"/>
                <a:gd name="connsiteX32-5705" fmla="*/ 1330403 w 2886163"/>
                <a:gd name="connsiteY32-5706" fmla="*/ 1927088 h 2556892"/>
                <a:gd name="connsiteX33-5707" fmla="*/ 1372696 w 2886163"/>
                <a:gd name="connsiteY33-5708" fmla="*/ 1718839 h 2556892"/>
                <a:gd name="connsiteX34-5709" fmla="*/ 1406255 w 2886163"/>
                <a:gd name="connsiteY34-5710" fmla="*/ 1619082 h 2556892"/>
                <a:gd name="connsiteX35-5711" fmla="*/ 1413611 w 2886163"/>
                <a:gd name="connsiteY35-5712" fmla="*/ 1591040 h 2556892"/>
                <a:gd name="connsiteX36-5713" fmla="*/ 1319370 w 2886163"/>
                <a:gd name="connsiteY36-5714" fmla="*/ 1212698 h 2556892"/>
                <a:gd name="connsiteX37-5715" fmla="*/ 1287650 w 2886163"/>
                <a:gd name="connsiteY37-5716" fmla="*/ 1086737 h 2556892"/>
                <a:gd name="connsiteX38-5717" fmla="*/ 1126291 w 2886163"/>
                <a:gd name="connsiteY38-5718" fmla="*/ 1342336 h 2556892"/>
                <a:gd name="connsiteX39-5719" fmla="*/ 961255 w 2886163"/>
                <a:gd name="connsiteY39-5720" fmla="*/ 1506453 h 2556892"/>
                <a:gd name="connsiteX40-5721" fmla="*/ 764959 w 2886163"/>
                <a:gd name="connsiteY40-5722" fmla="*/ 1636091 h 2556892"/>
                <a:gd name="connsiteX41-5723" fmla="*/ 493729 w 2886163"/>
                <a:gd name="connsiteY41-5724" fmla="*/ 1753318 h 2556892"/>
                <a:gd name="connsiteX42-5725" fmla="*/ 271689 w 2886163"/>
                <a:gd name="connsiteY42-5726" fmla="*/ 1791474 h 2556892"/>
                <a:gd name="connsiteX43-5727" fmla="*/ 81829 w 2886163"/>
                <a:gd name="connsiteY43-5728" fmla="*/ 1787336 h 2556892"/>
                <a:gd name="connsiteX44-5729" fmla="*/ 0 w 2886163"/>
                <a:gd name="connsiteY44-5730" fmla="*/ 1591499 h 2556892"/>
                <a:gd name="connsiteX45-5731" fmla="*/ 47350 w 2886163"/>
                <a:gd name="connsiteY45-5732" fmla="*/ 1572192 h 2556892"/>
                <a:gd name="connsiteX46-5733" fmla="*/ 307087 w 2886163"/>
                <a:gd name="connsiteY46-5734" fmla="*/ 1484387 h 2556892"/>
                <a:gd name="connsiteX47-5735" fmla="*/ 416958 w 2886163"/>
                <a:gd name="connsiteY47-5736" fmla="*/ 1438416 h 2556892"/>
                <a:gd name="connsiteX48-5737" fmla="*/ 575558 w 2886163"/>
                <a:gd name="connsiteY48-5738" fmla="*/ 1349692 h 2556892"/>
                <a:gd name="connsiteX49-5739" fmla="*/ 782428 w 2886163"/>
                <a:gd name="connsiteY49-5740" fmla="*/ 1212698 h 2556892"/>
                <a:gd name="connsiteX50-5741" fmla="*/ 834835 w 2886163"/>
                <a:gd name="connsiteY50-5742" fmla="*/ 1149718 h 2556892"/>
                <a:gd name="connsiteX51-5743" fmla="*/ 1002629 w 2886163"/>
                <a:gd name="connsiteY51-5744" fmla="*/ 829759 h 2556892"/>
                <a:gd name="connsiteX52-5745" fmla="*/ 1144680 w 2886163"/>
                <a:gd name="connsiteY52-5746" fmla="*/ 462450 h 2556892"/>
                <a:gd name="connsiteX53-5747" fmla="*/ 1237082 w 2886163"/>
                <a:gd name="connsiteY53-5748" fmla="*/ 327755 h 2556892"/>
                <a:gd name="connsiteX54-5749" fmla="*/ 1397521 w 2886163"/>
                <a:gd name="connsiteY54-5750" fmla="*/ 243628 h 2556892"/>
                <a:gd name="connsiteX55-5751" fmla="*/ 1537732 w 2886163"/>
                <a:gd name="connsiteY55-5752" fmla="*/ 170074 h 2556892"/>
                <a:gd name="connsiteX56-5753" fmla="*/ 1592898 w 2886163"/>
                <a:gd name="connsiteY56-5754" fmla="*/ 129160 h 2556892"/>
                <a:gd name="connsiteX57-5755" fmla="*/ 1683262 w 2886163"/>
                <a:gd name="connsiteY57-5756" fmla="*/ 35759 h 2556892"/>
                <a:gd name="connsiteX58-5757" fmla="*/ 1777702 w 2886163"/>
                <a:gd name="connsiteY58-5758" fmla="*/ 139274 h 2556892"/>
                <a:gd name="connsiteX59-5759" fmla="*/ 1911938 w 2886163"/>
                <a:gd name="connsiteY59-5760" fmla="*/ 215126 h 2556892"/>
                <a:gd name="connsiteX60-5761" fmla="*/ 1955706 w 2886163"/>
                <a:gd name="connsiteY60-5762" fmla="*/ 233819 h 2556892"/>
                <a:gd name="connsiteX61-5763" fmla="*/ 1966643 w 2886163"/>
                <a:gd name="connsiteY61-5764" fmla="*/ 230756 h 2556892"/>
                <a:gd name="connsiteX62-5765" fmla="*/ 1969287 w 2886163"/>
                <a:gd name="connsiteY62-5766" fmla="*/ 230053 h 2556892"/>
                <a:gd name="connsiteX63-5767" fmla="*/ 2019050 w 2886163"/>
                <a:gd name="connsiteY63-5768" fmla="*/ 186624 h 2556892"/>
                <a:gd name="connsiteX64-5769" fmla="*/ 2082031 w 2886163"/>
                <a:gd name="connsiteY64-5770" fmla="*/ 93762 h 2556892"/>
                <a:gd name="connsiteX65-5771" fmla="*/ 2086941 w 2886163"/>
                <a:gd name="connsiteY65-5772" fmla="*/ 0 h 2556892"/>
                <a:gd name="connsiteX0-5773" fmla="*/ 2501286 w 2909014"/>
                <a:gd name="connsiteY0-5774" fmla="*/ 1100528 h 2556892"/>
                <a:gd name="connsiteX1-5775" fmla="*/ 2492092 w 2909014"/>
                <a:gd name="connsiteY1-5776" fmla="*/ 1180518 h 2556892"/>
                <a:gd name="connsiteX2-5777" fmla="*/ 2452097 w 2909014"/>
                <a:gd name="connsiteY2-5778" fmla="*/ 1334981 h 2556892"/>
                <a:gd name="connsiteX3-5779" fmla="*/ 2526110 w 2909014"/>
                <a:gd name="connsiteY3-5780" fmla="*/ 1243499 h 2556892"/>
                <a:gd name="connsiteX4-5781" fmla="*/ 2505883 w 2909014"/>
                <a:gd name="connsiteY4-5782" fmla="*/ 1129031 h 2556892"/>
                <a:gd name="connsiteX5-5783" fmla="*/ 2501286 w 2909014"/>
                <a:gd name="connsiteY5-5784" fmla="*/ 1100528 h 2556892"/>
                <a:gd name="connsiteX6-5785" fmla="*/ 2086941 w 2909014"/>
                <a:gd name="connsiteY6-5786" fmla="*/ 0 h 2556892"/>
                <a:gd name="connsiteX7-5787" fmla="*/ 2145931 w 2909014"/>
                <a:gd name="connsiteY7-5788" fmla="*/ 92843 h 2556892"/>
                <a:gd name="connsiteX8-5789" fmla="*/ 2145711 w 2909014"/>
                <a:gd name="connsiteY8-5790" fmla="*/ 95772 h 2556892"/>
                <a:gd name="connsiteX9-5791" fmla="*/ 2342226 w 2909014"/>
                <a:gd name="connsiteY9-5792" fmla="*/ 146169 h 2556892"/>
                <a:gd name="connsiteX10-5793" fmla="*/ 2509101 w 2909014"/>
                <a:gd name="connsiteY10-5794" fmla="*/ 214666 h 2556892"/>
                <a:gd name="connsiteX11-5795" fmla="*/ 2625868 w 2909014"/>
                <a:gd name="connsiteY11-5796" fmla="*/ 296494 h 2556892"/>
                <a:gd name="connsiteX12-5797" fmla="*/ 2692066 w 2909014"/>
                <a:gd name="connsiteY12-5798" fmla="*/ 382460 h 2556892"/>
                <a:gd name="connsiteX13-5799" fmla="*/ 2730222 w 2909014"/>
                <a:gd name="connsiteY13-5800" fmla="*/ 459692 h 2556892"/>
                <a:gd name="connsiteX14-5801" fmla="*/ 2761023 w 2909014"/>
                <a:gd name="connsiteY14-5802" fmla="*/ 561747 h 2556892"/>
                <a:gd name="connsiteX15-5803" fmla="*/ 2784008 w 2909014"/>
                <a:gd name="connsiteY15-5804" fmla="*/ 666102 h 2556892"/>
                <a:gd name="connsiteX16-5805" fmla="*/ 2803776 w 2909014"/>
                <a:gd name="connsiteY16-5806" fmla="*/ 779650 h 2556892"/>
                <a:gd name="connsiteX17-5807" fmla="*/ 2822164 w 2909014"/>
                <a:gd name="connsiteY17-5808" fmla="*/ 882626 h 2556892"/>
                <a:gd name="connsiteX18-5809" fmla="*/ 2829060 w 2909014"/>
                <a:gd name="connsiteY18-5810" fmla="*/ 938251 h 2556892"/>
                <a:gd name="connsiteX19-5811" fmla="*/ 2852045 w 2909014"/>
                <a:gd name="connsiteY19-5812" fmla="*/ 1122135 h 2556892"/>
                <a:gd name="connsiteX20-5813" fmla="*/ 2869514 w 2909014"/>
                <a:gd name="connsiteY20-5814" fmla="*/ 1265565 h 2556892"/>
                <a:gd name="connsiteX21-5815" fmla="*/ 2879628 w 2909014"/>
                <a:gd name="connsiteY21-5816" fmla="*/ 1355208 h 2556892"/>
                <a:gd name="connsiteX22-5817" fmla="*/ 2886064 w 2909014"/>
                <a:gd name="connsiteY22-5818" fmla="*/ 1424625 h 2556892"/>
                <a:gd name="connsiteX23-5819" fmla="*/ 2872273 w 2909014"/>
                <a:gd name="connsiteY23-5820" fmla="*/ 1444852 h 2556892"/>
                <a:gd name="connsiteX24-5821" fmla="*/ 2447500 w 2909014"/>
                <a:gd name="connsiteY24-5822" fmla="*/ 1641608 h 2556892"/>
                <a:gd name="connsiteX25-5823" fmla="*/ 2446581 w 2909014"/>
                <a:gd name="connsiteY25-5824" fmla="*/ 1783659 h 2556892"/>
                <a:gd name="connsiteX26-5825" fmla="*/ 2451178 w 2909014"/>
                <a:gd name="connsiteY26-5826" fmla="*/ 2127522 h 2556892"/>
                <a:gd name="connsiteX27-5827" fmla="*/ 2457614 w 2909014"/>
                <a:gd name="connsiteY27-5828" fmla="*/ 2556892 h 2556892"/>
                <a:gd name="connsiteX28-5829" fmla="*/ 1261906 w 2909014"/>
                <a:gd name="connsiteY28-5830" fmla="*/ 2556892 h 2556892"/>
                <a:gd name="connsiteX29-5831" fmla="*/ 1281674 w 2909014"/>
                <a:gd name="connsiteY29-5832" fmla="*/ 2299914 h 2556892"/>
                <a:gd name="connsiteX30-5833" fmla="*/ 1306498 w 2909014"/>
                <a:gd name="connsiteY30-5834" fmla="*/ 2083390 h 2556892"/>
                <a:gd name="connsiteX31-5835" fmla="*/ 1330403 w 2909014"/>
                <a:gd name="connsiteY31-5836" fmla="*/ 1927088 h 2556892"/>
                <a:gd name="connsiteX32-5837" fmla="*/ 1372696 w 2909014"/>
                <a:gd name="connsiteY32-5838" fmla="*/ 1718839 h 2556892"/>
                <a:gd name="connsiteX33-5839" fmla="*/ 1406255 w 2909014"/>
                <a:gd name="connsiteY33-5840" fmla="*/ 1619082 h 2556892"/>
                <a:gd name="connsiteX34-5841" fmla="*/ 1413611 w 2909014"/>
                <a:gd name="connsiteY34-5842" fmla="*/ 1591040 h 2556892"/>
                <a:gd name="connsiteX35-5843" fmla="*/ 1319370 w 2909014"/>
                <a:gd name="connsiteY35-5844" fmla="*/ 1212698 h 2556892"/>
                <a:gd name="connsiteX36-5845" fmla="*/ 1287650 w 2909014"/>
                <a:gd name="connsiteY36-5846" fmla="*/ 1086737 h 2556892"/>
                <a:gd name="connsiteX37-5847" fmla="*/ 1126291 w 2909014"/>
                <a:gd name="connsiteY37-5848" fmla="*/ 1342336 h 2556892"/>
                <a:gd name="connsiteX38-5849" fmla="*/ 961255 w 2909014"/>
                <a:gd name="connsiteY38-5850" fmla="*/ 1506453 h 2556892"/>
                <a:gd name="connsiteX39-5851" fmla="*/ 764959 w 2909014"/>
                <a:gd name="connsiteY39-5852" fmla="*/ 1636091 h 2556892"/>
                <a:gd name="connsiteX40-5853" fmla="*/ 493729 w 2909014"/>
                <a:gd name="connsiteY40-5854" fmla="*/ 1753318 h 2556892"/>
                <a:gd name="connsiteX41-5855" fmla="*/ 271689 w 2909014"/>
                <a:gd name="connsiteY41-5856" fmla="*/ 1791474 h 2556892"/>
                <a:gd name="connsiteX42-5857" fmla="*/ 81829 w 2909014"/>
                <a:gd name="connsiteY42-5858" fmla="*/ 1787336 h 2556892"/>
                <a:gd name="connsiteX43-5859" fmla="*/ 0 w 2909014"/>
                <a:gd name="connsiteY43-5860" fmla="*/ 1591499 h 2556892"/>
                <a:gd name="connsiteX44-5861" fmla="*/ 47350 w 2909014"/>
                <a:gd name="connsiteY44-5862" fmla="*/ 1572192 h 2556892"/>
                <a:gd name="connsiteX45-5863" fmla="*/ 307087 w 2909014"/>
                <a:gd name="connsiteY45-5864" fmla="*/ 1484387 h 2556892"/>
                <a:gd name="connsiteX46-5865" fmla="*/ 416958 w 2909014"/>
                <a:gd name="connsiteY46-5866" fmla="*/ 1438416 h 2556892"/>
                <a:gd name="connsiteX47-5867" fmla="*/ 575558 w 2909014"/>
                <a:gd name="connsiteY47-5868" fmla="*/ 1349692 h 2556892"/>
                <a:gd name="connsiteX48-5869" fmla="*/ 782428 w 2909014"/>
                <a:gd name="connsiteY48-5870" fmla="*/ 1212698 h 2556892"/>
                <a:gd name="connsiteX49-5871" fmla="*/ 834835 w 2909014"/>
                <a:gd name="connsiteY49-5872" fmla="*/ 1149718 h 2556892"/>
                <a:gd name="connsiteX50-5873" fmla="*/ 1002629 w 2909014"/>
                <a:gd name="connsiteY50-5874" fmla="*/ 829759 h 2556892"/>
                <a:gd name="connsiteX51-5875" fmla="*/ 1144680 w 2909014"/>
                <a:gd name="connsiteY51-5876" fmla="*/ 462450 h 2556892"/>
                <a:gd name="connsiteX52-5877" fmla="*/ 1237082 w 2909014"/>
                <a:gd name="connsiteY52-5878" fmla="*/ 327755 h 2556892"/>
                <a:gd name="connsiteX53-5879" fmla="*/ 1397521 w 2909014"/>
                <a:gd name="connsiteY53-5880" fmla="*/ 243628 h 2556892"/>
                <a:gd name="connsiteX54-5881" fmla="*/ 1537732 w 2909014"/>
                <a:gd name="connsiteY54-5882" fmla="*/ 170074 h 2556892"/>
                <a:gd name="connsiteX55-5883" fmla="*/ 1592898 w 2909014"/>
                <a:gd name="connsiteY55-5884" fmla="*/ 129160 h 2556892"/>
                <a:gd name="connsiteX56-5885" fmla="*/ 1683262 w 2909014"/>
                <a:gd name="connsiteY56-5886" fmla="*/ 35759 h 2556892"/>
                <a:gd name="connsiteX57-5887" fmla="*/ 1777702 w 2909014"/>
                <a:gd name="connsiteY57-5888" fmla="*/ 139274 h 2556892"/>
                <a:gd name="connsiteX58-5889" fmla="*/ 1911938 w 2909014"/>
                <a:gd name="connsiteY58-5890" fmla="*/ 215126 h 2556892"/>
                <a:gd name="connsiteX59-5891" fmla="*/ 1955706 w 2909014"/>
                <a:gd name="connsiteY59-5892" fmla="*/ 233819 h 2556892"/>
                <a:gd name="connsiteX60-5893" fmla="*/ 1966643 w 2909014"/>
                <a:gd name="connsiteY60-5894" fmla="*/ 230756 h 2556892"/>
                <a:gd name="connsiteX61-5895" fmla="*/ 1969287 w 2909014"/>
                <a:gd name="connsiteY61-5896" fmla="*/ 230053 h 2556892"/>
                <a:gd name="connsiteX62-5897" fmla="*/ 2019050 w 2909014"/>
                <a:gd name="connsiteY62-5898" fmla="*/ 186624 h 2556892"/>
                <a:gd name="connsiteX63-5899" fmla="*/ 2082031 w 2909014"/>
                <a:gd name="connsiteY63-5900" fmla="*/ 93762 h 2556892"/>
                <a:gd name="connsiteX64-5901" fmla="*/ 2086941 w 2909014"/>
                <a:gd name="connsiteY64-5902" fmla="*/ 0 h 2556892"/>
                <a:gd name="connsiteX0-5903" fmla="*/ 2501286 w 2909014"/>
                <a:gd name="connsiteY0-5904" fmla="*/ 1100528 h 2556892"/>
                <a:gd name="connsiteX1-5905" fmla="*/ 2492092 w 2909014"/>
                <a:gd name="connsiteY1-5906" fmla="*/ 1180518 h 2556892"/>
                <a:gd name="connsiteX2-5907" fmla="*/ 2452097 w 2909014"/>
                <a:gd name="connsiteY2-5908" fmla="*/ 1334981 h 2556892"/>
                <a:gd name="connsiteX3-5909" fmla="*/ 2526110 w 2909014"/>
                <a:gd name="connsiteY3-5910" fmla="*/ 1243499 h 2556892"/>
                <a:gd name="connsiteX4-5911" fmla="*/ 2505883 w 2909014"/>
                <a:gd name="connsiteY4-5912" fmla="*/ 1129031 h 2556892"/>
                <a:gd name="connsiteX5-5913" fmla="*/ 2501286 w 2909014"/>
                <a:gd name="connsiteY5-5914" fmla="*/ 1100528 h 2556892"/>
                <a:gd name="connsiteX6-5915" fmla="*/ 2086941 w 2909014"/>
                <a:gd name="connsiteY6-5916" fmla="*/ 0 h 2556892"/>
                <a:gd name="connsiteX7-5917" fmla="*/ 2145931 w 2909014"/>
                <a:gd name="connsiteY7-5918" fmla="*/ 92843 h 2556892"/>
                <a:gd name="connsiteX8-5919" fmla="*/ 2145711 w 2909014"/>
                <a:gd name="connsiteY8-5920" fmla="*/ 95772 h 2556892"/>
                <a:gd name="connsiteX9-5921" fmla="*/ 2342226 w 2909014"/>
                <a:gd name="connsiteY9-5922" fmla="*/ 146169 h 2556892"/>
                <a:gd name="connsiteX10-5923" fmla="*/ 2509101 w 2909014"/>
                <a:gd name="connsiteY10-5924" fmla="*/ 214666 h 2556892"/>
                <a:gd name="connsiteX11-5925" fmla="*/ 2625868 w 2909014"/>
                <a:gd name="connsiteY11-5926" fmla="*/ 296494 h 2556892"/>
                <a:gd name="connsiteX12-5927" fmla="*/ 2692066 w 2909014"/>
                <a:gd name="connsiteY12-5928" fmla="*/ 382460 h 2556892"/>
                <a:gd name="connsiteX13-5929" fmla="*/ 2730222 w 2909014"/>
                <a:gd name="connsiteY13-5930" fmla="*/ 459692 h 2556892"/>
                <a:gd name="connsiteX14-5931" fmla="*/ 2761023 w 2909014"/>
                <a:gd name="connsiteY14-5932" fmla="*/ 561747 h 2556892"/>
                <a:gd name="connsiteX15-5933" fmla="*/ 2784008 w 2909014"/>
                <a:gd name="connsiteY15-5934" fmla="*/ 666102 h 2556892"/>
                <a:gd name="connsiteX16-5935" fmla="*/ 2803776 w 2909014"/>
                <a:gd name="connsiteY16-5936" fmla="*/ 779650 h 2556892"/>
                <a:gd name="connsiteX17-5937" fmla="*/ 2822164 w 2909014"/>
                <a:gd name="connsiteY17-5938" fmla="*/ 882626 h 2556892"/>
                <a:gd name="connsiteX18-5939" fmla="*/ 2829060 w 2909014"/>
                <a:gd name="connsiteY18-5940" fmla="*/ 938251 h 2556892"/>
                <a:gd name="connsiteX19-5941" fmla="*/ 2852045 w 2909014"/>
                <a:gd name="connsiteY19-5942" fmla="*/ 1122135 h 2556892"/>
                <a:gd name="connsiteX20-5943" fmla="*/ 2869514 w 2909014"/>
                <a:gd name="connsiteY20-5944" fmla="*/ 1265565 h 2556892"/>
                <a:gd name="connsiteX21-5945" fmla="*/ 2879628 w 2909014"/>
                <a:gd name="connsiteY21-5946" fmla="*/ 1355208 h 2556892"/>
                <a:gd name="connsiteX22-5947" fmla="*/ 2886064 w 2909014"/>
                <a:gd name="connsiteY22-5948" fmla="*/ 1424625 h 2556892"/>
                <a:gd name="connsiteX23-5949" fmla="*/ 2872273 w 2909014"/>
                <a:gd name="connsiteY23-5950" fmla="*/ 1444852 h 2556892"/>
                <a:gd name="connsiteX24-5951" fmla="*/ 2447500 w 2909014"/>
                <a:gd name="connsiteY24-5952" fmla="*/ 1641608 h 2556892"/>
                <a:gd name="connsiteX25-5953" fmla="*/ 2446581 w 2909014"/>
                <a:gd name="connsiteY25-5954" fmla="*/ 1783659 h 2556892"/>
                <a:gd name="connsiteX26-5955" fmla="*/ 2451178 w 2909014"/>
                <a:gd name="connsiteY26-5956" fmla="*/ 2127522 h 2556892"/>
                <a:gd name="connsiteX27-5957" fmla="*/ 2457614 w 2909014"/>
                <a:gd name="connsiteY27-5958" fmla="*/ 2556892 h 2556892"/>
                <a:gd name="connsiteX28-5959" fmla="*/ 1261906 w 2909014"/>
                <a:gd name="connsiteY28-5960" fmla="*/ 2556892 h 2556892"/>
                <a:gd name="connsiteX29-5961" fmla="*/ 1281674 w 2909014"/>
                <a:gd name="connsiteY29-5962" fmla="*/ 2299914 h 2556892"/>
                <a:gd name="connsiteX30-5963" fmla="*/ 1306498 w 2909014"/>
                <a:gd name="connsiteY30-5964" fmla="*/ 2083390 h 2556892"/>
                <a:gd name="connsiteX31-5965" fmla="*/ 1330403 w 2909014"/>
                <a:gd name="connsiteY31-5966" fmla="*/ 1927088 h 2556892"/>
                <a:gd name="connsiteX32-5967" fmla="*/ 1372696 w 2909014"/>
                <a:gd name="connsiteY32-5968" fmla="*/ 1718839 h 2556892"/>
                <a:gd name="connsiteX33-5969" fmla="*/ 1406255 w 2909014"/>
                <a:gd name="connsiteY33-5970" fmla="*/ 1619082 h 2556892"/>
                <a:gd name="connsiteX34-5971" fmla="*/ 1413611 w 2909014"/>
                <a:gd name="connsiteY34-5972" fmla="*/ 1591040 h 2556892"/>
                <a:gd name="connsiteX35-5973" fmla="*/ 1319370 w 2909014"/>
                <a:gd name="connsiteY35-5974" fmla="*/ 1212698 h 2556892"/>
                <a:gd name="connsiteX36-5975" fmla="*/ 1287650 w 2909014"/>
                <a:gd name="connsiteY36-5976" fmla="*/ 1086737 h 2556892"/>
                <a:gd name="connsiteX37-5977" fmla="*/ 1126291 w 2909014"/>
                <a:gd name="connsiteY37-5978" fmla="*/ 1342336 h 2556892"/>
                <a:gd name="connsiteX38-5979" fmla="*/ 961255 w 2909014"/>
                <a:gd name="connsiteY38-5980" fmla="*/ 1506453 h 2556892"/>
                <a:gd name="connsiteX39-5981" fmla="*/ 764959 w 2909014"/>
                <a:gd name="connsiteY39-5982" fmla="*/ 1636091 h 2556892"/>
                <a:gd name="connsiteX40-5983" fmla="*/ 493729 w 2909014"/>
                <a:gd name="connsiteY40-5984" fmla="*/ 1753318 h 2556892"/>
                <a:gd name="connsiteX41-5985" fmla="*/ 271689 w 2909014"/>
                <a:gd name="connsiteY41-5986" fmla="*/ 1791474 h 2556892"/>
                <a:gd name="connsiteX42-5987" fmla="*/ 81829 w 2909014"/>
                <a:gd name="connsiteY42-5988" fmla="*/ 1787336 h 2556892"/>
                <a:gd name="connsiteX43-5989" fmla="*/ 0 w 2909014"/>
                <a:gd name="connsiteY43-5990" fmla="*/ 1591499 h 2556892"/>
                <a:gd name="connsiteX44-5991" fmla="*/ 47350 w 2909014"/>
                <a:gd name="connsiteY44-5992" fmla="*/ 1572192 h 2556892"/>
                <a:gd name="connsiteX45-5993" fmla="*/ 307087 w 2909014"/>
                <a:gd name="connsiteY45-5994" fmla="*/ 1484387 h 2556892"/>
                <a:gd name="connsiteX46-5995" fmla="*/ 416958 w 2909014"/>
                <a:gd name="connsiteY46-5996" fmla="*/ 1438416 h 2556892"/>
                <a:gd name="connsiteX47-5997" fmla="*/ 575558 w 2909014"/>
                <a:gd name="connsiteY47-5998" fmla="*/ 1349692 h 2556892"/>
                <a:gd name="connsiteX48-5999" fmla="*/ 782428 w 2909014"/>
                <a:gd name="connsiteY48-6000" fmla="*/ 1212698 h 2556892"/>
                <a:gd name="connsiteX49-6001" fmla="*/ 834835 w 2909014"/>
                <a:gd name="connsiteY49-6002" fmla="*/ 1149718 h 2556892"/>
                <a:gd name="connsiteX50-6003" fmla="*/ 1002629 w 2909014"/>
                <a:gd name="connsiteY50-6004" fmla="*/ 829759 h 2556892"/>
                <a:gd name="connsiteX51-6005" fmla="*/ 1144680 w 2909014"/>
                <a:gd name="connsiteY51-6006" fmla="*/ 462450 h 2556892"/>
                <a:gd name="connsiteX52-6007" fmla="*/ 1237082 w 2909014"/>
                <a:gd name="connsiteY52-6008" fmla="*/ 327755 h 2556892"/>
                <a:gd name="connsiteX53-6009" fmla="*/ 1397521 w 2909014"/>
                <a:gd name="connsiteY53-6010" fmla="*/ 243628 h 2556892"/>
                <a:gd name="connsiteX54-6011" fmla="*/ 1537732 w 2909014"/>
                <a:gd name="connsiteY54-6012" fmla="*/ 170074 h 2556892"/>
                <a:gd name="connsiteX55-6013" fmla="*/ 1592898 w 2909014"/>
                <a:gd name="connsiteY55-6014" fmla="*/ 129160 h 2556892"/>
                <a:gd name="connsiteX56-6015" fmla="*/ 1683262 w 2909014"/>
                <a:gd name="connsiteY56-6016" fmla="*/ 35759 h 2556892"/>
                <a:gd name="connsiteX57-6017" fmla="*/ 1777702 w 2909014"/>
                <a:gd name="connsiteY57-6018" fmla="*/ 139274 h 2556892"/>
                <a:gd name="connsiteX58-6019" fmla="*/ 1911938 w 2909014"/>
                <a:gd name="connsiteY58-6020" fmla="*/ 215126 h 2556892"/>
                <a:gd name="connsiteX59-6021" fmla="*/ 1955706 w 2909014"/>
                <a:gd name="connsiteY59-6022" fmla="*/ 233819 h 2556892"/>
                <a:gd name="connsiteX60-6023" fmla="*/ 1966643 w 2909014"/>
                <a:gd name="connsiteY60-6024" fmla="*/ 230756 h 2556892"/>
                <a:gd name="connsiteX61-6025" fmla="*/ 1969287 w 2909014"/>
                <a:gd name="connsiteY61-6026" fmla="*/ 230053 h 2556892"/>
                <a:gd name="connsiteX62-6027" fmla="*/ 2019050 w 2909014"/>
                <a:gd name="connsiteY62-6028" fmla="*/ 186624 h 2556892"/>
                <a:gd name="connsiteX63-6029" fmla="*/ 2082031 w 2909014"/>
                <a:gd name="connsiteY63-6030" fmla="*/ 93762 h 2556892"/>
                <a:gd name="connsiteX64-6031" fmla="*/ 2086941 w 2909014"/>
                <a:gd name="connsiteY64-6032" fmla="*/ 0 h 2556892"/>
                <a:gd name="connsiteX0-6033" fmla="*/ 2501286 w 2890059"/>
                <a:gd name="connsiteY0-6034" fmla="*/ 1100528 h 2556892"/>
                <a:gd name="connsiteX1-6035" fmla="*/ 2492092 w 2890059"/>
                <a:gd name="connsiteY1-6036" fmla="*/ 1180518 h 2556892"/>
                <a:gd name="connsiteX2-6037" fmla="*/ 2452097 w 2890059"/>
                <a:gd name="connsiteY2-6038" fmla="*/ 1334981 h 2556892"/>
                <a:gd name="connsiteX3-6039" fmla="*/ 2526110 w 2890059"/>
                <a:gd name="connsiteY3-6040" fmla="*/ 1243499 h 2556892"/>
                <a:gd name="connsiteX4-6041" fmla="*/ 2505883 w 2890059"/>
                <a:gd name="connsiteY4-6042" fmla="*/ 1129031 h 2556892"/>
                <a:gd name="connsiteX5-6043" fmla="*/ 2501286 w 2890059"/>
                <a:gd name="connsiteY5-6044" fmla="*/ 1100528 h 2556892"/>
                <a:gd name="connsiteX6-6045" fmla="*/ 2086941 w 2890059"/>
                <a:gd name="connsiteY6-6046" fmla="*/ 0 h 2556892"/>
                <a:gd name="connsiteX7-6047" fmla="*/ 2145931 w 2890059"/>
                <a:gd name="connsiteY7-6048" fmla="*/ 92843 h 2556892"/>
                <a:gd name="connsiteX8-6049" fmla="*/ 2145711 w 2890059"/>
                <a:gd name="connsiteY8-6050" fmla="*/ 95772 h 2556892"/>
                <a:gd name="connsiteX9-6051" fmla="*/ 2342226 w 2890059"/>
                <a:gd name="connsiteY9-6052" fmla="*/ 146169 h 2556892"/>
                <a:gd name="connsiteX10-6053" fmla="*/ 2509101 w 2890059"/>
                <a:gd name="connsiteY10-6054" fmla="*/ 214666 h 2556892"/>
                <a:gd name="connsiteX11-6055" fmla="*/ 2625868 w 2890059"/>
                <a:gd name="connsiteY11-6056" fmla="*/ 296494 h 2556892"/>
                <a:gd name="connsiteX12-6057" fmla="*/ 2692066 w 2890059"/>
                <a:gd name="connsiteY12-6058" fmla="*/ 382460 h 2556892"/>
                <a:gd name="connsiteX13-6059" fmla="*/ 2730222 w 2890059"/>
                <a:gd name="connsiteY13-6060" fmla="*/ 459692 h 2556892"/>
                <a:gd name="connsiteX14-6061" fmla="*/ 2761023 w 2890059"/>
                <a:gd name="connsiteY14-6062" fmla="*/ 561747 h 2556892"/>
                <a:gd name="connsiteX15-6063" fmla="*/ 2784008 w 2890059"/>
                <a:gd name="connsiteY15-6064" fmla="*/ 666102 h 2556892"/>
                <a:gd name="connsiteX16-6065" fmla="*/ 2803776 w 2890059"/>
                <a:gd name="connsiteY16-6066" fmla="*/ 779650 h 2556892"/>
                <a:gd name="connsiteX17-6067" fmla="*/ 2822164 w 2890059"/>
                <a:gd name="connsiteY17-6068" fmla="*/ 882626 h 2556892"/>
                <a:gd name="connsiteX18-6069" fmla="*/ 2829060 w 2890059"/>
                <a:gd name="connsiteY18-6070" fmla="*/ 938251 h 2556892"/>
                <a:gd name="connsiteX19-6071" fmla="*/ 2852045 w 2890059"/>
                <a:gd name="connsiteY19-6072" fmla="*/ 1122135 h 2556892"/>
                <a:gd name="connsiteX20-6073" fmla="*/ 2869514 w 2890059"/>
                <a:gd name="connsiteY20-6074" fmla="*/ 1265565 h 2556892"/>
                <a:gd name="connsiteX21-6075" fmla="*/ 2879628 w 2890059"/>
                <a:gd name="connsiteY21-6076" fmla="*/ 1355208 h 2556892"/>
                <a:gd name="connsiteX22-6077" fmla="*/ 2886064 w 2890059"/>
                <a:gd name="connsiteY22-6078" fmla="*/ 1424625 h 2556892"/>
                <a:gd name="connsiteX23-6079" fmla="*/ 2872273 w 2890059"/>
                <a:gd name="connsiteY23-6080" fmla="*/ 1444852 h 2556892"/>
                <a:gd name="connsiteX24-6081" fmla="*/ 2447500 w 2890059"/>
                <a:gd name="connsiteY24-6082" fmla="*/ 1641608 h 2556892"/>
                <a:gd name="connsiteX25-6083" fmla="*/ 2446581 w 2890059"/>
                <a:gd name="connsiteY25-6084" fmla="*/ 1783659 h 2556892"/>
                <a:gd name="connsiteX26-6085" fmla="*/ 2451178 w 2890059"/>
                <a:gd name="connsiteY26-6086" fmla="*/ 2127522 h 2556892"/>
                <a:gd name="connsiteX27-6087" fmla="*/ 2457614 w 2890059"/>
                <a:gd name="connsiteY27-6088" fmla="*/ 2556892 h 2556892"/>
                <a:gd name="connsiteX28-6089" fmla="*/ 1261906 w 2890059"/>
                <a:gd name="connsiteY28-6090" fmla="*/ 2556892 h 2556892"/>
                <a:gd name="connsiteX29-6091" fmla="*/ 1281674 w 2890059"/>
                <a:gd name="connsiteY29-6092" fmla="*/ 2299914 h 2556892"/>
                <a:gd name="connsiteX30-6093" fmla="*/ 1306498 w 2890059"/>
                <a:gd name="connsiteY30-6094" fmla="*/ 2083390 h 2556892"/>
                <a:gd name="connsiteX31-6095" fmla="*/ 1330403 w 2890059"/>
                <a:gd name="connsiteY31-6096" fmla="*/ 1927088 h 2556892"/>
                <a:gd name="connsiteX32-6097" fmla="*/ 1372696 w 2890059"/>
                <a:gd name="connsiteY32-6098" fmla="*/ 1718839 h 2556892"/>
                <a:gd name="connsiteX33-6099" fmla="*/ 1406255 w 2890059"/>
                <a:gd name="connsiteY33-6100" fmla="*/ 1619082 h 2556892"/>
                <a:gd name="connsiteX34-6101" fmla="*/ 1413611 w 2890059"/>
                <a:gd name="connsiteY34-6102" fmla="*/ 1591040 h 2556892"/>
                <a:gd name="connsiteX35-6103" fmla="*/ 1319370 w 2890059"/>
                <a:gd name="connsiteY35-6104" fmla="*/ 1212698 h 2556892"/>
                <a:gd name="connsiteX36-6105" fmla="*/ 1287650 w 2890059"/>
                <a:gd name="connsiteY36-6106" fmla="*/ 1086737 h 2556892"/>
                <a:gd name="connsiteX37-6107" fmla="*/ 1126291 w 2890059"/>
                <a:gd name="connsiteY37-6108" fmla="*/ 1342336 h 2556892"/>
                <a:gd name="connsiteX38-6109" fmla="*/ 961255 w 2890059"/>
                <a:gd name="connsiteY38-6110" fmla="*/ 1506453 h 2556892"/>
                <a:gd name="connsiteX39-6111" fmla="*/ 764959 w 2890059"/>
                <a:gd name="connsiteY39-6112" fmla="*/ 1636091 h 2556892"/>
                <a:gd name="connsiteX40-6113" fmla="*/ 493729 w 2890059"/>
                <a:gd name="connsiteY40-6114" fmla="*/ 1753318 h 2556892"/>
                <a:gd name="connsiteX41-6115" fmla="*/ 271689 w 2890059"/>
                <a:gd name="connsiteY41-6116" fmla="*/ 1791474 h 2556892"/>
                <a:gd name="connsiteX42-6117" fmla="*/ 81829 w 2890059"/>
                <a:gd name="connsiteY42-6118" fmla="*/ 1787336 h 2556892"/>
                <a:gd name="connsiteX43-6119" fmla="*/ 0 w 2890059"/>
                <a:gd name="connsiteY43-6120" fmla="*/ 1591499 h 2556892"/>
                <a:gd name="connsiteX44-6121" fmla="*/ 47350 w 2890059"/>
                <a:gd name="connsiteY44-6122" fmla="*/ 1572192 h 2556892"/>
                <a:gd name="connsiteX45-6123" fmla="*/ 307087 w 2890059"/>
                <a:gd name="connsiteY45-6124" fmla="*/ 1484387 h 2556892"/>
                <a:gd name="connsiteX46-6125" fmla="*/ 416958 w 2890059"/>
                <a:gd name="connsiteY46-6126" fmla="*/ 1438416 h 2556892"/>
                <a:gd name="connsiteX47-6127" fmla="*/ 575558 w 2890059"/>
                <a:gd name="connsiteY47-6128" fmla="*/ 1349692 h 2556892"/>
                <a:gd name="connsiteX48-6129" fmla="*/ 782428 w 2890059"/>
                <a:gd name="connsiteY48-6130" fmla="*/ 1212698 h 2556892"/>
                <a:gd name="connsiteX49-6131" fmla="*/ 834835 w 2890059"/>
                <a:gd name="connsiteY49-6132" fmla="*/ 1149718 h 2556892"/>
                <a:gd name="connsiteX50-6133" fmla="*/ 1002629 w 2890059"/>
                <a:gd name="connsiteY50-6134" fmla="*/ 829759 h 2556892"/>
                <a:gd name="connsiteX51-6135" fmla="*/ 1144680 w 2890059"/>
                <a:gd name="connsiteY51-6136" fmla="*/ 462450 h 2556892"/>
                <a:gd name="connsiteX52-6137" fmla="*/ 1237082 w 2890059"/>
                <a:gd name="connsiteY52-6138" fmla="*/ 327755 h 2556892"/>
                <a:gd name="connsiteX53-6139" fmla="*/ 1397521 w 2890059"/>
                <a:gd name="connsiteY53-6140" fmla="*/ 243628 h 2556892"/>
                <a:gd name="connsiteX54-6141" fmla="*/ 1537732 w 2890059"/>
                <a:gd name="connsiteY54-6142" fmla="*/ 170074 h 2556892"/>
                <a:gd name="connsiteX55-6143" fmla="*/ 1592898 w 2890059"/>
                <a:gd name="connsiteY55-6144" fmla="*/ 129160 h 2556892"/>
                <a:gd name="connsiteX56-6145" fmla="*/ 1683262 w 2890059"/>
                <a:gd name="connsiteY56-6146" fmla="*/ 35759 h 2556892"/>
                <a:gd name="connsiteX57-6147" fmla="*/ 1777702 w 2890059"/>
                <a:gd name="connsiteY57-6148" fmla="*/ 139274 h 2556892"/>
                <a:gd name="connsiteX58-6149" fmla="*/ 1911938 w 2890059"/>
                <a:gd name="connsiteY58-6150" fmla="*/ 215126 h 2556892"/>
                <a:gd name="connsiteX59-6151" fmla="*/ 1955706 w 2890059"/>
                <a:gd name="connsiteY59-6152" fmla="*/ 233819 h 2556892"/>
                <a:gd name="connsiteX60-6153" fmla="*/ 1966643 w 2890059"/>
                <a:gd name="connsiteY60-6154" fmla="*/ 230756 h 2556892"/>
                <a:gd name="connsiteX61-6155" fmla="*/ 1969287 w 2890059"/>
                <a:gd name="connsiteY61-6156" fmla="*/ 230053 h 2556892"/>
                <a:gd name="connsiteX62-6157" fmla="*/ 2019050 w 2890059"/>
                <a:gd name="connsiteY62-6158" fmla="*/ 186624 h 2556892"/>
                <a:gd name="connsiteX63-6159" fmla="*/ 2082031 w 2890059"/>
                <a:gd name="connsiteY63-6160" fmla="*/ 93762 h 2556892"/>
                <a:gd name="connsiteX64-6161" fmla="*/ 2086941 w 2890059"/>
                <a:gd name="connsiteY64-6162" fmla="*/ 0 h 2556892"/>
                <a:gd name="connsiteX0-6163" fmla="*/ 2501286 w 2887840"/>
                <a:gd name="connsiteY0-6164" fmla="*/ 1100528 h 2556892"/>
                <a:gd name="connsiteX1-6165" fmla="*/ 2492092 w 2887840"/>
                <a:gd name="connsiteY1-6166" fmla="*/ 1180518 h 2556892"/>
                <a:gd name="connsiteX2-6167" fmla="*/ 2452097 w 2887840"/>
                <a:gd name="connsiteY2-6168" fmla="*/ 1334981 h 2556892"/>
                <a:gd name="connsiteX3-6169" fmla="*/ 2526110 w 2887840"/>
                <a:gd name="connsiteY3-6170" fmla="*/ 1243499 h 2556892"/>
                <a:gd name="connsiteX4-6171" fmla="*/ 2505883 w 2887840"/>
                <a:gd name="connsiteY4-6172" fmla="*/ 1129031 h 2556892"/>
                <a:gd name="connsiteX5-6173" fmla="*/ 2501286 w 2887840"/>
                <a:gd name="connsiteY5-6174" fmla="*/ 1100528 h 2556892"/>
                <a:gd name="connsiteX6-6175" fmla="*/ 2086941 w 2887840"/>
                <a:gd name="connsiteY6-6176" fmla="*/ 0 h 2556892"/>
                <a:gd name="connsiteX7-6177" fmla="*/ 2145931 w 2887840"/>
                <a:gd name="connsiteY7-6178" fmla="*/ 92843 h 2556892"/>
                <a:gd name="connsiteX8-6179" fmla="*/ 2145711 w 2887840"/>
                <a:gd name="connsiteY8-6180" fmla="*/ 95772 h 2556892"/>
                <a:gd name="connsiteX9-6181" fmla="*/ 2342226 w 2887840"/>
                <a:gd name="connsiteY9-6182" fmla="*/ 146169 h 2556892"/>
                <a:gd name="connsiteX10-6183" fmla="*/ 2509101 w 2887840"/>
                <a:gd name="connsiteY10-6184" fmla="*/ 214666 h 2556892"/>
                <a:gd name="connsiteX11-6185" fmla="*/ 2625868 w 2887840"/>
                <a:gd name="connsiteY11-6186" fmla="*/ 296494 h 2556892"/>
                <a:gd name="connsiteX12-6187" fmla="*/ 2692066 w 2887840"/>
                <a:gd name="connsiteY12-6188" fmla="*/ 382460 h 2556892"/>
                <a:gd name="connsiteX13-6189" fmla="*/ 2730222 w 2887840"/>
                <a:gd name="connsiteY13-6190" fmla="*/ 459692 h 2556892"/>
                <a:gd name="connsiteX14-6191" fmla="*/ 2761023 w 2887840"/>
                <a:gd name="connsiteY14-6192" fmla="*/ 561747 h 2556892"/>
                <a:gd name="connsiteX15-6193" fmla="*/ 2784008 w 2887840"/>
                <a:gd name="connsiteY15-6194" fmla="*/ 666102 h 2556892"/>
                <a:gd name="connsiteX16-6195" fmla="*/ 2803776 w 2887840"/>
                <a:gd name="connsiteY16-6196" fmla="*/ 779650 h 2556892"/>
                <a:gd name="connsiteX17-6197" fmla="*/ 2822164 w 2887840"/>
                <a:gd name="connsiteY17-6198" fmla="*/ 882626 h 2556892"/>
                <a:gd name="connsiteX18-6199" fmla="*/ 2829060 w 2887840"/>
                <a:gd name="connsiteY18-6200" fmla="*/ 938251 h 2556892"/>
                <a:gd name="connsiteX19-6201" fmla="*/ 2852045 w 2887840"/>
                <a:gd name="connsiteY19-6202" fmla="*/ 1122135 h 2556892"/>
                <a:gd name="connsiteX20-6203" fmla="*/ 2869514 w 2887840"/>
                <a:gd name="connsiteY20-6204" fmla="*/ 1265565 h 2556892"/>
                <a:gd name="connsiteX21-6205" fmla="*/ 2879628 w 2887840"/>
                <a:gd name="connsiteY21-6206" fmla="*/ 1355208 h 2556892"/>
                <a:gd name="connsiteX22-6207" fmla="*/ 2886064 w 2887840"/>
                <a:gd name="connsiteY22-6208" fmla="*/ 1424625 h 2556892"/>
                <a:gd name="connsiteX23-6209" fmla="*/ 2872273 w 2887840"/>
                <a:gd name="connsiteY23-6210" fmla="*/ 1444852 h 2556892"/>
                <a:gd name="connsiteX24-6211" fmla="*/ 2447500 w 2887840"/>
                <a:gd name="connsiteY24-6212" fmla="*/ 1641608 h 2556892"/>
                <a:gd name="connsiteX25-6213" fmla="*/ 2446581 w 2887840"/>
                <a:gd name="connsiteY25-6214" fmla="*/ 1783659 h 2556892"/>
                <a:gd name="connsiteX26-6215" fmla="*/ 2451178 w 2887840"/>
                <a:gd name="connsiteY26-6216" fmla="*/ 2127522 h 2556892"/>
                <a:gd name="connsiteX27-6217" fmla="*/ 2457614 w 2887840"/>
                <a:gd name="connsiteY27-6218" fmla="*/ 2556892 h 2556892"/>
                <a:gd name="connsiteX28-6219" fmla="*/ 1261906 w 2887840"/>
                <a:gd name="connsiteY28-6220" fmla="*/ 2556892 h 2556892"/>
                <a:gd name="connsiteX29-6221" fmla="*/ 1281674 w 2887840"/>
                <a:gd name="connsiteY29-6222" fmla="*/ 2299914 h 2556892"/>
                <a:gd name="connsiteX30-6223" fmla="*/ 1306498 w 2887840"/>
                <a:gd name="connsiteY30-6224" fmla="*/ 2083390 h 2556892"/>
                <a:gd name="connsiteX31-6225" fmla="*/ 1330403 w 2887840"/>
                <a:gd name="connsiteY31-6226" fmla="*/ 1927088 h 2556892"/>
                <a:gd name="connsiteX32-6227" fmla="*/ 1372696 w 2887840"/>
                <a:gd name="connsiteY32-6228" fmla="*/ 1718839 h 2556892"/>
                <a:gd name="connsiteX33-6229" fmla="*/ 1406255 w 2887840"/>
                <a:gd name="connsiteY33-6230" fmla="*/ 1619082 h 2556892"/>
                <a:gd name="connsiteX34-6231" fmla="*/ 1413611 w 2887840"/>
                <a:gd name="connsiteY34-6232" fmla="*/ 1591040 h 2556892"/>
                <a:gd name="connsiteX35-6233" fmla="*/ 1319370 w 2887840"/>
                <a:gd name="connsiteY35-6234" fmla="*/ 1212698 h 2556892"/>
                <a:gd name="connsiteX36-6235" fmla="*/ 1287650 w 2887840"/>
                <a:gd name="connsiteY36-6236" fmla="*/ 1086737 h 2556892"/>
                <a:gd name="connsiteX37-6237" fmla="*/ 1126291 w 2887840"/>
                <a:gd name="connsiteY37-6238" fmla="*/ 1342336 h 2556892"/>
                <a:gd name="connsiteX38-6239" fmla="*/ 961255 w 2887840"/>
                <a:gd name="connsiteY38-6240" fmla="*/ 1506453 h 2556892"/>
                <a:gd name="connsiteX39-6241" fmla="*/ 764959 w 2887840"/>
                <a:gd name="connsiteY39-6242" fmla="*/ 1636091 h 2556892"/>
                <a:gd name="connsiteX40-6243" fmla="*/ 493729 w 2887840"/>
                <a:gd name="connsiteY40-6244" fmla="*/ 1753318 h 2556892"/>
                <a:gd name="connsiteX41-6245" fmla="*/ 271689 w 2887840"/>
                <a:gd name="connsiteY41-6246" fmla="*/ 1791474 h 2556892"/>
                <a:gd name="connsiteX42-6247" fmla="*/ 81829 w 2887840"/>
                <a:gd name="connsiteY42-6248" fmla="*/ 1787336 h 2556892"/>
                <a:gd name="connsiteX43-6249" fmla="*/ 0 w 2887840"/>
                <a:gd name="connsiteY43-6250" fmla="*/ 1591499 h 2556892"/>
                <a:gd name="connsiteX44-6251" fmla="*/ 47350 w 2887840"/>
                <a:gd name="connsiteY44-6252" fmla="*/ 1572192 h 2556892"/>
                <a:gd name="connsiteX45-6253" fmla="*/ 307087 w 2887840"/>
                <a:gd name="connsiteY45-6254" fmla="*/ 1484387 h 2556892"/>
                <a:gd name="connsiteX46-6255" fmla="*/ 416958 w 2887840"/>
                <a:gd name="connsiteY46-6256" fmla="*/ 1438416 h 2556892"/>
                <a:gd name="connsiteX47-6257" fmla="*/ 575558 w 2887840"/>
                <a:gd name="connsiteY47-6258" fmla="*/ 1349692 h 2556892"/>
                <a:gd name="connsiteX48-6259" fmla="*/ 782428 w 2887840"/>
                <a:gd name="connsiteY48-6260" fmla="*/ 1212698 h 2556892"/>
                <a:gd name="connsiteX49-6261" fmla="*/ 834835 w 2887840"/>
                <a:gd name="connsiteY49-6262" fmla="*/ 1149718 h 2556892"/>
                <a:gd name="connsiteX50-6263" fmla="*/ 1002629 w 2887840"/>
                <a:gd name="connsiteY50-6264" fmla="*/ 829759 h 2556892"/>
                <a:gd name="connsiteX51-6265" fmla="*/ 1144680 w 2887840"/>
                <a:gd name="connsiteY51-6266" fmla="*/ 462450 h 2556892"/>
                <a:gd name="connsiteX52-6267" fmla="*/ 1237082 w 2887840"/>
                <a:gd name="connsiteY52-6268" fmla="*/ 327755 h 2556892"/>
                <a:gd name="connsiteX53-6269" fmla="*/ 1397521 w 2887840"/>
                <a:gd name="connsiteY53-6270" fmla="*/ 243628 h 2556892"/>
                <a:gd name="connsiteX54-6271" fmla="*/ 1537732 w 2887840"/>
                <a:gd name="connsiteY54-6272" fmla="*/ 170074 h 2556892"/>
                <a:gd name="connsiteX55-6273" fmla="*/ 1592898 w 2887840"/>
                <a:gd name="connsiteY55-6274" fmla="*/ 129160 h 2556892"/>
                <a:gd name="connsiteX56-6275" fmla="*/ 1683262 w 2887840"/>
                <a:gd name="connsiteY56-6276" fmla="*/ 35759 h 2556892"/>
                <a:gd name="connsiteX57-6277" fmla="*/ 1777702 w 2887840"/>
                <a:gd name="connsiteY57-6278" fmla="*/ 139274 h 2556892"/>
                <a:gd name="connsiteX58-6279" fmla="*/ 1911938 w 2887840"/>
                <a:gd name="connsiteY58-6280" fmla="*/ 215126 h 2556892"/>
                <a:gd name="connsiteX59-6281" fmla="*/ 1955706 w 2887840"/>
                <a:gd name="connsiteY59-6282" fmla="*/ 233819 h 2556892"/>
                <a:gd name="connsiteX60-6283" fmla="*/ 1966643 w 2887840"/>
                <a:gd name="connsiteY60-6284" fmla="*/ 230756 h 2556892"/>
                <a:gd name="connsiteX61-6285" fmla="*/ 1969287 w 2887840"/>
                <a:gd name="connsiteY61-6286" fmla="*/ 230053 h 2556892"/>
                <a:gd name="connsiteX62-6287" fmla="*/ 2019050 w 2887840"/>
                <a:gd name="connsiteY62-6288" fmla="*/ 186624 h 2556892"/>
                <a:gd name="connsiteX63-6289" fmla="*/ 2082031 w 2887840"/>
                <a:gd name="connsiteY63-6290" fmla="*/ 93762 h 2556892"/>
                <a:gd name="connsiteX64-6291" fmla="*/ 2086941 w 2887840"/>
                <a:gd name="connsiteY64-6292" fmla="*/ 0 h 2556892"/>
                <a:gd name="connsiteX0-6293" fmla="*/ 2501286 w 2887840"/>
                <a:gd name="connsiteY0-6294" fmla="*/ 1100528 h 2556892"/>
                <a:gd name="connsiteX1-6295" fmla="*/ 2492092 w 2887840"/>
                <a:gd name="connsiteY1-6296" fmla="*/ 1180518 h 2556892"/>
                <a:gd name="connsiteX2-6297" fmla="*/ 2452097 w 2887840"/>
                <a:gd name="connsiteY2-6298" fmla="*/ 1334981 h 2556892"/>
                <a:gd name="connsiteX3-6299" fmla="*/ 2526110 w 2887840"/>
                <a:gd name="connsiteY3-6300" fmla="*/ 1243499 h 2556892"/>
                <a:gd name="connsiteX4-6301" fmla="*/ 2505883 w 2887840"/>
                <a:gd name="connsiteY4-6302" fmla="*/ 1129031 h 2556892"/>
                <a:gd name="connsiteX5-6303" fmla="*/ 2501286 w 2887840"/>
                <a:gd name="connsiteY5-6304" fmla="*/ 1100528 h 2556892"/>
                <a:gd name="connsiteX6-6305" fmla="*/ 2086941 w 2887840"/>
                <a:gd name="connsiteY6-6306" fmla="*/ 0 h 2556892"/>
                <a:gd name="connsiteX7-6307" fmla="*/ 2145931 w 2887840"/>
                <a:gd name="connsiteY7-6308" fmla="*/ 92843 h 2556892"/>
                <a:gd name="connsiteX8-6309" fmla="*/ 2145711 w 2887840"/>
                <a:gd name="connsiteY8-6310" fmla="*/ 95772 h 2556892"/>
                <a:gd name="connsiteX9-6311" fmla="*/ 2342226 w 2887840"/>
                <a:gd name="connsiteY9-6312" fmla="*/ 146169 h 2556892"/>
                <a:gd name="connsiteX10-6313" fmla="*/ 2509101 w 2887840"/>
                <a:gd name="connsiteY10-6314" fmla="*/ 214666 h 2556892"/>
                <a:gd name="connsiteX11-6315" fmla="*/ 2625868 w 2887840"/>
                <a:gd name="connsiteY11-6316" fmla="*/ 296494 h 2556892"/>
                <a:gd name="connsiteX12-6317" fmla="*/ 2692066 w 2887840"/>
                <a:gd name="connsiteY12-6318" fmla="*/ 382460 h 2556892"/>
                <a:gd name="connsiteX13-6319" fmla="*/ 2730222 w 2887840"/>
                <a:gd name="connsiteY13-6320" fmla="*/ 459692 h 2556892"/>
                <a:gd name="connsiteX14-6321" fmla="*/ 2761023 w 2887840"/>
                <a:gd name="connsiteY14-6322" fmla="*/ 561747 h 2556892"/>
                <a:gd name="connsiteX15-6323" fmla="*/ 2784008 w 2887840"/>
                <a:gd name="connsiteY15-6324" fmla="*/ 666102 h 2556892"/>
                <a:gd name="connsiteX16-6325" fmla="*/ 2803776 w 2887840"/>
                <a:gd name="connsiteY16-6326" fmla="*/ 779650 h 2556892"/>
                <a:gd name="connsiteX17-6327" fmla="*/ 2829060 w 2887840"/>
                <a:gd name="connsiteY17-6328" fmla="*/ 938251 h 2556892"/>
                <a:gd name="connsiteX18-6329" fmla="*/ 2852045 w 2887840"/>
                <a:gd name="connsiteY18-6330" fmla="*/ 1122135 h 2556892"/>
                <a:gd name="connsiteX19-6331" fmla="*/ 2869514 w 2887840"/>
                <a:gd name="connsiteY19-6332" fmla="*/ 1265565 h 2556892"/>
                <a:gd name="connsiteX20-6333" fmla="*/ 2879628 w 2887840"/>
                <a:gd name="connsiteY20-6334" fmla="*/ 1355208 h 2556892"/>
                <a:gd name="connsiteX21-6335" fmla="*/ 2886064 w 2887840"/>
                <a:gd name="connsiteY21-6336" fmla="*/ 1424625 h 2556892"/>
                <a:gd name="connsiteX22-6337" fmla="*/ 2872273 w 2887840"/>
                <a:gd name="connsiteY22-6338" fmla="*/ 1444852 h 2556892"/>
                <a:gd name="connsiteX23-6339" fmla="*/ 2447500 w 2887840"/>
                <a:gd name="connsiteY23-6340" fmla="*/ 1641608 h 2556892"/>
                <a:gd name="connsiteX24-6341" fmla="*/ 2446581 w 2887840"/>
                <a:gd name="connsiteY24-6342" fmla="*/ 1783659 h 2556892"/>
                <a:gd name="connsiteX25-6343" fmla="*/ 2451178 w 2887840"/>
                <a:gd name="connsiteY25-6344" fmla="*/ 2127522 h 2556892"/>
                <a:gd name="connsiteX26-6345" fmla="*/ 2457614 w 2887840"/>
                <a:gd name="connsiteY26-6346" fmla="*/ 2556892 h 2556892"/>
                <a:gd name="connsiteX27-6347" fmla="*/ 1261906 w 2887840"/>
                <a:gd name="connsiteY27-6348" fmla="*/ 2556892 h 2556892"/>
                <a:gd name="connsiteX28-6349" fmla="*/ 1281674 w 2887840"/>
                <a:gd name="connsiteY28-6350" fmla="*/ 2299914 h 2556892"/>
                <a:gd name="connsiteX29-6351" fmla="*/ 1306498 w 2887840"/>
                <a:gd name="connsiteY29-6352" fmla="*/ 2083390 h 2556892"/>
                <a:gd name="connsiteX30-6353" fmla="*/ 1330403 w 2887840"/>
                <a:gd name="connsiteY30-6354" fmla="*/ 1927088 h 2556892"/>
                <a:gd name="connsiteX31-6355" fmla="*/ 1372696 w 2887840"/>
                <a:gd name="connsiteY31-6356" fmla="*/ 1718839 h 2556892"/>
                <a:gd name="connsiteX32-6357" fmla="*/ 1406255 w 2887840"/>
                <a:gd name="connsiteY32-6358" fmla="*/ 1619082 h 2556892"/>
                <a:gd name="connsiteX33-6359" fmla="*/ 1413611 w 2887840"/>
                <a:gd name="connsiteY33-6360" fmla="*/ 1591040 h 2556892"/>
                <a:gd name="connsiteX34-6361" fmla="*/ 1319370 w 2887840"/>
                <a:gd name="connsiteY34-6362" fmla="*/ 1212698 h 2556892"/>
                <a:gd name="connsiteX35-6363" fmla="*/ 1287650 w 2887840"/>
                <a:gd name="connsiteY35-6364" fmla="*/ 1086737 h 2556892"/>
                <a:gd name="connsiteX36-6365" fmla="*/ 1126291 w 2887840"/>
                <a:gd name="connsiteY36-6366" fmla="*/ 1342336 h 2556892"/>
                <a:gd name="connsiteX37-6367" fmla="*/ 961255 w 2887840"/>
                <a:gd name="connsiteY37-6368" fmla="*/ 1506453 h 2556892"/>
                <a:gd name="connsiteX38-6369" fmla="*/ 764959 w 2887840"/>
                <a:gd name="connsiteY38-6370" fmla="*/ 1636091 h 2556892"/>
                <a:gd name="connsiteX39-6371" fmla="*/ 493729 w 2887840"/>
                <a:gd name="connsiteY39-6372" fmla="*/ 1753318 h 2556892"/>
                <a:gd name="connsiteX40-6373" fmla="*/ 271689 w 2887840"/>
                <a:gd name="connsiteY40-6374" fmla="*/ 1791474 h 2556892"/>
                <a:gd name="connsiteX41-6375" fmla="*/ 81829 w 2887840"/>
                <a:gd name="connsiteY41-6376" fmla="*/ 1787336 h 2556892"/>
                <a:gd name="connsiteX42-6377" fmla="*/ 0 w 2887840"/>
                <a:gd name="connsiteY42-6378" fmla="*/ 1591499 h 2556892"/>
                <a:gd name="connsiteX43-6379" fmla="*/ 47350 w 2887840"/>
                <a:gd name="connsiteY43-6380" fmla="*/ 1572192 h 2556892"/>
                <a:gd name="connsiteX44-6381" fmla="*/ 307087 w 2887840"/>
                <a:gd name="connsiteY44-6382" fmla="*/ 1484387 h 2556892"/>
                <a:gd name="connsiteX45-6383" fmla="*/ 416958 w 2887840"/>
                <a:gd name="connsiteY45-6384" fmla="*/ 1438416 h 2556892"/>
                <a:gd name="connsiteX46-6385" fmla="*/ 575558 w 2887840"/>
                <a:gd name="connsiteY46-6386" fmla="*/ 1349692 h 2556892"/>
                <a:gd name="connsiteX47-6387" fmla="*/ 782428 w 2887840"/>
                <a:gd name="connsiteY47-6388" fmla="*/ 1212698 h 2556892"/>
                <a:gd name="connsiteX48-6389" fmla="*/ 834835 w 2887840"/>
                <a:gd name="connsiteY48-6390" fmla="*/ 1149718 h 2556892"/>
                <a:gd name="connsiteX49-6391" fmla="*/ 1002629 w 2887840"/>
                <a:gd name="connsiteY49-6392" fmla="*/ 829759 h 2556892"/>
                <a:gd name="connsiteX50-6393" fmla="*/ 1144680 w 2887840"/>
                <a:gd name="connsiteY50-6394" fmla="*/ 462450 h 2556892"/>
                <a:gd name="connsiteX51-6395" fmla="*/ 1237082 w 2887840"/>
                <a:gd name="connsiteY51-6396" fmla="*/ 327755 h 2556892"/>
                <a:gd name="connsiteX52-6397" fmla="*/ 1397521 w 2887840"/>
                <a:gd name="connsiteY52-6398" fmla="*/ 243628 h 2556892"/>
                <a:gd name="connsiteX53-6399" fmla="*/ 1537732 w 2887840"/>
                <a:gd name="connsiteY53-6400" fmla="*/ 170074 h 2556892"/>
                <a:gd name="connsiteX54-6401" fmla="*/ 1592898 w 2887840"/>
                <a:gd name="connsiteY54-6402" fmla="*/ 129160 h 2556892"/>
                <a:gd name="connsiteX55-6403" fmla="*/ 1683262 w 2887840"/>
                <a:gd name="connsiteY55-6404" fmla="*/ 35759 h 2556892"/>
                <a:gd name="connsiteX56-6405" fmla="*/ 1777702 w 2887840"/>
                <a:gd name="connsiteY56-6406" fmla="*/ 139274 h 2556892"/>
                <a:gd name="connsiteX57-6407" fmla="*/ 1911938 w 2887840"/>
                <a:gd name="connsiteY57-6408" fmla="*/ 215126 h 2556892"/>
                <a:gd name="connsiteX58-6409" fmla="*/ 1955706 w 2887840"/>
                <a:gd name="connsiteY58-6410" fmla="*/ 233819 h 2556892"/>
                <a:gd name="connsiteX59-6411" fmla="*/ 1966643 w 2887840"/>
                <a:gd name="connsiteY59-6412" fmla="*/ 230756 h 2556892"/>
                <a:gd name="connsiteX60-6413" fmla="*/ 1969287 w 2887840"/>
                <a:gd name="connsiteY60-6414" fmla="*/ 230053 h 2556892"/>
                <a:gd name="connsiteX61-6415" fmla="*/ 2019050 w 2887840"/>
                <a:gd name="connsiteY61-6416" fmla="*/ 186624 h 2556892"/>
                <a:gd name="connsiteX62-6417" fmla="*/ 2082031 w 2887840"/>
                <a:gd name="connsiteY62-6418" fmla="*/ 93762 h 2556892"/>
                <a:gd name="connsiteX63-6419" fmla="*/ 2086941 w 2887840"/>
                <a:gd name="connsiteY63-6420" fmla="*/ 0 h 2556892"/>
                <a:gd name="connsiteX0-6421" fmla="*/ 2501286 w 2887840"/>
                <a:gd name="connsiteY0-6422" fmla="*/ 1100528 h 2556892"/>
                <a:gd name="connsiteX1-6423" fmla="*/ 2492092 w 2887840"/>
                <a:gd name="connsiteY1-6424" fmla="*/ 1180518 h 2556892"/>
                <a:gd name="connsiteX2-6425" fmla="*/ 2452097 w 2887840"/>
                <a:gd name="connsiteY2-6426" fmla="*/ 1334981 h 2556892"/>
                <a:gd name="connsiteX3-6427" fmla="*/ 2526110 w 2887840"/>
                <a:gd name="connsiteY3-6428" fmla="*/ 1243499 h 2556892"/>
                <a:gd name="connsiteX4-6429" fmla="*/ 2505883 w 2887840"/>
                <a:gd name="connsiteY4-6430" fmla="*/ 1129031 h 2556892"/>
                <a:gd name="connsiteX5-6431" fmla="*/ 2501286 w 2887840"/>
                <a:gd name="connsiteY5-6432" fmla="*/ 1100528 h 2556892"/>
                <a:gd name="connsiteX6-6433" fmla="*/ 2086941 w 2887840"/>
                <a:gd name="connsiteY6-6434" fmla="*/ 0 h 2556892"/>
                <a:gd name="connsiteX7-6435" fmla="*/ 2145931 w 2887840"/>
                <a:gd name="connsiteY7-6436" fmla="*/ 92843 h 2556892"/>
                <a:gd name="connsiteX8-6437" fmla="*/ 2145711 w 2887840"/>
                <a:gd name="connsiteY8-6438" fmla="*/ 95772 h 2556892"/>
                <a:gd name="connsiteX9-6439" fmla="*/ 2342226 w 2887840"/>
                <a:gd name="connsiteY9-6440" fmla="*/ 146169 h 2556892"/>
                <a:gd name="connsiteX10-6441" fmla="*/ 2509101 w 2887840"/>
                <a:gd name="connsiteY10-6442" fmla="*/ 214666 h 2556892"/>
                <a:gd name="connsiteX11-6443" fmla="*/ 2625868 w 2887840"/>
                <a:gd name="connsiteY11-6444" fmla="*/ 296494 h 2556892"/>
                <a:gd name="connsiteX12-6445" fmla="*/ 2692066 w 2887840"/>
                <a:gd name="connsiteY12-6446" fmla="*/ 382460 h 2556892"/>
                <a:gd name="connsiteX13-6447" fmla="*/ 2730222 w 2887840"/>
                <a:gd name="connsiteY13-6448" fmla="*/ 459692 h 2556892"/>
                <a:gd name="connsiteX14-6449" fmla="*/ 2761023 w 2887840"/>
                <a:gd name="connsiteY14-6450" fmla="*/ 561747 h 2556892"/>
                <a:gd name="connsiteX15-6451" fmla="*/ 2784008 w 2887840"/>
                <a:gd name="connsiteY15-6452" fmla="*/ 666102 h 2556892"/>
                <a:gd name="connsiteX16-6453" fmla="*/ 2829060 w 2887840"/>
                <a:gd name="connsiteY16-6454" fmla="*/ 938251 h 2556892"/>
                <a:gd name="connsiteX17-6455" fmla="*/ 2852045 w 2887840"/>
                <a:gd name="connsiteY17-6456" fmla="*/ 1122135 h 2556892"/>
                <a:gd name="connsiteX18-6457" fmla="*/ 2869514 w 2887840"/>
                <a:gd name="connsiteY18-6458" fmla="*/ 1265565 h 2556892"/>
                <a:gd name="connsiteX19-6459" fmla="*/ 2879628 w 2887840"/>
                <a:gd name="connsiteY19-6460" fmla="*/ 1355208 h 2556892"/>
                <a:gd name="connsiteX20-6461" fmla="*/ 2886064 w 2887840"/>
                <a:gd name="connsiteY20-6462" fmla="*/ 1424625 h 2556892"/>
                <a:gd name="connsiteX21-6463" fmla="*/ 2872273 w 2887840"/>
                <a:gd name="connsiteY21-6464" fmla="*/ 1444852 h 2556892"/>
                <a:gd name="connsiteX22-6465" fmla="*/ 2447500 w 2887840"/>
                <a:gd name="connsiteY22-6466" fmla="*/ 1641608 h 2556892"/>
                <a:gd name="connsiteX23-6467" fmla="*/ 2446581 w 2887840"/>
                <a:gd name="connsiteY23-6468" fmla="*/ 1783659 h 2556892"/>
                <a:gd name="connsiteX24-6469" fmla="*/ 2451178 w 2887840"/>
                <a:gd name="connsiteY24-6470" fmla="*/ 2127522 h 2556892"/>
                <a:gd name="connsiteX25-6471" fmla="*/ 2457614 w 2887840"/>
                <a:gd name="connsiteY25-6472" fmla="*/ 2556892 h 2556892"/>
                <a:gd name="connsiteX26-6473" fmla="*/ 1261906 w 2887840"/>
                <a:gd name="connsiteY26-6474" fmla="*/ 2556892 h 2556892"/>
                <a:gd name="connsiteX27-6475" fmla="*/ 1281674 w 2887840"/>
                <a:gd name="connsiteY27-6476" fmla="*/ 2299914 h 2556892"/>
                <a:gd name="connsiteX28-6477" fmla="*/ 1306498 w 2887840"/>
                <a:gd name="connsiteY28-6478" fmla="*/ 2083390 h 2556892"/>
                <a:gd name="connsiteX29-6479" fmla="*/ 1330403 w 2887840"/>
                <a:gd name="connsiteY29-6480" fmla="*/ 1927088 h 2556892"/>
                <a:gd name="connsiteX30-6481" fmla="*/ 1372696 w 2887840"/>
                <a:gd name="connsiteY30-6482" fmla="*/ 1718839 h 2556892"/>
                <a:gd name="connsiteX31-6483" fmla="*/ 1406255 w 2887840"/>
                <a:gd name="connsiteY31-6484" fmla="*/ 1619082 h 2556892"/>
                <a:gd name="connsiteX32-6485" fmla="*/ 1413611 w 2887840"/>
                <a:gd name="connsiteY32-6486" fmla="*/ 1591040 h 2556892"/>
                <a:gd name="connsiteX33-6487" fmla="*/ 1319370 w 2887840"/>
                <a:gd name="connsiteY33-6488" fmla="*/ 1212698 h 2556892"/>
                <a:gd name="connsiteX34-6489" fmla="*/ 1287650 w 2887840"/>
                <a:gd name="connsiteY34-6490" fmla="*/ 1086737 h 2556892"/>
                <a:gd name="connsiteX35-6491" fmla="*/ 1126291 w 2887840"/>
                <a:gd name="connsiteY35-6492" fmla="*/ 1342336 h 2556892"/>
                <a:gd name="connsiteX36-6493" fmla="*/ 961255 w 2887840"/>
                <a:gd name="connsiteY36-6494" fmla="*/ 1506453 h 2556892"/>
                <a:gd name="connsiteX37-6495" fmla="*/ 764959 w 2887840"/>
                <a:gd name="connsiteY37-6496" fmla="*/ 1636091 h 2556892"/>
                <a:gd name="connsiteX38-6497" fmla="*/ 493729 w 2887840"/>
                <a:gd name="connsiteY38-6498" fmla="*/ 1753318 h 2556892"/>
                <a:gd name="connsiteX39-6499" fmla="*/ 271689 w 2887840"/>
                <a:gd name="connsiteY39-6500" fmla="*/ 1791474 h 2556892"/>
                <a:gd name="connsiteX40-6501" fmla="*/ 81829 w 2887840"/>
                <a:gd name="connsiteY40-6502" fmla="*/ 1787336 h 2556892"/>
                <a:gd name="connsiteX41-6503" fmla="*/ 0 w 2887840"/>
                <a:gd name="connsiteY41-6504" fmla="*/ 1591499 h 2556892"/>
                <a:gd name="connsiteX42-6505" fmla="*/ 47350 w 2887840"/>
                <a:gd name="connsiteY42-6506" fmla="*/ 1572192 h 2556892"/>
                <a:gd name="connsiteX43-6507" fmla="*/ 307087 w 2887840"/>
                <a:gd name="connsiteY43-6508" fmla="*/ 1484387 h 2556892"/>
                <a:gd name="connsiteX44-6509" fmla="*/ 416958 w 2887840"/>
                <a:gd name="connsiteY44-6510" fmla="*/ 1438416 h 2556892"/>
                <a:gd name="connsiteX45-6511" fmla="*/ 575558 w 2887840"/>
                <a:gd name="connsiteY45-6512" fmla="*/ 1349692 h 2556892"/>
                <a:gd name="connsiteX46-6513" fmla="*/ 782428 w 2887840"/>
                <a:gd name="connsiteY46-6514" fmla="*/ 1212698 h 2556892"/>
                <a:gd name="connsiteX47-6515" fmla="*/ 834835 w 2887840"/>
                <a:gd name="connsiteY47-6516" fmla="*/ 1149718 h 2556892"/>
                <a:gd name="connsiteX48-6517" fmla="*/ 1002629 w 2887840"/>
                <a:gd name="connsiteY48-6518" fmla="*/ 829759 h 2556892"/>
                <a:gd name="connsiteX49-6519" fmla="*/ 1144680 w 2887840"/>
                <a:gd name="connsiteY49-6520" fmla="*/ 462450 h 2556892"/>
                <a:gd name="connsiteX50-6521" fmla="*/ 1237082 w 2887840"/>
                <a:gd name="connsiteY50-6522" fmla="*/ 327755 h 2556892"/>
                <a:gd name="connsiteX51-6523" fmla="*/ 1397521 w 2887840"/>
                <a:gd name="connsiteY51-6524" fmla="*/ 243628 h 2556892"/>
                <a:gd name="connsiteX52-6525" fmla="*/ 1537732 w 2887840"/>
                <a:gd name="connsiteY52-6526" fmla="*/ 170074 h 2556892"/>
                <a:gd name="connsiteX53-6527" fmla="*/ 1592898 w 2887840"/>
                <a:gd name="connsiteY53-6528" fmla="*/ 129160 h 2556892"/>
                <a:gd name="connsiteX54-6529" fmla="*/ 1683262 w 2887840"/>
                <a:gd name="connsiteY54-6530" fmla="*/ 35759 h 2556892"/>
                <a:gd name="connsiteX55-6531" fmla="*/ 1777702 w 2887840"/>
                <a:gd name="connsiteY55-6532" fmla="*/ 139274 h 2556892"/>
                <a:gd name="connsiteX56-6533" fmla="*/ 1911938 w 2887840"/>
                <a:gd name="connsiteY56-6534" fmla="*/ 215126 h 2556892"/>
                <a:gd name="connsiteX57-6535" fmla="*/ 1955706 w 2887840"/>
                <a:gd name="connsiteY57-6536" fmla="*/ 233819 h 2556892"/>
                <a:gd name="connsiteX58-6537" fmla="*/ 1966643 w 2887840"/>
                <a:gd name="connsiteY58-6538" fmla="*/ 230756 h 2556892"/>
                <a:gd name="connsiteX59-6539" fmla="*/ 1969287 w 2887840"/>
                <a:gd name="connsiteY59-6540" fmla="*/ 230053 h 2556892"/>
                <a:gd name="connsiteX60-6541" fmla="*/ 2019050 w 2887840"/>
                <a:gd name="connsiteY60-6542" fmla="*/ 186624 h 2556892"/>
                <a:gd name="connsiteX61-6543" fmla="*/ 2082031 w 2887840"/>
                <a:gd name="connsiteY61-6544" fmla="*/ 93762 h 2556892"/>
                <a:gd name="connsiteX62-6545" fmla="*/ 2086941 w 2887840"/>
                <a:gd name="connsiteY62-6546" fmla="*/ 0 h 2556892"/>
                <a:gd name="connsiteX0-6547" fmla="*/ 2501286 w 2887840"/>
                <a:gd name="connsiteY0-6548" fmla="*/ 1100528 h 2556892"/>
                <a:gd name="connsiteX1-6549" fmla="*/ 2492092 w 2887840"/>
                <a:gd name="connsiteY1-6550" fmla="*/ 1180518 h 2556892"/>
                <a:gd name="connsiteX2-6551" fmla="*/ 2452097 w 2887840"/>
                <a:gd name="connsiteY2-6552" fmla="*/ 1334981 h 2556892"/>
                <a:gd name="connsiteX3-6553" fmla="*/ 2526110 w 2887840"/>
                <a:gd name="connsiteY3-6554" fmla="*/ 1243499 h 2556892"/>
                <a:gd name="connsiteX4-6555" fmla="*/ 2505883 w 2887840"/>
                <a:gd name="connsiteY4-6556" fmla="*/ 1129031 h 2556892"/>
                <a:gd name="connsiteX5-6557" fmla="*/ 2501286 w 2887840"/>
                <a:gd name="connsiteY5-6558" fmla="*/ 1100528 h 2556892"/>
                <a:gd name="connsiteX6-6559" fmla="*/ 2086941 w 2887840"/>
                <a:gd name="connsiteY6-6560" fmla="*/ 0 h 2556892"/>
                <a:gd name="connsiteX7-6561" fmla="*/ 2145931 w 2887840"/>
                <a:gd name="connsiteY7-6562" fmla="*/ 92843 h 2556892"/>
                <a:gd name="connsiteX8-6563" fmla="*/ 2145711 w 2887840"/>
                <a:gd name="connsiteY8-6564" fmla="*/ 95772 h 2556892"/>
                <a:gd name="connsiteX9-6565" fmla="*/ 2342226 w 2887840"/>
                <a:gd name="connsiteY9-6566" fmla="*/ 146169 h 2556892"/>
                <a:gd name="connsiteX10-6567" fmla="*/ 2509101 w 2887840"/>
                <a:gd name="connsiteY10-6568" fmla="*/ 214666 h 2556892"/>
                <a:gd name="connsiteX11-6569" fmla="*/ 2625868 w 2887840"/>
                <a:gd name="connsiteY11-6570" fmla="*/ 296494 h 2556892"/>
                <a:gd name="connsiteX12-6571" fmla="*/ 2692066 w 2887840"/>
                <a:gd name="connsiteY12-6572" fmla="*/ 382460 h 2556892"/>
                <a:gd name="connsiteX13-6573" fmla="*/ 2730222 w 2887840"/>
                <a:gd name="connsiteY13-6574" fmla="*/ 459692 h 2556892"/>
                <a:gd name="connsiteX14-6575" fmla="*/ 2761023 w 2887840"/>
                <a:gd name="connsiteY14-6576" fmla="*/ 561747 h 2556892"/>
                <a:gd name="connsiteX15-6577" fmla="*/ 2784008 w 2887840"/>
                <a:gd name="connsiteY15-6578" fmla="*/ 666102 h 2556892"/>
                <a:gd name="connsiteX16-6579" fmla="*/ 2829060 w 2887840"/>
                <a:gd name="connsiteY16-6580" fmla="*/ 938251 h 2556892"/>
                <a:gd name="connsiteX17-6581" fmla="*/ 2869514 w 2887840"/>
                <a:gd name="connsiteY17-6582" fmla="*/ 1265565 h 2556892"/>
                <a:gd name="connsiteX18-6583" fmla="*/ 2879628 w 2887840"/>
                <a:gd name="connsiteY18-6584" fmla="*/ 1355208 h 2556892"/>
                <a:gd name="connsiteX19-6585" fmla="*/ 2886064 w 2887840"/>
                <a:gd name="connsiteY19-6586" fmla="*/ 1424625 h 2556892"/>
                <a:gd name="connsiteX20-6587" fmla="*/ 2872273 w 2887840"/>
                <a:gd name="connsiteY20-6588" fmla="*/ 1444852 h 2556892"/>
                <a:gd name="connsiteX21-6589" fmla="*/ 2447500 w 2887840"/>
                <a:gd name="connsiteY21-6590" fmla="*/ 1641608 h 2556892"/>
                <a:gd name="connsiteX22-6591" fmla="*/ 2446581 w 2887840"/>
                <a:gd name="connsiteY22-6592" fmla="*/ 1783659 h 2556892"/>
                <a:gd name="connsiteX23-6593" fmla="*/ 2451178 w 2887840"/>
                <a:gd name="connsiteY23-6594" fmla="*/ 2127522 h 2556892"/>
                <a:gd name="connsiteX24-6595" fmla="*/ 2457614 w 2887840"/>
                <a:gd name="connsiteY24-6596" fmla="*/ 2556892 h 2556892"/>
                <a:gd name="connsiteX25-6597" fmla="*/ 1261906 w 2887840"/>
                <a:gd name="connsiteY25-6598" fmla="*/ 2556892 h 2556892"/>
                <a:gd name="connsiteX26-6599" fmla="*/ 1281674 w 2887840"/>
                <a:gd name="connsiteY26-6600" fmla="*/ 2299914 h 2556892"/>
                <a:gd name="connsiteX27-6601" fmla="*/ 1306498 w 2887840"/>
                <a:gd name="connsiteY27-6602" fmla="*/ 2083390 h 2556892"/>
                <a:gd name="connsiteX28-6603" fmla="*/ 1330403 w 2887840"/>
                <a:gd name="connsiteY28-6604" fmla="*/ 1927088 h 2556892"/>
                <a:gd name="connsiteX29-6605" fmla="*/ 1372696 w 2887840"/>
                <a:gd name="connsiteY29-6606" fmla="*/ 1718839 h 2556892"/>
                <a:gd name="connsiteX30-6607" fmla="*/ 1406255 w 2887840"/>
                <a:gd name="connsiteY30-6608" fmla="*/ 1619082 h 2556892"/>
                <a:gd name="connsiteX31-6609" fmla="*/ 1413611 w 2887840"/>
                <a:gd name="connsiteY31-6610" fmla="*/ 1591040 h 2556892"/>
                <a:gd name="connsiteX32-6611" fmla="*/ 1319370 w 2887840"/>
                <a:gd name="connsiteY32-6612" fmla="*/ 1212698 h 2556892"/>
                <a:gd name="connsiteX33-6613" fmla="*/ 1287650 w 2887840"/>
                <a:gd name="connsiteY33-6614" fmla="*/ 1086737 h 2556892"/>
                <a:gd name="connsiteX34-6615" fmla="*/ 1126291 w 2887840"/>
                <a:gd name="connsiteY34-6616" fmla="*/ 1342336 h 2556892"/>
                <a:gd name="connsiteX35-6617" fmla="*/ 961255 w 2887840"/>
                <a:gd name="connsiteY35-6618" fmla="*/ 1506453 h 2556892"/>
                <a:gd name="connsiteX36-6619" fmla="*/ 764959 w 2887840"/>
                <a:gd name="connsiteY36-6620" fmla="*/ 1636091 h 2556892"/>
                <a:gd name="connsiteX37-6621" fmla="*/ 493729 w 2887840"/>
                <a:gd name="connsiteY37-6622" fmla="*/ 1753318 h 2556892"/>
                <a:gd name="connsiteX38-6623" fmla="*/ 271689 w 2887840"/>
                <a:gd name="connsiteY38-6624" fmla="*/ 1791474 h 2556892"/>
                <a:gd name="connsiteX39-6625" fmla="*/ 81829 w 2887840"/>
                <a:gd name="connsiteY39-6626" fmla="*/ 1787336 h 2556892"/>
                <a:gd name="connsiteX40-6627" fmla="*/ 0 w 2887840"/>
                <a:gd name="connsiteY40-6628" fmla="*/ 1591499 h 2556892"/>
                <a:gd name="connsiteX41-6629" fmla="*/ 47350 w 2887840"/>
                <a:gd name="connsiteY41-6630" fmla="*/ 1572192 h 2556892"/>
                <a:gd name="connsiteX42-6631" fmla="*/ 307087 w 2887840"/>
                <a:gd name="connsiteY42-6632" fmla="*/ 1484387 h 2556892"/>
                <a:gd name="connsiteX43-6633" fmla="*/ 416958 w 2887840"/>
                <a:gd name="connsiteY43-6634" fmla="*/ 1438416 h 2556892"/>
                <a:gd name="connsiteX44-6635" fmla="*/ 575558 w 2887840"/>
                <a:gd name="connsiteY44-6636" fmla="*/ 1349692 h 2556892"/>
                <a:gd name="connsiteX45-6637" fmla="*/ 782428 w 2887840"/>
                <a:gd name="connsiteY45-6638" fmla="*/ 1212698 h 2556892"/>
                <a:gd name="connsiteX46-6639" fmla="*/ 834835 w 2887840"/>
                <a:gd name="connsiteY46-6640" fmla="*/ 1149718 h 2556892"/>
                <a:gd name="connsiteX47-6641" fmla="*/ 1002629 w 2887840"/>
                <a:gd name="connsiteY47-6642" fmla="*/ 829759 h 2556892"/>
                <a:gd name="connsiteX48-6643" fmla="*/ 1144680 w 2887840"/>
                <a:gd name="connsiteY48-6644" fmla="*/ 462450 h 2556892"/>
                <a:gd name="connsiteX49-6645" fmla="*/ 1237082 w 2887840"/>
                <a:gd name="connsiteY49-6646" fmla="*/ 327755 h 2556892"/>
                <a:gd name="connsiteX50-6647" fmla="*/ 1397521 w 2887840"/>
                <a:gd name="connsiteY50-6648" fmla="*/ 243628 h 2556892"/>
                <a:gd name="connsiteX51-6649" fmla="*/ 1537732 w 2887840"/>
                <a:gd name="connsiteY51-6650" fmla="*/ 170074 h 2556892"/>
                <a:gd name="connsiteX52-6651" fmla="*/ 1592898 w 2887840"/>
                <a:gd name="connsiteY52-6652" fmla="*/ 129160 h 2556892"/>
                <a:gd name="connsiteX53-6653" fmla="*/ 1683262 w 2887840"/>
                <a:gd name="connsiteY53-6654" fmla="*/ 35759 h 2556892"/>
                <a:gd name="connsiteX54-6655" fmla="*/ 1777702 w 2887840"/>
                <a:gd name="connsiteY54-6656" fmla="*/ 139274 h 2556892"/>
                <a:gd name="connsiteX55-6657" fmla="*/ 1911938 w 2887840"/>
                <a:gd name="connsiteY55-6658" fmla="*/ 215126 h 2556892"/>
                <a:gd name="connsiteX56-6659" fmla="*/ 1955706 w 2887840"/>
                <a:gd name="connsiteY56-6660" fmla="*/ 233819 h 2556892"/>
                <a:gd name="connsiteX57-6661" fmla="*/ 1966643 w 2887840"/>
                <a:gd name="connsiteY57-6662" fmla="*/ 230756 h 2556892"/>
                <a:gd name="connsiteX58-6663" fmla="*/ 1969287 w 2887840"/>
                <a:gd name="connsiteY58-6664" fmla="*/ 230053 h 2556892"/>
                <a:gd name="connsiteX59-6665" fmla="*/ 2019050 w 2887840"/>
                <a:gd name="connsiteY59-6666" fmla="*/ 186624 h 2556892"/>
                <a:gd name="connsiteX60-6667" fmla="*/ 2082031 w 2887840"/>
                <a:gd name="connsiteY60-6668" fmla="*/ 93762 h 2556892"/>
                <a:gd name="connsiteX61-6669" fmla="*/ 2086941 w 2887840"/>
                <a:gd name="connsiteY61-6670" fmla="*/ 0 h 2556892"/>
                <a:gd name="connsiteX0-6671" fmla="*/ 2501286 w 2887840"/>
                <a:gd name="connsiteY0-6672" fmla="*/ 1100528 h 2556892"/>
                <a:gd name="connsiteX1-6673" fmla="*/ 2492092 w 2887840"/>
                <a:gd name="connsiteY1-6674" fmla="*/ 1180518 h 2556892"/>
                <a:gd name="connsiteX2-6675" fmla="*/ 2452097 w 2887840"/>
                <a:gd name="connsiteY2-6676" fmla="*/ 1334981 h 2556892"/>
                <a:gd name="connsiteX3-6677" fmla="*/ 2526110 w 2887840"/>
                <a:gd name="connsiteY3-6678" fmla="*/ 1243499 h 2556892"/>
                <a:gd name="connsiteX4-6679" fmla="*/ 2505883 w 2887840"/>
                <a:gd name="connsiteY4-6680" fmla="*/ 1129031 h 2556892"/>
                <a:gd name="connsiteX5-6681" fmla="*/ 2501286 w 2887840"/>
                <a:gd name="connsiteY5-6682" fmla="*/ 1100528 h 2556892"/>
                <a:gd name="connsiteX6-6683" fmla="*/ 2086941 w 2887840"/>
                <a:gd name="connsiteY6-6684" fmla="*/ 0 h 2556892"/>
                <a:gd name="connsiteX7-6685" fmla="*/ 2145931 w 2887840"/>
                <a:gd name="connsiteY7-6686" fmla="*/ 92843 h 2556892"/>
                <a:gd name="connsiteX8-6687" fmla="*/ 2145711 w 2887840"/>
                <a:gd name="connsiteY8-6688" fmla="*/ 95772 h 2556892"/>
                <a:gd name="connsiteX9-6689" fmla="*/ 2342226 w 2887840"/>
                <a:gd name="connsiteY9-6690" fmla="*/ 146169 h 2556892"/>
                <a:gd name="connsiteX10-6691" fmla="*/ 2509101 w 2887840"/>
                <a:gd name="connsiteY10-6692" fmla="*/ 214666 h 2556892"/>
                <a:gd name="connsiteX11-6693" fmla="*/ 2625868 w 2887840"/>
                <a:gd name="connsiteY11-6694" fmla="*/ 296494 h 2556892"/>
                <a:gd name="connsiteX12-6695" fmla="*/ 2692066 w 2887840"/>
                <a:gd name="connsiteY12-6696" fmla="*/ 382460 h 2556892"/>
                <a:gd name="connsiteX13-6697" fmla="*/ 2730222 w 2887840"/>
                <a:gd name="connsiteY13-6698" fmla="*/ 459692 h 2556892"/>
                <a:gd name="connsiteX14-6699" fmla="*/ 2761023 w 2887840"/>
                <a:gd name="connsiteY14-6700" fmla="*/ 561747 h 2556892"/>
                <a:gd name="connsiteX15-6701" fmla="*/ 2784008 w 2887840"/>
                <a:gd name="connsiteY15-6702" fmla="*/ 666102 h 2556892"/>
                <a:gd name="connsiteX16-6703" fmla="*/ 2829060 w 2887840"/>
                <a:gd name="connsiteY16-6704" fmla="*/ 938251 h 2556892"/>
                <a:gd name="connsiteX17-6705" fmla="*/ 2879628 w 2887840"/>
                <a:gd name="connsiteY17-6706" fmla="*/ 1355208 h 2556892"/>
                <a:gd name="connsiteX18-6707" fmla="*/ 2886064 w 2887840"/>
                <a:gd name="connsiteY18-6708" fmla="*/ 1424625 h 2556892"/>
                <a:gd name="connsiteX19-6709" fmla="*/ 2872273 w 2887840"/>
                <a:gd name="connsiteY19-6710" fmla="*/ 1444852 h 2556892"/>
                <a:gd name="connsiteX20-6711" fmla="*/ 2447500 w 2887840"/>
                <a:gd name="connsiteY20-6712" fmla="*/ 1641608 h 2556892"/>
                <a:gd name="connsiteX21-6713" fmla="*/ 2446581 w 2887840"/>
                <a:gd name="connsiteY21-6714" fmla="*/ 1783659 h 2556892"/>
                <a:gd name="connsiteX22-6715" fmla="*/ 2451178 w 2887840"/>
                <a:gd name="connsiteY22-6716" fmla="*/ 2127522 h 2556892"/>
                <a:gd name="connsiteX23-6717" fmla="*/ 2457614 w 2887840"/>
                <a:gd name="connsiteY23-6718" fmla="*/ 2556892 h 2556892"/>
                <a:gd name="connsiteX24-6719" fmla="*/ 1261906 w 2887840"/>
                <a:gd name="connsiteY24-6720" fmla="*/ 2556892 h 2556892"/>
                <a:gd name="connsiteX25-6721" fmla="*/ 1281674 w 2887840"/>
                <a:gd name="connsiteY25-6722" fmla="*/ 2299914 h 2556892"/>
                <a:gd name="connsiteX26-6723" fmla="*/ 1306498 w 2887840"/>
                <a:gd name="connsiteY26-6724" fmla="*/ 2083390 h 2556892"/>
                <a:gd name="connsiteX27-6725" fmla="*/ 1330403 w 2887840"/>
                <a:gd name="connsiteY27-6726" fmla="*/ 1927088 h 2556892"/>
                <a:gd name="connsiteX28-6727" fmla="*/ 1372696 w 2887840"/>
                <a:gd name="connsiteY28-6728" fmla="*/ 1718839 h 2556892"/>
                <a:gd name="connsiteX29-6729" fmla="*/ 1406255 w 2887840"/>
                <a:gd name="connsiteY29-6730" fmla="*/ 1619082 h 2556892"/>
                <a:gd name="connsiteX30-6731" fmla="*/ 1413611 w 2887840"/>
                <a:gd name="connsiteY30-6732" fmla="*/ 1591040 h 2556892"/>
                <a:gd name="connsiteX31-6733" fmla="*/ 1319370 w 2887840"/>
                <a:gd name="connsiteY31-6734" fmla="*/ 1212698 h 2556892"/>
                <a:gd name="connsiteX32-6735" fmla="*/ 1287650 w 2887840"/>
                <a:gd name="connsiteY32-6736" fmla="*/ 1086737 h 2556892"/>
                <a:gd name="connsiteX33-6737" fmla="*/ 1126291 w 2887840"/>
                <a:gd name="connsiteY33-6738" fmla="*/ 1342336 h 2556892"/>
                <a:gd name="connsiteX34-6739" fmla="*/ 961255 w 2887840"/>
                <a:gd name="connsiteY34-6740" fmla="*/ 1506453 h 2556892"/>
                <a:gd name="connsiteX35-6741" fmla="*/ 764959 w 2887840"/>
                <a:gd name="connsiteY35-6742" fmla="*/ 1636091 h 2556892"/>
                <a:gd name="connsiteX36-6743" fmla="*/ 493729 w 2887840"/>
                <a:gd name="connsiteY36-6744" fmla="*/ 1753318 h 2556892"/>
                <a:gd name="connsiteX37-6745" fmla="*/ 271689 w 2887840"/>
                <a:gd name="connsiteY37-6746" fmla="*/ 1791474 h 2556892"/>
                <a:gd name="connsiteX38-6747" fmla="*/ 81829 w 2887840"/>
                <a:gd name="connsiteY38-6748" fmla="*/ 1787336 h 2556892"/>
                <a:gd name="connsiteX39-6749" fmla="*/ 0 w 2887840"/>
                <a:gd name="connsiteY39-6750" fmla="*/ 1591499 h 2556892"/>
                <a:gd name="connsiteX40-6751" fmla="*/ 47350 w 2887840"/>
                <a:gd name="connsiteY40-6752" fmla="*/ 1572192 h 2556892"/>
                <a:gd name="connsiteX41-6753" fmla="*/ 307087 w 2887840"/>
                <a:gd name="connsiteY41-6754" fmla="*/ 1484387 h 2556892"/>
                <a:gd name="connsiteX42-6755" fmla="*/ 416958 w 2887840"/>
                <a:gd name="connsiteY42-6756" fmla="*/ 1438416 h 2556892"/>
                <a:gd name="connsiteX43-6757" fmla="*/ 575558 w 2887840"/>
                <a:gd name="connsiteY43-6758" fmla="*/ 1349692 h 2556892"/>
                <a:gd name="connsiteX44-6759" fmla="*/ 782428 w 2887840"/>
                <a:gd name="connsiteY44-6760" fmla="*/ 1212698 h 2556892"/>
                <a:gd name="connsiteX45-6761" fmla="*/ 834835 w 2887840"/>
                <a:gd name="connsiteY45-6762" fmla="*/ 1149718 h 2556892"/>
                <a:gd name="connsiteX46-6763" fmla="*/ 1002629 w 2887840"/>
                <a:gd name="connsiteY46-6764" fmla="*/ 829759 h 2556892"/>
                <a:gd name="connsiteX47-6765" fmla="*/ 1144680 w 2887840"/>
                <a:gd name="connsiteY47-6766" fmla="*/ 462450 h 2556892"/>
                <a:gd name="connsiteX48-6767" fmla="*/ 1237082 w 2887840"/>
                <a:gd name="connsiteY48-6768" fmla="*/ 327755 h 2556892"/>
                <a:gd name="connsiteX49-6769" fmla="*/ 1397521 w 2887840"/>
                <a:gd name="connsiteY49-6770" fmla="*/ 243628 h 2556892"/>
                <a:gd name="connsiteX50-6771" fmla="*/ 1537732 w 2887840"/>
                <a:gd name="connsiteY50-6772" fmla="*/ 170074 h 2556892"/>
                <a:gd name="connsiteX51-6773" fmla="*/ 1592898 w 2887840"/>
                <a:gd name="connsiteY51-6774" fmla="*/ 129160 h 2556892"/>
                <a:gd name="connsiteX52-6775" fmla="*/ 1683262 w 2887840"/>
                <a:gd name="connsiteY52-6776" fmla="*/ 35759 h 2556892"/>
                <a:gd name="connsiteX53-6777" fmla="*/ 1777702 w 2887840"/>
                <a:gd name="connsiteY53-6778" fmla="*/ 139274 h 2556892"/>
                <a:gd name="connsiteX54-6779" fmla="*/ 1911938 w 2887840"/>
                <a:gd name="connsiteY54-6780" fmla="*/ 215126 h 2556892"/>
                <a:gd name="connsiteX55-6781" fmla="*/ 1955706 w 2887840"/>
                <a:gd name="connsiteY55-6782" fmla="*/ 233819 h 2556892"/>
                <a:gd name="connsiteX56-6783" fmla="*/ 1966643 w 2887840"/>
                <a:gd name="connsiteY56-6784" fmla="*/ 230756 h 2556892"/>
                <a:gd name="connsiteX57-6785" fmla="*/ 1969287 w 2887840"/>
                <a:gd name="connsiteY57-6786" fmla="*/ 230053 h 2556892"/>
                <a:gd name="connsiteX58-6787" fmla="*/ 2019050 w 2887840"/>
                <a:gd name="connsiteY58-6788" fmla="*/ 186624 h 2556892"/>
                <a:gd name="connsiteX59-6789" fmla="*/ 2082031 w 2887840"/>
                <a:gd name="connsiteY59-6790" fmla="*/ 93762 h 2556892"/>
                <a:gd name="connsiteX60-6791" fmla="*/ 2086941 w 2887840"/>
                <a:gd name="connsiteY60-6792" fmla="*/ 0 h 2556892"/>
                <a:gd name="connsiteX0-6793" fmla="*/ 2501286 w 2887840"/>
                <a:gd name="connsiteY0-6794" fmla="*/ 1100528 h 2556892"/>
                <a:gd name="connsiteX1-6795" fmla="*/ 2492092 w 2887840"/>
                <a:gd name="connsiteY1-6796" fmla="*/ 1180518 h 2556892"/>
                <a:gd name="connsiteX2-6797" fmla="*/ 2452097 w 2887840"/>
                <a:gd name="connsiteY2-6798" fmla="*/ 1334981 h 2556892"/>
                <a:gd name="connsiteX3-6799" fmla="*/ 2526110 w 2887840"/>
                <a:gd name="connsiteY3-6800" fmla="*/ 1243499 h 2556892"/>
                <a:gd name="connsiteX4-6801" fmla="*/ 2505883 w 2887840"/>
                <a:gd name="connsiteY4-6802" fmla="*/ 1129031 h 2556892"/>
                <a:gd name="connsiteX5-6803" fmla="*/ 2501286 w 2887840"/>
                <a:gd name="connsiteY5-6804" fmla="*/ 1100528 h 2556892"/>
                <a:gd name="connsiteX6-6805" fmla="*/ 2086941 w 2887840"/>
                <a:gd name="connsiteY6-6806" fmla="*/ 0 h 2556892"/>
                <a:gd name="connsiteX7-6807" fmla="*/ 2145931 w 2887840"/>
                <a:gd name="connsiteY7-6808" fmla="*/ 92843 h 2556892"/>
                <a:gd name="connsiteX8-6809" fmla="*/ 2145711 w 2887840"/>
                <a:gd name="connsiteY8-6810" fmla="*/ 95772 h 2556892"/>
                <a:gd name="connsiteX9-6811" fmla="*/ 2342226 w 2887840"/>
                <a:gd name="connsiteY9-6812" fmla="*/ 146169 h 2556892"/>
                <a:gd name="connsiteX10-6813" fmla="*/ 2509101 w 2887840"/>
                <a:gd name="connsiteY10-6814" fmla="*/ 214666 h 2556892"/>
                <a:gd name="connsiteX11-6815" fmla="*/ 2625868 w 2887840"/>
                <a:gd name="connsiteY11-6816" fmla="*/ 296494 h 2556892"/>
                <a:gd name="connsiteX12-6817" fmla="*/ 2692066 w 2887840"/>
                <a:gd name="connsiteY12-6818" fmla="*/ 382460 h 2556892"/>
                <a:gd name="connsiteX13-6819" fmla="*/ 2730222 w 2887840"/>
                <a:gd name="connsiteY13-6820" fmla="*/ 459692 h 2556892"/>
                <a:gd name="connsiteX14-6821" fmla="*/ 2761023 w 2887840"/>
                <a:gd name="connsiteY14-6822" fmla="*/ 561747 h 2556892"/>
                <a:gd name="connsiteX15-6823" fmla="*/ 2784008 w 2887840"/>
                <a:gd name="connsiteY15-6824" fmla="*/ 666102 h 2556892"/>
                <a:gd name="connsiteX16-6825" fmla="*/ 2829060 w 2887840"/>
                <a:gd name="connsiteY16-6826" fmla="*/ 938251 h 2556892"/>
                <a:gd name="connsiteX17-6827" fmla="*/ 2879628 w 2887840"/>
                <a:gd name="connsiteY17-6828" fmla="*/ 1355208 h 2556892"/>
                <a:gd name="connsiteX18-6829" fmla="*/ 2886064 w 2887840"/>
                <a:gd name="connsiteY18-6830" fmla="*/ 1424625 h 2556892"/>
                <a:gd name="connsiteX19-6831" fmla="*/ 2872273 w 2887840"/>
                <a:gd name="connsiteY19-6832" fmla="*/ 1444852 h 2556892"/>
                <a:gd name="connsiteX20-6833" fmla="*/ 2447500 w 2887840"/>
                <a:gd name="connsiteY20-6834" fmla="*/ 1641608 h 2556892"/>
                <a:gd name="connsiteX21-6835" fmla="*/ 2446581 w 2887840"/>
                <a:gd name="connsiteY21-6836" fmla="*/ 1783659 h 2556892"/>
                <a:gd name="connsiteX22-6837" fmla="*/ 2451178 w 2887840"/>
                <a:gd name="connsiteY22-6838" fmla="*/ 2127522 h 2556892"/>
                <a:gd name="connsiteX23-6839" fmla="*/ 2457614 w 2887840"/>
                <a:gd name="connsiteY23-6840" fmla="*/ 2556892 h 2556892"/>
                <a:gd name="connsiteX24-6841" fmla="*/ 1261906 w 2887840"/>
                <a:gd name="connsiteY24-6842" fmla="*/ 2556892 h 2556892"/>
                <a:gd name="connsiteX25-6843" fmla="*/ 1281674 w 2887840"/>
                <a:gd name="connsiteY25-6844" fmla="*/ 2299914 h 2556892"/>
                <a:gd name="connsiteX26-6845" fmla="*/ 1306498 w 2887840"/>
                <a:gd name="connsiteY26-6846" fmla="*/ 2083390 h 2556892"/>
                <a:gd name="connsiteX27-6847" fmla="*/ 1330403 w 2887840"/>
                <a:gd name="connsiteY27-6848" fmla="*/ 1927088 h 2556892"/>
                <a:gd name="connsiteX28-6849" fmla="*/ 1372696 w 2887840"/>
                <a:gd name="connsiteY28-6850" fmla="*/ 1718839 h 2556892"/>
                <a:gd name="connsiteX29-6851" fmla="*/ 1406255 w 2887840"/>
                <a:gd name="connsiteY29-6852" fmla="*/ 1619082 h 2556892"/>
                <a:gd name="connsiteX30-6853" fmla="*/ 1413611 w 2887840"/>
                <a:gd name="connsiteY30-6854" fmla="*/ 1591040 h 2556892"/>
                <a:gd name="connsiteX31-6855" fmla="*/ 1319370 w 2887840"/>
                <a:gd name="connsiteY31-6856" fmla="*/ 1212698 h 2556892"/>
                <a:gd name="connsiteX32-6857" fmla="*/ 1287650 w 2887840"/>
                <a:gd name="connsiteY32-6858" fmla="*/ 1086737 h 2556892"/>
                <a:gd name="connsiteX33-6859" fmla="*/ 1126291 w 2887840"/>
                <a:gd name="connsiteY33-6860" fmla="*/ 1342336 h 2556892"/>
                <a:gd name="connsiteX34-6861" fmla="*/ 961255 w 2887840"/>
                <a:gd name="connsiteY34-6862" fmla="*/ 1506453 h 2556892"/>
                <a:gd name="connsiteX35-6863" fmla="*/ 764959 w 2887840"/>
                <a:gd name="connsiteY35-6864" fmla="*/ 1636091 h 2556892"/>
                <a:gd name="connsiteX36-6865" fmla="*/ 493729 w 2887840"/>
                <a:gd name="connsiteY36-6866" fmla="*/ 1753318 h 2556892"/>
                <a:gd name="connsiteX37-6867" fmla="*/ 271689 w 2887840"/>
                <a:gd name="connsiteY37-6868" fmla="*/ 1791474 h 2556892"/>
                <a:gd name="connsiteX38-6869" fmla="*/ 81829 w 2887840"/>
                <a:gd name="connsiteY38-6870" fmla="*/ 1787336 h 2556892"/>
                <a:gd name="connsiteX39-6871" fmla="*/ 0 w 2887840"/>
                <a:gd name="connsiteY39-6872" fmla="*/ 1591499 h 2556892"/>
                <a:gd name="connsiteX40-6873" fmla="*/ 47350 w 2887840"/>
                <a:gd name="connsiteY40-6874" fmla="*/ 1572192 h 2556892"/>
                <a:gd name="connsiteX41-6875" fmla="*/ 307087 w 2887840"/>
                <a:gd name="connsiteY41-6876" fmla="*/ 1484387 h 2556892"/>
                <a:gd name="connsiteX42-6877" fmla="*/ 416958 w 2887840"/>
                <a:gd name="connsiteY42-6878" fmla="*/ 1438416 h 2556892"/>
                <a:gd name="connsiteX43-6879" fmla="*/ 575558 w 2887840"/>
                <a:gd name="connsiteY43-6880" fmla="*/ 1349692 h 2556892"/>
                <a:gd name="connsiteX44-6881" fmla="*/ 782428 w 2887840"/>
                <a:gd name="connsiteY44-6882" fmla="*/ 1212698 h 2556892"/>
                <a:gd name="connsiteX45-6883" fmla="*/ 834835 w 2887840"/>
                <a:gd name="connsiteY45-6884" fmla="*/ 1149718 h 2556892"/>
                <a:gd name="connsiteX46-6885" fmla="*/ 1002629 w 2887840"/>
                <a:gd name="connsiteY46-6886" fmla="*/ 829759 h 2556892"/>
                <a:gd name="connsiteX47-6887" fmla="*/ 1144680 w 2887840"/>
                <a:gd name="connsiteY47-6888" fmla="*/ 462450 h 2556892"/>
                <a:gd name="connsiteX48-6889" fmla="*/ 1237082 w 2887840"/>
                <a:gd name="connsiteY48-6890" fmla="*/ 327755 h 2556892"/>
                <a:gd name="connsiteX49-6891" fmla="*/ 1397521 w 2887840"/>
                <a:gd name="connsiteY49-6892" fmla="*/ 243628 h 2556892"/>
                <a:gd name="connsiteX50-6893" fmla="*/ 1537732 w 2887840"/>
                <a:gd name="connsiteY50-6894" fmla="*/ 170074 h 2556892"/>
                <a:gd name="connsiteX51-6895" fmla="*/ 1592898 w 2887840"/>
                <a:gd name="connsiteY51-6896" fmla="*/ 129160 h 2556892"/>
                <a:gd name="connsiteX52-6897" fmla="*/ 1683262 w 2887840"/>
                <a:gd name="connsiteY52-6898" fmla="*/ 35759 h 2556892"/>
                <a:gd name="connsiteX53-6899" fmla="*/ 1777702 w 2887840"/>
                <a:gd name="connsiteY53-6900" fmla="*/ 139274 h 2556892"/>
                <a:gd name="connsiteX54-6901" fmla="*/ 1911938 w 2887840"/>
                <a:gd name="connsiteY54-6902" fmla="*/ 215126 h 2556892"/>
                <a:gd name="connsiteX55-6903" fmla="*/ 1955706 w 2887840"/>
                <a:gd name="connsiteY55-6904" fmla="*/ 233819 h 2556892"/>
                <a:gd name="connsiteX56-6905" fmla="*/ 1966643 w 2887840"/>
                <a:gd name="connsiteY56-6906" fmla="*/ 230756 h 2556892"/>
                <a:gd name="connsiteX57-6907" fmla="*/ 2019050 w 2887840"/>
                <a:gd name="connsiteY57-6908" fmla="*/ 186624 h 2556892"/>
                <a:gd name="connsiteX58-6909" fmla="*/ 2082031 w 2887840"/>
                <a:gd name="connsiteY58-6910" fmla="*/ 93762 h 2556892"/>
                <a:gd name="connsiteX59-6911" fmla="*/ 2086941 w 2887840"/>
                <a:gd name="connsiteY59-6912" fmla="*/ 0 h 2556892"/>
                <a:gd name="connsiteX0-6913" fmla="*/ 2501286 w 2887840"/>
                <a:gd name="connsiteY0-6914" fmla="*/ 1100528 h 2556892"/>
                <a:gd name="connsiteX1-6915" fmla="*/ 2492092 w 2887840"/>
                <a:gd name="connsiteY1-6916" fmla="*/ 1180518 h 2556892"/>
                <a:gd name="connsiteX2-6917" fmla="*/ 2452097 w 2887840"/>
                <a:gd name="connsiteY2-6918" fmla="*/ 1334981 h 2556892"/>
                <a:gd name="connsiteX3-6919" fmla="*/ 2526110 w 2887840"/>
                <a:gd name="connsiteY3-6920" fmla="*/ 1243499 h 2556892"/>
                <a:gd name="connsiteX4-6921" fmla="*/ 2505883 w 2887840"/>
                <a:gd name="connsiteY4-6922" fmla="*/ 1129031 h 2556892"/>
                <a:gd name="connsiteX5-6923" fmla="*/ 2501286 w 2887840"/>
                <a:gd name="connsiteY5-6924" fmla="*/ 1100528 h 2556892"/>
                <a:gd name="connsiteX6-6925" fmla="*/ 2086941 w 2887840"/>
                <a:gd name="connsiteY6-6926" fmla="*/ 0 h 2556892"/>
                <a:gd name="connsiteX7-6927" fmla="*/ 2145931 w 2887840"/>
                <a:gd name="connsiteY7-6928" fmla="*/ 92843 h 2556892"/>
                <a:gd name="connsiteX8-6929" fmla="*/ 2145711 w 2887840"/>
                <a:gd name="connsiteY8-6930" fmla="*/ 95772 h 2556892"/>
                <a:gd name="connsiteX9-6931" fmla="*/ 2342226 w 2887840"/>
                <a:gd name="connsiteY9-6932" fmla="*/ 146169 h 2556892"/>
                <a:gd name="connsiteX10-6933" fmla="*/ 2509101 w 2887840"/>
                <a:gd name="connsiteY10-6934" fmla="*/ 214666 h 2556892"/>
                <a:gd name="connsiteX11-6935" fmla="*/ 2625868 w 2887840"/>
                <a:gd name="connsiteY11-6936" fmla="*/ 296494 h 2556892"/>
                <a:gd name="connsiteX12-6937" fmla="*/ 2692066 w 2887840"/>
                <a:gd name="connsiteY12-6938" fmla="*/ 382460 h 2556892"/>
                <a:gd name="connsiteX13-6939" fmla="*/ 2730222 w 2887840"/>
                <a:gd name="connsiteY13-6940" fmla="*/ 459692 h 2556892"/>
                <a:gd name="connsiteX14-6941" fmla="*/ 2761023 w 2887840"/>
                <a:gd name="connsiteY14-6942" fmla="*/ 561747 h 2556892"/>
                <a:gd name="connsiteX15-6943" fmla="*/ 2784008 w 2887840"/>
                <a:gd name="connsiteY15-6944" fmla="*/ 666102 h 2556892"/>
                <a:gd name="connsiteX16-6945" fmla="*/ 2829060 w 2887840"/>
                <a:gd name="connsiteY16-6946" fmla="*/ 938251 h 2556892"/>
                <a:gd name="connsiteX17-6947" fmla="*/ 2879628 w 2887840"/>
                <a:gd name="connsiteY17-6948" fmla="*/ 1355208 h 2556892"/>
                <a:gd name="connsiteX18-6949" fmla="*/ 2886064 w 2887840"/>
                <a:gd name="connsiteY18-6950" fmla="*/ 1424625 h 2556892"/>
                <a:gd name="connsiteX19-6951" fmla="*/ 2872273 w 2887840"/>
                <a:gd name="connsiteY19-6952" fmla="*/ 1444852 h 2556892"/>
                <a:gd name="connsiteX20-6953" fmla="*/ 2447500 w 2887840"/>
                <a:gd name="connsiteY20-6954" fmla="*/ 1641608 h 2556892"/>
                <a:gd name="connsiteX21-6955" fmla="*/ 2446581 w 2887840"/>
                <a:gd name="connsiteY21-6956" fmla="*/ 1783659 h 2556892"/>
                <a:gd name="connsiteX22-6957" fmla="*/ 2451178 w 2887840"/>
                <a:gd name="connsiteY22-6958" fmla="*/ 2127522 h 2556892"/>
                <a:gd name="connsiteX23-6959" fmla="*/ 2457614 w 2887840"/>
                <a:gd name="connsiteY23-6960" fmla="*/ 2556892 h 2556892"/>
                <a:gd name="connsiteX24-6961" fmla="*/ 1261906 w 2887840"/>
                <a:gd name="connsiteY24-6962" fmla="*/ 2556892 h 2556892"/>
                <a:gd name="connsiteX25-6963" fmla="*/ 1281674 w 2887840"/>
                <a:gd name="connsiteY25-6964" fmla="*/ 2299914 h 2556892"/>
                <a:gd name="connsiteX26-6965" fmla="*/ 1306498 w 2887840"/>
                <a:gd name="connsiteY26-6966" fmla="*/ 2083390 h 2556892"/>
                <a:gd name="connsiteX27-6967" fmla="*/ 1330403 w 2887840"/>
                <a:gd name="connsiteY27-6968" fmla="*/ 1927088 h 2556892"/>
                <a:gd name="connsiteX28-6969" fmla="*/ 1372696 w 2887840"/>
                <a:gd name="connsiteY28-6970" fmla="*/ 1718839 h 2556892"/>
                <a:gd name="connsiteX29-6971" fmla="*/ 1406255 w 2887840"/>
                <a:gd name="connsiteY29-6972" fmla="*/ 1619082 h 2556892"/>
                <a:gd name="connsiteX30-6973" fmla="*/ 1413611 w 2887840"/>
                <a:gd name="connsiteY30-6974" fmla="*/ 1591040 h 2556892"/>
                <a:gd name="connsiteX31-6975" fmla="*/ 1319370 w 2887840"/>
                <a:gd name="connsiteY31-6976" fmla="*/ 1212698 h 2556892"/>
                <a:gd name="connsiteX32-6977" fmla="*/ 1287650 w 2887840"/>
                <a:gd name="connsiteY32-6978" fmla="*/ 1086737 h 2556892"/>
                <a:gd name="connsiteX33-6979" fmla="*/ 1126291 w 2887840"/>
                <a:gd name="connsiteY33-6980" fmla="*/ 1342336 h 2556892"/>
                <a:gd name="connsiteX34-6981" fmla="*/ 961255 w 2887840"/>
                <a:gd name="connsiteY34-6982" fmla="*/ 1506453 h 2556892"/>
                <a:gd name="connsiteX35-6983" fmla="*/ 764959 w 2887840"/>
                <a:gd name="connsiteY35-6984" fmla="*/ 1636091 h 2556892"/>
                <a:gd name="connsiteX36-6985" fmla="*/ 493729 w 2887840"/>
                <a:gd name="connsiteY36-6986" fmla="*/ 1753318 h 2556892"/>
                <a:gd name="connsiteX37-6987" fmla="*/ 271689 w 2887840"/>
                <a:gd name="connsiteY37-6988" fmla="*/ 1791474 h 2556892"/>
                <a:gd name="connsiteX38-6989" fmla="*/ 81829 w 2887840"/>
                <a:gd name="connsiteY38-6990" fmla="*/ 1787336 h 2556892"/>
                <a:gd name="connsiteX39-6991" fmla="*/ 0 w 2887840"/>
                <a:gd name="connsiteY39-6992" fmla="*/ 1591499 h 2556892"/>
                <a:gd name="connsiteX40-6993" fmla="*/ 47350 w 2887840"/>
                <a:gd name="connsiteY40-6994" fmla="*/ 1572192 h 2556892"/>
                <a:gd name="connsiteX41-6995" fmla="*/ 307087 w 2887840"/>
                <a:gd name="connsiteY41-6996" fmla="*/ 1484387 h 2556892"/>
                <a:gd name="connsiteX42-6997" fmla="*/ 416958 w 2887840"/>
                <a:gd name="connsiteY42-6998" fmla="*/ 1438416 h 2556892"/>
                <a:gd name="connsiteX43-6999" fmla="*/ 575558 w 2887840"/>
                <a:gd name="connsiteY43-7000" fmla="*/ 1349692 h 2556892"/>
                <a:gd name="connsiteX44-7001" fmla="*/ 782428 w 2887840"/>
                <a:gd name="connsiteY44-7002" fmla="*/ 1212698 h 2556892"/>
                <a:gd name="connsiteX45-7003" fmla="*/ 834835 w 2887840"/>
                <a:gd name="connsiteY45-7004" fmla="*/ 1149718 h 2556892"/>
                <a:gd name="connsiteX46-7005" fmla="*/ 1002629 w 2887840"/>
                <a:gd name="connsiteY46-7006" fmla="*/ 829759 h 2556892"/>
                <a:gd name="connsiteX47-7007" fmla="*/ 1144680 w 2887840"/>
                <a:gd name="connsiteY47-7008" fmla="*/ 462450 h 2556892"/>
                <a:gd name="connsiteX48-7009" fmla="*/ 1237082 w 2887840"/>
                <a:gd name="connsiteY48-7010" fmla="*/ 327755 h 2556892"/>
                <a:gd name="connsiteX49-7011" fmla="*/ 1397521 w 2887840"/>
                <a:gd name="connsiteY49-7012" fmla="*/ 243628 h 2556892"/>
                <a:gd name="connsiteX50-7013" fmla="*/ 1537732 w 2887840"/>
                <a:gd name="connsiteY50-7014" fmla="*/ 170074 h 2556892"/>
                <a:gd name="connsiteX51-7015" fmla="*/ 1592898 w 2887840"/>
                <a:gd name="connsiteY51-7016" fmla="*/ 129160 h 2556892"/>
                <a:gd name="connsiteX52-7017" fmla="*/ 1683262 w 2887840"/>
                <a:gd name="connsiteY52-7018" fmla="*/ 35759 h 2556892"/>
                <a:gd name="connsiteX53-7019" fmla="*/ 1777702 w 2887840"/>
                <a:gd name="connsiteY53-7020" fmla="*/ 139274 h 2556892"/>
                <a:gd name="connsiteX54-7021" fmla="*/ 1911938 w 2887840"/>
                <a:gd name="connsiteY54-7022" fmla="*/ 215126 h 2556892"/>
                <a:gd name="connsiteX55-7023" fmla="*/ 1955706 w 2887840"/>
                <a:gd name="connsiteY55-7024" fmla="*/ 233819 h 2556892"/>
                <a:gd name="connsiteX56-7025" fmla="*/ 2019050 w 2887840"/>
                <a:gd name="connsiteY56-7026" fmla="*/ 186624 h 2556892"/>
                <a:gd name="connsiteX57-7027" fmla="*/ 2082031 w 2887840"/>
                <a:gd name="connsiteY57-7028" fmla="*/ 93762 h 2556892"/>
                <a:gd name="connsiteX58-7029" fmla="*/ 2086941 w 2887840"/>
                <a:gd name="connsiteY58-7030" fmla="*/ 0 h 255689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chemeClr val="accent5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5CDFD67-E639-A6BF-E742-D849B678D954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-1" fmla="*/ 883564 w 1281045"/>
                <a:gd name="connsiteY0-2" fmla="*/ 35398 h 2498068"/>
                <a:gd name="connsiteX1-3" fmla="*/ 894138 w 1281045"/>
                <a:gd name="connsiteY1-4" fmla="*/ 45511 h 2498068"/>
                <a:gd name="connsiteX2-5" fmla="*/ 910687 w 1281045"/>
                <a:gd name="connsiteY2-6" fmla="*/ 59303 h 2498068"/>
                <a:gd name="connsiteX3-7" fmla="*/ 1051818 w 1281045"/>
                <a:gd name="connsiteY3-8" fmla="*/ 291457 h 2498068"/>
                <a:gd name="connsiteX4-9" fmla="*/ 1185134 w 1281045"/>
                <a:gd name="connsiteY4-10" fmla="*/ 746570 h 2498068"/>
                <a:gd name="connsiteX5-11" fmla="*/ 1205361 w 1281045"/>
                <a:gd name="connsiteY5-12" fmla="*/ 1137324 h 2498068"/>
                <a:gd name="connsiteX6-13" fmla="*/ 1192490 w 1281045"/>
                <a:gd name="connsiteY6-14" fmla="*/ 1242138 h 2498068"/>
                <a:gd name="connsiteX7-15" fmla="*/ 1192030 w 1281045"/>
                <a:gd name="connsiteY7-16" fmla="*/ 1259148 h 2498068"/>
                <a:gd name="connsiteX8-17" fmla="*/ 1191570 w 1281045"/>
                <a:gd name="connsiteY8-18" fmla="*/ 1287190 h 2498068"/>
                <a:gd name="connsiteX9-19" fmla="*/ 1192490 w 1281045"/>
                <a:gd name="connsiteY9-20" fmla="*/ 1413610 h 2498068"/>
                <a:gd name="connsiteX10-21" fmla="*/ 1192490 w 1281045"/>
                <a:gd name="connsiteY10-22" fmla="*/ 1555201 h 2498068"/>
                <a:gd name="connsiteX11-23" fmla="*/ 1185594 w 1281045"/>
                <a:gd name="connsiteY11-24" fmla="*/ 1582784 h 2498068"/>
                <a:gd name="connsiteX12-25" fmla="*/ 1184675 w 1281045"/>
                <a:gd name="connsiteY12-26" fmla="*/ 1724835 h 2498068"/>
                <a:gd name="connsiteX13-27" fmla="*/ 1195708 w 1281045"/>
                <a:gd name="connsiteY13-28" fmla="*/ 2498068 h 2498068"/>
                <a:gd name="connsiteX14-29" fmla="*/ 0 w 1281045"/>
                <a:gd name="connsiteY14-30" fmla="*/ 2498068 h 2498068"/>
                <a:gd name="connsiteX15-31" fmla="*/ 19768 w 1281045"/>
                <a:gd name="connsiteY15-32" fmla="*/ 2241090 h 2498068"/>
                <a:gd name="connsiteX16-33" fmla="*/ 44592 w 1281045"/>
                <a:gd name="connsiteY16-34" fmla="*/ 2024566 h 2498068"/>
                <a:gd name="connsiteX17-35" fmla="*/ 68497 w 1281045"/>
                <a:gd name="connsiteY17-36" fmla="*/ 1868264 h 2498068"/>
                <a:gd name="connsiteX18-37" fmla="*/ 110790 w 1281045"/>
                <a:gd name="connsiteY18-38" fmla="*/ 1660015 h 2498068"/>
                <a:gd name="connsiteX19-39" fmla="*/ 144349 w 1281045"/>
                <a:gd name="connsiteY19-40" fmla="*/ 1560258 h 2498068"/>
                <a:gd name="connsiteX20-41" fmla="*/ 151705 w 1281045"/>
                <a:gd name="connsiteY20-42" fmla="*/ 1532216 h 2498068"/>
                <a:gd name="connsiteX21-43" fmla="*/ 154923 w 1281045"/>
                <a:gd name="connsiteY21-44" fmla="*/ 1504173 h 2498068"/>
                <a:gd name="connsiteX22-45" fmla="*/ 224799 w 1281045"/>
                <a:gd name="connsiteY22-46" fmla="*/ 1231105 h 2498068"/>
                <a:gd name="connsiteX23-47" fmla="*/ 265253 w 1281045"/>
                <a:gd name="connsiteY23-48" fmla="*/ 939649 h 2498068"/>
                <a:gd name="connsiteX24-49" fmla="*/ 286400 w 1281045"/>
                <a:gd name="connsiteY24-50" fmla="*/ 758063 h 2498068"/>
                <a:gd name="connsiteX25-51" fmla="*/ 309385 w 1281045"/>
                <a:gd name="connsiteY25-52" fmla="*/ 526828 h 2498068"/>
                <a:gd name="connsiteX26-53" fmla="*/ 321338 w 1281045"/>
                <a:gd name="connsiteY26-54" fmla="*/ 390754 h 2498068"/>
                <a:gd name="connsiteX27-55" fmla="*/ 325016 w 1281045"/>
                <a:gd name="connsiteY27-56" fmla="*/ 325935 h 2498068"/>
                <a:gd name="connsiteX28-57" fmla="*/ 328693 w 1281045"/>
                <a:gd name="connsiteY28-58" fmla="*/ 124122 h 2498068"/>
                <a:gd name="connsiteX29-59" fmla="*/ 331911 w 1281045"/>
                <a:gd name="connsiteY29-60" fmla="*/ 70336 h 2498068"/>
                <a:gd name="connsiteX30-61" fmla="*/ 397650 w 1281045"/>
                <a:gd name="connsiteY30-62" fmla="*/ 0 h 2498068"/>
                <a:gd name="connsiteX31-63" fmla="*/ 407304 w 1281045"/>
                <a:gd name="connsiteY31-64" fmla="*/ 17929 h 2498068"/>
                <a:gd name="connsiteX32-65" fmla="*/ 410522 w 1281045"/>
                <a:gd name="connsiteY32-66" fmla="*/ 74013 h 2498068"/>
                <a:gd name="connsiteX33-67" fmla="*/ 415119 w 1281045"/>
                <a:gd name="connsiteY33-68" fmla="*/ 255599 h 2498068"/>
                <a:gd name="connsiteX34-69" fmla="*/ 422474 w 1281045"/>
                <a:gd name="connsiteY34-70" fmla="*/ 566823 h 2498068"/>
                <a:gd name="connsiteX35-71" fmla="*/ 424773 w 1281045"/>
                <a:gd name="connsiteY35-72" fmla="*/ 664282 h 2498068"/>
                <a:gd name="connsiteX36-73" fmla="*/ 442242 w 1281045"/>
                <a:gd name="connsiteY36-74" fmla="*/ 683130 h 2498068"/>
                <a:gd name="connsiteX37-75" fmla="*/ 608197 w 1281045"/>
                <a:gd name="connsiteY37-76" fmla="*/ 685888 h 2498068"/>
                <a:gd name="connsiteX38-77" fmla="*/ 842190 w 1281045"/>
                <a:gd name="connsiteY38-78" fmla="*/ 677154 h 2498068"/>
                <a:gd name="connsiteX39-79" fmla="*/ 1046761 w 1281045"/>
                <a:gd name="connsiteY39-80" fmla="*/ 662443 h 2498068"/>
                <a:gd name="connsiteX40-81" fmla="*/ 1062392 w 1281045"/>
                <a:gd name="connsiteY40-82" fmla="*/ 638538 h 2498068"/>
                <a:gd name="connsiteX41-83" fmla="*/ 992515 w 1281045"/>
                <a:gd name="connsiteY41-84" fmla="*/ 414659 h 2498068"/>
                <a:gd name="connsiteX42-85" fmla="*/ 896896 w 1281045"/>
                <a:gd name="connsiteY42-86" fmla="*/ 110790 h 2498068"/>
                <a:gd name="connsiteX43-87" fmla="*/ 878507 w 1281045"/>
                <a:gd name="connsiteY43-88" fmla="*/ 55625 h 2498068"/>
                <a:gd name="connsiteX44-89" fmla="*/ 883564 w 1281045"/>
                <a:gd name="connsiteY44-90" fmla="*/ 35398 h 2498068"/>
                <a:gd name="connsiteX0-91" fmla="*/ 883564 w 1206042"/>
                <a:gd name="connsiteY0-92" fmla="*/ 35398 h 2498068"/>
                <a:gd name="connsiteX1-93" fmla="*/ 894138 w 1206042"/>
                <a:gd name="connsiteY1-94" fmla="*/ 45511 h 2498068"/>
                <a:gd name="connsiteX2-95" fmla="*/ 910687 w 1206042"/>
                <a:gd name="connsiteY2-96" fmla="*/ 59303 h 2498068"/>
                <a:gd name="connsiteX3-97" fmla="*/ 1051818 w 1206042"/>
                <a:gd name="connsiteY3-98" fmla="*/ 291457 h 2498068"/>
                <a:gd name="connsiteX4-99" fmla="*/ 1185134 w 1206042"/>
                <a:gd name="connsiteY4-100" fmla="*/ 746570 h 2498068"/>
                <a:gd name="connsiteX5-101" fmla="*/ 1205361 w 1206042"/>
                <a:gd name="connsiteY5-102" fmla="*/ 1137324 h 2498068"/>
                <a:gd name="connsiteX6-103" fmla="*/ 1192490 w 1206042"/>
                <a:gd name="connsiteY6-104" fmla="*/ 1242138 h 2498068"/>
                <a:gd name="connsiteX7-105" fmla="*/ 1192030 w 1206042"/>
                <a:gd name="connsiteY7-106" fmla="*/ 1259148 h 2498068"/>
                <a:gd name="connsiteX8-107" fmla="*/ 1191570 w 1206042"/>
                <a:gd name="connsiteY8-108" fmla="*/ 1287190 h 2498068"/>
                <a:gd name="connsiteX9-109" fmla="*/ 1192490 w 1206042"/>
                <a:gd name="connsiteY9-110" fmla="*/ 1413610 h 2498068"/>
                <a:gd name="connsiteX10-111" fmla="*/ 1192490 w 1206042"/>
                <a:gd name="connsiteY10-112" fmla="*/ 1555201 h 2498068"/>
                <a:gd name="connsiteX11-113" fmla="*/ 1185594 w 1206042"/>
                <a:gd name="connsiteY11-114" fmla="*/ 1582784 h 2498068"/>
                <a:gd name="connsiteX12-115" fmla="*/ 1184675 w 1206042"/>
                <a:gd name="connsiteY12-116" fmla="*/ 1724835 h 2498068"/>
                <a:gd name="connsiteX13-117" fmla="*/ 1195708 w 1206042"/>
                <a:gd name="connsiteY13-118" fmla="*/ 2498068 h 2498068"/>
                <a:gd name="connsiteX14-119" fmla="*/ 0 w 1206042"/>
                <a:gd name="connsiteY14-120" fmla="*/ 2498068 h 2498068"/>
                <a:gd name="connsiteX15-121" fmla="*/ 19768 w 1206042"/>
                <a:gd name="connsiteY15-122" fmla="*/ 2241090 h 2498068"/>
                <a:gd name="connsiteX16-123" fmla="*/ 44592 w 1206042"/>
                <a:gd name="connsiteY16-124" fmla="*/ 2024566 h 2498068"/>
                <a:gd name="connsiteX17-125" fmla="*/ 68497 w 1206042"/>
                <a:gd name="connsiteY17-126" fmla="*/ 1868264 h 2498068"/>
                <a:gd name="connsiteX18-127" fmla="*/ 110790 w 1206042"/>
                <a:gd name="connsiteY18-128" fmla="*/ 1660015 h 2498068"/>
                <a:gd name="connsiteX19-129" fmla="*/ 144349 w 1206042"/>
                <a:gd name="connsiteY19-130" fmla="*/ 1560258 h 2498068"/>
                <a:gd name="connsiteX20-131" fmla="*/ 151705 w 1206042"/>
                <a:gd name="connsiteY20-132" fmla="*/ 1532216 h 2498068"/>
                <a:gd name="connsiteX21-133" fmla="*/ 154923 w 1206042"/>
                <a:gd name="connsiteY21-134" fmla="*/ 1504173 h 2498068"/>
                <a:gd name="connsiteX22-135" fmla="*/ 224799 w 1206042"/>
                <a:gd name="connsiteY22-136" fmla="*/ 1231105 h 2498068"/>
                <a:gd name="connsiteX23-137" fmla="*/ 265253 w 1206042"/>
                <a:gd name="connsiteY23-138" fmla="*/ 939649 h 2498068"/>
                <a:gd name="connsiteX24-139" fmla="*/ 286400 w 1206042"/>
                <a:gd name="connsiteY24-140" fmla="*/ 758063 h 2498068"/>
                <a:gd name="connsiteX25-141" fmla="*/ 309385 w 1206042"/>
                <a:gd name="connsiteY25-142" fmla="*/ 526828 h 2498068"/>
                <a:gd name="connsiteX26-143" fmla="*/ 321338 w 1206042"/>
                <a:gd name="connsiteY26-144" fmla="*/ 390754 h 2498068"/>
                <a:gd name="connsiteX27-145" fmla="*/ 325016 w 1206042"/>
                <a:gd name="connsiteY27-146" fmla="*/ 325935 h 2498068"/>
                <a:gd name="connsiteX28-147" fmla="*/ 328693 w 1206042"/>
                <a:gd name="connsiteY28-148" fmla="*/ 124122 h 2498068"/>
                <a:gd name="connsiteX29-149" fmla="*/ 331911 w 1206042"/>
                <a:gd name="connsiteY29-150" fmla="*/ 70336 h 2498068"/>
                <a:gd name="connsiteX30-151" fmla="*/ 397650 w 1206042"/>
                <a:gd name="connsiteY30-152" fmla="*/ 0 h 2498068"/>
                <a:gd name="connsiteX31-153" fmla="*/ 407304 w 1206042"/>
                <a:gd name="connsiteY31-154" fmla="*/ 17929 h 2498068"/>
                <a:gd name="connsiteX32-155" fmla="*/ 410522 w 1206042"/>
                <a:gd name="connsiteY32-156" fmla="*/ 74013 h 2498068"/>
                <a:gd name="connsiteX33-157" fmla="*/ 415119 w 1206042"/>
                <a:gd name="connsiteY33-158" fmla="*/ 255599 h 2498068"/>
                <a:gd name="connsiteX34-159" fmla="*/ 422474 w 1206042"/>
                <a:gd name="connsiteY34-160" fmla="*/ 566823 h 2498068"/>
                <a:gd name="connsiteX35-161" fmla="*/ 424773 w 1206042"/>
                <a:gd name="connsiteY35-162" fmla="*/ 664282 h 2498068"/>
                <a:gd name="connsiteX36-163" fmla="*/ 442242 w 1206042"/>
                <a:gd name="connsiteY36-164" fmla="*/ 683130 h 2498068"/>
                <a:gd name="connsiteX37-165" fmla="*/ 608197 w 1206042"/>
                <a:gd name="connsiteY37-166" fmla="*/ 685888 h 2498068"/>
                <a:gd name="connsiteX38-167" fmla="*/ 842190 w 1206042"/>
                <a:gd name="connsiteY38-168" fmla="*/ 677154 h 2498068"/>
                <a:gd name="connsiteX39-169" fmla="*/ 1046761 w 1206042"/>
                <a:gd name="connsiteY39-170" fmla="*/ 662443 h 2498068"/>
                <a:gd name="connsiteX40-171" fmla="*/ 1062392 w 1206042"/>
                <a:gd name="connsiteY40-172" fmla="*/ 638538 h 2498068"/>
                <a:gd name="connsiteX41-173" fmla="*/ 992515 w 1206042"/>
                <a:gd name="connsiteY41-174" fmla="*/ 414659 h 2498068"/>
                <a:gd name="connsiteX42-175" fmla="*/ 896896 w 1206042"/>
                <a:gd name="connsiteY42-176" fmla="*/ 110790 h 2498068"/>
                <a:gd name="connsiteX43-177" fmla="*/ 878507 w 1206042"/>
                <a:gd name="connsiteY43-178" fmla="*/ 55625 h 2498068"/>
                <a:gd name="connsiteX44-179" fmla="*/ 883564 w 1206042"/>
                <a:gd name="connsiteY44-180" fmla="*/ 35398 h 2498068"/>
                <a:gd name="connsiteX0-181" fmla="*/ 883564 w 1206042"/>
                <a:gd name="connsiteY0-182" fmla="*/ 35398 h 2498068"/>
                <a:gd name="connsiteX1-183" fmla="*/ 894138 w 1206042"/>
                <a:gd name="connsiteY1-184" fmla="*/ 45511 h 2498068"/>
                <a:gd name="connsiteX2-185" fmla="*/ 910687 w 1206042"/>
                <a:gd name="connsiteY2-186" fmla="*/ 59303 h 2498068"/>
                <a:gd name="connsiteX3-187" fmla="*/ 1051818 w 1206042"/>
                <a:gd name="connsiteY3-188" fmla="*/ 291457 h 2498068"/>
                <a:gd name="connsiteX4-189" fmla="*/ 1185134 w 1206042"/>
                <a:gd name="connsiteY4-190" fmla="*/ 746570 h 2498068"/>
                <a:gd name="connsiteX5-191" fmla="*/ 1205361 w 1206042"/>
                <a:gd name="connsiteY5-192" fmla="*/ 1137324 h 2498068"/>
                <a:gd name="connsiteX6-193" fmla="*/ 1192490 w 1206042"/>
                <a:gd name="connsiteY6-194" fmla="*/ 1242138 h 2498068"/>
                <a:gd name="connsiteX7-195" fmla="*/ 1192030 w 1206042"/>
                <a:gd name="connsiteY7-196" fmla="*/ 1259148 h 2498068"/>
                <a:gd name="connsiteX8-197" fmla="*/ 1191570 w 1206042"/>
                <a:gd name="connsiteY8-198" fmla="*/ 1287190 h 2498068"/>
                <a:gd name="connsiteX9-199" fmla="*/ 1192490 w 1206042"/>
                <a:gd name="connsiteY9-200" fmla="*/ 1413610 h 2498068"/>
                <a:gd name="connsiteX10-201" fmla="*/ 1192490 w 1206042"/>
                <a:gd name="connsiteY10-202" fmla="*/ 1555201 h 2498068"/>
                <a:gd name="connsiteX11-203" fmla="*/ 1185594 w 1206042"/>
                <a:gd name="connsiteY11-204" fmla="*/ 1582784 h 2498068"/>
                <a:gd name="connsiteX12-205" fmla="*/ 1184675 w 1206042"/>
                <a:gd name="connsiteY12-206" fmla="*/ 1724835 h 2498068"/>
                <a:gd name="connsiteX13-207" fmla="*/ 1195708 w 1206042"/>
                <a:gd name="connsiteY13-208" fmla="*/ 2498068 h 2498068"/>
                <a:gd name="connsiteX14-209" fmla="*/ 0 w 1206042"/>
                <a:gd name="connsiteY14-210" fmla="*/ 2498068 h 2498068"/>
                <a:gd name="connsiteX15-211" fmla="*/ 19768 w 1206042"/>
                <a:gd name="connsiteY15-212" fmla="*/ 2241090 h 2498068"/>
                <a:gd name="connsiteX16-213" fmla="*/ 44592 w 1206042"/>
                <a:gd name="connsiteY16-214" fmla="*/ 2024566 h 2498068"/>
                <a:gd name="connsiteX17-215" fmla="*/ 68497 w 1206042"/>
                <a:gd name="connsiteY17-216" fmla="*/ 1868264 h 2498068"/>
                <a:gd name="connsiteX18-217" fmla="*/ 110790 w 1206042"/>
                <a:gd name="connsiteY18-218" fmla="*/ 1660015 h 2498068"/>
                <a:gd name="connsiteX19-219" fmla="*/ 144349 w 1206042"/>
                <a:gd name="connsiteY19-220" fmla="*/ 1560258 h 2498068"/>
                <a:gd name="connsiteX20-221" fmla="*/ 154923 w 1206042"/>
                <a:gd name="connsiteY20-222" fmla="*/ 1504173 h 2498068"/>
                <a:gd name="connsiteX21-223" fmla="*/ 224799 w 1206042"/>
                <a:gd name="connsiteY21-224" fmla="*/ 1231105 h 2498068"/>
                <a:gd name="connsiteX22-225" fmla="*/ 265253 w 1206042"/>
                <a:gd name="connsiteY22-226" fmla="*/ 939649 h 2498068"/>
                <a:gd name="connsiteX23-227" fmla="*/ 286400 w 1206042"/>
                <a:gd name="connsiteY23-228" fmla="*/ 758063 h 2498068"/>
                <a:gd name="connsiteX24-229" fmla="*/ 309385 w 1206042"/>
                <a:gd name="connsiteY24-230" fmla="*/ 526828 h 2498068"/>
                <a:gd name="connsiteX25-231" fmla="*/ 321338 w 1206042"/>
                <a:gd name="connsiteY25-232" fmla="*/ 390754 h 2498068"/>
                <a:gd name="connsiteX26-233" fmla="*/ 325016 w 1206042"/>
                <a:gd name="connsiteY26-234" fmla="*/ 325935 h 2498068"/>
                <a:gd name="connsiteX27-235" fmla="*/ 328693 w 1206042"/>
                <a:gd name="connsiteY27-236" fmla="*/ 124122 h 2498068"/>
                <a:gd name="connsiteX28-237" fmla="*/ 331911 w 1206042"/>
                <a:gd name="connsiteY28-238" fmla="*/ 70336 h 2498068"/>
                <a:gd name="connsiteX29-239" fmla="*/ 397650 w 1206042"/>
                <a:gd name="connsiteY29-240" fmla="*/ 0 h 2498068"/>
                <a:gd name="connsiteX30-241" fmla="*/ 407304 w 1206042"/>
                <a:gd name="connsiteY30-242" fmla="*/ 17929 h 2498068"/>
                <a:gd name="connsiteX31-243" fmla="*/ 410522 w 1206042"/>
                <a:gd name="connsiteY31-244" fmla="*/ 74013 h 2498068"/>
                <a:gd name="connsiteX32-245" fmla="*/ 415119 w 1206042"/>
                <a:gd name="connsiteY32-246" fmla="*/ 255599 h 2498068"/>
                <a:gd name="connsiteX33-247" fmla="*/ 422474 w 1206042"/>
                <a:gd name="connsiteY33-248" fmla="*/ 566823 h 2498068"/>
                <a:gd name="connsiteX34-249" fmla="*/ 424773 w 1206042"/>
                <a:gd name="connsiteY34-250" fmla="*/ 664282 h 2498068"/>
                <a:gd name="connsiteX35-251" fmla="*/ 442242 w 1206042"/>
                <a:gd name="connsiteY35-252" fmla="*/ 683130 h 2498068"/>
                <a:gd name="connsiteX36-253" fmla="*/ 608197 w 1206042"/>
                <a:gd name="connsiteY36-254" fmla="*/ 685888 h 2498068"/>
                <a:gd name="connsiteX37-255" fmla="*/ 842190 w 1206042"/>
                <a:gd name="connsiteY37-256" fmla="*/ 677154 h 2498068"/>
                <a:gd name="connsiteX38-257" fmla="*/ 1046761 w 1206042"/>
                <a:gd name="connsiteY38-258" fmla="*/ 662443 h 2498068"/>
                <a:gd name="connsiteX39-259" fmla="*/ 1062392 w 1206042"/>
                <a:gd name="connsiteY39-260" fmla="*/ 638538 h 2498068"/>
                <a:gd name="connsiteX40-261" fmla="*/ 992515 w 1206042"/>
                <a:gd name="connsiteY40-262" fmla="*/ 414659 h 2498068"/>
                <a:gd name="connsiteX41-263" fmla="*/ 896896 w 1206042"/>
                <a:gd name="connsiteY41-264" fmla="*/ 110790 h 2498068"/>
                <a:gd name="connsiteX42-265" fmla="*/ 878507 w 1206042"/>
                <a:gd name="connsiteY42-266" fmla="*/ 55625 h 2498068"/>
                <a:gd name="connsiteX43-267" fmla="*/ 883564 w 1206042"/>
                <a:gd name="connsiteY43-268" fmla="*/ 35398 h 2498068"/>
                <a:gd name="connsiteX0-269" fmla="*/ 883564 w 1206042"/>
                <a:gd name="connsiteY0-270" fmla="*/ 35398 h 2498068"/>
                <a:gd name="connsiteX1-271" fmla="*/ 894138 w 1206042"/>
                <a:gd name="connsiteY1-272" fmla="*/ 45511 h 2498068"/>
                <a:gd name="connsiteX2-273" fmla="*/ 910687 w 1206042"/>
                <a:gd name="connsiteY2-274" fmla="*/ 59303 h 2498068"/>
                <a:gd name="connsiteX3-275" fmla="*/ 1051818 w 1206042"/>
                <a:gd name="connsiteY3-276" fmla="*/ 291457 h 2498068"/>
                <a:gd name="connsiteX4-277" fmla="*/ 1185134 w 1206042"/>
                <a:gd name="connsiteY4-278" fmla="*/ 746570 h 2498068"/>
                <a:gd name="connsiteX5-279" fmla="*/ 1205361 w 1206042"/>
                <a:gd name="connsiteY5-280" fmla="*/ 1137324 h 2498068"/>
                <a:gd name="connsiteX6-281" fmla="*/ 1192490 w 1206042"/>
                <a:gd name="connsiteY6-282" fmla="*/ 1242138 h 2498068"/>
                <a:gd name="connsiteX7-283" fmla="*/ 1192030 w 1206042"/>
                <a:gd name="connsiteY7-284" fmla="*/ 1259148 h 2498068"/>
                <a:gd name="connsiteX8-285" fmla="*/ 1191570 w 1206042"/>
                <a:gd name="connsiteY8-286" fmla="*/ 1287190 h 2498068"/>
                <a:gd name="connsiteX9-287" fmla="*/ 1192490 w 1206042"/>
                <a:gd name="connsiteY9-288" fmla="*/ 1413610 h 2498068"/>
                <a:gd name="connsiteX10-289" fmla="*/ 1192490 w 1206042"/>
                <a:gd name="connsiteY10-290" fmla="*/ 1555201 h 2498068"/>
                <a:gd name="connsiteX11-291" fmla="*/ 1185594 w 1206042"/>
                <a:gd name="connsiteY11-292" fmla="*/ 1582784 h 2498068"/>
                <a:gd name="connsiteX12-293" fmla="*/ 1184675 w 1206042"/>
                <a:gd name="connsiteY12-294" fmla="*/ 1724835 h 2498068"/>
                <a:gd name="connsiteX13-295" fmla="*/ 1195708 w 1206042"/>
                <a:gd name="connsiteY13-296" fmla="*/ 2498068 h 2498068"/>
                <a:gd name="connsiteX14-297" fmla="*/ 0 w 1206042"/>
                <a:gd name="connsiteY14-298" fmla="*/ 2498068 h 2498068"/>
                <a:gd name="connsiteX15-299" fmla="*/ 19768 w 1206042"/>
                <a:gd name="connsiteY15-300" fmla="*/ 2241090 h 2498068"/>
                <a:gd name="connsiteX16-301" fmla="*/ 44592 w 1206042"/>
                <a:gd name="connsiteY16-302" fmla="*/ 2024566 h 2498068"/>
                <a:gd name="connsiteX17-303" fmla="*/ 68497 w 1206042"/>
                <a:gd name="connsiteY17-304" fmla="*/ 1868264 h 2498068"/>
                <a:gd name="connsiteX18-305" fmla="*/ 110790 w 1206042"/>
                <a:gd name="connsiteY18-306" fmla="*/ 1660015 h 2498068"/>
                <a:gd name="connsiteX19-307" fmla="*/ 144349 w 1206042"/>
                <a:gd name="connsiteY19-308" fmla="*/ 1560258 h 2498068"/>
                <a:gd name="connsiteX20-309" fmla="*/ 224799 w 1206042"/>
                <a:gd name="connsiteY20-310" fmla="*/ 1231105 h 2498068"/>
                <a:gd name="connsiteX21-311" fmla="*/ 265253 w 1206042"/>
                <a:gd name="connsiteY21-312" fmla="*/ 939649 h 2498068"/>
                <a:gd name="connsiteX22-313" fmla="*/ 286400 w 1206042"/>
                <a:gd name="connsiteY22-314" fmla="*/ 758063 h 2498068"/>
                <a:gd name="connsiteX23-315" fmla="*/ 309385 w 1206042"/>
                <a:gd name="connsiteY23-316" fmla="*/ 526828 h 2498068"/>
                <a:gd name="connsiteX24-317" fmla="*/ 321338 w 1206042"/>
                <a:gd name="connsiteY24-318" fmla="*/ 390754 h 2498068"/>
                <a:gd name="connsiteX25-319" fmla="*/ 325016 w 1206042"/>
                <a:gd name="connsiteY25-320" fmla="*/ 325935 h 2498068"/>
                <a:gd name="connsiteX26-321" fmla="*/ 328693 w 1206042"/>
                <a:gd name="connsiteY26-322" fmla="*/ 124122 h 2498068"/>
                <a:gd name="connsiteX27-323" fmla="*/ 331911 w 1206042"/>
                <a:gd name="connsiteY27-324" fmla="*/ 70336 h 2498068"/>
                <a:gd name="connsiteX28-325" fmla="*/ 397650 w 1206042"/>
                <a:gd name="connsiteY28-326" fmla="*/ 0 h 2498068"/>
                <a:gd name="connsiteX29-327" fmla="*/ 407304 w 1206042"/>
                <a:gd name="connsiteY29-328" fmla="*/ 17929 h 2498068"/>
                <a:gd name="connsiteX30-329" fmla="*/ 410522 w 1206042"/>
                <a:gd name="connsiteY30-330" fmla="*/ 74013 h 2498068"/>
                <a:gd name="connsiteX31-331" fmla="*/ 415119 w 1206042"/>
                <a:gd name="connsiteY31-332" fmla="*/ 255599 h 2498068"/>
                <a:gd name="connsiteX32-333" fmla="*/ 422474 w 1206042"/>
                <a:gd name="connsiteY32-334" fmla="*/ 566823 h 2498068"/>
                <a:gd name="connsiteX33-335" fmla="*/ 424773 w 1206042"/>
                <a:gd name="connsiteY33-336" fmla="*/ 664282 h 2498068"/>
                <a:gd name="connsiteX34-337" fmla="*/ 442242 w 1206042"/>
                <a:gd name="connsiteY34-338" fmla="*/ 683130 h 2498068"/>
                <a:gd name="connsiteX35-339" fmla="*/ 608197 w 1206042"/>
                <a:gd name="connsiteY35-340" fmla="*/ 685888 h 2498068"/>
                <a:gd name="connsiteX36-341" fmla="*/ 842190 w 1206042"/>
                <a:gd name="connsiteY36-342" fmla="*/ 677154 h 2498068"/>
                <a:gd name="connsiteX37-343" fmla="*/ 1046761 w 1206042"/>
                <a:gd name="connsiteY37-344" fmla="*/ 662443 h 2498068"/>
                <a:gd name="connsiteX38-345" fmla="*/ 1062392 w 1206042"/>
                <a:gd name="connsiteY38-346" fmla="*/ 638538 h 2498068"/>
                <a:gd name="connsiteX39-347" fmla="*/ 992515 w 1206042"/>
                <a:gd name="connsiteY39-348" fmla="*/ 414659 h 2498068"/>
                <a:gd name="connsiteX40-349" fmla="*/ 896896 w 1206042"/>
                <a:gd name="connsiteY40-350" fmla="*/ 110790 h 2498068"/>
                <a:gd name="connsiteX41-351" fmla="*/ 878507 w 1206042"/>
                <a:gd name="connsiteY41-352" fmla="*/ 55625 h 2498068"/>
                <a:gd name="connsiteX42-353" fmla="*/ 883564 w 1206042"/>
                <a:gd name="connsiteY42-354" fmla="*/ 35398 h 2498068"/>
                <a:gd name="connsiteX0-355" fmla="*/ 883564 w 1206042"/>
                <a:gd name="connsiteY0-356" fmla="*/ 35398 h 2498068"/>
                <a:gd name="connsiteX1-357" fmla="*/ 894138 w 1206042"/>
                <a:gd name="connsiteY1-358" fmla="*/ 45511 h 2498068"/>
                <a:gd name="connsiteX2-359" fmla="*/ 910687 w 1206042"/>
                <a:gd name="connsiteY2-360" fmla="*/ 59303 h 2498068"/>
                <a:gd name="connsiteX3-361" fmla="*/ 1051818 w 1206042"/>
                <a:gd name="connsiteY3-362" fmla="*/ 291457 h 2498068"/>
                <a:gd name="connsiteX4-363" fmla="*/ 1185134 w 1206042"/>
                <a:gd name="connsiteY4-364" fmla="*/ 746570 h 2498068"/>
                <a:gd name="connsiteX5-365" fmla="*/ 1205361 w 1206042"/>
                <a:gd name="connsiteY5-366" fmla="*/ 1137324 h 2498068"/>
                <a:gd name="connsiteX6-367" fmla="*/ 1192490 w 1206042"/>
                <a:gd name="connsiteY6-368" fmla="*/ 1242138 h 2498068"/>
                <a:gd name="connsiteX7-369" fmla="*/ 1191570 w 1206042"/>
                <a:gd name="connsiteY7-370" fmla="*/ 1287190 h 2498068"/>
                <a:gd name="connsiteX8-371" fmla="*/ 1192490 w 1206042"/>
                <a:gd name="connsiteY8-372" fmla="*/ 1413610 h 2498068"/>
                <a:gd name="connsiteX9-373" fmla="*/ 1192490 w 1206042"/>
                <a:gd name="connsiteY9-374" fmla="*/ 1555201 h 2498068"/>
                <a:gd name="connsiteX10-375" fmla="*/ 1185594 w 1206042"/>
                <a:gd name="connsiteY10-376" fmla="*/ 1582784 h 2498068"/>
                <a:gd name="connsiteX11-377" fmla="*/ 1184675 w 1206042"/>
                <a:gd name="connsiteY11-378" fmla="*/ 1724835 h 2498068"/>
                <a:gd name="connsiteX12-379" fmla="*/ 1195708 w 1206042"/>
                <a:gd name="connsiteY12-380" fmla="*/ 2498068 h 2498068"/>
                <a:gd name="connsiteX13-381" fmla="*/ 0 w 1206042"/>
                <a:gd name="connsiteY13-382" fmla="*/ 2498068 h 2498068"/>
                <a:gd name="connsiteX14-383" fmla="*/ 19768 w 1206042"/>
                <a:gd name="connsiteY14-384" fmla="*/ 2241090 h 2498068"/>
                <a:gd name="connsiteX15-385" fmla="*/ 44592 w 1206042"/>
                <a:gd name="connsiteY15-386" fmla="*/ 2024566 h 2498068"/>
                <a:gd name="connsiteX16-387" fmla="*/ 68497 w 1206042"/>
                <a:gd name="connsiteY16-388" fmla="*/ 1868264 h 2498068"/>
                <a:gd name="connsiteX17-389" fmla="*/ 110790 w 1206042"/>
                <a:gd name="connsiteY17-390" fmla="*/ 1660015 h 2498068"/>
                <a:gd name="connsiteX18-391" fmla="*/ 144349 w 1206042"/>
                <a:gd name="connsiteY18-392" fmla="*/ 1560258 h 2498068"/>
                <a:gd name="connsiteX19-393" fmla="*/ 224799 w 1206042"/>
                <a:gd name="connsiteY19-394" fmla="*/ 1231105 h 2498068"/>
                <a:gd name="connsiteX20-395" fmla="*/ 265253 w 1206042"/>
                <a:gd name="connsiteY20-396" fmla="*/ 939649 h 2498068"/>
                <a:gd name="connsiteX21-397" fmla="*/ 286400 w 1206042"/>
                <a:gd name="connsiteY21-398" fmla="*/ 758063 h 2498068"/>
                <a:gd name="connsiteX22-399" fmla="*/ 309385 w 1206042"/>
                <a:gd name="connsiteY22-400" fmla="*/ 526828 h 2498068"/>
                <a:gd name="connsiteX23-401" fmla="*/ 321338 w 1206042"/>
                <a:gd name="connsiteY23-402" fmla="*/ 390754 h 2498068"/>
                <a:gd name="connsiteX24-403" fmla="*/ 325016 w 1206042"/>
                <a:gd name="connsiteY24-404" fmla="*/ 325935 h 2498068"/>
                <a:gd name="connsiteX25-405" fmla="*/ 328693 w 1206042"/>
                <a:gd name="connsiteY25-406" fmla="*/ 124122 h 2498068"/>
                <a:gd name="connsiteX26-407" fmla="*/ 331911 w 1206042"/>
                <a:gd name="connsiteY26-408" fmla="*/ 70336 h 2498068"/>
                <a:gd name="connsiteX27-409" fmla="*/ 397650 w 1206042"/>
                <a:gd name="connsiteY27-410" fmla="*/ 0 h 2498068"/>
                <a:gd name="connsiteX28-411" fmla="*/ 407304 w 1206042"/>
                <a:gd name="connsiteY28-412" fmla="*/ 17929 h 2498068"/>
                <a:gd name="connsiteX29-413" fmla="*/ 410522 w 1206042"/>
                <a:gd name="connsiteY29-414" fmla="*/ 74013 h 2498068"/>
                <a:gd name="connsiteX30-415" fmla="*/ 415119 w 1206042"/>
                <a:gd name="connsiteY30-416" fmla="*/ 255599 h 2498068"/>
                <a:gd name="connsiteX31-417" fmla="*/ 422474 w 1206042"/>
                <a:gd name="connsiteY31-418" fmla="*/ 566823 h 2498068"/>
                <a:gd name="connsiteX32-419" fmla="*/ 424773 w 1206042"/>
                <a:gd name="connsiteY32-420" fmla="*/ 664282 h 2498068"/>
                <a:gd name="connsiteX33-421" fmla="*/ 442242 w 1206042"/>
                <a:gd name="connsiteY33-422" fmla="*/ 683130 h 2498068"/>
                <a:gd name="connsiteX34-423" fmla="*/ 608197 w 1206042"/>
                <a:gd name="connsiteY34-424" fmla="*/ 685888 h 2498068"/>
                <a:gd name="connsiteX35-425" fmla="*/ 842190 w 1206042"/>
                <a:gd name="connsiteY35-426" fmla="*/ 677154 h 2498068"/>
                <a:gd name="connsiteX36-427" fmla="*/ 1046761 w 1206042"/>
                <a:gd name="connsiteY36-428" fmla="*/ 662443 h 2498068"/>
                <a:gd name="connsiteX37-429" fmla="*/ 1062392 w 1206042"/>
                <a:gd name="connsiteY37-430" fmla="*/ 638538 h 2498068"/>
                <a:gd name="connsiteX38-431" fmla="*/ 992515 w 1206042"/>
                <a:gd name="connsiteY38-432" fmla="*/ 414659 h 2498068"/>
                <a:gd name="connsiteX39-433" fmla="*/ 896896 w 1206042"/>
                <a:gd name="connsiteY39-434" fmla="*/ 110790 h 2498068"/>
                <a:gd name="connsiteX40-435" fmla="*/ 878507 w 1206042"/>
                <a:gd name="connsiteY40-436" fmla="*/ 55625 h 2498068"/>
                <a:gd name="connsiteX41-437" fmla="*/ 883564 w 1206042"/>
                <a:gd name="connsiteY41-438" fmla="*/ 35398 h 2498068"/>
                <a:gd name="connsiteX0-439" fmla="*/ 883564 w 1206042"/>
                <a:gd name="connsiteY0-440" fmla="*/ 35398 h 2498068"/>
                <a:gd name="connsiteX1-441" fmla="*/ 894138 w 1206042"/>
                <a:gd name="connsiteY1-442" fmla="*/ 45511 h 2498068"/>
                <a:gd name="connsiteX2-443" fmla="*/ 910687 w 1206042"/>
                <a:gd name="connsiteY2-444" fmla="*/ 59303 h 2498068"/>
                <a:gd name="connsiteX3-445" fmla="*/ 1051818 w 1206042"/>
                <a:gd name="connsiteY3-446" fmla="*/ 291457 h 2498068"/>
                <a:gd name="connsiteX4-447" fmla="*/ 1185134 w 1206042"/>
                <a:gd name="connsiteY4-448" fmla="*/ 746570 h 2498068"/>
                <a:gd name="connsiteX5-449" fmla="*/ 1205361 w 1206042"/>
                <a:gd name="connsiteY5-450" fmla="*/ 1137324 h 2498068"/>
                <a:gd name="connsiteX6-451" fmla="*/ 1191570 w 1206042"/>
                <a:gd name="connsiteY6-452" fmla="*/ 1287190 h 2498068"/>
                <a:gd name="connsiteX7-453" fmla="*/ 1192490 w 1206042"/>
                <a:gd name="connsiteY7-454" fmla="*/ 1413610 h 2498068"/>
                <a:gd name="connsiteX8-455" fmla="*/ 1192490 w 1206042"/>
                <a:gd name="connsiteY8-456" fmla="*/ 1555201 h 2498068"/>
                <a:gd name="connsiteX9-457" fmla="*/ 1185594 w 1206042"/>
                <a:gd name="connsiteY9-458" fmla="*/ 1582784 h 2498068"/>
                <a:gd name="connsiteX10-459" fmla="*/ 1184675 w 1206042"/>
                <a:gd name="connsiteY10-460" fmla="*/ 1724835 h 2498068"/>
                <a:gd name="connsiteX11-461" fmla="*/ 1195708 w 1206042"/>
                <a:gd name="connsiteY11-462" fmla="*/ 2498068 h 2498068"/>
                <a:gd name="connsiteX12-463" fmla="*/ 0 w 1206042"/>
                <a:gd name="connsiteY12-464" fmla="*/ 2498068 h 2498068"/>
                <a:gd name="connsiteX13-465" fmla="*/ 19768 w 1206042"/>
                <a:gd name="connsiteY13-466" fmla="*/ 2241090 h 2498068"/>
                <a:gd name="connsiteX14-467" fmla="*/ 44592 w 1206042"/>
                <a:gd name="connsiteY14-468" fmla="*/ 2024566 h 2498068"/>
                <a:gd name="connsiteX15-469" fmla="*/ 68497 w 1206042"/>
                <a:gd name="connsiteY15-470" fmla="*/ 1868264 h 2498068"/>
                <a:gd name="connsiteX16-471" fmla="*/ 110790 w 1206042"/>
                <a:gd name="connsiteY16-472" fmla="*/ 1660015 h 2498068"/>
                <a:gd name="connsiteX17-473" fmla="*/ 144349 w 1206042"/>
                <a:gd name="connsiteY17-474" fmla="*/ 1560258 h 2498068"/>
                <a:gd name="connsiteX18-475" fmla="*/ 224799 w 1206042"/>
                <a:gd name="connsiteY18-476" fmla="*/ 1231105 h 2498068"/>
                <a:gd name="connsiteX19-477" fmla="*/ 265253 w 1206042"/>
                <a:gd name="connsiteY19-478" fmla="*/ 939649 h 2498068"/>
                <a:gd name="connsiteX20-479" fmla="*/ 286400 w 1206042"/>
                <a:gd name="connsiteY20-480" fmla="*/ 758063 h 2498068"/>
                <a:gd name="connsiteX21-481" fmla="*/ 309385 w 1206042"/>
                <a:gd name="connsiteY21-482" fmla="*/ 526828 h 2498068"/>
                <a:gd name="connsiteX22-483" fmla="*/ 321338 w 1206042"/>
                <a:gd name="connsiteY22-484" fmla="*/ 390754 h 2498068"/>
                <a:gd name="connsiteX23-485" fmla="*/ 325016 w 1206042"/>
                <a:gd name="connsiteY23-486" fmla="*/ 325935 h 2498068"/>
                <a:gd name="connsiteX24-487" fmla="*/ 328693 w 1206042"/>
                <a:gd name="connsiteY24-488" fmla="*/ 124122 h 2498068"/>
                <a:gd name="connsiteX25-489" fmla="*/ 331911 w 1206042"/>
                <a:gd name="connsiteY25-490" fmla="*/ 70336 h 2498068"/>
                <a:gd name="connsiteX26-491" fmla="*/ 397650 w 1206042"/>
                <a:gd name="connsiteY26-492" fmla="*/ 0 h 2498068"/>
                <a:gd name="connsiteX27-493" fmla="*/ 407304 w 1206042"/>
                <a:gd name="connsiteY27-494" fmla="*/ 17929 h 2498068"/>
                <a:gd name="connsiteX28-495" fmla="*/ 410522 w 1206042"/>
                <a:gd name="connsiteY28-496" fmla="*/ 74013 h 2498068"/>
                <a:gd name="connsiteX29-497" fmla="*/ 415119 w 1206042"/>
                <a:gd name="connsiteY29-498" fmla="*/ 255599 h 2498068"/>
                <a:gd name="connsiteX30-499" fmla="*/ 422474 w 1206042"/>
                <a:gd name="connsiteY30-500" fmla="*/ 566823 h 2498068"/>
                <a:gd name="connsiteX31-501" fmla="*/ 424773 w 1206042"/>
                <a:gd name="connsiteY31-502" fmla="*/ 664282 h 2498068"/>
                <a:gd name="connsiteX32-503" fmla="*/ 442242 w 1206042"/>
                <a:gd name="connsiteY32-504" fmla="*/ 683130 h 2498068"/>
                <a:gd name="connsiteX33-505" fmla="*/ 608197 w 1206042"/>
                <a:gd name="connsiteY33-506" fmla="*/ 685888 h 2498068"/>
                <a:gd name="connsiteX34-507" fmla="*/ 842190 w 1206042"/>
                <a:gd name="connsiteY34-508" fmla="*/ 677154 h 2498068"/>
                <a:gd name="connsiteX35-509" fmla="*/ 1046761 w 1206042"/>
                <a:gd name="connsiteY35-510" fmla="*/ 662443 h 2498068"/>
                <a:gd name="connsiteX36-511" fmla="*/ 1062392 w 1206042"/>
                <a:gd name="connsiteY36-512" fmla="*/ 638538 h 2498068"/>
                <a:gd name="connsiteX37-513" fmla="*/ 992515 w 1206042"/>
                <a:gd name="connsiteY37-514" fmla="*/ 414659 h 2498068"/>
                <a:gd name="connsiteX38-515" fmla="*/ 896896 w 1206042"/>
                <a:gd name="connsiteY38-516" fmla="*/ 110790 h 2498068"/>
                <a:gd name="connsiteX39-517" fmla="*/ 878507 w 1206042"/>
                <a:gd name="connsiteY39-518" fmla="*/ 55625 h 2498068"/>
                <a:gd name="connsiteX40-519" fmla="*/ 883564 w 1206042"/>
                <a:gd name="connsiteY40-520" fmla="*/ 35398 h 2498068"/>
                <a:gd name="connsiteX0-521" fmla="*/ 883564 w 1206042"/>
                <a:gd name="connsiteY0-522" fmla="*/ 35398 h 2498068"/>
                <a:gd name="connsiteX1-523" fmla="*/ 894138 w 1206042"/>
                <a:gd name="connsiteY1-524" fmla="*/ 45511 h 2498068"/>
                <a:gd name="connsiteX2-525" fmla="*/ 910687 w 1206042"/>
                <a:gd name="connsiteY2-526" fmla="*/ 59303 h 2498068"/>
                <a:gd name="connsiteX3-527" fmla="*/ 1051818 w 1206042"/>
                <a:gd name="connsiteY3-528" fmla="*/ 291457 h 2498068"/>
                <a:gd name="connsiteX4-529" fmla="*/ 1185134 w 1206042"/>
                <a:gd name="connsiteY4-530" fmla="*/ 746570 h 2498068"/>
                <a:gd name="connsiteX5-531" fmla="*/ 1205361 w 1206042"/>
                <a:gd name="connsiteY5-532" fmla="*/ 1137324 h 2498068"/>
                <a:gd name="connsiteX6-533" fmla="*/ 1192490 w 1206042"/>
                <a:gd name="connsiteY6-534" fmla="*/ 1413610 h 2498068"/>
                <a:gd name="connsiteX7-535" fmla="*/ 1192490 w 1206042"/>
                <a:gd name="connsiteY7-536" fmla="*/ 1555201 h 2498068"/>
                <a:gd name="connsiteX8-537" fmla="*/ 1185594 w 1206042"/>
                <a:gd name="connsiteY8-538" fmla="*/ 1582784 h 2498068"/>
                <a:gd name="connsiteX9-539" fmla="*/ 1184675 w 1206042"/>
                <a:gd name="connsiteY9-540" fmla="*/ 1724835 h 2498068"/>
                <a:gd name="connsiteX10-541" fmla="*/ 1195708 w 1206042"/>
                <a:gd name="connsiteY10-542" fmla="*/ 2498068 h 2498068"/>
                <a:gd name="connsiteX11-543" fmla="*/ 0 w 1206042"/>
                <a:gd name="connsiteY11-544" fmla="*/ 2498068 h 2498068"/>
                <a:gd name="connsiteX12-545" fmla="*/ 19768 w 1206042"/>
                <a:gd name="connsiteY12-546" fmla="*/ 2241090 h 2498068"/>
                <a:gd name="connsiteX13-547" fmla="*/ 44592 w 1206042"/>
                <a:gd name="connsiteY13-548" fmla="*/ 2024566 h 2498068"/>
                <a:gd name="connsiteX14-549" fmla="*/ 68497 w 1206042"/>
                <a:gd name="connsiteY14-550" fmla="*/ 1868264 h 2498068"/>
                <a:gd name="connsiteX15-551" fmla="*/ 110790 w 1206042"/>
                <a:gd name="connsiteY15-552" fmla="*/ 1660015 h 2498068"/>
                <a:gd name="connsiteX16-553" fmla="*/ 144349 w 1206042"/>
                <a:gd name="connsiteY16-554" fmla="*/ 1560258 h 2498068"/>
                <a:gd name="connsiteX17-555" fmla="*/ 224799 w 1206042"/>
                <a:gd name="connsiteY17-556" fmla="*/ 1231105 h 2498068"/>
                <a:gd name="connsiteX18-557" fmla="*/ 265253 w 1206042"/>
                <a:gd name="connsiteY18-558" fmla="*/ 939649 h 2498068"/>
                <a:gd name="connsiteX19-559" fmla="*/ 286400 w 1206042"/>
                <a:gd name="connsiteY19-560" fmla="*/ 758063 h 2498068"/>
                <a:gd name="connsiteX20-561" fmla="*/ 309385 w 1206042"/>
                <a:gd name="connsiteY20-562" fmla="*/ 526828 h 2498068"/>
                <a:gd name="connsiteX21-563" fmla="*/ 321338 w 1206042"/>
                <a:gd name="connsiteY21-564" fmla="*/ 390754 h 2498068"/>
                <a:gd name="connsiteX22-565" fmla="*/ 325016 w 1206042"/>
                <a:gd name="connsiteY22-566" fmla="*/ 325935 h 2498068"/>
                <a:gd name="connsiteX23-567" fmla="*/ 328693 w 1206042"/>
                <a:gd name="connsiteY23-568" fmla="*/ 124122 h 2498068"/>
                <a:gd name="connsiteX24-569" fmla="*/ 331911 w 1206042"/>
                <a:gd name="connsiteY24-570" fmla="*/ 70336 h 2498068"/>
                <a:gd name="connsiteX25-571" fmla="*/ 397650 w 1206042"/>
                <a:gd name="connsiteY25-572" fmla="*/ 0 h 2498068"/>
                <a:gd name="connsiteX26-573" fmla="*/ 407304 w 1206042"/>
                <a:gd name="connsiteY26-574" fmla="*/ 17929 h 2498068"/>
                <a:gd name="connsiteX27-575" fmla="*/ 410522 w 1206042"/>
                <a:gd name="connsiteY27-576" fmla="*/ 74013 h 2498068"/>
                <a:gd name="connsiteX28-577" fmla="*/ 415119 w 1206042"/>
                <a:gd name="connsiteY28-578" fmla="*/ 255599 h 2498068"/>
                <a:gd name="connsiteX29-579" fmla="*/ 422474 w 1206042"/>
                <a:gd name="connsiteY29-580" fmla="*/ 566823 h 2498068"/>
                <a:gd name="connsiteX30-581" fmla="*/ 424773 w 1206042"/>
                <a:gd name="connsiteY30-582" fmla="*/ 664282 h 2498068"/>
                <a:gd name="connsiteX31-583" fmla="*/ 442242 w 1206042"/>
                <a:gd name="connsiteY31-584" fmla="*/ 683130 h 2498068"/>
                <a:gd name="connsiteX32-585" fmla="*/ 608197 w 1206042"/>
                <a:gd name="connsiteY32-586" fmla="*/ 685888 h 2498068"/>
                <a:gd name="connsiteX33-587" fmla="*/ 842190 w 1206042"/>
                <a:gd name="connsiteY33-588" fmla="*/ 677154 h 2498068"/>
                <a:gd name="connsiteX34-589" fmla="*/ 1046761 w 1206042"/>
                <a:gd name="connsiteY34-590" fmla="*/ 662443 h 2498068"/>
                <a:gd name="connsiteX35-591" fmla="*/ 1062392 w 1206042"/>
                <a:gd name="connsiteY35-592" fmla="*/ 638538 h 2498068"/>
                <a:gd name="connsiteX36-593" fmla="*/ 992515 w 1206042"/>
                <a:gd name="connsiteY36-594" fmla="*/ 414659 h 2498068"/>
                <a:gd name="connsiteX37-595" fmla="*/ 896896 w 1206042"/>
                <a:gd name="connsiteY37-596" fmla="*/ 110790 h 2498068"/>
                <a:gd name="connsiteX38-597" fmla="*/ 878507 w 1206042"/>
                <a:gd name="connsiteY38-598" fmla="*/ 55625 h 2498068"/>
                <a:gd name="connsiteX39-599" fmla="*/ 883564 w 1206042"/>
                <a:gd name="connsiteY39-600" fmla="*/ 35398 h 2498068"/>
                <a:gd name="connsiteX0-601" fmla="*/ 883564 w 1206042"/>
                <a:gd name="connsiteY0-602" fmla="*/ 35398 h 2498068"/>
                <a:gd name="connsiteX1-603" fmla="*/ 894138 w 1206042"/>
                <a:gd name="connsiteY1-604" fmla="*/ 45511 h 2498068"/>
                <a:gd name="connsiteX2-605" fmla="*/ 910687 w 1206042"/>
                <a:gd name="connsiteY2-606" fmla="*/ 59303 h 2498068"/>
                <a:gd name="connsiteX3-607" fmla="*/ 1051818 w 1206042"/>
                <a:gd name="connsiteY3-608" fmla="*/ 291457 h 2498068"/>
                <a:gd name="connsiteX4-609" fmla="*/ 1185134 w 1206042"/>
                <a:gd name="connsiteY4-610" fmla="*/ 746570 h 2498068"/>
                <a:gd name="connsiteX5-611" fmla="*/ 1205361 w 1206042"/>
                <a:gd name="connsiteY5-612" fmla="*/ 1137324 h 2498068"/>
                <a:gd name="connsiteX6-613" fmla="*/ 1192490 w 1206042"/>
                <a:gd name="connsiteY6-614" fmla="*/ 1555201 h 2498068"/>
                <a:gd name="connsiteX7-615" fmla="*/ 1185594 w 1206042"/>
                <a:gd name="connsiteY7-616" fmla="*/ 1582784 h 2498068"/>
                <a:gd name="connsiteX8-617" fmla="*/ 1184675 w 1206042"/>
                <a:gd name="connsiteY8-618" fmla="*/ 1724835 h 2498068"/>
                <a:gd name="connsiteX9-619" fmla="*/ 1195708 w 1206042"/>
                <a:gd name="connsiteY9-620" fmla="*/ 2498068 h 2498068"/>
                <a:gd name="connsiteX10-621" fmla="*/ 0 w 1206042"/>
                <a:gd name="connsiteY10-622" fmla="*/ 2498068 h 2498068"/>
                <a:gd name="connsiteX11-623" fmla="*/ 19768 w 1206042"/>
                <a:gd name="connsiteY11-624" fmla="*/ 2241090 h 2498068"/>
                <a:gd name="connsiteX12-625" fmla="*/ 44592 w 1206042"/>
                <a:gd name="connsiteY12-626" fmla="*/ 2024566 h 2498068"/>
                <a:gd name="connsiteX13-627" fmla="*/ 68497 w 1206042"/>
                <a:gd name="connsiteY13-628" fmla="*/ 1868264 h 2498068"/>
                <a:gd name="connsiteX14-629" fmla="*/ 110790 w 1206042"/>
                <a:gd name="connsiteY14-630" fmla="*/ 1660015 h 2498068"/>
                <a:gd name="connsiteX15-631" fmla="*/ 144349 w 1206042"/>
                <a:gd name="connsiteY15-632" fmla="*/ 1560258 h 2498068"/>
                <a:gd name="connsiteX16-633" fmla="*/ 224799 w 1206042"/>
                <a:gd name="connsiteY16-634" fmla="*/ 1231105 h 2498068"/>
                <a:gd name="connsiteX17-635" fmla="*/ 265253 w 1206042"/>
                <a:gd name="connsiteY17-636" fmla="*/ 939649 h 2498068"/>
                <a:gd name="connsiteX18-637" fmla="*/ 286400 w 1206042"/>
                <a:gd name="connsiteY18-638" fmla="*/ 758063 h 2498068"/>
                <a:gd name="connsiteX19-639" fmla="*/ 309385 w 1206042"/>
                <a:gd name="connsiteY19-640" fmla="*/ 526828 h 2498068"/>
                <a:gd name="connsiteX20-641" fmla="*/ 321338 w 1206042"/>
                <a:gd name="connsiteY20-642" fmla="*/ 390754 h 2498068"/>
                <a:gd name="connsiteX21-643" fmla="*/ 325016 w 1206042"/>
                <a:gd name="connsiteY21-644" fmla="*/ 325935 h 2498068"/>
                <a:gd name="connsiteX22-645" fmla="*/ 328693 w 1206042"/>
                <a:gd name="connsiteY22-646" fmla="*/ 124122 h 2498068"/>
                <a:gd name="connsiteX23-647" fmla="*/ 331911 w 1206042"/>
                <a:gd name="connsiteY23-648" fmla="*/ 70336 h 2498068"/>
                <a:gd name="connsiteX24-649" fmla="*/ 397650 w 1206042"/>
                <a:gd name="connsiteY24-650" fmla="*/ 0 h 2498068"/>
                <a:gd name="connsiteX25-651" fmla="*/ 407304 w 1206042"/>
                <a:gd name="connsiteY25-652" fmla="*/ 17929 h 2498068"/>
                <a:gd name="connsiteX26-653" fmla="*/ 410522 w 1206042"/>
                <a:gd name="connsiteY26-654" fmla="*/ 74013 h 2498068"/>
                <a:gd name="connsiteX27-655" fmla="*/ 415119 w 1206042"/>
                <a:gd name="connsiteY27-656" fmla="*/ 255599 h 2498068"/>
                <a:gd name="connsiteX28-657" fmla="*/ 422474 w 1206042"/>
                <a:gd name="connsiteY28-658" fmla="*/ 566823 h 2498068"/>
                <a:gd name="connsiteX29-659" fmla="*/ 424773 w 1206042"/>
                <a:gd name="connsiteY29-660" fmla="*/ 664282 h 2498068"/>
                <a:gd name="connsiteX30-661" fmla="*/ 442242 w 1206042"/>
                <a:gd name="connsiteY30-662" fmla="*/ 683130 h 2498068"/>
                <a:gd name="connsiteX31-663" fmla="*/ 608197 w 1206042"/>
                <a:gd name="connsiteY31-664" fmla="*/ 685888 h 2498068"/>
                <a:gd name="connsiteX32-665" fmla="*/ 842190 w 1206042"/>
                <a:gd name="connsiteY32-666" fmla="*/ 677154 h 2498068"/>
                <a:gd name="connsiteX33-667" fmla="*/ 1046761 w 1206042"/>
                <a:gd name="connsiteY33-668" fmla="*/ 662443 h 2498068"/>
                <a:gd name="connsiteX34-669" fmla="*/ 1062392 w 1206042"/>
                <a:gd name="connsiteY34-670" fmla="*/ 638538 h 2498068"/>
                <a:gd name="connsiteX35-671" fmla="*/ 992515 w 1206042"/>
                <a:gd name="connsiteY35-672" fmla="*/ 414659 h 2498068"/>
                <a:gd name="connsiteX36-673" fmla="*/ 896896 w 1206042"/>
                <a:gd name="connsiteY36-674" fmla="*/ 110790 h 2498068"/>
                <a:gd name="connsiteX37-675" fmla="*/ 878507 w 1206042"/>
                <a:gd name="connsiteY37-676" fmla="*/ 55625 h 2498068"/>
                <a:gd name="connsiteX38-677" fmla="*/ 883564 w 1206042"/>
                <a:gd name="connsiteY38-678" fmla="*/ 35398 h 2498068"/>
                <a:gd name="connsiteX0-679" fmla="*/ 883564 w 1206042"/>
                <a:gd name="connsiteY0-680" fmla="*/ 35398 h 2498068"/>
                <a:gd name="connsiteX1-681" fmla="*/ 894138 w 1206042"/>
                <a:gd name="connsiteY1-682" fmla="*/ 45511 h 2498068"/>
                <a:gd name="connsiteX2-683" fmla="*/ 910687 w 1206042"/>
                <a:gd name="connsiteY2-684" fmla="*/ 59303 h 2498068"/>
                <a:gd name="connsiteX3-685" fmla="*/ 1051818 w 1206042"/>
                <a:gd name="connsiteY3-686" fmla="*/ 291457 h 2498068"/>
                <a:gd name="connsiteX4-687" fmla="*/ 1185134 w 1206042"/>
                <a:gd name="connsiteY4-688" fmla="*/ 746570 h 2498068"/>
                <a:gd name="connsiteX5-689" fmla="*/ 1205361 w 1206042"/>
                <a:gd name="connsiteY5-690" fmla="*/ 1137324 h 2498068"/>
                <a:gd name="connsiteX6-691" fmla="*/ 1185594 w 1206042"/>
                <a:gd name="connsiteY6-692" fmla="*/ 1582784 h 2498068"/>
                <a:gd name="connsiteX7-693" fmla="*/ 1184675 w 1206042"/>
                <a:gd name="connsiteY7-694" fmla="*/ 1724835 h 2498068"/>
                <a:gd name="connsiteX8-695" fmla="*/ 1195708 w 1206042"/>
                <a:gd name="connsiteY8-696" fmla="*/ 2498068 h 2498068"/>
                <a:gd name="connsiteX9-697" fmla="*/ 0 w 1206042"/>
                <a:gd name="connsiteY9-698" fmla="*/ 2498068 h 2498068"/>
                <a:gd name="connsiteX10-699" fmla="*/ 19768 w 1206042"/>
                <a:gd name="connsiteY10-700" fmla="*/ 2241090 h 2498068"/>
                <a:gd name="connsiteX11-701" fmla="*/ 44592 w 1206042"/>
                <a:gd name="connsiteY11-702" fmla="*/ 2024566 h 2498068"/>
                <a:gd name="connsiteX12-703" fmla="*/ 68497 w 1206042"/>
                <a:gd name="connsiteY12-704" fmla="*/ 1868264 h 2498068"/>
                <a:gd name="connsiteX13-705" fmla="*/ 110790 w 1206042"/>
                <a:gd name="connsiteY13-706" fmla="*/ 1660015 h 2498068"/>
                <a:gd name="connsiteX14-707" fmla="*/ 144349 w 1206042"/>
                <a:gd name="connsiteY14-708" fmla="*/ 1560258 h 2498068"/>
                <a:gd name="connsiteX15-709" fmla="*/ 224799 w 1206042"/>
                <a:gd name="connsiteY15-710" fmla="*/ 1231105 h 2498068"/>
                <a:gd name="connsiteX16-711" fmla="*/ 265253 w 1206042"/>
                <a:gd name="connsiteY16-712" fmla="*/ 939649 h 2498068"/>
                <a:gd name="connsiteX17-713" fmla="*/ 286400 w 1206042"/>
                <a:gd name="connsiteY17-714" fmla="*/ 758063 h 2498068"/>
                <a:gd name="connsiteX18-715" fmla="*/ 309385 w 1206042"/>
                <a:gd name="connsiteY18-716" fmla="*/ 526828 h 2498068"/>
                <a:gd name="connsiteX19-717" fmla="*/ 321338 w 1206042"/>
                <a:gd name="connsiteY19-718" fmla="*/ 390754 h 2498068"/>
                <a:gd name="connsiteX20-719" fmla="*/ 325016 w 1206042"/>
                <a:gd name="connsiteY20-720" fmla="*/ 325935 h 2498068"/>
                <a:gd name="connsiteX21-721" fmla="*/ 328693 w 1206042"/>
                <a:gd name="connsiteY21-722" fmla="*/ 124122 h 2498068"/>
                <a:gd name="connsiteX22-723" fmla="*/ 331911 w 1206042"/>
                <a:gd name="connsiteY22-724" fmla="*/ 70336 h 2498068"/>
                <a:gd name="connsiteX23-725" fmla="*/ 397650 w 1206042"/>
                <a:gd name="connsiteY23-726" fmla="*/ 0 h 2498068"/>
                <a:gd name="connsiteX24-727" fmla="*/ 407304 w 1206042"/>
                <a:gd name="connsiteY24-728" fmla="*/ 17929 h 2498068"/>
                <a:gd name="connsiteX25-729" fmla="*/ 410522 w 1206042"/>
                <a:gd name="connsiteY25-730" fmla="*/ 74013 h 2498068"/>
                <a:gd name="connsiteX26-731" fmla="*/ 415119 w 1206042"/>
                <a:gd name="connsiteY26-732" fmla="*/ 255599 h 2498068"/>
                <a:gd name="connsiteX27-733" fmla="*/ 422474 w 1206042"/>
                <a:gd name="connsiteY27-734" fmla="*/ 566823 h 2498068"/>
                <a:gd name="connsiteX28-735" fmla="*/ 424773 w 1206042"/>
                <a:gd name="connsiteY28-736" fmla="*/ 664282 h 2498068"/>
                <a:gd name="connsiteX29-737" fmla="*/ 442242 w 1206042"/>
                <a:gd name="connsiteY29-738" fmla="*/ 683130 h 2498068"/>
                <a:gd name="connsiteX30-739" fmla="*/ 608197 w 1206042"/>
                <a:gd name="connsiteY30-740" fmla="*/ 685888 h 2498068"/>
                <a:gd name="connsiteX31-741" fmla="*/ 842190 w 1206042"/>
                <a:gd name="connsiteY31-742" fmla="*/ 677154 h 2498068"/>
                <a:gd name="connsiteX32-743" fmla="*/ 1046761 w 1206042"/>
                <a:gd name="connsiteY32-744" fmla="*/ 662443 h 2498068"/>
                <a:gd name="connsiteX33-745" fmla="*/ 1062392 w 1206042"/>
                <a:gd name="connsiteY33-746" fmla="*/ 638538 h 2498068"/>
                <a:gd name="connsiteX34-747" fmla="*/ 992515 w 1206042"/>
                <a:gd name="connsiteY34-748" fmla="*/ 414659 h 2498068"/>
                <a:gd name="connsiteX35-749" fmla="*/ 896896 w 1206042"/>
                <a:gd name="connsiteY35-750" fmla="*/ 110790 h 2498068"/>
                <a:gd name="connsiteX36-751" fmla="*/ 878507 w 1206042"/>
                <a:gd name="connsiteY36-752" fmla="*/ 55625 h 2498068"/>
                <a:gd name="connsiteX37-753" fmla="*/ 883564 w 1206042"/>
                <a:gd name="connsiteY37-754" fmla="*/ 35398 h 2498068"/>
                <a:gd name="connsiteX0-755" fmla="*/ 883564 w 1206042"/>
                <a:gd name="connsiteY0-756" fmla="*/ 35398 h 2498068"/>
                <a:gd name="connsiteX1-757" fmla="*/ 894138 w 1206042"/>
                <a:gd name="connsiteY1-758" fmla="*/ 45511 h 2498068"/>
                <a:gd name="connsiteX2-759" fmla="*/ 910687 w 1206042"/>
                <a:gd name="connsiteY2-760" fmla="*/ 59303 h 2498068"/>
                <a:gd name="connsiteX3-761" fmla="*/ 1051818 w 1206042"/>
                <a:gd name="connsiteY3-762" fmla="*/ 291457 h 2498068"/>
                <a:gd name="connsiteX4-763" fmla="*/ 1185134 w 1206042"/>
                <a:gd name="connsiteY4-764" fmla="*/ 746570 h 2498068"/>
                <a:gd name="connsiteX5-765" fmla="*/ 1205361 w 1206042"/>
                <a:gd name="connsiteY5-766" fmla="*/ 1137324 h 2498068"/>
                <a:gd name="connsiteX6-767" fmla="*/ 1185594 w 1206042"/>
                <a:gd name="connsiteY6-768" fmla="*/ 1582784 h 2498068"/>
                <a:gd name="connsiteX7-769" fmla="*/ 1184675 w 1206042"/>
                <a:gd name="connsiteY7-770" fmla="*/ 1724835 h 2498068"/>
                <a:gd name="connsiteX8-771" fmla="*/ 1195708 w 1206042"/>
                <a:gd name="connsiteY8-772" fmla="*/ 2498068 h 2498068"/>
                <a:gd name="connsiteX9-773" fmla="*/ 0 w 1206042"/>
                <a:gd name="connsiteY9-774" fmla="*/ 2498068 h 2498068"/>
                <a:gd name="connsiteX10-775" fmla="*/ 19768 w 1206042"/>
                <a:gd name="connsiteY10-776" fmla="*/ 2241090 h 2498068"/>
                <a:gd name="connsiteX11-777" fmla="*/ 44592 w 1206042"/>
                <a:gd name="connsiteY11-778" fmla="*/ 2024566 h 2498068"/>
                <a:gd name="connsiteX12-779" fmla="*/ 68497 w 1206042"/>
                <a:gd name="connsiteY12-780" fmla="*/ 1868264 h 2498068"/>
                <a:gd name="connsiteX13-781" fmla="*/ 110790 w 1206042"/>
                <a:gd name="connsiteY13-782" fmla="*/ 1660015 h 2498068"/>
                <a:gd name="connsiteX14-783" fmla="*/ 144349 w 1206042"/>
                <a:gd name="connsiteY14-784" fmla="*/ 1560258 h 2498068"/>
                <a:gd name="connsiteX15-785" fmla="*/ 224799 w 1206042"/>
                <a:gd name="connsiteY15-786" fmla="*/ 1231105 h 2498068"/>
                <a:gd name="connsiteX16-787" fmla="*/ 265253 w 1206042"/>
                <a:gd name="connsiteY16-788" fmla="*/ 939649 h 2498068"/>
                <a:gd name="connsiteX17-789" fmla="*/ 286400 w 1206042"/>
                <a:gd name="connsiteY17-790" fmla="*/ 758063 h 2498068"/>
                <a:gd name="connsiteX18-791" fmla="*/ 309385 w 1206042"/>
                <a:gd name="connsiteY18-792" fmla="*/ 526828 h 2498068"/>
                <a:gd name="connsiteX19-793" fmla="*/ 321338 w 1206042"/>
                <a:gd name="connsiteY19-794" fmla="*/ 390754 h 2498068"/>
                <a:gd name="connsiteX20-795" fmla="*/ 325016 w 1206042"/>
                <a:gd name="connsiteY20-796" fmla="*/ 325935 h 2498068"/>
                <a:gd name="connsiteX21-797" fmla="*/ 328693 w 1206042"/>
                <a:gd name="connsiteY21-798" fmla="*/ 124122 h 2498068"/>
                <a:gd name="connsiteX22-799" fmla="*/ 331911 w 1206042"/>
                <a:gd name="connsiteY22-800" fmla="*/ 70336 h 2498068"/>
                <a:gd name="connsiteX23-801" fmla="*/ 397650 w 1206042"/>
                <a:gd name="connsiteY23-802" fmla="*/ 0 h 2498068"/>
                <a:gd name="connsiteX24-803" fmla="*/ 407304 w 1206042"/>
                <a:gd name="connsiteY24-804" fmla="*/ 17929 h 2498068"/>
                <a:gd name="connsiteX25-805" fmla="*/ 410522 w 1206042"/>
                <a:gd name="connsiteY25-806" fmla="*/ 74013 h 2498068"/>
                <a:gd name="connsiteX26-807" fmla="*/ 415119 w 1206042"/>
                <a:gd name="connsiteY26-808" fmla="*/ 255599 h 2498068"/>
                <a:gd name="connsiteX27-809" fmla="*/ 422474 w 1206042"/>
                <a:gd name="connsiteY27-810" fmla="*/ 566823 h 2498068"/>
                <a:gd name="connsiteX28-811" fmla="*/ 424773 w 1206042"/>
                <a:gd name="connsiteY28-812" fmla="*/ 664282 h 2498068"/>
                <a:gd name="connsiteX29-813" fmla="*/ 442242 w 1206042"/>
                <a:gd name="connsiteY29-814" fmla="*/ 683130 h 2498068"/>
                <a:gd name="connsiteX30-815" fmla="*/ 608197 w 1206042"/>
                <a:gd name="connsiteY30-816" fmla="*/ 685888 h 2498068"/>
                <a:gd name="connsiteX31-817" fmla="*/ 842190 w 1206042"/>
                <a:gd name="connsiteY31-818" fmla="*/ 677154 h 2498068"/>
                <a:gd name="connsiteX32-819" fmla="*/ 1046761 w 1206042"/>
                <a:gd name="connsiteY32-820" fmla="*/ 662443 h 2498068"/>
                <a:gd name="connsiteX33-821" fmla="*/ 1062392 w 1206042"/>
                <a:gd name="connsiteY33-822" fmla="*/ 638538 h 2498068"/>
                <a:gd name="connsiteX34-823" fmla="*/ 992515 w 1206042"/>
                <a:gd name="connsiteY34-824" fmla="*/ 414659 h 2498068"/>
                <a:gd name="connsiteX35-825" fmla="*/ 896896 w 1206042"/>
                <a:gd name="connsiteY35-826" fmla="*/ 110790 h 2498068"/>
                <a:gd name="connsiteX36-827" fmla="*/ 878507 w 1206042"/>
                <a:gd name="connsiteY36-828" fmla="*/ 55625 h 2498068"/>
                <a:gd name="connsiteX37-829" fmla="*/ 883564 w 1206042"/>
                <a:gd name="connsiteY37-830" fmla="*/ 35398 h 2498068"/>
                <a:gd name="connsiteX0-831" fmla="*/ 883564 w 1206042"/>
                <a:gd name="connsiteY0-832" fmla="*/ 35398 h 2498068"/>
                <a:gd name="connsiteX1-833" fmla="*/ 894138 w 1206042"/>
                <a:gd name="connsiteY1-834" fmla="*/ 45511 h 2498068"/>
                <a:gd name="connsiteX2-835" fmla="*/ 910687 w 1206042"/>
                <a:gd name="connsiteY2-836" fmla="*/ 59303 h 2498068"/>
                <a:gd name="connsiteX3-837" fmla="*/ 1051818 w 1206042"/>
                <a:gd name="connsiteY3-838" fmla="*/ 291457 h 2498068"/>
                <a:gd name="connsiteX4-839" fmla="*/ 1185134 w 1206042"/>
                <a:gd name="connsiteY4-840" fmla="*/ 746570 h 2498068"/>
                <a:gd name="connsiteX5-841" fmla="*/ 1205361 w 1206042"/>
                <a:gd name="connsiteY5-842" fmla="*/ 1137324 h 2498068"/>
                <a:gd name="connsiteX6-843" fmla="*/ 1185594 w 1206042"/>
                <a:gd name="connsiteY6-844" fmla="*/ 1582784 h 2498068"/>
                <a:gd name="connsiteX7-845" fmla="*/ 1184675 w 1206042"/>
                <a:gd name="connsiteY7-846" fmla="*/ 1724835 h 2498068"/>
                <a:gd name="connsiteX8-847" fmla="*/ 1195708 w 1206042"/>
                <a:gd name="connsiteY8-848" fmla="*/ 2498068 h 2498068"/>
                <a:gd name="connsiteX9-849" fmla="*/ 0 w 1206042"/>
                <a:gd name="connsiteY9-850" fmla="*/ 2498068 h 2498068"/>
                <a:gd name="connsiteX10-851" fmla="*/ 19768 w 1206042"/>
                <a:gd name="connsiteY10-852" fmla="*/ 2241090 h 2498068"/>
                <a:gd name="connsiteX11-853" fmla="*/ 44592 w 1206042"/>
                <a:gd name="connsiteY11-854" fmla="*/ 2024566 h 2498068"/>
                <a:gd name="connsiteX12-855" fmla="*/ 68497 w 1206042"/>
                <a:gd name="connsiteY12-856" fmla="*/ 1868264 h 2498068"/>
                <a:gd name="connsiteX13-857" fmla="*/ 110790 w 1206042"/>
                <a:gd name="connsiteY13-858" fmla="*/ 1660015 h 2498068"/>
                <a:gd name="connsiteX14-859" fmla="*/ 144349 w 1206042"/>
                <a:gd name="connsiteY14-860" fmla="*/ 1560258 h 2498068"/>
                <a:gd name="connsiteX15-861" fmla="*/ 224799 w 1206042"/>
                <a:gd name="connsiteY15-862" fmla="*/ 1231105 h 2498068"/>
                <a:gd name="connsiteX16-863" fmla="*/ 265253 w 1206042"/>
                <a:gd name="connsiteY16-864" fmla="*/ 939649 h 2498068"/>
                <a:gd name="connsiteX17-865" fmla="*/ 286400 w 1206042"/>
                <a:gd name="connsiteY17-866" fmla="*/ 758063 h 2498068"/>
                <a:gd name="connsiteX18-867" fmla="*/ 309385 w 1206042"/>
                <a:gd name="connsiteY18-868" fmla="*/ 526828 h 2498068"/>
                <a:gd name="connsiteX19-869" fmla="*/ 321338 w 1206042"/>
                <a:gd name="connsiteY19-870" fmla="*/ 390754 h 2498068"/>
                <a:gd name="connsiteX20-871" fmla="*/ 325016 w 1206042"/>
                <a:gd name="connsiteY20-872" fmla="*/ 325935 h 2498068"/>
                <a:gd name="connsiteX21-873" fmla="*/ 328693 w 1206042"/>
                <a:gd name="connsiteY21-874" fmla="*/ 124122 h 2498068"/>
                <a:gd name="connsiteX22-875" fmla="*/ 331911 w 1206042"/>
                <a:gd name="connsiteY22-876" fmla="*/ 70336 h 2498068"/>
                <a:gd name="connsiteX23-877" fmla="*/ 397650 w 1206042"/>
                <a:gd name="connsiteY23-878" fmla="*/ 0 h 2498068"/>
                <a:gd name="connsiteX24-879" fmla="*/ 407304 w 1206042"/>
                <a:gd name="connsiteY24-880" fmla="*/ 17929 h 2498068"/>
                <a:gd name="connsiteX25-881" fmla="*/ 410522 w 1206042"/>
                <a:gd name="connsiteY25-882" fmla="*/ 74013 h 2498068"/>
                <a:gd name="connsiteX26-883" fmla="*/ 415119 w 1206042"/>
                <a:gd name="connsiteY26-884" fmla="*/ 255599 h 2498068"/>
                <a:gd name="connsiteX27-885" fmla="*/ 422474 w 1206042"/>
                <a:gd name="connsiteY27-886" fmla="*/ 566823 h 2498068"/>
                <a:gd name="connsiteX28-887" fmla="*/ 424773 w 1206042"/>
                <a:gd name="connsiteY28-888" fmla="*/ 664282 h 2498068"/>
                <a:gd name="connsiteX29-889" fmla="*/ 442242 w 1206042"/>
                <a:gd name="connsiteY29-890" fmla="*/ 683130 h 2498068"/>
                <a:gd name="connsiteX30-891" fmla="*/ 608197 w 1206042"/>
                <a:gd name="connsiteY30-892" fmla="*/ 685888 h 2498068"/>
                <a:gd name="connsiteX31-893" fmla="*/ 842190 w 1206042"/>
                <a:gd name="connsiteY31-894" fmla="*/ 677154 h 2498068"/>
                <a:gd name="connsiteX32-895" fmla="*/ 1046761 w 1206042"/>
                <a:gd name="connsiteY32-896" fmla="*/ 662443 h 2498068"/>
                <a:gd name="connsiteX33-897" fmla="*/ 1062392 w 1206042"/>
                <a:gd name="connsiteY33-898" fmla="*/ 638538 h 2498068"/>
                <a:gd name="connsiteX34-899" fmla="*/ 992515 w 1206042"/>
                <a:gd name="connsiteY34-900" fmla="*/ 414659 h 2498068"/>
                <a:gd name="connsiteX35-901" fmla="*/ 896896 w 1206042"/>
                <a:gd name="connsiteY35-902" fmla="*/ 110790 h 2498068"/>
                <a:gd name="connsiteX36-903" fmla="*/ 878507 w 1206042"/>
                <a:gd name="connsiteY36-904" fmla="*/ 55625 h 2498068"/>
                <a:gd name="connsiteX37-905" fmla="*/ 883564 w 1206042"/>
                <a:gd name="connsiteY37-906" fmla="*/ 35398 h 2498068"/>
                <a:gd name="connsiteX0-907" fmla="*/ 883564 w 1206042"/>
                <a:gd name="connsiteY0-908" fmla="*/ 35398 h 2498068"/>
                <a:gd name="connsiteX1-909" fmla="*/ 894138 w 1206042"/>
                <a:gd name="connsiteY1-910" fmla="*/ 45511 h 2498068"/>
                <a:gd name="connsiteX2-911" fmla="*/ 910687 w 1206042"/>
                <a:gd name="connsiteY2-912" fmla="*/ 59303 h 2498068"/>
                <a:gd name="connsiteX3-913" fmla="*/ 1051818 w 1206042"/>
                <a:gd name="connsiteY3-914" fmla="*/ 291457 h 2498068"/>
                <a:gd name="connsiteX4-915" fmla="*/ 1185134 w 1206042"/>
                <a:gd name="connsiteY4-916" fmla="*/ 746570 h 2498068"/>
                <a:gd name="connsiteX5-917" fmla="*/ 1205361 w 1206042"/>
                <a:gd name="connsiteY5-918" fmla="*/ 1137324 h 2498068"/>
                <a:gd name="connsiteX6-919" fmla="*/ 1185594 w 1206042"/>
                <a:gd name="connsiteY6-920" fmla="*/ 1582784 h 2498068"/>
                <a:gd name="connsiteX7-921" fmla="*/ 1184675 w 1206042"/>
                <a:gd name="connsiteY7-922" fmla="*/ 1724835 h 2498068"/>
                <a:gd name="connsiteX8-923" fmla="*/ 1195708 w 1206042"/>
                <a:gd name="connsiteY8-924" fmla="*/ 2498068 h 2498068"/>
                <a:gd name="connsiteX9-925" fmla="*/ 0 w 1206042"/>
                <a:gd name="connsiteY9-926" fmla="*/ 2498068 h 2498068"/>
                <a:gd name="connsiteX10-927" fmla="*/ 19768 w 1206042"/>
                <a:gd name="connsiteY10-928" fmla="*/ 2241090 h 2498068"/>
                <a:gd name="connsiteX11-929" fmla="*/ 44592 w 1206042"/>
                <a:gd name="connsiteY11-930" fmla="*/ 2024566 h 2498068"/>
                <a:gd name="connsiteX12-931" fmla="*/ 68497 w 1206042"/>
                <a:gd name="connsiteY12-932" fmla="*/ 1868264 h 2498068"/>
                <a:gd name="connsiteX13-933" fmla="*/ 110790 w 1206042"/>
                <a:gd name="connsiteY13-934" fmla="*/ 1660015 h 2498068"/>
                <a:gd name="connsiteX14-935" fmla="*/ 144349 w 1206042"/>
                <a:gd name="connsiteY14-936" fmla="*/ 1560258 h 2498068"/>
                <a:gd name="connsiteX15-937" fmla="*/ 224799 w 1206042"/>
                <a:gd name="connsiteY15-938" fmla="*/ 1231105 h 2498068"/>
                <a:gd name="connsiteX16-939" fmla="*/ 265253 w 1206042"/>
                <a:gd name="connsiteY16-940" fmla="*/ 939649 h 2498068"/>
                <a:gd name="connsiteX17-941" fmla="*/ 286400 w 1206042"/>
                <a:gd name="connsiteY17-942" fmla="*/ 758063 h 2498068"/>
                <a:gd name="connsiteX18-943" fmla="*/ 309385 w 1206042"/>
                <a:gd name="connsiteY18-944" fmla="*/ 526828 h 2498068"/>
                <a:gd name="connsiteX19-945" fmla="*/ 321338 w 1206042"/>
                <a:gd name="connsiteY19-946" fmla="*/ 390754 h 2498068"/>
                <a:gd name="connsiteX20-947" fmla="*/ 325016 w 1206042"/>
                <a:gd name="connsiteY20-948" fmla="*/ 325935 h 2498068"/>
                <a:gd name="connsiteX21-949" fmla="*/ 328693 w 1206042"/>
                <a:gd name="connsiteY21-950" fmla="*/ 124122 h 2498068"/>
                <a:gd name="connsiteX22-951" fmla="*/ 331911 w 1206042"/>
                <a:gd name="connsiteY22-952" fmla="*/ 70336 h 2498068"/>
                <a:gd name="connsiteX23-953" fmla="*/ 397650 w 1206042"/>
                <a:gd name="connsiteY23-954" fmla="*/ 0 h 2498068"/>
                <a:gd name="connsiteX24-955" fmla="*/ 407304 w 1206042"/>
                <a:gd name="connsiteY24-956" fmla="*/ 17929 h 2498068"/>
                <a:gd name="connsiteX25-957" fmla="*/ 410522 w 1206042"/>
                <a:gd name="connsiteY25-958" fmla="*/ 74013 h 2498068"/>
                <a:gd name="connsiteX26-959" fmla="*/ 415119 w 1206042"/>
                <a:gd name="connsiteY26-960" fmla="*/ 255599 h 2498068"/>
                <a:gd name="connsiteX27-961" fmla="*/ 422474 w 1206042"/>
                <a:gd name="connsiteY27-962" fmla="*/ 566823 h 2498068"/>
                <a:gd name="connsiteX28-963" fmla="*/ 424773 w 1206042"/>
                <a:gd name="connsiteY28-964" fmla="*/ 664282 h 2498068"/>
                <a:gd name="connsiteX29-965" fmla="*/ 442242 w 1206042"/>
                <a:gd name="connsiteY29-966" fmla="*/ 683130 h 2498068"/>
                <a:gd name="connsiteX30-967" fmla="*/ 842190 w 1206042"/>
                <a:gd name="connsiteY30-968" fmla="*/ 677154 h 2498068"/>
                <a:gd name="connsiteX31-969" fmla="*/ 1046761 w 1206042"/>
                <a:gd name="connsiteY31-970" fmla="*/ 662443 h 2498068"/>
                <a:gd name="connsiteX32-971" fmla="*/ 1062392 w 1206042"/>
                <a:gd name="connsiteY32-972" fmla="*/ 638538 h 2498068"/>
                <a:gd name="connsiteX33-973" fmla="*/ 992515 w 1206042"/>
                <a:gd name="connsiteY33-974" fmla="*/ 414659 h 2498068"/>
                <a:gd name="connsiteX34-975" fmla="*/ 896896 w 1206042"/>
                <a:gd name="connsiteY34-976" fmla="*/ 110790 h 2498068"/>
                <a:gd name="connsiteX35-977" fmla="*/ 878507 w 1206042"/>
                <a:gd name="connsiteY35-978" fmla="*/ 55625 h 2498068"/>
                <a:gd name="connsiteX36-979" fmla="*/ 883564 w 1206042"/>
                <a:gd name="connsiteY36-980" fmla="*/ 35398 h 2498068"/>
                <a:gd name="connsiteX0-981" fmla="*/ 883564 w 1206042"/>
                <a:gd name="connsiteY0-982" fmla="*/ 35398 h 2498068"/>
                <a:gd name="connsiteX1-983" fmla="*/ 894138 w 1206042"/>
                <a:gd name="connsiteY1-984" fmla="*/ 45511 h 2498068"/>
                <a:gd name="connsiteX2-985" fmla="*/ 910687 w 1206042"/>
                <a:gd name="connsiteY2-986" fmla="*/ 59303 h 2498068"/>
                <a:gd name="connsiteX3-987" fmla="*/ 1051818 w 1206042"/>
                <a:gd name="connsiteY3-988" fmla="*/ 291457 h 2498068"/>
                <a:gd name="connsiteX4-989" fmla="*/ 1185134 w 1206042"/>
                <a:gd name="connsiteY4-990" fmla="*/ 746570 h 2498068"/>
                <a:gd name="connsiteX5-991" fmla="*/ 1205361 w 1206042"/>
                <a:gd name="connsiteY5-992" fmla="*/ 1137324 h 2498068"/>
                <a:gd name="connsiteX6-993" fmla="*/ 1185594 w 1206042"/>
                <a:gd name="connsiteY6-994" fmla="*/ 1582784 h 2498068"/>
                <a:gd name="connsiteX7-995" fmla="*/ 1184675 w 1206042"/>
                <a:gd name="connsiteY7-996" fmla="*/ 1724835 h 2498068"/>
                <a:gd name="connsiteX8-997" fmla="*/ 1195708 w 1206042"/>
                <a:gd name="connsiteY8-998" fmla="*/ 2498068 h 2498068"/>
                <a:gd name="connsiteX9-999" fmla="*/ 0 w 1206042"/>
                <a:gd name="connsiteY9-1000" fmla="*/ 2498068 h 2498068"/>
                <a:gd name="connsiteX10-1001" fmla="*/ 19768 w 1206042"/>
                <a:gd name="connsiteY10-1002" fmla="*/ 2241090 h 2498068"/>
                <a:gd name="connsiteX11-1003" fmla="*/ 44592 w 1206042"/>
                <a:gd name="connsiteY11-1004" fmla="*/ 2024566 h 2498068"/>
                <a:gd name="connsiteX12-1005" fmla="*/ 68497 w 1206042"/>
                <a:gd name="connsiteY12-1006" fmla="*/ 1868264 h 2498068"/>
                <a:gd name="connsiteX13-1007" fmla="*/ 110790 w 1206042"/>
                <a:gd name="connsiteY13-1008" fmla="*/ 1660015 h 2498068"/>
                <a:gd name="connsiteX14-1009" fmla="*/ 144349 w 1206042"/>
                <a:gd name="connsiteY14-1010" fmla="*/ 1560258 h 2498068"/>
                <a:gd name="connsiteX15-1011" fmla="*/ 224799 w 1206042"/>
                <a:gd name="connsiteY15-1012" fmla="*/ 1231105 h 2498068"/>
                <a:gd name="connsiteX16-1013" fmla="*/ 265253 w 1206042"/>
                <a:gd name="connsiteY16-1014" fmla="*/ 939649 h 2498068"/>
                <a:gd name="connsiteX17-1015" fmla="*/ 286400 w 1206042"/>
                <a:gd name="connsiteY17-1016" fmla="*/ 758063 h 2498068"/>
                <a:gd name="connsiteX18-1017" fmla="*/ 309385 w 1206042"/>
                <a:gd name="connsiteY18-1018" fmla="*/ 526828 h 2498068"/>
                <a:gd name="connsiteX19-1019" fmla="*/ 321338 w 1206042"/>
                <a:gd name="connsiteY19-1020" fmla="*/ 390754 h 2498068"/>
                <a:gd name="connsiteX20-1021" fmla="*/ 325016 w 1206042"/>
                <a:gd name="connsiteY20-1022" fmla="*/ 325935 h 2498068"/>
                <a:gd name="connsiteX21-1023" fmla="*/ 328693 w 1206042"/>
                <a:gd name="connsiteY21-1024" fmla="*/ 124122 h 2498068"/>
                <a:gd name="connsiteX22-1025" fmla="*/ 331911 w 1206042"/>
                <a:gd name="connsiteY22-1026" fmla="*/ 70336 h 2498068"/>
                <a:gd name="connsiteX23-1027" fmla="*/ 397650 w 1206042"/>
                <a:gd name="connsiteY23-1028" fmla="*/ 0 h 2498068"/>
                <a:gd name="connsiteX24-1029" fmla="*/ 407304 w 1206042"/>
                <a:gd name="connsiteY24-1030" fmla="*/ 17929 h 2498068"/>
                <a:gd name="connsiteX25-1031" fmla="*/ 410522 w 1206042"/>
                <a:gd name="connsiteY25-1032" fmla="*/ 74013 h 2498068"/>
                <a:gd name="connsiteX26-1033" fmla="*/ 415119 w 1206042"/>
                <a:gd name="connsiteY26-1034" fmla="*/ 255599 h 2498068"/>
                <a:gd name="connsiteX27-1035" fmla="*/ 422474 w 1206042"/>
                <a:gd name="connsiteY27-1036" fmla="*/ 566823 h 2498068"/>
                <a:gd name="connsiteX28-1037" fmla="*/ 424773 w 1206042"/>
                <a:gd name="connsiteY28-1038" fmla="*/ 664282 h 2498068"/>
                <a:gd name="connsiteX29-1039" fmla="*/ 442242 w 1206042"/>
                <a:gd name="connsiteY29-1040" fmla="*/ 683130 h 2498068"/>
                <a:gd name="connsiteX30-1041" fmla="*/ 1046761 w 1206042"/>
                <a:gd name="connsiteY30-1042" fmla="*/ 662443 h 2498068"/>
                <a:gd name="connsiteX31-1043" fmla="*/ 1062392 w 1206042"/>
                <a:gd name="connsiteY31-1044" fmla="*/ 638538 h 2498068"/>
                <a:gd name="connsiteX32-1045" fmla="*/ 992515 w 1206042"/>
                <a:gd name="connsiteY32-1046" fmla="*/ 414659 h 2498068"/>
                <a:gd name="connsiteX33-1047" fmla="*/ 896896 w 1206042"/>
                <a:gd name="connsiteY33-1048" fmla="*/ 110790 h 2498068"/>
                <a:gd name="connsiteX34-1049" fmla="*/ 878507 w 1206042"/>
                <a:gd name="connsiteY34-1050" fmla="*/ 55625 h 2498068"/>
                <a:gd name="connsiteX35-1051" fmla="*/ 883564 w 1206042"/>
                <a:gd name="connsiteY35-1052" fmla="*/ 35398 h 2498068"/>
                <a:gd name="connsiteX0-1053" fmla="*/ 883564 w 1206042"/>
                <a:gd name="connsiteY0-1054" fmla="*/ 35398 h 2498068"/>
                <a:gd name="connsiteX1-1055" fmla="*/ 894138 w 1206042"/>
                <a:gd name="connsiteY1-1056" fmla="*/ 45511 h 2498068"/>
                <a:gd name="connsiteX2-1057" fmla="*/ 910687 w 1206042"/>
                <a:gd name="connsiteY2-1058" fmla="*/ 59303 h 2498068"/>
                <a:gd name="connsiteX3-1059" fmla="*/ 1051818 w 1206042"/>
                <a:gd name="connsiteY3-1060" fmla="*/ 291457 h 2498068"/>
                <a:gd name="connsiteX4-1061" fmla="*/ 1185134 w 1206042"/>
                <a:gd name="connsiteY4-1062" fmla="*/ 746570 h 2498068"/>
                <a:gd name="connsiteX5-1063" fmla="*/ 1205361 w 1206042"/>
                <a:gd name="connsiteY5-1064" fmla="*/ 1137324 h 2498068"/>
                <a:gd name="connsiteX6-1065" fmla="*/ 1185594 w 1206042"/>
                <a:gd name="connsiteY6-1066" fmla="*/ 1582784 h 2498068"/>
                <a:gd name="connsiteX7-1067" fmla="*/ 1184675 w 1206042"/>
                <a:gd name="connsiteY7-1068" fmla="*/ 1724835 h 2498068"/>
                <a:gd name="connsiteX8-1069" fmla="*/ 1195708 w 1206042"/>
                <a:gd name="connsiteY8-1070" fmla="*/ 2498068 h 2498068"/>
                <a:gd name="connsiteX9-1071" fmla="*/ 0 w 1206042"/>
                <a:gd name="connsiteY9-1072" fmla="*/ 2498068 h 2498068"/>
                <a:gd name="connsiteX10-1073" fmla="*/ 19768 w 1206042"/>
                <a:gd name="connsiteY10-1074" fmla="*/ 2241090 h 2498068"/>
                <a:gd name="connsiteX11-1075" fmla="*/ 44592 w 1206042"/>
                <a:gd name="connsiteY11-1076" fmla="*/ 2024566 h 2498068"/>
                <a:gd name="connsiteX12-1077" fmla="*/ 68497 w 1206042"/>
                <a:gd name="connsiteY12-1078" fmla="*/ 1868264 h 2498068"/>
                <a:gd name="connsiteX13-1079" fmla="*/ 110790 w 1206042"/>
                <a:gd name="connsiteY13-1080" fmla="*/ 1660015 h 2498068"/>
                <a:gd name="connsiteX14-1081" fmla="*/ 144349 w 1206042"/>
                <a:gd name="connsiteY14-1082" fmla="*/ 1560258 h 2498068"/>
                <a:gd name="connsiteX15-1083" fmla="*/ 224799 w 1206042"/>
                <a:gd name="connsiteY15-1084" fmla="*/ 1231105 h 2498068"/>
                <a:gd name="connsiteX16-1085" fmla="*/ 265253 w 1206042"/>
                <a:gd name="connsiteY16-1086" fmla="*/ 939649 h 2498068"/>
                <a:gd name="connsiteX17-1087" fmla="*/ 286400 w 1206042"/>
                <a:gd name="connsiteY17-1088" fmla="*/ 758063 h 2498068"/>
                <a:gd name="connsiteX18-1089" fmla="*/ 309385 w 1206042"/>
                <a:gd name="connsiteY18-1090" fmla="*/ 526828 h 2498068"/>
                <a:gd name="connsiteX19-1091" fmla="*/ 321338 w 1206042"/>
                <a:gd name="connsiteY19-1092" fmla="*/ 390754 h 2498068"/>
                <a:gd name="connsiteX20-1093" fmla="*/ 325016 w 1206042"/>
                <a:gd name="connsiteY20-1094" fmla="*/ 325935 h 2498068"/>
                <a:gd name="connsiteX21-1095" fmla="*/ 328693 w 1206042"/>
                <a:gd name="connsiteY21-1096" fmla="*/ 124122 h 2498068"/>
                <a:gd name="connsiteX22-1097" fmla="*/ 331911 w 1206042"/>
                <a:gd name="connsiteY22-1098" fmla="*/ 70336 h 2498068"/>
                <a:gd name="connsiteX23-1099" fmla="*/ 397650 w 1206042"/>
                <a:gd name="connsiteY23-1100" fmla="*/ 0 h 2498068"/>
                <a:gd name="connsiteX24-1101" fmla="*/ 407304 w 1206042"/>
                <a:gd name="connsiteY24-1102" fmla="*/ 17929 h 2498068"/>
                <a:gd name="connsiteX25-1103" fmla="*/ 410522 w 1206042"/>
                <a:gd name="connsiteY25-1104" fmla="*/ 74013 h 2498068"/>
                <a:gd name="connsiteX26-1105" fmla="*/ 415119 w 1206042"/>
                <a:gd name="connsiteY26-1106" fmla="*/ 255599 h 2498068"/>
                <a:gd name="connsiteX27-1107" fmla="*/ 422474 w 1206042"/>
                <a:gd name="connsiteY27-1108" fmla="*/ 566823 h 2498068"/>
                <a:gd name="connsiteX28-1109" fmla="*/ 424773 w 1206042"/>
                <a:gd name="connsiteY28-1110" fmla="*/ 664282 h 2498068"/>
                <a:gd name="connsiteX29-1111" fmla="*/ 442242 w 1206042"/>
                <a:gd name="connsiteY29-1112" fmla="*/ 683130 h 2498068"/>
                <a:gd name="connsiteX30-1113" fmla="*/ 1046761 w 1206042"/>
                <a:gd name="connsiteY30-1114" fmla="*/ 662443 h 2498068"/>
                <a:gd name="connsiteX31-1115" fmla="*/ 1062392 w 1206042"/>
                <a:gd name="connsiteY31-1116" fmla="*/ 638538 h 2498068"/>
                <a:gd name="connsiteX32-1117" fmla="*/ 992515 w 1206042"/>
                <a:gd name="connsiteY32-1118" fmla="*/ 414659 h 2498068"/>
                <a:gd name="connsiteX33-1119" fmla="*/ 896896 w 1206042"/>
                <a:gd name="connsiteY33-1120" fmla="*/ 110790 h 2498068"/>
                <a:gd name="connsiteX34-1121" fmla="*/ 878507 w 1206042"/>
                <a:gd name="connsiteY34-1122" fmla="*/ 55625 h 2498068"/>
                <a:gd name="connsiteX35-1123" fmla="*/ 883564 w 1206042"/>
                <a:gd name="connsiteY35-1124" fmla="*/ 35398 h 2498068"/>
                <a:gd name="connsiteX0-1125" fmla="*/ 883564 w 1206042"/>
                <a:gd name="connsiteY0-1126" fmla="*/ 35398 h 2498068"/>
                <a:gd name="connsiteX1-1127" fmla="*/ 894138 w 1206042"/>
                <a:gd name="connsiteY1-1128" fmla="*/ 45511 h 2498068"/>
                <a:gd name="connsiteX2-1129" fmla="*/ 910687 w 1206042"/>
                <a:gd name="connsiteY2-1130" fmla="*/ 59303 h 2498068"/>
                <a:gd name="connsiteX3-1131" fmla="*/ 1051818 w 1206042"/>
                <a:gd name="connsiteY3-1132" fmla="*/ 291457 h 2498068"/>
                <a:gd name="connsiteX4-1133" fmla="*/ 1185134 w 1206042"/>
                <a:gd name="connsiteY4-1134" fmla="*/ 746570 h 2498068"/>
                <a:gd name="connsiteX5-1135" fmla="*/ 1205361 w 1206042"/>
                <a:gd name="connsiteY5-1136" fmla="*/ 1137324 h 2498068"/>
                <a:gd name="connsiteX6-1137" fmla="*/ 1185594 w 1206042"/>
                <a:gd name="connsiteY6-1138" fmla="*/ 1582784 h 2498068"/>
                <a:gd name="connsiteX7-1139" fmla="*/ 1184675 w 1206042"/>
                <a:gd name="connsiteY7-1140" fmla="*/ 1724835 h 2498068"/>
                <a:gd name="connsiteX8-1141" fmla="*/ 1195708 w 1206042"/>
                <a:gd name="connsiteY8-1142" fmla="*/ 2498068 h 2498068"/>
                <a:gd name="connsiteX9-1143" fmla="*/ 0 w 1206042"/>
                <a:gd name="connsiteY9-1144" fmla="*/ 2498068 h 2498068"/>
                <a:gd name="connsiteX10-1145" fmla="*/ 19768 w 1206042"/>
                <a:gd name="connsiteY10-1146" fmla="*/ 2241090 h 2498068"/>
                <a:gd name="connsiteX11-1147" fmla="*/ 44592 w 1206042"/>
                <a:gd name="connsiteY11-1148" fmla="*/ 2024566 h 2498068"/>
                <a:gd name="connsiteX12-1149" fmla="*/ 68497 w 1206042"/>
                <a:gd name="connsiteY12-1150" fmla="*/ 1868264 h 2498068"/>
                <a:gd name="connsiteX13-1151" fmla="*/ 110790 w 1206042"/>
                <a:gd name="connsiteY13-1152" fmla="*/ 1660015 h 2498068"/>
                <a:gd name="connsiteX14-1153" fmla="*/ 144349 w 1206042"/>
                <a:gd name="connsiteY14-1154" fmla="*/ 1560258 h 2498068"/>
                <a:gd name="connsiteX15-1155" fmla="*/ 224799 w 1206042"/>
                <a:gd name="connsiteY15-1156" fmla="*/ 1231105 h 2498068"/>
                <a:gd name="connsiteX16-1157" fmla="*/ 265253 w 1206042"/>
                <a:gd name="connsiteY16-1158" fmla="*/ 939649 h 2498068"/>
                <a:gd name="connsiteX17-1159" fmla="*/ 286400 w 1206042"/>
                <a:gd name="connsiteY17-1160" fmla="*/ 758063 h 2498068"/>
                <a:gd name="connsiteX18-1161" fmla="*/ 309385 w 1206042"/>
                <a:gd name="connsiteY18-1162" fmla="*/ 526828 h 2498068"/>
                <a:gd name="connsiteX19-1163" fmla="*/ 321338 w 1206042"/>
                <a:gd name="connsiteY19-1164" fmla="*/ 390754 h 2498068"/>
                <a:gd name="connsiteX20-1165" fmla="*/ 325016 w 1206042"/>
                <a:gd name="connsiteY20-1166" fmla="*/ 325935 h 2498068"/>
                <a:gd name="connsiteX21-1167" fmla="*/ 328693 w 1206042"/>
                <a:gd name="connsiteY21-1168" fmla="*/ 124122 h 2498068"/>
                <a:gd name="connsiteX22-1169" fmla="*/ 331911 w 1206042"/>
                <a:gd name="connsiteY22-1170" fmla="*/ 70336 h 2498068"/>
                <a:gd name="connsiteX23-1171" fmla="*/ 397650 w 1206042"/>
                <a:gd name="connsiteY23-1172" fmla="*/ 0 h 2498068"/>
                <a:gd name="connsiteX24-1173" fmla="*/ 407304 w 1206042"/>
                <a:gd name="connsiteY24-1174" fmla="*/ 17929 h 2498068"/>
                <a:gd name="connsiteX25-1175" fmla="*/ 410522 w 1206042"/>
                <a:gd name="connsiteY25-1176" fmla="*/ 74013 h 2498068"/>
                <a:gd name="connsiteX26-1177" fmla="*/ 415119 w 1206042"/>
                <a:gd name="connsiteY26-1178" fmla="*/ 255599 h 2498068"/>
                <a:gd name="connsiteX27-1179" fmla="*/ 422474 w 1206042"/>
                <a:gd name="connsiteY27-1180" fmla="*/ 566823 h 2498068"/>
                <a:gd name="connsiteX28-1181" fmla="*/ 424773 w 1206042"/>
                <a:gd name="connsiteY28-1182" fmla="*/ 664282 h 2498068"/>
                <a:gd name="connsiteX29-1183" fmla="*/ 442242 w 1206042"/>
                <a:gd name="connsiteY29-1184" fmla="*/ 683130 h 2498068"/>
                <a:gd name="connsiteX30-1185" fmla="*/ 1046761 w 1206042"/>
                <a:gd name="connsiteY30-1186" fmla="*/ 662443 h 2498068"/>
                <a:gd name="connsiteX31-1187" fmla="*/ 1062392 w 1206042"/>
                <a:gd name="connsiteY31-1188" fmla="*/ 638538 h 2498068"/>
                <a:gd name="connsiteX32-1189" fmla="*/ 992515 w 1206042"/>
                <a:gd name="connsiteY32-1190" fmla="*/ 414659 h 2498068"/>
                <a:gd name="connsiteX33-1191" fmla="*/ 896896 w 1206042"/>
                <a:gd name="connsiteY33-1192" fmla="*/ 110790 h 2498068"/>
                <a:gd name="connsiteX34-1193" fmla="*/ 878507 w 1206042"/>
                <a:gd name="connsiteY34-1194" fmla="*/ 55625 h 2498068"/>
                <a:gd name="connsiteX35-1195" fmla="*/ 883564 w 1206042"/>
                <a:gd name="connsiteY35-1196" fmla="*/ 35398 h 2498068"/>
                <a:gd name="connsiteX0-1197" fmla="*/ 883564 w 1206042"/>
                <a:gd name="connsiteY0-1198" fmla="*/ 35398 h 2498068"/>
                <a:gd name="connsiteX1-1199" fmla="*/ 894138 w 1206042"/>
                <a:gd name="connsiteY1-1200" fmla="*/ 45511 h 2498068"/>
                <a:gd name="connsiteX2-1201" fmla="*/ 910687 w 1206042"/>
                <a:gd name="connsiteY2-1202" fmla="*/ 59303 h 2498068"/>
                <a:gd name="connsiteX3-1203" fmla="*/ 1051818 w 1206042"/>
                <a:gd name="connsiteY3-1204" fmla="*/ 291457 h 2498068"/>
                <a:gd name="connsiteX4-1205" fmla="*/ 1185134 w 1206042"/>
                <a:gd name="connsiteY4-1206" fmla="*/ 746570 h 2498068"/>
                <a:gd name="connsiteX5-1207" fmla="*/ 1205361 w 1206042"/>
                <a:gd name="connsiteY5-1208" fmla="*/ 1137324 h 2498068"/>
                <a:gd name="connsiteX6-1209" fmla="*/ 1185594 w 1206042"/>
                <a:gd name="connsiteY6-1210" fmla="*/ 1582784 h 2498068"/>
                <a:gd name="connsiteX7-1211" fmla="*/ 1184675 w 1206042"/>
                <a:gd name="connsiteY7-1212" fmla="*/ 1724835 h 2498068"/>
                <a:gd name="connsiteX8-1213" fmla="*/ 1195708 w 1206042"/>
                <a:gd name="connsiteY8-1214" fmla="*/ 2498068 h 2498068"/>
                <a:gd name="connsiteX9-1215" fmla="*/ 0 w 1206042"/>
                <a:gd name="connsiteY9-1216" fmla="*/ 2498068 h 2498068"/>
                <a:gd name="connsiteX10-1217" fmla="*/ 19768 w 1206042"/>
                <a:gd name="connsiteY10-1218" fmla="*/ 2241090 h 2498068"/>
                <a:gd name="connsiteX11-1219" fmla="*/ 44592 w 1206042"/>
                <a:gd name="connsiteY11-1220" fmla="*/ 2024566 h 2498068"/>
                <a:gd name="connsiteX12-1221" fmla="*/ 68497 w 1206042"/>
                <a:gd name="connsiteY12-1222" fmla="*/ 1868264 h 2498068"/>
                <a:gd name="connsiteX13-1223" fmla="*/ 110790 w 1206042"/>
                <a:gd name="connsiteY13-1224" fmla="*/ 1660015 h 2498068"/>
                <a:gd name="connsiteX14-1225" fmla="*/ 144349 w 1206042"/>
                <a:gd name="connsiteY14-1226" fmla="*/ 1560258 h 2498068"/>
                <a:gd name="connsiteX15-1227" fmla="*/ 224799 w 1206042"/>
                <a:gd name="connsiteY15-1228" fmla="*/ 1231105 h 2498068"/>
                <a:gd name="connsiteX16-1229" fmla="*/ 265253 w 1206042"/>
                <a:gd name="connsiteY16-1230" fmla="*/ 939649 h 2498068"/>
                <a:gd name="connsiteX17-1231" fmla="*/ 286400 w 1206042"/>
                <a:gd name="connsiteY17-1232" fmla="*/ 758063 h 2498068"/>
                <a:gd name="connsiteX18-1233" fmla="*/ 309385 w 1206042"/>
                <a:gd name="connsiteY18-1234" fmla="*/ 526828 h 2498068"/>
                <a:gd name="connsiteX19-1235" fmla="*/ 321338 w 1206042"/>
                <a:gd name="connsiteY19-1236" fmla="*/ 390754 h 2498068"/>
                <a:gd name="connsiteX20-1237" fmla="*/ 325016 w 1206042"/>
                <a:gd name="connsiteY20-1238" fmla="*/ 325935 h 2498068"/>
                <a:gd name="connsiteX21-1239" fmla="*/ 328693 w 1206042"/>
                <a:gd name="connsiteY21-1240" fmla="*/ 124122 h 2498068"/>
                <a:gd name="connsiteX22-1241" fmla="*/ 331911 w 1206042"/>
                <a:gd name="connsiteY22-1242" fmla="*/ 70336 h 2498068"/>
                <a:gd name="connsiteX23-1243" fmla="*/ 397650 w 1206042"/>
                <a:gd name="connsiteY23-1244" fmla="*/ 0 h 2498068"/>
                <a:gd name="connsiteX24-1245" fmla="*/ 407304 w 1206042"/>
                <a:gd name="connsiteY24-1246" fmla="*/ 17929 h 2498068"/>
                <a:gd name="connsiteX25-1247" fmla="*/ 410522 w 1206042"/>
                <a:gd name="connsiteY25-1248" fmla="*/ 74013 h 2498068"/>
                <a:gd name="connsiteX26-1249" fmla="*/ 415119 w 1206042"/>
                <a:gd name="connsiteY26-1250" fmla="*/ 255599 h 2498068"/>
                <a:gd name="connsiteX27-1251" fmla="*/ 422474 w 1206042"/>
                <a:gd name="connsiteY27-1252" fmla="*/ 566823 h 2498068"/>
                <a:gd name="connsiteX28-1253" fmla="*/ 424773 w 1206042"/>
                <a:gd name="connsiteY28-1254" fmla="*/ 664282 h 2498068"/>
                <a:gd name="connsiteX29-1255" fmla="*/ 442242 w 1206042"/>
                <a:gd name="connsiteY29-1256" fmla="*/ 683130 h 2498068"/>
                <a:gd name="connsiteX30-1257" fmla="*/ 1046761 w 1206042"/>
                <a:gd name="connsiteY30-1258" fmla="*/ 662443 h 2498068"/>
                <a:gd name="connsiteX31-1259" fmla="*/ 1062392 w 1206042"/>
                <a:gd name="connsiteY31-1260" fmla="*/ 638538 h 2498068"/>
                <a:gd name="connsiteX32-1261" fmla="*/ 992515 w 1206042"/>
                <a:gd name="connsiteY32-1262" fmla="*/ 414659 h 2498068"/>
                <a:gd name="connsiteX33-1263" fmla="*/ 896896 w 1206042"/>
                <a:gd name="connsiteY33-1264" fmla="*/ 110790 h 2498068"/>
                <a:gd name="connsiteX34-1265" fmla="*/ 878507 w 1206042"/>
                <a:gd name="connsiteY34-1266" fmla="*/ 55625 h 2498068"/>
                <a:gd name="connsiteX35-1267" fmla="*/ 883564 w 1206042"/>
                <a:gd name="connsiteY35-1268" fmla="*/ 35398 h 2498068"/>
                <a:gd name="connsiteX0-1269" fmla="*/ 883564 w 1206042"/>
                <a:gd name="connsiteY0-1270" fmla="*/ 35398 h 2498068"/>
                <a:gd name="connsiteX1-1271" fmla="*/ 894138 w 1206042"/>
                <a:gd name="connsiteY1-1272" fmla="*/ 45511 h 2498068"/>
                <a:gd name="connsiteX2-1273" fmla="*/ 910687 w 1206042"/>
                <a:gd name="connsiteY2-1274" fmla="*/ 59303 h 2498068"/>
                <a:gd name="connsiteX3-1275" fmla="*/ 1051818 w 1206042"/>
                <a:gd name="connsiteY3-1276" fmla="*/ 291457 h 2498068"/>
                <a:gd name="connsiteX4-1277" fmla="*/ 1185134 w 1206042"/>
                <a:gd name="connsiteY4-1278" fmla="*/ 746570 h 2498068"/>
                <a:gd name="connsiteX5-1279" fmla="*/ 1205361 w 1206042"/>
                <a:gd name="connsiteY5-1280" fmla="*/ 1137324 h 2498068"/>
                <a:gd name="connsiteX6-1281" fmla="*/ 1185594 w 1206042"/>
                <a:gd name="connsiteY6-1282" fmla="*/ 1582784 h 2498068"/>
                <a:gd name="connsiteX7-1283" fmla="*/ 1184675 w 1206042"/>
                <a:gd name="connsiteY7-1284" fmla="*/ 1724835 h 2498068"/>
                <a:gd name="connsiteX8-1285" fmla="*/ 1195708 w 1206042"/>
                <a:gd name="connsiteY8-1286" fmla="*/ 2498068 h 2498068"/>
                <a:gd name="connsiteX9-1287" fmla="*/ 0 w 1206042"/>
                <a:gd name="connsiteY9-1288" fmla="*/ 2498068 h 2498068"/>
                <a:gd name="connsiteX10-1289" fmla="*/ 19768 w 1206042"/>
                <a:gd name="connsiteY10-1290" fmla="*/ 2241090 h 2498068"/>
                <a:gd name="connsiteX11-1291" fmla="*/ 44592 w 1206042"/>
                <a:gd name="connsiteY11-1292" fmla="*/ 2024566 h 2498068"/>
                <a:gd name="connsiteX12-1293" fmla="*/ 68497 w 1206042"/>
                <a:gd name="connsiteY12-1294" fmla="*/ 1868264 h 2498068"/>
                <a:gd name="connsiteX13-1295" fmla="*/ 110790 w 1206042"/>
                <a:gd name="connsiteY13-1296" fmla="*/ 1660015 h 2498068"/>
                <a:gd name="connsiteX14-1297" fmla="*/ 144349 w 1206042"/>
                <a:gd name="connsiteY14-1298" fmla="*/ 1560258 h 2498068"/>
                <a:gd name="connsiteX15-1299" fmla="*/ 224799 w 1206042"/>
                <a:gd name="connsiteY15-1300" fmla="*/ 1231105 h 2498068"/>
                <a:gd name="connsiteX16-1301" fmla="*/ 265253 w 1206042"/>
                <a:gd name="connsiteY16-1302" fmla="*/ 939649 h 2498068"/>
                <a:gd name="connsiteX17-1303" fmla="*/ 286400 w 1206042"/>
                <a:gd name="connsiteY17-1304" fmla="*/ 758063 h 2498068"/>
                <a:gd name="connsiteX18-1305" fmla="*/ 309385 w 1206042"/>
                <a:gd name="connsiteY18-1306" fmla="*/ 526828 h 2498068"/>
                <a:gd name="connsiteX19-1307" fmla="*/ 321338 w 1206042"/>
                <a:gd name="connsiteY19-1308" fmla="*/ 390754 h 2498068"/>
                <a:gd name="connsiteX20-1309" fmla="*/ 325016 w 1206042"/>
                <a:gd name="connsiteY20-1310" fmla="*/ 325935 h 2498068"/>
                <a:gd name="connsiteX21-1311" fmla="*/ 328693 w 1206042"/>
                <a:gd name="connsiteY21-1312" fmla="*/ 124122 h 2498068"/>
                <a:gd name="connsiteX22-1313" fmla="*/ 331911 w 1206042"/>
                <a:gd name="connsiteY22-1314" fmla="*/ 70336 h 2498068"/>
                <a:gd name="connsiteX23-1315" fmla="*/ 397650 w 1206042"/>
                <a:gd name="connsiteY23-1316" fmla="*/ 0 h 2498068"/>
                <a:gd name="connsiteX24-1317" fmla="*/ 407304 w 1206042"/>
                <a:gd name="connsiteY24-1318" fmla="*/ 17929 h 2498068"/>
                <a:gd name="connsiteX25-1319" fmla="*/ 410522 w 1206042"/>
                <a:gd name="connsiteY25-1320" fmla="*/ 74013 h 2498068"/>
                <a:gd name="connsiteX26-1321" fmla="*/ 415119 w 1206042"/>
                <a:gd name="connsiteY26-1322" fmla="*/ 255599 h 2498068"/>
                <a:gd name="connsiteX27-1323" fmla="*/ 422474 w 1206042"/>
                <a:gd name="connsiteY27-1324" fmla="*/ 566823 h 2498068"/>
                <a:gd name="connsiteX28-1325" fmla="*/ 424773 w 1206042"/>
                <a:gd name="connsiteY28-1326" fmla="*/ 664282 h 2498068"/>
                <a:gd name="connsiteX29-1327" fmla="*/ 442242 w 1206042"/>
                <a:gd name="connsiteY29-1328" fmla="*/ 683130 h 2498068"/>
                <a:gd name="connsiteX30-1329" fmla="*/ 1046761 w 1206042"/>
                <a:gd name="connsiteY30-1330" fmla="*/ 662443 h 2498068"/>
                <a:gd name="connsiteX31-1331" fmla="*/ 1062392 w 1206042"/>
                <a:gd name="connsiteY31-1332" fmla="*/ 638538 h 2498068"/>
                <a:gd name="connsiteX32-1333" fmla="*/ 992515 w 1206042"/>
                <a:gd name="connsiteY32-1334" fmla="*/ 414659 h 2498068"/>
                <a:gd name="connsiteX33-1335" fmla="*/ 896896 w 1206042"/>
                <a:gd name="connsiteY33-1336" fmla="*/ 110790 h 2498068"/>
                <a:gd name="connsiteX34-1337" fmla="*/ 878507 w 1206042"/>
                <a:gd name="connsiteY34-1338" fmla="*/ 55625 h 2498068"/>
                <a:gd name="connsiteX35-1339" fmla="*/ 883564 w 1206042"/>
                <a:gd name="connsiteY35-1340" fmla="*/ 35398 h 2498068"/>
                <a:gd name="connsiteX0-1341" fmla="*/ 883564 w 1206042"/>
                <a:gd name="connsiteY0-1342" fmla="*/ 35398 h 2498068"/>
                <a:gd name="connsiteX1-1343" fmla="*/ 894138 w 1206042"/>
                <a:gd name="connsiteY1-1344" fmla="*/ 45511 h 2498068"/>
                <a:gd name="connsiteX2-1345" fmla="*/ 910687 w 1206042"/>
                <a:gd name="connsiteY2-1346" fmla="*/ 59303 h 2498068"/>
                <a:gd name="connsiteX3-1347" fmla="*/ 1051818 w 1206042"/>
                <a:gd name="connsiteY3-1348" fmla="*/ 291457 h 2498068"/>
                <a:gd name="connsiteX4-1349" fmla="*/ 1185134 w 1206042"/>
                <a:gd name="connsiteY4-1350" fmla="*/ 746570 h 2498068"/>
                <a:gd name="connsiteX5-1351" fmla="*/ 1205361 w 1206042"/>
                <a:gd name="connsiteY5-1352" fmla="*/ 1137324 h 2498068"/>
                <a:gd name="connsiteX6-1353" fmla="*/ 1185594 w 1206042"/>
                <a:gd name="connsiteY6-1354" fmla="*/ 1582784 h 2498068"/>
                <a:gd name="connsiteX7-1355" fmla="*/ 1184675 w 1206042"/>
                <a:gd name="connsiteY7-1356" fmla="*/ 1724835 h 2498068"/>
                <a:gd name="connsiteX8-1357" fmla="*/ 1195708 w 1206042"/>
                <a:gd name="connsiteY8-1358" fmla="*/ 2498068 h 2498068"/>
                <a:gd name="connsiteX9-1359" fmla="*/ 0 w 1206042"/>
                <a:gd name="connsiteY9-1360" fmla="*/ 2498068 h 2498068"/>
                <a:gd name="connsiteX10-1361" fmla="*/ 19768 w 1206042"/>
                <a:gd name="connsiteY10-1362" fmla="*/ 2241090 h 2498068"/>
                <a:gd name="connsiteX11-1363" fmla="*/ 44592 w 1206042"/>
                <a:gd name="connsiteY11-1364" fmla="*/ 2024566 h 2498068"/>
                <a:gd name="connsiteX12-1365" fmla="*/ 68497 w 1206042"/>
                <a:gd name="connsiteY12-1366" fmla="*/ 1868264 h 2498068"/>
                <a:gd name="connsiteX13-1367" fmla="*/ 110790 w 1206042"/>
                <a:gd name="connsiteY13-1368" fmla="*/ 1660015 h 2498068"/>
                <a:gd name="connsiteX14-1369" fmla="*/ 144349 w 1206042"/>
                <a:gd name="connsiteY14-1370" fmla="*/ 1560258 h 2498068"/>
                <a:gd name="connsiteX15-1371" fmla="*/ 224799 w 1206042"/>
                <a:gd name="connsiteY15-1372" fmla="*/ 1231105 h 2498068"/>
                <a:gd name="connsiteX16-1373" fmla="*/ 265253 w 1206042"/>
                <a:gd name="connsiteY16-1374" fmla="*/ 939649 h 2498068"/>
                <a:gd name="connsiteX17-1375" fmla="*/ 286400 w 1206042"/>
                <a:gd name="connsiteY17-1376" fmla="*/ 758063 h 2498068"/>
                <a:gd name="connsiteX18-1377" fmla="*/ 309385 w 1206042"/>
                <a:gd name="connsiteY18-1378" fmla="*/ 526828 h 2498068"/>
                <a:gd name="connsiteX19-1379" fmla="*/ 321338 w 1206042"/>
                <a:gd name="connsiteY19-1380" fmla="*/ 390754 h 2498068"/>
                <a:gd name="connsiteX20-1381" fmla="*/ 325016 w 1206042"/>
                <a:gd name="connsiteY20-1382" fmla="*/ 325935 h 2498068"/>
                <a:gd name="connsiteX21-1383" fmla="*/ 328693 w 1206042"/>
                <a:gd name="connsiteY21-1384" fmla="*/ 124122 h 2498068"/>
                <a:gd name="connsiteX22-1385" fmla="*/ 331911 w 1206042"/>
                <a:gd name="connsiteY22-1386" fmla="*/ 70336 h 2498068"/>
                <a:gd name="connsiteX23-1387" fmla="*/ 397650 w 1206042"/>
                <a:gd name="connsiteY23-1388" fmla="*/ 0 h 2498068"/>
                <a:gd name="connsiteX24-1389" fmla="*/ 407304 w 1206042"/>
                <a:gd name="connsiteY24-1390" fmla="*/ 17929 h 2498068"/>
                <a:gd name="connsiteX25-1391" fmla="*/ 410522 w 1206042"/>
                <a:gd name="connsiteY25-1392" fmla="*/ 74013 h 2498068"/>
                <a:gd name="connsiteX26-1393" fmla="*/ 415119 w 1206042"/>
                <a:gd name="connsiteY26-1394" fmla="*/ 255599 h 2498068"/>
                <a:gd name="connsiteX27-1395" fmla="*/ 422474 w 1206042"/>
                <a:gd name="connsiteY27-1396" fmla="*/ 566823 h 2498068"/>
                <a:gd name="connsiteX28-1397" fmla="*/ 424773 w 1206042"/>
                <a:gd name="connsiteY28-1398" fmla="*/ 664282 h 2498068"/>
                <a:gd name="connsiteX29-1399" fmla="*/ 442242 w 1206042"/>
                <a:gd name="connsiteY29-1400" fmla="*/ 683130 h 2498068"/>
                <a:gd name="connsiteX30-1401" fmla="*/ 1046761 w 1206042"/>
                <a:gd name="connsiteY30-1402" fmla="*/ 662443 h 2498068"/>
                <a:gd name="connsiteX31-1403" fmla="*/ 1062392 w 1206042"/>
                <a:gd name="connsiteY31-1404" fmla="*/ 638538 h 2498068"/>
                <a:gd name="connsiteX32-1405" fmla="*/ 896896 w 1206042"/>
                <a:gd name="connsiteY32-1406" fmla="*/ 110790 h 2498068"/>
                <a:gd name="connsiteX33-1407" fmla="*/ 878507 w 1206042"/>
                <a:gd name="connsiteY33-1408" fmla="*/ 55625 h 2498068"/>
                <a:gd name="connsiteX34-1409" fmla="*/ 883564 w 1206042"/>
                <a:gd name="connsiteY34-1410" fmla="*/ 35398 h 2498068"/>
                <a:gd name="connsiteX0-1411" fmla="*/ 883564 w 1206042"/>
                <a:gd name="connsiteY0-1412" fmla="*/ 35398 h 2498068"/>
                <a:gd name="connsiteX1-1413" fmla="*/ 894138 w 1206042"/>
                <a:gd name="connsiteY1-1414" fmla="*/ 45511 h 2498068"/>
                <a:gd name="connsiteX2-1415" fmla="*/ 910687 w 1206042"/>
                <a:gd name="connsiteY2-1416" fmla="*/ 59303 h 2498068"/>
                <a:gd name="connsiteX3-1417" fmla="*/ 1051818 w 1206042"/>
                <a:gd name="connsiteY3-1418" fmla="*/ 291457 h 2498068"/>
                <a:gd name="connsiteX4-1419" fmla="*/ 1185134 w 1206042"/>
                <a:gd name="connsiteY4-1420" fmla="*/ 746570 h 2498068"/>
                <a:gd name="connsiteX5-1421" fmla="*/ 1205361 w 1206042"/>
                <a:gd name="connsiteY5-1422" fmla="*/ 1137324 h 2498068"/>
                <a:gd name="connsiteX6-1423" fmla="*/ 1185594 w 1206042"/>
                <a:gd name="connsiteY6-1424" fmla="*/ 1582784 h 2498068"/>
                <a:gd name="connsiteX7-1425" fmla="*/ 1184675 w 1206042"/>
                <a:gd name="connsiteY7-1426" fmla="*/ 1724835 h 2498068"/>
                <a:gd name="connsiteX8-1427" fmla="*/ 1195708 w 1206042"/>
                <a:gd name="connsiteY8-1428" fmla="*/ 2498068 h 2498068"/>
                <a:gd name="connsiteX9-1429" fmla="*/ 0 w 1206042"/>
                <a:gd name="connsiteY9-1430" fmla="*/ 2498068 h 2498068"/>
                <a:gd name="connsiteX10-1431" fmla="*/ 19768 w 1206042"/>
                <a:gd name="connsiteY10-1432" fmla="*/ 2241090 h 2498068"/>
                <a:gd name="connsiteX11-1433" fmla="*/ 44592 w 1206042"/>
                <a:gd name="connsiteY11-1434" fmla="*/ 2024566 h 2498068"/>
                <a:gd name="connsiteX12-1435" fmla="*/ 68497 w 1206042"/>
                <a:gd name="connsiteY12-1436" fmla="*/ 1868264 h 2498068"/>
                <a:gd name="connsiteX13-1437" fmla="*/ 110790 w 1206042"/>
                <a:gd name="connsiteY13-1438" fmla="*/ 1660015 h 2498068"/>
                <a:gd name="connsiteX14-1439" fmla="*/ 144349 w 1206042"/>
                <a:gd name="connsiteY14-1440" fmla="*/ 1560258 h 2498068"/>
                <a:gd name="connsiteX15-1441" fmla="*/ 224799 w 1206042"/>
                <a:gd name="connsiteY15-1442" fmla="*/ 1231105 h 2498068"/>
                <a:gd name="connsiteX16-1443" fmla="*/ 265253 w 1206042"/>
                <a:gd name="connsiteY16-1444" fmla="*/ 939649 h 2498068"/>
                <a:gd name="connsiteX17-1445" fmla="*/ 286400 w 1206042"/>
                <a:gd name="connsiteY17-1446" fmla="*/ 758063 h 2498068"/>
                <a:gd name="connsiteX18-1447" fmla="*/ 309385 w 1206042"/>
                <a:gd name="connsiteY18-1448" fmla="*/ 526828 h 2498068"/>
                <a:gd name="connsiteX19-1449" fmla="*/ 321338 w 1206042"/>
                <a:gd name="connsiteY19-1450" fmla="*/ 390754 h 2498068"/>
                <a:gd name="connsiteX20-1451" fmla="*/ 325016 w 1206042"/>
                <a:gd name="connsiteY20-1452" fmla="*/ 325935 h 2498068"/>
                <a:gd name="connsiteX21-1453" fmla="*/ 328693 w 1206042"/>
                <a:gd name="connsiteY21-1454" fmla="*/ 124122 h 2498068"/>
                <a:gd name="connsiteX22-1455" fmla="*/ 331911 w 1206042"/>
                <a:gd name="connsiteY22-1456" fmla="*/ 70336 h 2498068"/>
                <a:gd name="connsiteX23-1457" fmla="*/ 397650 w 1206042"/>
                <a:gd name="connsiteY23-1458" fmla="*/ 0 h 2498068"/>
                <a:gd name="connsiteX24-1459" fmla="*/ 407304 w 1206042"/>
                <a:gd name="connsiteY24-1460" fmla="*/ 17929 h 2498068"/>
                <a:gd name="connsiteX25-1461" fmla="*/ 410522 w 1206042"/>
                <a:gd name="connsiteY25-1462" fmla="*/ 74013 h 2498068"/>
                <a:gd name="connsiteX26-1463" fmla="*/ 415119 w 1206042"/>
                <a:gd name="connsiteY26-1464" fmla="*/ 255599 h 2498068"/>
                <a:gd name="connsiteX27-1465" fmla="*/ 422474 w 1206042"/>
                <a:gd name="connsiteY27-1466" fmla="*/ 566823 h 2498068"/>
                <a:gd name="connsiteX28-1467" fmla="*/ 424773 w 1206042"/>
                <a:gd name="connsiteY28-1468" fmla="*/ 664282 h 2498068"/>
                <a:gd name="connsiteX29-1469" fmla="*/ 442242 w 1206042"/>
                <a:gd name="connsiteY29-1470" fmla="*/ 683130 h 2498068"/>
                <a:gd name="connsiteX30-1471" fmla="*/ 1046761 w 1206042"/>
                <a:gd name="connsiteY30-1472" fmla="*/ 662443 h 2498068"/>
                <a:gd name="connsiteX31-1473" fmla="*/ 1062392 w 1206042"/>
                <a:gd name="connsiteY31-1474" fmla="*/ 638538 h 2498068"/>
                <a:gd name="connsiteX32-1475" fmla="*/ 896896 w 1206042"/>
                <a:gd name="connsiteY32-1476" fmla="*/ 110790 h 2498068"/>
                <a:gd name="connsiteX33-1477" fmla="*/ 878507 w 1206042"/>
                <a:gd name="connsiteY33-1478" fmla="*/ 55625 h 2498068"/>
                <a:gd name="connsiteX34-1479" fmla="*/ 883564 w 1206042"/>
                <a:gd name="connsiteY34-1480" fmla="*/ 35398 h 2498068"/>
                <a:gd name="connsiteX0-1481" fmla="*/ 883564 w 1206042"/>
                <a:gd name="connsiteY0-1482" fmla="*/ 35398 h 2498068"/>
                <a:gd name="connsiteX1-1483" fmla="*/ 910687 w 1206042"/>
                <a:gd name="connsiteY1-1484" fmla="*/ 59303 h 2498068"/>
                <a:gd name="connsiteX2-1485" fmla="*/ 1051818 w 1206042"/>
                <a:gd name="connsiteY2-1486" fmla="*/ 291457 h 2498068"/>
                <a:gd name="connsiteX3-1487" fmla="*/ 1185134 w 1206042"/>
                <a:gd name="connsiteY3-1488" fmla="*/ 746570 h 2498068"/>
                <a:gd name="connsiteX4-1489" fmla="*/ 1205361 w 1206042"/>
                <a:gd name="connsiteY4-1490" fmla="*/ 1137324 h 2498068"/>
                <a:gd name="connsiteX5-1491" fmla="*/ 1185594 w 1206042"/>
                <a:gd name="connsiteY5-1492" fmla="*/ 1582784 h 2498068"/>
                <a:gd name="connsiteX6-1493" fmla="*/ 1184675 w 1206042"/>
                <a:gd name="connsiteY6-1494" fmla="*/ 1724835 h 2498068"/>
                <a:gd name="connsiteX7-1495" fmla="*/ 1195708 w 1206042"/>
                <a:gd name="connsiteY7-1496" fmla="*/ 2498068 h 2498068"/>
                <a:gd name="connsiteX8-1497" fmla="*/ 0 w 1206042"/>
                <a:gd name="connsiteY8-1498" fmla="*/ 2498068 h 2498068"/>
                <a:gd name="connsiteX9-1499" fmla="*/ 19768 w 1206042"/>
                <a:gd name="connsiteY9-1500" fmla="*/ 2241090 h 2498068"/>
                <a:gd name="connsiteX10-1501" fmla="*/ 44592 w 1206042"/>
                <a:gd name="connsiteY10-1502" fmla="*/ 2024566 h 2498068"/>
                <a:gd name="connsiteX11-1503" fmla="*/ 68497 w 1206042"/>
                <a:gd name="connsiteY11-1504" fmla="*/ 1868264 h 2498068"/>
                <a:gd name="connsiteX12-1505" fmla="*/ 110790 w 1206042"/>
                <a:gd name="connsiteY12-1506" fmla="*/ 1660015 h 2498068"/>
                <a:gd name="connsiteX13-1507" fmla="*/ 144349 w 1206042"/>
                <a:gd name="connsiteY13-1508" fmla="*/ 1560258 h 2498068"/>
                <a:gd name="connsiteX14-1509" fmla="*/ 224799 w 1206042"/>
                <a:gd name="connsiteY14-1510" fmla="*/ 1231105 h 2498068"/>
                <a:gd name="connsiteX15-1511" fmla="*/ 265253 w 1206042"/>
                <a:gd name="connsiteY15-1512" fmla="*/ 939649 h 2498068"/>
                <a:gd name="connsiteX16-1513" fmla="*/ 286400 w 1206042"/>
                <a:gd name="connsiteY16-1514" fmla="*/ 758063 h 2498068"/>
                <a:gd name="connsiteX17-1515" fmla="*/ 309385 w 1206042"/>
                <a:gd name="connsiteY17-1516" fmla="*/ 526828 h 2498068"/>
                <a:gd name="connsiteX18-1517" fmla="*/ 321338 w 1206042"/>
                <a:gd name="connsiteY18-1518" fmla="*/ 390754 h 2498068"/>
                <a:gd name="connsiteX19-1519" fmla="*/ 325016 w 1206042"/>
                <a:gd name="connsiteY19-1520" fmla="*/ 325935 h 2498068"/>
                <a:gd name="connsiteX20-1521" fmla="*/ 328693 w 1206042"/>
                <a:gd name="connsiteY20-1522" fmla="*/ 124122 h 2498068"/>
                <a:gd name="connsiteX21-1523" fmla="*/ 331911 w 1206042"/>
                <a:gd name="connsiteY21-1524" fmla="*/ 70336 h 2498068"/>
                <a:gd name="connsiteX22-1525" fmla="*/ 397650 w 1206042"/>
                <a:gd name="connsiteY22-1526" fmla="*/ 0 h 2498068"/>
                <a:gd name="connsiteX23-1527" fmla="*/ 407304 w 1206042"/>
                <a:gd name="connsiteY23-1528" fmla="*/ 17929 h 2498068"/>
                <a:gd name="connsiteX24-1529" fmla="*/ 410522 w 1206042"/>
                <a:gd name="connsiteY24-1530" fmla="*/ 74013 h 2498068"/>
                <a:gd name="connsiteX25-1531" fmla="*/ 415119 w 1206042"/>
                <a:gd name="connsiteY25-1532" fmla="*/ 255599 h 2498068"/>
                <a:gd name="connsiteX26-1533" fmla="*/ 422474 w 1206042"/>
                <a:gd name="connsiteY26-1534" fmla="*/ 566823 h 2498068"/>
                <a:gd name="connsiteX27-1535" fmla="*/ 424773 w 1206042"/>
                <a:gd name="connsiteY27-1536" fmla="*/ 664282 h 2498068"/>
                <a:gd name="connsiteX28-1537" fmla="*/ 442242 w 1206042"/>
                <a:gd name="connsiteY28-1538" fmla="*/ 683130 h 2498068"/>
                <a:gd name="connsiteX29-1539" fmla="*/ 1046761 w 1206042"/>
                <a:gd name="connsiteY29-1540" fmla="*/ 662443 h 2498068"/>
                <a:gd name="connsiteX30-1541" fmla="*/ 1062392 w 1206042"/>
                <a:gd name="connsiteY30-1542" fmla="*/ 638538 h 2498068"/>
                <a:gd name="connsiteX31-1543" fmla="*/ 896896 w 1206042"/>
                <a:gd name="connsiteY31-1544" fmla="*/ 110790 h 2498068"/>
                <a:gd name="connsiteX32-1545" fmla="*/ 878507 w 1206042"/>
                <a:gd name="connsiteY32-1546" fmla="*/ 55625 h 2498068"/>
                <a:gd name="connsiteX33-1547" fmla="*/ 883564 w 1206042"/>
                <a:gd name="connsiteY33-1548" fmla="*/ 35398 h 2498068"/>
                <a:gd name="connsiteX0-1549" fmla="*/ 883564 w 1206042"/>
                <a:gd name="connsiteY0-1550" fmla="*/ 35398 h 2498068"/>
                <a:gd name="connsiteX1-1551" fmla="*/ 915684 w 1206042"/>
                <a:gd name="connsiteY1-1552" fmla="*/ 41814 h 2498068"/>
                <a:gd name="connsiteX2-1553" fmla="*/ 1051818 w 1206042"/>
                <a:gd name="connsiteY2-1554" fmla="*/ 291457 h 2498068"/>
                <a:gd name="connsiteX3-1555" fmla="*/ 1185134 w 1206042"/>
                <a:gd name="connsiteY3-1556" fmla="*/ 746570 h 2498068"/>
                <a:gd name="connsiteX4-1557" fmla="*/ 1205361 w 1206042"/>
                <a:gd name="connsiteY4-1558" fmla="*/ 1137324 h 2498068"/>
                <a:gd name="connsiteX5-1559" fmla="*/ 1185594 w 1206042"/>
                <a:gd name="connsiteY5-1560" fmla="*/ 1582784 h 2498068"/>
                <a:gd name="connsiteX6-1561" fmla="*/ 1184675 w 1206042"/>
                <a:gd name="connsiteY6-1562" fmla="*/ 1724835 h 2498068"/>
                <a:gd name="connsiteX7-1563" fmla="*/ 1195708 w 1206042"/>
                <a:gd name="connsiteY7-1564" fmla="*/ 2498068 h 2498068"/>
                <a:gd name="connsiteX8-1565" fmla="*/ 0 w 1206042"/>
                <a:gd name="connsiteY8-1566" fmla="*/ 2498068 h 2498068"/>
                <a:gd name="connsiteX9-1567" fmla="*/ 19768 w 1206042"/>
                <a:gd name="connsiteY9-1568" fmla="*/ 2241090 h 2498068"/>
                <a:gd name="connsiteX10-1569" fmla="*/ 44592 w 1206042"/>
                <a:gd name="connsiteY10-1570" fmla="*/ 2024566 h 2498068"/>
                <a:gd name="connsiteX11-1571" fmla="*/ 68497 w 1206042"/>
                <a:gd name="connsiteY11-1572" fmla="*/ 1868264 h 2498068"/>
                <a:gd name="connsiteX12-1573" fmla="*/ 110790 w 1206042"/>
                <a:gd name="connsiteY12-1574" fmla="*/ 1660015 h 2498068"/>
                <a:gd name="connsiteX13-1575" fmla="*/ 144349 w 1206042"/>
                <a:gd name="connsiteY13-1576" fmla="*/ 1560258 h 2498068"/>
                <a:gd name="connsiteX14-1577" fmla="*/ 224799 w 1206042"/>
                <a:gd name="connsiteY14-1578" fmla="*/ 1231105 h 2498068"/>
                <a:gd name="connsiteX15-1579" fmla="*/ 265253 w 1206042"/>
                <a:gd name="connsiteY15-1580" fmla="*/ 939649 h 2498068"/>
                <a:gd name="connsiteX16-1581" fmla="*/ 286400 w 1206042"/>
                <a:gd name="connsiteY16-1582" fmla="*/ 758063 h 2498068"/>
                <a:gd name="connsiteX17-1583" fmla="*/ 309385 w 1206042"/>
                <a:gd name="connsiteY17-1584" fmla="*/ 526828 h 2498068"/>
                <a:gd name="connsiteX18-1585" fmla="*/ 321338 w 1206042"/>
                <a:gd name="connsiteY18-1586" fmla="*/ 390754 h 2498068"/>
                <a:gd name="connsiteX19-1587" fmla="*/ 325016 w 1206042"/>
                <a:gd name="connsiteY19-1588" fmla="*/ 325935 h 2498068"/>
                <a:gd name="connsiteX20-1589" fmla="*/ 328693 w 1206042"/>
                <a:gd name="connsiteY20-1590" fmla="*/ 124122 h 2498068"/>
                <a:gd name="connsiteX21-1591" fmla="*/ 331911 w 1206042"/>
                <a:gd name="connsiteY21-1592" fmla="*/ 70336 h 2498068"/>
                <a:gd name="connsiteX22-1593" fmla="*/ 397650 w 1206042"/>
                <a:gd name="connsiteY22-1594" fmla="*/ 0 h 2498068"/>
                <a:gd name="connsiteX23-1595" fmla="*/ 407304 w 1206042"/>
                <a:gd name="connsiteY23-1596" fmla="*/ 17929 h 2498068"/>
                <a:gd name="connsiteX24-1597" fmla="*/ 410522 w 1206042"/>
                <a:gd name="connsiteY24-1598" fmla="*/ 74013 h 2498068"/>
                <a:gd name="connsiteX25-1599" fmla="*/ 415119 w 1206042"/>
                <a:gd name="connsiteY25-1600" fmla="*/ 255599 h 2498068"/>
                <a:gd name="connsiteX26-1601" fmla="*/ 422474 w 1206042"/>
                <a:gd name="connsiteY26-1602" fmla="*/ 566823 h 2498068"/>
                <a:gd name="connsiteX27-1603" fmla="*/ 424773 w 1206042"/>
                <a:gd name="connsiteY27-1604" fmla="*/ 664282 h 2498068"/>
                <a:gd name="connsiteX28-1605" fmla="*/ 442242 w 1206042"/>
                <a:gd name="connsiteY28-1606" fmla="*/ 683130 h 2498068"/>
                <a:gd name="connsiteX29-1607" fmla="*/ 1046761 w 1206042"/>
                <a:gd name="connsiteY29-1608" fmla="*/ 662443 h 2498068"/>
                <a:gd name="connsiteX30-1609" fmla="*/ 1062392 w 1206042"/>
                <a:gd name="connsiteY30-1610" fmla="*/ 638538 h 2498068"/>
                <a:gd name="connsiteX31-1611" fmla="*/ 896896 w 1206042"/>
                <a:gd name="connsiteY31-1612" fmla="*/ 110790 h 2498068"/>
                <a:gd name="connsiteX32-1613" fmla="*/ 878507 w 1206042"/>
                <a:gd name="connsiteY32-1614" fmla="*/ 55625 h 2498068"/>
                <a:gd name="connsiteX33-1615" fmla="*/ 883564 w 1206042"/>
                <a:gd name="connsiteY33-1616" fmla="*/ 35398 h 2498068"/>
                <a:gd name="connsiteX0-1617" fmla="*/ 883564 w 1206042"/>
                <a:gd name="connsiteY0-1618" fmla="*/ 35398 h 2498068"/>
                <a:gd name="connsiteX1-1619" fmla="*/ 915684 w 1206042"/>
                <a:gd name="connsiteY1-1620" fmla="*/ 41814 h 2498068"/>
                <a:gd name="connsiteX2-1621" fmla="*/ 1051818 w 1206042"/>
                <a:gd name="connsiteY2-1622" fmla="*/ 291457 h 2498068"/>
                <a:gd name="connsiteX3-1623" fmla="*/ 1185134 w 1206042"/>
                <a:gd name="connsiteY3-1624" fmla="*/ 746570 h 2498068"/>
                <a:gd name="connsiteX4-1625" fmla="*/ 1205361 w 1206042"/>
                <a:gd name="connsiteY4-1626" fmla="*/ 1137324 h 2498068"/>
                <a:gd name="connsiteX5-1627" fmla="*/ 1185594 w 1206042"/>
                <a:gd name="connsiteY5-1628" fmla="*/ 1582784 h 2498068"/>
                <a:gd name="connsiteX6-1629" fmla="*/ 1184675 w 1206042"/>
                <a:gd name="connsiteY6-1630" fmla="*/ 1724835 h 2498068"/>
                <a:gd name="connsiteX7-1631" fmla="*/ 1195708 w 1206042"/>
                <a:gd name="connsiteY7-1632" fmla="*/ 2498068 h 2498068"/>
                <a:gd name="connsiteX8-1633" fmla="*/ 0 w 1206042"/>
                <a:gd name="connsiteY8-1634" fmla="*/ 2498068 h 2498068"/>
                <a:gd name="connsiteX9-1635" fmla="*/ 19768 w 1206042"/>
                <a:gd name="connsiteY9-1636" fmla="*/ 2241090 h 2498068"/>
                <a:gd name="connsiteX10-1637" fmla="*/ 44592 w 1206042"/>
                <a:gd name="connsiteY10-1638" fmla="*/ 2024566 h 2498068"/>
                <a:gd name="connsiteX11-1639" fmla="*/ 68497 w 1206042"/>
                <a:gd name="connsiteY11-1640" fmla="*/ 1868264 h 2498068"/>
                <a:gd name="connsiteX12-1641" fmla="*/ 110790 w 1206042"/>
                <a:gd name="connsiteY12-1642" fmla="*/ 1660015 h 2498068"/>
                <a:gd name="connsiteX13-1643" fmla="*/ 144349 w 1206042"/>
                <a:gd name="connsiteY13-1644" fmla="*/ 1560258 h 2498068"/>
                <a:gd name="connsiteX14-1645" fmla="*/ 224799 w 1206042"/>
                <a:gd name="connsiteY14-1646" fmla="*/ 1231105 h 2498068"/>
                <a:gd name="connsiteX15-1647" fmla="*/ 265253 w 1206042"/>
                <a:gd name="connsiteY15-1648" fmla="*/ 939649 h 2498068"/>
                <a:gd name="connsiteX16-1649" fmla="*/ 286400 w 1206042"/>
                <a:gd name="connsiteY16-1650" fmla="*/ 758063 h 2498068"/>
                <a:gd name="connsiteX17-1651" fmla="*/ 309385 w 1206042"/>
                <a:gd name="connsiteY17-1652" fmla="*/ 526828 h 2498068"/>
                <a:gd name="connsiteX18-1653" fmla="*/ 321338 w 1206042"/>
                <a:gd name="connsiteY18-1654" fmla="*/ 390754 h 2498068"/>
                <a:gd name="connsiteX19-1655" fmla="*/ 325016 w 1206042"/>
                <a:gd name="connsiteY19-1656" fmla="*/ 325935 h 2498068"/>
                <a:gd name="connsiteX20-1657" fmla="*/ 328693 w 1206042"/>
                <a:gd name="connsiteY20-1658" fmla="*/ 124122 h 2498068"/>
                <a:gd name="connsiteX21-1659" fmla="*/ 331911 w 1206042"/>
                <a:gd name="connsiteY21-1660" fmla="*/ 70336 h 2498068"/>
                <a:gd name="connsiteX22-1661" fmla="*/ 397650 w 1206042"/>
                <a:gd name="connsiteY22-1662" fmla="*/ 0 h 2498068"/>
                <a:gd name="connsiteX23-1663" fmla="*/ 407304 w 1206042"/>
                <a:gd name="connsiteY23-1664" fmla="*/ 17929 h 2498068"/>
                <a:gd name="connsiteX24-1665" fmla="*/ 410522 w 1206042"/>
                <a:gd name="connsiteY24-1666" fmla="*/ 74013 h 2498068"/>
                <a:gd name="connsiteX25-1667" fmla="*/ 415119 w 1206042"/>
                <a:gd name="connsiteY25-1668" fmla="*/ 255599 h 2498068"/>
                <a:gd name="connsiteX26-1669" fmla="*/ 422474 w 1206042"/>
                <a:gd name="connsiteY26-1670" fmla="*/ 566823 h 2498068"/>
                <a:gd name="connsiteX27-1671" fmla="*/ 424773 w 1206042"/>
                <a:gd name="connsiteY27-1672" fmla="*/ 664282 h 2498068"/>
                <a:gd name="connsiteX28-1673" fmla="*/ 442242 w 1206042"/>
                <a:gd name="connsiteY28-1674" fmla="*/ 683130 h 2498068"/>
                <a:gd name="connsiteX29-1675" fmla="*/ 1046761 w 1206042"/>
                <a:gd name="connsiteY29-1676" fmla="*/ 662443 h 2498068"/>
                <a:gd name="connsiteX30-1677" fmla="*/ 1062392 w 1206042"/>
                <a:gd name="connsiteY30-1678" fmla="*/ 638538 h 2498068"/>
                <a:gd name="connsiteX31-1679" fmla="*/ 896896 w 1206042"/>
                <a:gd name="connsiteY31-1680" fmla="*/ 110790 h 2498068"/>
                <a:gd name="connsiteX32-1681" fmla="*/ 883564 w 1206042"/>
                <a:gd name="connsiteY32-1682" fmla="*/ 35398 h 2498068"/>
                <a:gd name="connsiteX0-1683" fmla="*/ 883564 w 1206042"/>
                <a:gd name="connsiteY0-1684" fmla="*/ 53011 h 2515681"/>
                <a:gd name="connsiteX1-1685" fmla="*/ 915684 w 1206042"/>
                <a:gd name="connsiteY1-1686" fmla="*/ 59427 h 2515681"/>
                <a:gd name="connsiteX2-1687" fmla="*/ 1051818 w 1206042"/>
                <a:gd name="connsiteY2-1688" fmla="*/ 309070 h 2515681"/>
                <a:gd name="connsiteX3-1689" fmla="*/ 1185134 w 1206042"/>
                <a:gd name="connsiteY3-1690" fmla="*/ 764183 h 2515681"/>
                <a:gd name="connsiteX4-1691" fmla="*/ 1205361 w 1206042"/>
                <a:gd name="connsiteY4-1692" fmla="*/ 1154937 h 2515681"/>
                <a:gd name="connsiteX5-1693" fmla="*/ 1185594 w 1206042"/>
                <a:gd name="connsiteY5-1694" fmla="*/ 1600397 h 2515681"/>
                <a:gd name="connsiteX6-1695" fmla="*/ 1184675 w 1206042"/>
                <a:gd name="connsiteY6-1696" fmla="*/ 1742448 h 2515681"/>
                <a:gd name="connsiteX7-1697" fmla="*/ 1195708 w 1206042"/>
                <a:gd name="connsiteY7-1698" fmla="*/ 2515681 h 2515681"/>
                <a:gd name="connsiteX8-1699" fmla="*/ 0 w 1206042"/>
                <a:gd name="connsiteY8-1700" fmla="*/ 2515681 h 2515681"/>
                <a:gd name="connsiteX9-1701" fmla="*/ 19768 w 1206042"/>
                <a:gd name="connsiteY9-1702" fmla="*/ 2258703 h 2515681"/>
                <a:gd name="connsiteX10-1703" fmla="*/ 44592 w 1206042"/>
                <a:gd name="connsiteY10-1704" fmla="*/ 2042179 h 2515681"/>
                <a:gd name="connsiteX11-1705" fmla="*/ 68497 w 1206042"/>
                <a:gd name="connsiteY11-1706" fmla="*/ 1885877 h 2515681"/>
                <a:gd name="connsiteX12-1707" fmla="*/ 110790 w 1206042"/>
                <a:gd name="connsiteY12-1708" fmla="*/ 1677628 h 2515681"/>
                <a:gd name="connsiteX13-1709" fmla="*/ 144349 w 1206042"/>
                <a:gd name="connsiteY13-1710" fmla="*/ 1577871 h 2515681"/>
                <a:gd name="connsiteX14-1711" fmla="*/ 224799 w 1206042"/>
                <a:gd name="connsiteY14-1712" fmla="*/ 1248718 h 2515681"/>
                <a:gd name="connsiteX15-1713" fmla="*/ 265253 w 1206042"/>
                <a:gd name="connsiteY15-1714" fmla="*/ 957262 h 2515681"/>
                <a:gd name="connsiteX16-1715" fmla="*/ 286400 w 1206042"/>
                <a:gd name="connsiteY16-1716" fmla="*/ 775676 h 2515681"/>
                <a:gd name="connsiteX17-1717" fmla="*/ 309385 w 1206042"/>
                <a:gd name="connsiteY17-1718" fmla="*/ 544441 h 2515681"/>
                <a:gd name="connsiteX18-1719" fmla="*/ 321338 w 1206042"/>
                <a:gd name="connsiteY18-1720" fmla="*/ 408367 h 2515681"/>
                <a:gd name="connsiteX19-1721" fmla="*/ 325016 w 1206042"/>
                <a:gd name="connsiteY19-1722" fmla="*/ 343548 h 2515681"/>
                <a:gd name="connsiteX20-1723" fmla="*/ 328693 w 1206042"/>
                <a:gd name="connsiteY20-1724" fmla="*/ 141735 h 2515681"/>
                <a:gd name="connsiteX21-1725" fmla="*/ 331911 w 1206042"/>
                <a:gd name="connsiteY21-1726" fmla="*/ 87949 h 2515681"/>
                <a:gd name="connsiteX22-1727" fmla="*/ 397650 w 1206042"/>
                <a:gd name="connsiteY22-1728" fmla="*/ 17613 h 2515681"/>
                <a:gd name="connsiteX23-1729" fmla="*/ 407304 w 1206042"/>
                <a:gd name="connsiteY23-1730" fmla="*/ 35542 h 2515681"/>
                <a:gd name="connsiteX24-1731" fmla="*/ 410522 w 1206042"/>
                <a:gd name="connsiteY24-1732" fmla="*/ 91626 h 2515681"/>
                <a:gd name="connsiteX25-1733" fmla="*/ 415119 w 1206042"/>
                <a:gd name="connsiteY25-1734" fmla="*/ 273212 h 2515681"/>
                <a:gd name="connsiteX26-1735" fmla="*/ 422474 w 1206042"/>
                <a:gd name="connsiteY26-1736" fmla="*/ 584436 h 2515681"/>
                <a:gd name="connsiteX27-1737" fmla="*/ 424773 w 1206042"/>
                <a:gd name="connsiteY27-1738" fmla="*/ 681895 h 2515681"/>
                <a:gd name="connsiteX28-1739" fmla="*/ 442242 w 1206042"/>
                <a:gd name="connsiteY28-1740" fmla="*/ 700743 h 2515681"/>
                <a:gd name="connsiteX29-1741" fmla="*/ 1046761 w 1206042"/>
                <a:gd name="connsiteY29-1742" fmla="*/ 680056 h 2515681"/>
                <a:gd name="connsiteX30-1743" fmla="*/ 1062392 w 1206042"/>
                <a:gd name="connsiteY30-1744" fmla="*/ 656151 h 2515681"/>
                <a:gd name="connsiteX31-1745" fmla="*/ 883564 w 1206042"/>
                <a:gd name="connsiteY31-1746" fmla="*/ 53011 h 2515681"/>
                <a:gd name="connsiteX0-1747" fmla="*/ 883564 w 1206042"/>
                <a:gd name="connsiteY0-1748" fmla="*/ 35398 h 2498068"/>
                <a:gd name="connsiteX1-1749" fmla="*/ 915684 w 1206042"/>
                <a:gd name="connsiteY1-1750" fmla="*/ 41814 h 2498068"/>
                <a:gd name="connsiteX2-1751" fmla="*/ 1051818 w 1206042"/>
                <a:gd name="connsiteY2-1752" fmla="*/ 291457 h 2498068"/>
                <a:gd name="connsiteX3-1753" fmla="*/ 1185134 w 1206042"/>
                <a:gd name="connsiteY3-1754" fmla="*/ 746570 h 2498068"/>
                <a:gd name="connsiteX4-1755" fmla="*/ 1205361 w 1206042"/>
                <a:gd name="connsiteY4-1756" fmla="*/ 1137324 h 2498068"/>
                <a:gd name="connsiteX5-1757" fmla="*/ 1185594 w 1206042"/>
                <a:gd name="connsiteY5-1758" fmla="*/ 1582784 h 2498068"/>
                <a:gd name="connsiteX6-1759" fmla="*/ 1184675 w 1206042"/>
                <a:gd name="connsiteY6-1760" fmla="*/ 1724835 h 2498068"/>
                <a:gd name="connsiteX7-1761" fmla="*/ 1195708 w 1206042"/>
                <a:gd name="connsiteY7-1762" fmla="*/ 2498068 h 2498068"/>
                <a:gd name="connsiteX8-1763" fmla="*/ 0 w 1206042"/>
                <a:gd name="connsiteY8-1764" fmla="*/ 2498068 h 2498068"/>
                <a:gd name="connsiteX9-1765" fmla="*/ 19768 w 1206042"/>
                <a:gd name="connsiteY9-1766" fmla="*/ 2241090 h 2498068"/>
                <a:gd name="connsiteX10-1767" fmla="*/ 44592 w 1206042"/>
                <a:gd name="connsiteY10-1768" fmla="*/ 2024566 h 2498068"/>
                <a:gd name="connsiteX11-1769" fmla="*/ 68497 w 1206042"/>
                <a:gd name="connsiteY11-1770" fmla="*/ 1868264 h 2498068"/>
                <a:gd name="connsiteX12-1771" fmla="*/ 110790 w 1206042"/>
                <a:gd name="connsiteY12-1772" fmla="*/ 1660015 h 2498068"/>
                <a:gd name="connsiteX13-1773" fmla="*/ 144349 w 1206042"/>
                <a:gd name="connsiteY13-1774" fmla="*/ 1560258 h 2498068"/>
                <a:gd name="connsiteX14-1775" fmla="*/ 224799 w 1206042"/>
                <a:gd name="connsiteY14-1776" fmla="*/ 1231105 h 2498068"/>
                <a:gd name="connsiteX15-1777" fmla="*/ 265253 w 1206042"/>
                <a:gd name="connsiteY15-1778" fmla="*/ 939649 h 2498068"/>
                <a:gd name="connsiteX16-1779" fmla="*/ 286400 w 1206042"/>
                <a:gd name="connsiteY16-1780" fmla="*/ 758063 h 2498068"/>
                <a:gd name="connsiteX17-1781" fmla="*/ 309385 w 1206042"/>
                <a:gd name="connsiteY17-1782" fmla="*/ 526828 h 2498068"/>
                <a:gd name="connsiteX18-1783" fmla="*/ 321338 w 1206042"/>
                <a:gd name="connsiteY18-1784" fmla="*/ 390754 h 2498068"/>
                <a:gd name="connsiteX19-1785" fmla="*/ 325016 w 1206042"/>
                <a:gd name="connsiteY19-1786" fmla="*/ 325935 h 2498068"/>
                <a:gd name="connsiteX20-1787" fmla="*/ 328693 w 1206042"/>
                <a:gd name="connsiteY20-1788" fmla="*/ 124122 h 2498068"/>
                <a:gd name="connsiteX21-1789" fmla="*/ 331911 w 1206042"/>
                <a:gd name="connsiteY21-1790" fmla="*/ 70336 h 2498068"/>
                <a:gd name="connsiteX22-1791" fmla="*/ 397650 w 1206042"/>
                <a:gd name="connsiteY22-1792" fmla="*/ 0 h 2498068"/>
                <a:gd name="connsiteX23-1793" fmla="*/ 407304 w 1206042"/>
                <a:gd name="connsiteY23-1794" fmla="*/ 17929 h 2498068"/>
                <a:gd name="connsiteX24-1795" fmla="*/ 410522 w 1206042"/>
                <a:gd name="connsiteY24-1796" fmla="*/ 74013 h 2498068"/>
                <a:gd name="connsiteX25-1797" fmla="*/ 415119 w 1206042"/>
                <a:gd name="connsiteY25-1798" fmla="*/ 255599 h 2498068"/>
                <a:gd name="connsiteX26-1799" fmla="*/ 422474 w 1206042"/>
                <a:gd name="connsiteY26-1800" fmla="*/ 566823 h 2498068"/>
                <a:gd name="connsiteX27-1801" fmla="*/ 424773 w 1206042"/>
                <a:gd name="connsiteY27-1802" fmla="*/ 664282 h 2498068"/>
                <a:gd name="connsiteX28-1803" fmla="*/ 442242 w 1206042"/>
                <a:gd name="connsiteY28-1804" fmla="*/ 683130 h 2498068"/>
                <a:gd name="connsiteX29-1805" fmla="*/ 1046761 w 1206042"/>
                <a:gd name="connsiteY29-1806" fmla="*/ 662443 h 2498068"/>
                <a:gd name="connsiteX30-1807" fmla="*/ 1062392 w 1206042"/>
                <a:gd name="connsiteY30-1808" fmla="*/ 638538 h 2498068"/>
                <a:gd name="connsiteX31-1809" fmla="*/ 883564 w 1206042"/>
                <a:gd name="connsiteY31-1810" fmla="*/ 35398 h 2498068"/>
                <a:gd name="connsiteX0-1811" fmla="*/ 883564 w 1206042"/>
                <a:gd name="connsiteY0-1812" fmla="*/ 35398 h 2498068"/>
                <a:gd name="connsiteX1-1813" fmla="*/ 933172 w 1206042"/>
                <a:gd name="connsiteY1-1814" fmla="*/ 46811 h 2498068"/>
                <a:gd name="connsiteX2-1815" fmla="*/ 1051818 w 1206042"/>
                <a:gd name="connsiteY2-1816" fmla="*/ 291457 h 2498068"/>
                <a:gd name="connsiteX3-1817" fmla="*/ 1185134 w 1206042"/>
                <a:gd name="connsiteY3-1818" fmla="*/ 746570 h 2498068"/>
                <a:gd name="connsiteX4-1819" fmla="*/ 1205361 w 1206042"/>
                <a:gd name="connsiteY4-1820" fmla="*/ 1137324 h 2498068"/>
                <a:gd name="connsiteX5-1821" fmla="*/ 1185594 w 1206042"/>
                <a:gd name="connsiteY5-1822" fmla="*/ 1582784 h 2498068"/>
                <a:gd name="connsiteX6-1823" fmla="*/ 1184675 w 1206042"/>
                <a:gd name="connsiteY6-1824" fmla="*/ 1724835 h 2498068"/>
                <a:gd name="connsiteX7-1825" fmla="*/ 1195708 w 1206042"/>
                <a:gd name="connsiteY7-1826" fmla="*/ 2498068 h 2498068"/>
                <a:gd name="connsiteX8-1827" fmla="*/ 0 w 1206042"/>
                <a:gd name="connsiteY8-1828" fmla="*/ 2498068 h 2498068"/>
                <a:gd name="connsiteX9-1829" fmla="*/ 19768 w 1206042"/>
                <a:gd name="connsiteY9-1830" fmla="*/ 2241090 h 2498068"/>
                <a:gd name="connsiteX10-1831" fmla="*/ 44592 w 1206042"/>
                <a:gd name="connsiteY10-1832" fmla="*/ 2024566 h 2498068"/>
                <a:gd name="connsiteX11-1833" fmla="*/ 68497 w 1206042"/>
                <a:gd name="connsiteY11-1834" fmla="*/ 1868264 h 2498068"/>
                <a:gd name="connsiteX12-1835" fmla="*/ 110790 w 1206042"/>
                <a:gd name="connsiteY12-1836" fmla="*/ 1660015 h 2498068"/>
                <a:gd name="connsiteX13-1837" fmla="*/ 144349 w 1206042"/>
                <a:gd name="connsiteY13-1838" fmla="*/ 1560258 h 2498068"/>
                <a:gd name="connsiteX14-1839" fmla="*/ 224799 w 1206042"/>
                <a:gd name="connsiteY14-1840" fmla="*/ 1231105 h 2498068"/>
                <a:gd name="connsiteX15-1841" fmla="*/ 265253 w 1206042"/>
                <a:gd name="connsiteY15-1842" fmla="*/ 939649 h 2498068"/>
                <a:gd name="connsiteX16-1843" fmla="*/ 286400 w 1206042"/>
                <a:gd name="connsiteY16-1844" fmla="*/ 758063 h 2498068"/>
                <a:gd name="connsiteX17-1845" fmla="*/ 309385 w 1206042"/>
                <a:gd name="connsiteY17-1846" fmla="*/ 526828 h 2498068"/>
                <a:gd name="connsiteX18-1847" fmla="*/ 321338 w 1206042"/>
                <a:gd name="connsiteY18-1848" fmla="*/ 390754 h 2498068"/>
                <a:gd name="connsiteX19-1849" fmla="*/ 325016 w 1206042"/>
                <a:gd name="connsiteY19-1850" fmla="*/ 325935 h 2498068"/>
                <a:gd name="connsiteX20-1851" fmla="*/ 328693 w 1206042"/>
                <a:gd name="connsiteY20-1852" fmla="*/ 124122 h 2498068"/>
                <a:gd name="connsiteX21-1853" fmla="*/ 331911 w 1206042"/>
                <a:gd name="connsiteY21-1854" fmla="*/ 70336 h 2498068"/>
                <a:gd name="connsiteX22-1855" fmla="*/ 397650 w 1206042"/>
                <a:gd name="connsiteY22-1856" fmla="*/ 0 h 2498068"/>
                <a:gd name="connsiteX23-1857" fmla="*/ 407304 w 1206042"/>
                <a:gd name="connsiteY23-1858" fmla="*/ 17929 h 2498068"/>
                <a:gd name="connsiteX24-1859" fmla="*/ 410522 w 1206042"/>
                <a:gd name="connsiteY24-1860" fmla="*/ 74013 h 2498068"/>
                <a:gd name="connsiteX25-1861" fmla="*/ 415119 w 1206042"/>
                <a:gd name="connsiteY25-1862" fmla="*/ 255599 h 2498068"/>
                <a:gd name="connsiteX26-1863" fmla="*/ 422474 w 1206042"/>
                <a:gd name="connsiteY26-1864" fmla="*/ 566823 h 2498068"/>
                <a:gd name="connsiteX27-1865" fmla="*/ 424773 w 1206042"/>
                <a:gd name="connsiteY27-1866" fmla="*/ 664282 h 2498068"/>
                <a:gd name="connsiteX28-1867" fmla="*/ 442242 w 1206042"/>
                <a:gd name="connsiteY28-1868" fmla="*/ 683130 h 2498068"/>
                <a:gd name="connsiteX29-1869" fmla="*/ 1046761 w 1206042"/>
                <a:gd name="connsiteY29-1870" fmla="*/ 662443 h 2498068"/>
                <a:gd name="connsiteX30-1871" fmla="*/ 1062392 w 1206042"/>
                <a:gd name="connsiteY30-1872" fmla="*/ 638538 h 2498068"/>
                <a:gd name="connsiteX31-1873" fmla="*/ 883564 w 1206042"/>
                <a:gd name="connsiteY31-1874" fmla="*/ 35398 h 2498068"/>
                <a:gd name="connsiteX0-1875" fmla="*/ 883564 w 1206042"/>
                <a:gd name="connsiteY0-1876" fmla="*/ 35398 h 2498068"/>
                <a:gd name="connsiteX1-1877" fmla="*/ 933172 w 1206042"/>
                <a:gd name="connsiteY1-1878" fmla="*/ 46811 h 2498068"/>
                <a:gd name="connsiteX2-1879" fmla="*/ 1051818 w 1206042"/>
                <a:gd name="connsiteY2-1880" fmla="*/ 291457 h 2498068"/>
                <a:gd name="connsiteX3-1881" fmla="*/ 1185134 w 1206042"/>
                <a:gd name="connsiteY3-1882" fmla="*/ 746570 h 2498068"/>
                <a:gd name="connsiteX4-1883" fmla="*/ 1205361 w 1206042"/>
                <a:gd name="connsiteY4-1884" fmla="*/ 1137324 h 2498068"/>
                <a:gd name="connsiteX5-1885" fmla="*/ 1185594 w 1206042"/>
                <a:gd name="connsiteY5-1886" fmla="*/ 1582784 h 2498068"/>
                <a:gd name="connsiteX6-1887" fmla="*/ 1184675 w 1206042"/>
                <a:gd name="connsiteY6-1888" fmla="*/ 1724835 h 2498068"/>
                <a:gd name="connsiteX7-1889" fmla="*/ 1195708 w 1206042"/>
                <a:gd name="connsiteY7-1890" fmla="*/ 2498068 h 2498068"/>
                <a:gd name="connsiteX8-1891" fmla="*/ 0 w 1206042"/>
                <a:gd name="connsiteY8-1892" fmla="*/ 2498068 h 2498068"/>
                <a:gd name="connsiteX9-1893" fmla="*/ 19768 w 1206042"/>
                <a:gd name="connsiteY9-1894" fmla="*/ 2241090 h 2498068"/>
                <a:gd name="connsiteX10-1895" fmla="*/ 44592 w 1206042"/>
                <a:gd name="connsiteY10-1896" fmla="*/ 2024566 h 2498068"/>
                <a:gd name="connsiteX11-1897" fmla="*/ 68497 w 1206042"/>
                <a:gd name="connsiteY11-1898" fmla="*/ 1868264 h 2498068"/>
                <a:gd name="connsiteX12-1899" fmla="*/ 110790 w 1206042"/>
                <a:gd name="connsiteY12-1900" fmla="*/ 1660015 h 2498068"/>
                <a:gd name="connsiteX13-1901" fmla="*/ 144349 w 1206042"/>
                <a:gd name="connsiteY13-1902" fmla="*/ 1560258 h 2498068"/>
                <a:gd name="connsiteX14-1903" fmla="*/ 224799 w 1206042"/>
                <a:gd name="connsiteY14-1904" fmla="*/ 1231105 h 2498068"/>
                <a:gd name="connsiteX15-1905" fmla="*/ 265253 w 1206042"/>
                <a:gd name="connsiteY15-1906" fmla="*/ 939649 h 2498068"/>
                <a:gd name="connsiteX16-1907" fmla="*/ 286400 w 1206042"/>
                <a:gd name="connsiteY16-1908" fmla="*/ 758063 h 2498068"/>
                <a:gd name="connsiteX17-1909" fmla="*/ 309385 w 1206042"/>
                <a:gd name="connsiteY17-1910" fmla="*/ 526828 h 2498068"/>
                <a:gd name="connsiteX18-1911" fmla="*/ 321338 w 1206042"/>
                <a:gd name="connsiteY18-1912" fmla="*/ 390754 h 2498068"/>
                <a:gd name="connsiteX19-1913" fmla="*/ 325016 w 1206042"/>
                <a:gd name="connsiteY19-1914" fmla="*/ 325935 h 2498068"/>
                <a:gd name="connsiteX20-1915" fmla="*/ 328693 w 1206042"/>
                <a:gd name="connsiteY20-1916" fmla="*/ 124122 h 2498068"/>
                <a:gd name="connsiteX21-1917" fmla="*/ 331911 w 1206042"/>
                <a:gd name="connsiteY21-1918" fmla="*/ 70336 h 2498068"/>
                <a:gd name="connsiteX22-1919" fmla="*/ 397650 w 1206042"/>
                <a:gd name="connsiteY22-1920" fmla="*/ 0 h 2498068"/>
                <a:gd name="connsiteX23-1921" fmla="*/ 407304 w 1206042"/>
                <a:gd name="connsiteY23-1922" fmla="*/ 17929 h 2498068"/>
                <a:gd name="connsiteX24-1923" fmla="*/ 410522 w 1206042"/>
                <a:gd name="connsiteY24-1924" fmla="*/ 74013 h 2498068"/>
                <a:gd name="connsiteX25-1925" fmla="*/ 415119 w 1206042"/>
                <a:gd name="connsiteY25-1926" fmla="*/ 255599 h 2498068"/>
                <a:gd name="connsiteX26-1927" fmla="*/ 422474 w 1206042"/>
                <a:gd name="connsiteY26-1928" fmla="*/ 566823 h 2498068"/>
                <a:gd name="connsiteX27-1929" fmla="*/ 424773 w 1206042"/>
                <a:gd name="connsiteY27-1930" fmla="*/ 664282 h 2498068"/>
                <a:gd name="connsiteX28-1931" fmla="*/ 442242 w 1206042"/>
                <a:gd name="connsiteY28-1932" fmla="*/ 683130 h 2498068"/>
                <a:gd name="connsiteX29-1933" fmla="*/ 1046761 w 1206042"/>
                <a:gd name="connsiteY29-1934" fmla="*/ 662443 h 2498068"/>
                <a:gd name="connsiteX30-1935" fmla="*/ 1062392 w 1206042"/>
                <a:gd name="connsiteY30-1936" fmla="*/ 638538 h 2498068"/>
                <a:gd name="connsiteX31-1937" fmla="*/ 883564 w 1206042"/>
                <a:gd name="connsiteY31-1938" fmla="*/ 35398 h 2498068"/>
                <a:gd name="connsiteX0-1939" fmla="*/ 883564 w 1206042"/>
                <a:gd name="connsiteY0-1940" fmla="*/ 35398 h 2498068"/>
                <a:gd name="connsiteX1-1941" fmla="*/ 933172 w 1206042"/>
                <a:gd name="connsiteY1-1942" fmla="*/ 46811 h 2498068"/>
                <a:gd name="connsiteX2-1943" fmla="*/ 1051818 w 1206042"/>
                <a:gd name="connsiteY2-1944" fmla="*/ 291457 h 2498068"/>
                <a:gd name="connsiteX3-1945" fmla="*/ 1185134 w 1206042"/>
                <a:gd name="connsiteY3-1946" fmla="*/ 746570 h 2498068"/>
                <a:gd name="connsiteX4-1947" fmla="*/ 1205361 w 1206042"/>
                <a:gd name="connsiteY4-1948" fmla="*/ 1137324 h 2498068"/>
                <a:gd name="connsiteX5-1949" fmla="*/ 1185594 w 1206042"/>
                <a:gd name="connsiteY5-1950" fmla="*/ 1582784 h 2498068"/>
                <a:gd name="connsiteX6-1951" fmla="*/ 1184675 w 1206042"/>
                <a:gd name="connsiteY6-1952" fmla="*/ 1724835 h 2498068"/>
                <a:gd name="connsiteX7-1953" fmla="*/ 1195708 w 1206042"/>
                <a:gd name="connsiteY7-1954" fmla="*/ 2498068 h 2498068"/>
                <a:gd name="connsiteX8-1955" fmla="*/ 0 w 1206042"/>
                <a:gd name="connsiteY8-1956" fmla="*/ 2498068 h 2498068"/>
                <a:gd name="connsiteX9-1957" fmla="*/ 19768 w 1206042"/>
                <a:gd name="connsiteY9-1958" fmla="*/ 2241090 h 2498068"/>
                <a:gd name="connsiteX10-1959" fmla="*/ 44592 w 1206042"/>
                <a:gd name="connsiteY10-1960" fmla="*/ 2024566 h 2498068"/>
                <a:gd name="connsiteX11-1961" fmla="*/ 68497 w 1206042"/>
                <a:gd name="connsiteY11-1962" fmla="*/ 1868264 h 2498068"/>
                <a:gd name="connsiteX12-1963" fmla="*/ 110790 w 1206042"/>
                <a:gd name="connsiteY12-1964" fmla="*/ 1660015 h 2498068"/>
                <a:gd name="connsiteX13-1965" fmla="*/ 144349 w 1206042"/>
                <a:gd name="connsiteY13-1966" fmla="*/ 1560258 h 2498068"/>
                <a:gd name="connsiteX14-1967" fmla="*/ 224799 w 1206042"/>
                <a:gd name="connsiteY14-1968" fmla="*/ 1231105 h 2498068"/>
                <a:gd name="connsiteX15-1969" fmla="*/ 265253 w 1206042"/>
                <a:gd name="connsiteY15-1970" fmla="*/ 939649 h 2498068"/>
                <a:gd name="connsiteX16-1971" fmla="*/ 286400 w 1206042"/>
                <a:gd name="connsiteY16-1972" fmla="*/ 758063 h 2498068"/>
                <a:gd name="connsiteX17-1973" fmla="*/ 309385 w 1206042"/>
                <a:gd name="connsiteY17-1974" fmla="*/ 526828 h 2498068"/>
                <a:gd name="connsiteX18-1975" fmla="*/ 321338 w 1206042"/>
                <a:gd name="connsiteY18-1976" fmla="*/ 390754 h 2498068"/>
                <a:gd name="connsiteX19-1977" fmla="*/ 325016 w 1206042"/>
                <a:gd name="connsiteY19-1978" fmla="*/ 325935 h 2498068"/>
                <a:gd name="connsiteX20-1979" fmla="*/ 328693 w 1206042"/>
                <a:gd name="connsiteY20-1980" fmla="*/ 124122 h 2498068"/>
                <a:gd name="connsiteX21-1981" fmla="*/ 331911 w 1206042"/>
                <a:gd name="connsiteY21-1982" fmla="*/ 70336 h 2498068"/>
                <a:gd name="connsiteX22-1983" fmla="*/ 397650 w 1206042"/>
                <a:gd name="connsiteY22-1984" fmla="*/ 0 h 2498068"/>
                <a:gd name="connsiteX23-1985" fmla="*/ 407304 w 1206042"/>
                <a:gd name="connsiteY23-1986" fmla="*/ 17929 h 2498068"/>
                <a:gd name="connsiteX24-1987" fmla="*/ 410522 w 1206042"/>
                <a:gd name="connsiteY24-1988" fmla="*/ 74013 h 2498068"/>
                <a:gd name="connsiteX25-1989" fmla="*/ 415119 w 1206042"/>
                <a:gd name="connsiteY25-1990" fmla="*/ 255599 h 2498068"/>
                <a:gd name="connsiteX26-1991" fmla="*/ 422474 w 1206042"/>
                <a:gd name="connsiteY26-1992" fmla="*/ 566823 h 2498068"/>
                <a:gd name="connsiteX27-1993" fmla="*/ 424773 w 1206042"/>
                <a:gd name="connsiteY27-1994" fmla="*/ 664282 h 2498068"/>
                <a:gd name="connsiteX28-1995" fmla="*/ 442242 w 1206042"/>
                <a:gd name="connsiteY28-1996" fmla="*/ 683130 h 2498068"/>
                <a:gd name="connsiteX29-1997" fmla="*/ 1046761 w 1206042"/>
                <a:gd name="connsiteY29-1998" fmla="*/ 662443 h 2498068"/>
                <a:gd name="connsiteX30-1999" fmla="*/ 1062392 w 1206042"/>
                <a:gd name="connsiteY30-2000" fmla="*/ 638538 h 2498068"/>
                <a:gd name="connsiteX31-2001" fmla="*/ 883564 w 1206042"/>
                <a:gd name="connsiteY31-2002" fmla="*/ 35398 h 2498068"/>
                <a:gd name="connsiteX0-2003" fmla="*/ 883564 w 1206042"/>
                <a:gd name="connsiteY0-2004" fmla="*/ 35398 h 2498068"/>
                <a:gd name="connsiteX1-2005" fmla="*/ 933172 w 1206042"/>
                <a:gd name="connsiteY1-2006" fmla="*/ 46811 h 2498068"/>
                <a:gd name="connsiteX2-2007" fmla="*/ 1051818 w 1206042"/>
                <a:gd name="connsiteY2-2008" fmla="*/ 291457 h 2498068"/>
                <a:gd name="connsiteX3-2009" fmla="*/ 1185134 w 1206042"/>
                <a:gd name="connsiteY3-2010" fmla="*/ 746570 h 2498068"/>
                <a:gd name="connsiteX4-2011" fmla="*/ 1205361 w 1206042"/>
                <a:gd name="connsiteY4-2012" fmla="*/ 1137324 h 2498068"/>
                <a:gd name="connsiteX5-2013" fmla="*/ 1185594 w 1206042"/>
                <a:gd name="connsiteY5-2014" fmla="*/ 1582784 h 2498068"/>
                <a:gd name="connsiteX6-2015" fmla="*/ 1184675 w 1206042"/>
                <a:gd name="connsiteY6-2016" fmla="*/ 1724835 h 2498068"/>
                <a:gd name="connsiteX7-2017" fmla="*/ 1195708 w 1206042"/>
                <a:gd name="connsiteY7-2018" fmla="*/ 2498068 h 2498068"/>
                <a:gd name="connsiteX8-2019" fmla="*/ 0 w 1206042"/>
                <a:gd name="connsiteY8-2020" fmla="*/ 2498068 h 2498068"/>
                <a:gd name="connsiteX9-2021" fmla="*/ 19768 w 1206042"/>
                <a:gd name="connsiteY9-2022" fmla="*/ 2241090 h 2498068"/>
                <a:gd name="connsiteX10-2023" fmla="*/ 44592 w 1206042"/>
                <a:gd name="connsiteY10-2024" fmla="*/ 2024566 h 2498068"/>
                <a:gd name="connsiteX11-2025" fmla="*/ 68497 w 1206042"/>
                <a:gd name="connsiteY11-2026" fmla="*/ 1868264 h 2498068"/>
                <a:gd name="connsiteX12-2027" fmla="*/ 110790 w 1206042"/>
                <a:gd name="connsiteY12-2028" fmla="*/ 1660015 h 2498068"/>
                <a:gd name="connsiteX13-2029" fmla="*/ 144349 w 1206042"/>
                <a:gd name="connsiteY13-2030" fmla="*/ 1560258 h 2498068"/>
                <a:gd name="connsiteX14-2031" fmla="*/ 224799 w 1206042"/>
                <a:gd name="connsiteY14-2032" fmla="*/ 1231105 h 2498068"/>
                <a:gd name="connsiteX15-2033" fmla="*/ 265253 w 1206042"/>
                <a:gd name="connsiteY15-2034" fmla="*/ 939649 h 2498068"/>
                <a:gd name="connsiteX16-2035" fmla="*/ 286400 w 1206042"/>
                <a:gd name="connsiteY16-2036" fmla="*/ 758063 h 2498068"/>
                <a:gd name="connsiteX17-2037" fmla="*/ 309385 w 1206042"/>
                <a:gd name="connsiteY17-2038" fmla="*/ 526828 h 2498068"/>
                <a:gd name="connsiteX18-2039" fmla="*/ 321338 w 1206042"/>
                <a:gd name="connsiteY18-2040" fmla="*/ 390754 h 2498068"/>
                <a:gd name="connsiteX19-2041" fmla="*/ 325016 w 1206042"/>
                <a:gd name="connsiteY19-2042" fmla="*/ 325935 h 2498068"/>
                <a:gd name="connsiteX20-2043" fmla="*/ 328693 w 1206042"/>
                <a:gd name="connsiteY20-2044" fmla="*/ 124122 h 2498068"/>
                <a:gd name="connsiteX21-2045" fmla="*/ 331911 w 1206042"/>
                <a:gd name="connsiteY21-2046" fmla="*/ 70336 h 2498068"/>
                <a:gd name="connsiteX22-2047" fmla="*/ 397650 w 1206042"/>
                <a:gd name="connsiteY22-2048" fmla="*/ 0 h 2498068"/>
                <a:gd name="connsiteX23-2049" fmla="*/ 410522 w 1206042"/>
                <a:gd name="connsiteY23-2050" fmla="*/ 74013 h 2498068"/>
                <a:gd name="connsiteX24-2051" fmla="*/ 415119 w 1206042"/>
                <a:gd name="connsiteY24-2052" fmla="*/ 255599 h 2498068"/>
                <a:gd name="connsiteX25-2053" fmla="*/ 422474 w 1206042"/>
                <a:gd name="connsiteY25-2054" fmla="*/ 566823 h 2498068"/>
                <a:gd name="connsiteX26-2055" fmla="*/ 424773 w 1206042"/>
                <a:gd name="connsiteY26-2056" fmla="*/ 664282 h 2498068"/>
                <a:gd name="connsiteX27-2057" fmla="*/ 442242 w 1206042"/>
                <a:gd name="connsiteY27-2058" fmla="*/ 683130 h 2498068"/>
                <a:gd name="connsiteX28-2059" fmla="*/ 1046761 w 1206042"/>
                <a:gd name="connsiteY28-2060" fmla="*/ 662443 h 2498068"/>
                <a:gd name="connsiteX29-2061" fmla="*/ 1062392 w 1206042"/>
                <a:gd name="connsiteY29-2062" fmla="*/ 638538 h 2498068"/>
                <a:gd name="connsiteX30-2063" fmla="*/ 883564 w 1206042"/>
                <a:gd name="connsiteY30-2064" fmla="*/ 35398 h 2498068"/>
                <a:gd name="connsiteX0-2065" fmla="*/ 883564 w 1206042"/>
                <a:gd name="connsiteY0-2066" fmla="*/ 35398 h 2498068"/>
                <a:gd name="connsiteX1-2067" fmla="*/ 933172 w 1206042"/>
                <a:gd name="connsiteY1-2068" fmla="*/ 46811 h 2498068"/>
                <a:gd name="connsiteX2-2069" fmla="*/ 1051818 w 1206042"/>
                <a:gd name="connsiteY2-2070" fmla="*/ 291457 h 2498068"/>
                <a:gd name="connsiteX3-2071" fmla="*/ 1185134 w 1206042"/>
                <a:gd name="connsiteY3-2072" fmla="*/ 746570 h 2498068"/>
                <a:gd name="connsiteX4-2073" fmla="*/ 1205361 w 1206042"/>
                <a:gd name="connsiteY4-2074" fmla="*/ 1137324 h 2498068"/>
                <a:gd name="connsiteX5-2075" fmla="*/ 1185594 w 1206042"/>
                <a:gd name="connsiteY5-2076" fmla="*/ 1582784 h 2498068"/>
                <a:gd name="connsiteX6-2077" fmla="*/ 1184675 w 1206042"/>
                <a:gd name="connsiteY6-2078" fmla="*/ 1724835 h 2498068"/>
                <a:gd name="connsiteX7-2079" fmla="*/ 1195708 w 1206042"/>
                <a:gd name="connsiteY7-2080" fmla="*/ 2498068 h 2498068"/>
                <a:gd name="connsiteX8-2081" fmla="*/ 0 w 1206042"/>
                <a:gd name="connsiteY8-2082" fmla="*/ 2498068 h 2498068"/>
                <a:gd name="connsiteX9-2083" fmla="*/ 19768 w 1206042"/>
                <a:gd name="connsiteY9-2084" fmla="*/ 2241090 h 2498068"/>
                <a:gd name="connsiteX10-2085" fmla="*/ 44592 w 1206042"/>
                <a:gd name="connsiteY10-2086" fmla="*/ 2024566 h 2498068"/>
                <a:gd name="connsiteX11-2087" fmla="*/ 68497 w 1206042"/>
                <a:gd name="connsiteY11-2088" fmla="*/ 1868264 h 2498068"/>
                <a:gd name="connsiteX12-2089" fmla="*/ 110790 w 1206042"/>
                <a:gd name="connsiteY12-2090" fmla="*/ 1660015 h 2498068"/>
                <a:gd name="connsiteX13-2091" fmla="*/ 144349 w 1206042"/>
                <a:gd name="connsiteY13-2092" fmla="*/ 1560258 h 2498068"/>
                <a:gd name="connsiteX14-2093" fmla="*/ 224799 w 1206042"/>
                <a:gd name="connsiteY14-2094" fmla="*/ 1231105 h 2498068"/>
                <a:gd name="connsiteX15-2095" fmla="*/ 265253 w 1206042"/>
                <a:gd name="connsiteY15-2096" fmla="*/ 939649 h 2498068"/>
                <a:gd name="connsiteX16-2097" fmla="*/ 286400 w 1206042"/>
                <a:gd name="connsiteY16-2098" fmla="*/ 758063 h 2498068"/>
                <a:gd name="connsiteX17-2099" fmla="*/ 309385 w 1206042"/>
                <a:gd name="connsiteY17-2100" fmla="*/ 526828 h 2498068"/>
                <a:gd name="connsiteX18-2101" fmla="*/ 321338 w 1206042"/>
                <a:gd name="connsiteY18-2102" fmla="*/ 390754 h 2498068"/>
                <a:gd name="connsiteX19-2103" fmla="*/ 325016 w 1206042"/>
                <a:gd name="connsiteY19-2104" fmla="*/ 325935 h 2498068"/>
                <a:gd name="connsiteX20-2105" fmla="*/ 328693 w 1206042"/>
                <a:gd name="connsiteY20-2106" fmla="*/ 124122 h 2498068"/>
                <a:gd name="connsiteX21-2107" fmla="*/ 331911 w 1206042"/>
                <a:gd name="connsiteY21-2108" fmla="*/ 70336 h 2498068"/>
                <a:gd name="connsiteX22-2109" fmla="*/ 397650 w 1206042"/>
                <a:gd name="connsiteY22-2110" fmla="*/ 0 h 2498068"/>
                <a:gd name="connsiteX23-2111" fmla="*/ 415119 w 1206042"/>
                <a:gd name="connsiteY23-2112" fmla="*/ 255599 h 2498068"/>
                <a:gd name="connsiteX24-2113" fmla="*/ 422474 w 1206042"/>
                <a:gd name="connsiteY24-2114" fmla="*/ 566823 h 2498068"/>
                <a:gd name="connsiteX25-2115" fmla="*/ 424773 w 1206042"/>
                <a:gd name="connsiteY25-2116" fmla="*/ 664282 h 2498068"/>
                <a:gd name="connsiteX26-2117" fmla="*/ 442242 w 1206042"/>
                <a:gd name="connsiteY26-2118" fmla="*/ 683130 h 2498068"/>
                <a:gd name="connsiteX27-2119" fmla="*/ 1046761 w 1206042"/>
                <a:gd name="connsiteY27-2120" fmla="*/ 662443 h 2498068"/>
                <a:gd name="connsiteX28-2121" fmla="*/ 1062392 w 1206042"/>
                <a:gd name="connsiteY28-2122" fmla="*/ 638538 h 2498068"/>
                <a:gd name="connsiteX29-2123" fmla="*/ 883564 w 1206042"/>
                <a:gd name="connsiteY29-2124" fmla="*/ 35398 h 2498068"/>
                <a:gd name="connsiteX0-2125" fmla="*/ 883564 w 1206042"/>
                <a:gd name="connsiteY0-2126" fmla="*/ 35398 h 2498068"/>
                <a:gd name="connsiteX1-2127" fmla="*/ 933172 w 1206042"/>
                <a:gd name="connsiteY1-2128" fmla="*/ 46811 h 2498068"/>
                <a:gd name="connsiteX2-2129" fmla="*/ 1051818 w 1206042"/>
                <a:gd name="connsiteY2-2130" fmla="*/ 291457 h 2498068"/>
                <a:gd name="connsiteX3-2131" fmla="*/ 1185134 w 1206042"/>
                <a:gd name="connsiteY3-2132" fmla="*/ 746570 h 2498068"/>
                <a:gd name="connsiteX4-2133" fmla="*/ 1205361 w 1206042"/>
                <a:gd name="connsiteY4-2134" fmla="*/ 1137324 h 2498068"/>
                <a:gd name="connsiteX5-2135" fmla="*/ 1185594 w 1206042"/>
                <a:gd name="connsiteY5-2136" fmla="*/ 1582784 h 2498068"/>
                <a:gd name="connsiteX6-2137" fmla="*/ 1184675 w 1206042"/>
                <a:gd name="connsiteY6-2138" fmla="*/ 1724835 h 2498068"/>
                <a:gd name="connsiteX7-2139" fmla="*/ 1195708 w 1206042"/>
                <a:gd name="connsiteY7-2140" fmla="*/ 2498068 h 2498068"/>
                <a:gd name="connsiteX8-2141" fmla="*/ 0 w 1206042"/>
                <a:gd name="connsiteY8-2142" fmla="*/ 2498068 h 2498068"/>
                <a:gd name="connsiteX9-2143" fmla="*/ 19768 w 1206042"/>
                <a:gd name="connsiteY9-2144" fmla="*/ 2241090 h 2498068"/>
                <a:gd name="connsiteX10-2145" fmla="*/ 44592 w 1206042"/>
                <a:gd name="connsiteY10-2146" fmla="*/ 2024566 h 2498068"/>
                <a:gd name="connsiteX11-2147" fmla="*/ 68497 w 1206042"/>
                <a:gd name="connsiteY11-2148" fmla="*/ 1868264 h 2498068"/>
                <a:gd name="connsiteX12-2149" fmla="*/ 110790 w 1206042"/>
                <a:gd name="connsiteY12-2150" fmla="*/ 1660015 h 2498068"/>
                <a:gd name="connsiteX13-2151" fmla="*/ 144349 w 1206042"/>
                <a:gd name="connsiteY13-2152" fmla="*/ 1560258 h 2498068"/>
                <a:gd name="connsiteX14-2153" fmla="*/ 224799 w 1206042"/>
                <a:gd name="connsiteY14-2154" fmla="*/ 1231105 h 2498068"/>
                <a:gd name="connsiteX15-2155" fmla="*/ 265253 w 1206042"/>
                <a:gd name="connsiteY15-2156" fmla="*/ 939649 h 2498068"/>
                <a:gd name="connsiteX16-2157" fmla="*/ 286400 w 1206042"/>
                <a:gd name="connsiteY16-2158" fmla="*/ 758063 h 2498068"/>
                <a:gd name="connsiteX17-2159" fmla="*/ 309385 w 1206042"/>
                <a:gd name="connsiteY17-2160" fmla="*/ 526828 h 2498068"/>
                <a:gd name="connsiteX18-2161" fmla="*/ 321338 w 1206042"/>
                <a:gd name="connsiteY18-2162" fmla="*/ 390754 h 2498068"/>
                <a:gd name="connsiteX19-2163" fmla="*/ 325016 w 1206042"/>
                <a:gd name="connsiteY19-2164" fmla="*/ 325935 h 2498068"/>
                <a:gd name="connsiteX20-2165" fmla="*/ 328693 w 1206042"/>
                <a:gd name="connsiteY20-2166" fmla="*/ 124122 h 2498068"/>
                <a:gd name="connsiteX21-2167" fmla="*/ 331911 w 1206042"/>
                <a:gd name="connsiteY21-2168" fmla="*/ 70336 h 2498068"/>
                <a:gd name="connsiteX22-2169" fmla="*/ 397650 w 1206042"/>
                <a:gd name="connsiteY22-2170" fmla="*/ 0 h 2498068"/>
                <a:gd name="connsiteX23-2171" fmla="*/ 415119 w 1206042"/>
                <a:gd name="connsiteY23-2172" fmla="*/ 255599 h 2498068"/>
                <a:gd name="connsiteX24-2173" fmla="*/ 424773 w 1206042"/>
                <a:gd name="connsiteY24-2174" fmla="*/ 664282 h 2498068"/>
                <a:gd name="connsiteX25-2175" fmla="*/ 442242 w 1206042"/>
                <a:gd name="connsiteY25-2176" fmla="*/ 683130 h 2498068"/>
                <a:gd name="connsiteX26-2177" fmla="*/ 1046761 w 1206042"/>
                <a:gd name="connsiteY26-2178" fmla="*/ 662443 h 2498068"/>
                <a:gd name="connsiteX27-2179" fmla="*/ 1062392 w 1206042"/>
                <a:gd name="connsiteY27-2180" fmla="*/ 638538 h 2498068"/>
                <a:gd name="connsiteX28-2181" fmla="*/ 883564 w 1206042"/>
                <a:gd name="connsiteY28-2182" fmla="*/ 35398 h 2498068"/>
                <a:gd name="connsiteX0-2183" fmla="*/ 883564 w 1206042"/>
                <a:gd name="connsiteY0-2184" fmla="*/ 35398 h 2498068"/>
                <a:gd name="connsiteX1-2185" fmla="*/ 933172 w 1206042"/>
                <a:gd name="connsiteY1-2186" fmla="*/ 46811 h 2498068"/>
                <a:gd name="connsiteX2-2187" fmla="*/ 1051818 w 1206042"/>
                <a:gd name="connsiteY2-2188" fmla="*/ 291457 h 2498068"/>
                <a:gd name="connsiteX3-2189" fmla="*/ 1185134 w 1206042"/>
                <a:gd name="connsiteY3-2190" fmla="*/ 746570 h 2498068"/>
                <a:gd name="connsiteX4-2191" fmla="*/ 1205361 w 1206042"/>
                <a:gd name="connsiteY4-2192" fmla="*/ 1137324 h 2498068"/>
                <a:gd name="connsiteX5-2193" fmla="*/ 1185594 w 1206042"/>
                <a:gd name="connsiteY5-2194" fmla="*/ 1582784 h 2498068"/>
                <a:gd name="connsiteX6-2195" fmla="*/ 1184675 w 1206042"/>
                <a:gd name="connsiteY6-2196" fmla="*/ 1724835 h 2498068"/>
                <a:gd name="connsiteX7-2197" fmla="*/ 1195708 w 1206042"/>
                <a:gd name="connsiteY7-2198" fmla="*/ 2498068 h 2498068"/>
                <a:gd name="connsiteX8-2199" fmla="*/ 0 w 1206042"/>
                <a:gd name="connsiteY8-2200" fmla="*/ 2498068 h 2498068"/>
                <a:gd name="connsiteX9-2201" fmla="*/ 19768 w 1206042"/>
                <a:gd name="connsiteY9-2202" fmla="*/ 2241090 h 2498068"/>
                <a:gd name="connsiteX10-2203" fmla="*/ 44592 w 1206042"/>
                <a:gd name="connsiteY10-2204" fmla="*/ 2024566 h 2498068"/>
                <a:gd name="connsiteX11-2205" fmla="*/ 68497 w 1206042"/>
                <a:gd name="connsiteY11-2206" fmla="*/ 1868264 h 2498068"/>
                <a:gd name="connsiteX12-2207" fmla="*/ 110790 w 1206042"/>
                <a:gd name="connsiteY12-2208" fmla="*/ 1660015 h 2498068"/>
                <a:gd name="connsiteX13-2209" fmla="*/ 144349 w 1206042"/>
                <a:gd name="connsiteY13-2210" fmla="*/ 1560258 h 2498068"/>
                <a:gd name="connsiteX14-2211" fmla="*/ 224799 w 1206042"/>
                <a:gd name="connsiteY14-2212" fmla="*/ 1231105 h 2498068"/>
                <a:gd name="connsiteX15-2213" fmla="*/ 265253 w 1206042"/>
                <a:gd name="connsiteY15-2214" fmla="*/ 939649 h 2498068"/>
                <a:gd name="connsiteX16-2215" fmla="*/ 286400 w 1206042"/>
                <a:gd name="connsiteY16-2216" fmla="*/ 758063 h 2498068"/>
                <a:gd name="connsiteX17-2217" fmla="*/ 309385 w 1206042"/>
                <a:gd name="connsiteY17-2218" fmla="*/ 526828 h 2498068"/>
                <a:gd name="connsiteX18-2219" fmla="*/ 321338 w 1206042"/>
                <a:gd name="connsiteY18-2220" fmla="*/ 390754 h 2498068"/>
                <a:gd name="connsiteX19-2221" fmla="*/ 328693 w 1206042"/>
                <a:gd name="connsiteY19-2222" fmla="*/ 124122 h 2498068"/>
                <a:gd name="connsiteX20-2223" fmla="*/ 331911 w 1206042"/>
                <a:gd name="connsiteY20-2224" fmla="*/ 70336 h 2498068"/>
                <a:gd name="connsiteX21-2225" fmla="*/ 397650 w 1206042"/>
                <a:gd name="connsiteY21-2226" fmla="*/ 0 h 2498068"/>
                <a:gd name="connsiteX22-2227" fmla="*/ 415119 w 1206042"/>
                <a:gd name="connsiteY22-2228" fmla="*/ 255599 h 2498068"/>
                <a:gd name="connsiteX23-2229" fmla="*/ 424773 w 1206042"/>
                <a:gd name="connsiteY23-2230" fmla="*/ 664282 h 2498068"/>
                <a:gd name="connsiteX24-2231" fmla="*/ 442242 w 1206042"/>
                <a:gd name="connsiteY24-2232" fmla="*/ 683130 h 2498068"/>
                <a:gd name="connsiteX25-2233" fmla="*/ 1046761 w 1206042"/>
                <a:gd name="connsiteY25-2234" fmla="*/ 662443 h 2498068"/>
                <a:gd name="connsiteX26-2235" fmla="*/ 1062392 w 1206042"/>
                <a:gd name="connsiteY26-2236" fmla="*/ 638538 h 2498068"/>
                <a:gd name="connsiteX27-2237" fmla="*/ 883564 w 1206042"/>
                <a:gd name="connsiteY27-2238" fmla="*/ 35398 h 2498068"/>
                <a:gd name="connsiteX0-2239" fmla="*/ 883564 w 1206042"/>
                <a:gd name="connsiteY0-2240" fmla="*/ 35398 h 2498068"/>
                <a:gd name="connsiteX1-2241" fmla="*/ 933172 w 1206042"/>
                <a:gd name="connsiteY1-2242" fmla="*/ 46811 h 2498068"/>
                <a:gd name="connsiteX2-2243" fmla="*/ 1051818 w 1206042"/>
                <a:gd name="connsiteY2-2244" fmla="*/ 291457 h 2498068"/>
                <a:gd name="connsiteX3-2245" fmla="*/ 1185134 w 1206042"/>
                <a:gd name="connsiteY3-2246" fmla="*/ 746570 h 2498068"/>
                <a:gd name="connsiteX4-2247" fmla="*/ 1205361 w 1206042"/>
                <a:gd name="connsiteY4-2248" fmla="*/ 1137324 h 2498068"/>
                <a:gd name="connsiteX5-2249" fmla="*/ 1185594 w 1206042"/>
                <a:gd name="connsiteY5-2250" fmla="*/ 1582784 h 2498068"/>
                <a:gd name="connsiteX6-2251" fmla="*/ 1184675 w 1206042"/>
                <a:gd name="connsiteY6-2252" fmla="*/ 1724835 h 2498068"/>
                <a:gd name="connsiteX7-2253" fmla="*/ 1195708 w 1206042"/>
                <a:gd name="connsiteY7-2254" fmla="*/ 2498068 h 2498068"/>
                <a:gd name="connsiteX8-2255" fmla="*/ 0 w 1206042"/>
                <a:gd name="connsiteY8-2256" fmla="*/ 2498068 h 2498068"/>
                <a:gd name="connsiteX9-2257" fmla="*/ 19768 w 1206042"/>
                <a:gd name="connsiteY9-2258" fmla="*/ 2241090 h 2498068"/>
                <a:gd name="connsiteX10-2259" fmla="*/ 44592 w 1206042"/>
                <a:gd name="connsiteY10-2260" fmla="*/ 2024566 h 2498068"/>
                <a:gd name="connsiteX11-2261" fmla="*/ 68497 w 1206042"/>
                <a:gd name="connsiteY11-2262" fmla="*/ 1868264 h 2498068"/>
                <a:gd name="connsiteX12-2263" fmla="*/ 110790 w 1206042"/>
                <a:gd name="connsiteY12-2264" fmla="*/ 1660015 h 2498068"/>
                <a:gd name="connsiteX13-2265" fmla="*/ 144349 w 1206042"/>
                <a:gd name="connsiteY13-2266" fmla="*/ 1560258 h 2498068"/>
                <a:gd name="connsiteX14-2267" fmla="*/ 224799 w 1206042"/>
                <a:gd name="connsiteY14-2268" fmla="*/ 1231105 h 2498068"/>
                <a:gd name="connsiteX15-2269" fmla="*/ 265253 w 1206042"/>
                <a:gd name="connsiteY15-2270" fmla="*/ 939649 h 2498068"/>
                <a:gd name="connsiteX16-2271" fmla="*/ 286400 w 1206042"/>
                <a:gd name="connsiteY16-2272" fmla="*/ 758063 h 2498068"/>
                <a:gd name="connsiteX17-2273" fmla="*/ 321338 w 1206042"/>
                <a:gd name="connsiteY17-2274" fmla="*/ 390754 h 2498068"/>
                <a:gd name="connsiteX18-2275" fmla="*/ 328693 w 1206042"/>
                <a:gd name="connsiteY18-2276" fmla="*/ 124122 h 2498068"/>
                <a:gd name="connsiteX19-2277" fmla="*/ 331911 w 1206042"/>
                <a:gd name="connsiteY19-2278" fmla="*/ 70336 h 2498068"/>
                <a:gd name="connsiteX20-2279" fmla="*/ 397650 w 1206042"/>
                <a:gd name="connsiteY20-2280" fmla="*/ 0 h 2498068"/>
                <a:gd name="connsiteX21-2281" fmla="*/ 415119 w 1206042"/>
                <a:gd name="connsiteY21-2282" fmla="*/ 255599 h 2498068"/>
                <a:gd name="connsiteX22-2283" fmla="*/ 424773 w 1206042"/>
                <a:gd name="connsiteY22-2284" fmla="*/ 664282 h 2498068"/>
                <a:gd name="connsiteX23-2285" fmla="*/ 442242 w 1206042"/>
                <a:gd name="connsiteY23-2286" fmla="*/ 683130 h 2498068"/>
                <a:gd name="connsiteX24-2287" fmla="*/ 1046761 w 1206042"/>
                <a:gd name="connsiteY24-2288" fmla="*/ 662443 h 2498068"/>
                <a:gd name="connsiteX25-2289" fmla="*/ 1062392 w 1206042"/>
                <a:gd name="connsiteY25-2290" fmla="*/ 638538 h 2498068"/>
                <a:gd name="connsiteX26-2291" fmla="*/ 883564 w 1206042"/>
                <a:gd name="connsiteY26-2292" fmla="*/ 35398 h 2498068"/>
                <a:gd name="connsiteX0-2293" fmla="*/ 883564 w 1206042"/>
                <a:gd name="connsiteY0-2294" fmla="*/ 35398 h 2498068"/>
                <a:gd name="connsiteX1-2295" fmla="*/ 933172 w 1206042"/>
                <a:gd name="connsiteY1-2296" fmla="*/ 46811 h 2498068"/>
                <a:gd name="connsiteX2-2297" fmla="*/ 1051818 w 1206042"/>
                <a:gd name="connsiteY2-2298" fmla="*/ 291457 h 2498068"/>
                <a:gd name="connsiteX3-2299" fmla="*/ 1185134 w 1206042"/>
                <a:gd name="connsiteY3-2300" fmla="*/ 746570 h 2498068"/>
                <a:gd name="connsiteX4-2301" fmla="*/ 1205361 w 1206042"/>
                <a:gd name="connsiteY4-2302" fmla="*/ 1137324 h 2498068"/>
                <a:gd name="connsiteX5-2303" fmla="*/ 1185594 w 1206042"/>
                <a:gd name="connsiteY5-2304" fmla="*/ 1582784 h 2498068"/>
                <a:gd name="connsiteX6-2305" fmla="*/ 1184675 w 1206042"/>
                <a:gd name="connsiteY6-2306" fmla="*/ 1724835 h 2498068"/>
                <a:gd name="connsiteX7-2307" fmla="*/ 1195708 w 1206042"/>
                <a:gd name="connsiteY7-2308" fmla="*/ 2498068 h 2498068"/>
                <a:gd name="connsiteX8-2309" fmla="*/ 0 w 1206042"/>
                <a:gd name="connsiteY8-2310" fmla="*/ 2498068 h 2498068"/>
                <a:gd name="connsiteX9-2311" fmla="*/ 19768 w 1206042"/>
                <a:gd name="connsiteY9-2312" fmla="*/ 2241090 h 2498068"/>
                <a:gd name="connsiteX10-2313" fmla="*/ 44592 w 1206042"/>
                <a:gd name="connsiteY10-2314" fmla="*/ 2024566 h 2498068"/>
                <a:gd name="connsiteX11-2315" fmla="*/ 68497 w 1206042"/>
                <a:gd name="connsiteY11-2316" fmla="*/ 1868264 h 2498068"/>
                <a:gd name="connsiteX12-2317" fmla="*/ 110790 w 1206042"/>
                <a:gd name="connsiteY12-2318" fmla="*/ 1660015 h 2498068"/>
                <a:gd name="connsiteX13-2319" fmla="*/ 144349 w 1206042"/>
                <a:gd name="connsiteY13-2320" fmla="*/ 1560258 h 2498068"/>
                <a:gd name="connsiteX14-2321" fmla="*/ 224799 w 1206042"/>
                <a:gd name="connsiteY14-2322" fmla="*/ 1231105 h 2498068"/>
                <a:gd name="connsiteX15-2323" fmla="*/ 286400 w 1206042"/>
                <a:gd name="connsiteY15-2324" fmla="*/ 758063 h 2498068"/>
                <a:gd name="connsiteX16-2325" fmla="*/ 321338 w 1206042"/>
                <a:gd name="connsiteY16-2326" fmla="*/ 390754 h 2498068"/>
                <a:gd name="connsiteX17-2327" fmla="*/ 328693 w 1206042"/>
                <a:gd name="connsiteY17-2328" fmla="*/ 124122 h 2498068"/>
                <a:gd name="connsiteX18-2329" fmla="*/ 331911 w 1206042"/>
                <a:gd name="connsiteY18-2330" fmla="*/ 70336 h 2498068"/>
                <a:gd name="connsiteX19-2331" fmla="*/ 397650 w 1206042"/>
                <a:gd name="connsiteY19-2332" fmla="*/ 0 h 2498068"/>
                <a:gd name="connsiteX20-2333" fmla="*/ 415119 w 1206042"/>
                <a:gd name="connsiteY20-2334" fmla="*/ 255599 h 2498068"/>
                <a:gd name="connsiteX21-2335" fmla="*/ 424773 w 1206042"/>
                <a:gd name="connsiteY21-2336" fmla="*/ 664282 h 2498068"/>
                <a:gd name="connsiteX22-2337" fmla="*/ 442242 w 1206042"/>
                <a:gd name="connsiteY22-2338" fmla="*/ 683130 h 2498068"/>
                <a:gd name="connsiteX23-2339" fmla="*/ 1046761 w 1206042"/>
                <a:gd name="connsiteY23-2340" fmla="*/ 662443 h 2498068"/>
                <a:gd name="connsiteX24-2341" fmla="*/ 1062392 w 1206042"/>
                <a:gd name="connsiteY24-2342" fmla="*/ 638538 h 2498068"/>
                <a:gd name="connsiteX25-2343" fmla="*/ 883564 w 1206042"/>
                <a:gd name="connsiteY25-2344" fmla="*/ 35398 h 2498068"/>
                <a:gd name="connsiteX0-2345" fmla="*/ 883564 w 1206042"/>
                <a:gd name="connsiteY0-2346" fmla="*/ 35398 h 2498068"/>
                <a:gd name="connsiteX1-2347" fmla="*/ 933172 w 1206042"/>
                <a:gd name="connsiteY1-2348" fmla="*/ 46811 h 2498068"/>
                <a:gd name="connsiteX2-2349" fmla="*/ 1051818 w 1206042"/>
                <a:gd name="connsiteY2-2350" fmla="*/ 291457 h 2498068"/>
                <a:gd name="connsiteX3-2351" fmla="*/ 1185134 w 1206042"/>
                <a:gd name="connsiteY3-2352" fmla="*/ 746570 h 2498068"/>
                <a:gd name="connsiteX4-2353" fmla="*/ 1205361 w 1206042"/>
                <a:gd name="connsiteY4-2354" fmla="*/ 1137324 h 2498068"/>
                <a:gd name="connsiteX5-2355" fmla="*/ 1185594 w 1206042"/>
                <a:gd name="connsiteY5-2356" fmla="*/ 1582784 h 2498068"/>
                <a:gd name="connsiteX6-2357" fmla="*/ 1184675 w 1206042"/>
                <a:gd name="connsiteY6-2358" fmla="*/ 1724835 h 2498068"/>
                <a:gd name="connsiteX7-2359" fmla="*/ 1195708 w 1206042"/>
                <a:gd name="connsiteY7-2360" fmla="*/ 2498068 h 2498068"/>
                <a:gd name="connsiteX8-2361" fmla="*/ 0 w 1206042"/>
                <a:gd name="connsiteY8-2362" fmla="*/ 2498068 h 2498068"/>
                <a:gd name="connsiteX9-2363" fmla="*/ 19768 w 1206042"/>
                <a:gd name="connsiteY9-2364" fmla="*/ 2241090 h 2498068"/>
                <a:gd name="connsiteX10-2365" fmla="*/ 44592 w 1206042"/>
                <a:gd name="connsiteY10-2366" fmla="*/ 2024566 h 2498068"/>
                <a:gd name="connsiteX11-2367" fmla="*/ 68497 w 1206042"/>
                <a:gd name="connsiteY11-2368" fmla="*/ 1868264 h 2498068"/>
                <a:gd name="connsiteX12-2369" fmla="*/ 110790 w 1206042"/>
                <a:gd name="connsiteY12-2370" fmla="*/ 1660015 h 2498068"/>
                <a:gd name="connsiteX13-2371" fmla="*/ 144349 w 1206042"/>
                <a:gd name="connsiteY13-2372" fmla="*/ 1560258 h 2498068"/>
                <a:gd name="connsiteX14-2373" fmla="*/ 224799 w 1206042"/>
                <a:gd name="connsiteY14-2374" fmla="*/ 1231105 h 2498068"/>
                <a:gd name="connsiteX15-2375" fmla="*/ 286400 w 1206042"/>
                <a:gd name="connsiteY15-2376" fmla="*/ 758063 h 2498068"/>
                <a:gd name="connsiteX16-2377" fmla="*/ 321338 w 1206042"/>
                <a:gd name="connsiteY16-2378" fmla="*/ 390754 h 2498068"/>
                <a:gd name="connsiteX17-2379" fmla="*/ 328693 w 1206042"/>
                <a:gd name="connsiteY17-2380" fmla="*/ 124122 h 2498068"/>
                <a:gd name="connsiteX18-2381" fmla="*/ 331911 w 1206042"/>
                <a:gd name="connsiteY18-2382" fmla="*/ 70336 h 2498068"/>
                <a:gd name="connsiteX19-2383" fmla="*/ 397650 w 1206042"/>
                <a:gd name="connsiteY19-2384" fmla="*/ 0 h 2498068"/>
                <a:gd name="connsiteX20-2385" fmla="*/ 415119 w 1206042"/>
                <a:gd name="connsiteY20-2386" fmla="*/ 255599 h 2498068"/>
                <a:gd name="connsiteX21-2387" fmla="*/ 424773 w 1206042"/>
                <a:gd name="connsiteY21-2388" fmla="*/ 664282 h 2498068"/>
                <a:gd name="connsiteX22-2389" fmla="*/ 442242 w 1206042"/>
                <a:gd name="connsiteY22-2390" fmla="*/ 683130 h 2498068"/>
                <a:gd name="connsiteX23-2391" fmla="*/ 1046761 w 1206042"/>
                <a:gd name="connsiteY23-2392" fmla="*/ 662443 h 2498068"/>
                <a:gd name="connsiteX24-2393" fmla="*/ 1062392 w 1206042"/>
                <a:gd name="connsiteY24-2394" fmla="*/ 638538 h 2498068"/>
                <a:gd name="connsiteX25-2395" fmla="*/ 883564 w 1206042"/>
                <a:gd name="connsiteY25-2396" fmla="*/ 35398 h 24980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F1E84E1-B459-675B-C6AB-680308A6ACAE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-1" fmla="*/ 564782 w 621373"/>
                <a:gd name="connsiteY0-2" fmla="*/ 229578 h 950116"/>
                <a:gd name="connsiteX1-3" fmla="*/ 590526 w 621373"/>
                <a:gd name="connsiteY1-4" fmla="*/ 217166 h 950116"/>
                <a:gd name="connsiteX2-5" fmla="*/ 610294 w 621373"/>
                <a:gd name="connsiteY2-6" fmla="*/ 246127 h 950116"/>
                <a:gd name="connsiteX3-7" fmla="*/ 621326 w 621373"/>
                <a:gd name="connsiteY3-8" fmla="*/ 321980 h 950116"/>
                <a:gd name="connsiteX4-9" fmla="*/ 608914 w 621373"/>
                <a:gd name="connsiteY4-10" fmla="*/ 428173 h 950116"/>
                <a:gd name="connsiteX5-11" fmla="*/ 586388 w 621373"/>
                <a:gd name="connsiteY5-12" fmla="*/ 448400 h 950116"/>
                <a:gd name="connsiteX6-13" fmla="*/ 574896 w 621373"/>
                <a:gd name="connsiteY6-14" fmla="*/ 463111 h 950116"/>
                <a:gd name="connsiteX7-15" fmla="*/ 574896 w 621373"/>
                <a:gd name="connsiteY7-16" fmla="*/ 490234 h 950116"/>
                <a:gd name="connsiteX8-17" fmla="*/ 560645 w 621373"/>
                <a:gd name="connsiteY8-18" fmla="*/ 593209 h 950116"/>
                <a:gd name="connsiteX9-19" fmla="*/ 545015 w 621373"/>
                <a:gd name="connsiteY9-20" fmla="*/ 618953 h 950116"/>
                <a:gd name="connsiteX10-21" fmla="*/ 541796 w 621373"/>
                <a:gd name="connsiteY10-22" fmla="*/ 629986 h 950116"/>
                <a:gd name="connsiteX11-23" fmla="*/ 547773 w 621373"/>
                <a:gd name="connsiteY11-24" fmla="*/ 734340 h 950116"/>
                <a:gd name="connsiteX12-25" fmla="*/ 553749 w 621373"/>
                <a:gd name="connsiteY12-26" fmla="*/ 750430 h 950116"/>
                <a:gd name="connsiteX13-27" fmla="*/ 555128 w 621373"/>
                <a:gd name="connsiteY13-28" fmla="*/ 808354 h 950116"/>
                <a:gd name="connsiteX14-29" fmla="*/ 448935 w 621373"/>
                <a:gd name="connsiteY14-30" fmla="*/ 935693 h 950116"/>
                <a:gd name="connsiteX15-31" fmla="*/ 428708 w 621373"/>
                <a:gd name="connsiteY15-32" fmla="*/ 946727 h 950116"/>
                <a:gd name="connsiteX16-33" fmla="*/ 387334 w 621373"/>
                <a:gd name="connsiteY16-34" fmla="*/ 931556 h 950116"/>
                <a:gd name="connsiteX17-35" fmla="*/ 252638 w 621373"/>
                <a:gd name="connsiteY17-36" fmla="*/ 858002 h 950116"/>
                <a:gd name="connsiteX18-37" fmla="*/ 164374 w 621373"/>
                <a:gd name="connsiteY18-38" fmla="*/ 774795 h 950116"/>
                <a:gd name="connsiteX19-39" fmla="*/ 157019 w 621373"/>
                <a:gd name="connsiteY19-40" fmla="*/ 755947 h 950116"/>
                <a:gd name="connsiteX20-41" fmla="*/ 136332 w 621373"/>
                <a:gd name="connsiteY20-42" fmla="*/ 659867 h 950116"/>
                <a:gd name="connsiteX21-43" fmla="*/ 94958 w 621373"/>
                <a:gd name="connsiteY21-44" fmla="*/ 550916 h 950116"/>
                <a:gd name="connsiteX22-45" fmla="*/ 78408 w 621373"/>
                <a:gd name="connsiteY22-46" fmla="*/ 537124 h 950116"/>
                <a:gd name="connsiteX23-47" fmla="*/ 53124 w 621373"/>
                <a:gd name="connsiteY23-48" fmla="*/ 521494 h 950116"/>
                <a:gd name="connsiteX24-49" fmla="*/ 8992 w 621373"/>
                <a:gd name="connsiteY24-50" fmla="*/ 431391 h 950116"/>
                <a:gd name="connsiteX25-51" fmla="*/ 6693 w 621373"/>
                <a:gd name="connsiteY25-52" fmla="*/ 414841 h 950116"/>
                <a:gd name="connsiteX26-53" fmla="*/ 1636 w 621373"/>
                <a:gd name="connsiteY26-54" fmla="*/ 378064 h 950116"/>
                <a:gd name="connsiteX27-55" fmla="*/ 30138 w 621373"/>
                <a:gd name="connsiteY27-56" fmla="*/ 323819 h 950116"/>
                <a:gd name="connsiteX28-57" fmla="*/ 56802 w 621373"/>
                <a:gd name="connsiteY28-58" fmla="*/ 363813 h 950116"/>
                <a:gd name="connsiteX29-59" fmla="*/ 54043 w 621373"/>
                <a:gd name="connsiteY29-60" fmla="*/ 150967 h 950116"/>
                <a:gd name="connsiteX30-61" fmla="*/ 139550 w 621373"/>
                <a:gd name="connsiteY30-62" fmla="*/ 82470 h 950116"/>
                <a:gd name="connsiteX31-63" fmla="*/ 266430 w 621373"/>
                <a:gd name="connsiteY31-64" fmla="*/ 52130 h 950116"/>
                <a:gd name="connsiteX32-65" fmla="*/ 360670 w 621373"/>
                <a:gd name="connsiteY32-66" fmla="*/ 4320 h 950116"/>
                <a:gd name="connsiteX33-67" fmla="*/ 440201 w 621373"/>
                <a:gd name="connsiteY33-68" fmla="*/ 21329 h 950116"/>
                <a:gd name="connsiteX34-69" fmla="*/ 490309 w 621373"/>
                <a:gd name="connsiteY34-70" fmla="*/ 89826 h 950116"/>
                <a:gd name="connsiteX35-71" fmla="*/ 549612 w 621373"/>
                <a:gd name="connsiteY35-72" fmla="*/ 258540 h 950116"/>
                <a:gd name="connsiteX36-73" fmla="*/ 564782 w 621373"/>
                <a:gd name="connsiteY36-74" fmla="*/ 229578 h 950116"/>
                <a:gd name="connsiteX0-75" fmla="*/ 564782 w 621373"/>
                <a:gd name="connsiteY0-76" fmla="*/ 229578 h 950116"/>
                <a:gd name="connsiteX1-77" fmla="*/ 590526 w 621373"/>
                <a:gd name="connsiteY1-78" fmla="*/ 217166 h 950116"/>
                <a:gd name="connsiteX2-79" fmla="*/ 610294 w 621373"/>
                <a:gd name="connsiteY2-80" fmla="*/ 246127 h 950116"/>
                <a:gd name="connsiteX3-81" fmla="*/ 621326 w 621373"/>
                <a:gd name="connsiteY3-82" fmla="*/ 321980 h 950116"/>
                <a:gd name="connsiteX4-83" fmla="*/ 608914 w 621373"/>
                <a:gd name="connsiteY4-84" fmla="*/ 428173 h 950116"/>
                <a:gd name="connsiteX5-85" fmla="*/ 586388 w 621373"/>
                <a:gd name="connsiteY5-86" fmla="*/ 448400 h 950116"/>
                <a:gd name="connsiteX6-87" fmla="*/ 574896 w 621373"/>
                <a:gd name="connsiteY6-88" fmla="*/ 463111 h 950116"/>
                <a:gd name="connsiteX7-89" fmla="*/ 574896 w 621373"/>
                <a:gd name="connsiteY7-90" fmla="*/ 490234 h 950116"/>
                <a:gd name="connsiteX8-91" fmla="*/ 560645 w 621373"/>
                <a:gd name="connsiteY8-92" fmla="*/ 593209 h 950116"/>
                <a:gd name="connsiteX9-93" fmla="*/ 545015 w 621373"/>
                <a:gd name="connsiteY9-94" fmla="*/ 618953 h 950116"/>
                <a:gd name="connsiteX10-95" fmla="*/ 541796 w 621373"/>
                <a:gd name="connsiteY10-96" fmla="*/ 629986 h 950116"/>
                <a:gd name="connsiteX11-97" fmla="*/ 547773 w 621373"/>
                <a:gd name="connsiteY11-98" fmla="*/ 734340 h 950116"/>
                <a:gd name="connsiteX12-99" fmla="*/ 553749 w 621373"/>
                <a:gd name="connsiteY12-100" fmla="*/ 750430 h 950116"/>
                <a:gd name="connsiteX13-101" fmla="*/ 555128 w 621373"/>
                <a:gd name="connsiteY13-102" fmla="*/ 808354 h 950116"/>
                <a:gd name="connsiteX14-103" fmla="*/ 448935 w 621373"/>
                <a:gd name="connsiteY14-104" fmla="*/ 935693 h 950116"/>
                <a:gd name="connsiteX15-105" fmla="*/ 428708 w 621373"/>
                <a:gd name="connsiteY15-106" fmla="*/ 946727 h 950116"/>
                <a:gd name="connsiteX16-107" fmla="*/ 252638 w 621373"/>
                <a:gd name="connsiteY16-108" fmla="*/ 858002 h 950116"/>
                <a:gd name="connsiteX17-109" fmla="*/ 164374 w 621373"/>
                <a:gd name="connsiteY17-110" fmla="*/ 774795 h 950116"/>
                <a:gd name="connsiteX18-111" fmla="*/ 157019 w 621373"/>
                <a:gd name="connsiteY18-112" fmla="*/ 755947 h 950116"/>
                <a:gd name="connsiteX19-113" fmla="*/ 136332 w 621373"/>
                <a:gd name="connsiteY19-114" fmla="*/ 659867 h 950116"/>
                <a:gd name="connsiteX20-115" fmla="*/ 94958 w 621373"/>
                <a:gd name="connsiteY20-116" fmla="*/ 550916 h 950116"/>
                <a:gd name="connsiteX21-117" fmla="*/ 78408 w 621373"/>
                <a:gd name="connsiteY21-118" fmla="*/ 537124 h 950116"/>
                <a:gd name="connsiteX22-119" fmla="*/ 53124 w 621373"/>
                <a:gd name="connsiteY22-120" fmla="*/ 521494 h 950116"/>
                <a:gd name="connsiteX23-121" fmla="*/ 8992 w 621373"/>
                <a:gd name="connsiteY23-122" fmla="*/ 431391 h 950116"/>
                <a:gd name="connsiteX24-123" fmla="*/ 6693 w 621373"/>
                <a:gd name="connsiteY24-124" fmla="*/ 414841 h 950116"/>
                <a:gd name="connsiteX25-125" fmla="*/ 1636 w 621373"/>
                <a:gd name="connsiteY25-126" fmla="*/ 378064 h 950116"/>
                <a:gd name="connsiteX26-127" fmla="*/ 30138 w 621373"/>
                <a:gd name="connsiteY26-128" fmla="*/ 323819 h 950116"/>
                <a:gd name="connsiteX27-129" fmla="*/ 56802 w 621373"/>
                <a:gd name="connsiteY27-130" fmla="*/ 363813 h 950116"/>
                <a:gd name="connsiteX28-131" fmla="*/ 54043 w 621373"/>
                <a:gd name="connsiteY28-132" fmla="*/ 150967 h 950116"/>
                <a:gd name="connsiteX29-133" fmla="*/ 139550 w 621373"/>
                <a:gd name="connsiteY29-134" fmla="*/ 82470 h 950116"/>
                <a:gd name="connsiteX30-135" fmla="*/ 266430 w 621373"/>
                <a:gd name="connsiteY30-136" fmla="*/ 52130 h 950116"/>
                <a:gd name="connsiteX31-137" fmla="*/ 360670 w 621373"/>
                <a:gd name="connsiteY31-138" fmla="*/ 4320 h 950116"/>
                <a:gd name="connsiteX32-139" fmla="*/ 440201 w 621373"/>
                <a:gd name="connsiteY32-140" fmla="*/ 21329 h 950116"/>
                <a:gd name="connsiteX33-141" fmla="*/ 490309 w 621373"/>
                <a:gd name="connsiteY33-142" fmla="*/ 89826 h 950116"/>
                <a:gd name="connsiteX34-143" fmla="*/ 549612 w 621373"/>
                <a:gd name="connsiteY34-144" fmla="*/ 258540 h 950116"/>
                <a:gd name="connsiteX35-145" fmla="*/ 564782 w 621373"/>
                <a:gd name="connsiteY35-146" fmla="*/ 229578 h 950116"/>
                <a:gd name="connsiteX0-147" fmla="*/ 564782 w 621373"/>
                <a:gd name="connsiteY0-148" fmla="*/ 229578 h 950116"/>
                <a:gd name="connsiteX1-149" fmla="*/ 590526 w 621373"/>
                <a:gd name="connsiteY1-150" fmla="*/ 217166 h 950116"/>
                <a:gd name="connsiteX2-151" fmla="*/ 610294 w 621373"/>
                <a:gd name="connsiteY2-152" fmla="*/ 246127 h 950116"/>
                <a:gd name="connsiteX3-153" fmla="*/ 621326 w 621373"/>
                <a:gd name="connsiteY3-154" fmla="*/ 321980 h 950116"/>
                <a:gd name="connsiteX4-155" fmla="*/ 608914 w 621373"/>
                <a:gd name="connsiteY4-156" fmla="*/ 428173 h 950116"/>
                <a:gd name="connsiteX5-157" fmla="*/ 586388 w 621373"/>
                <a:gd name="connsiteY5-158" fmla="*/ 448400 h 950116"/>
                <a:gd name="connsiteX6-159" fmla="*/ 574896 w 621373"/>
                <a:gd name="connsiteY6-160" fmla="*/ 463111 h 950116"/>
                <a:gd name="connsiteX7-161" fmla="*/ 574896 w 621373"/>
                <a:gd name="connsiteY7-162" fmla="*/ 490234 h 950116"/>
                <a:gd name="connsiteX8-163" fmla="*/ 560645 w 621373"/>
                <a:gd name="connsiteY8-164" fmla="*/ 593209 h 950116"/>
                <a:gd name="connsiteX9-165" fmla="*/ 545015 w 621373"/>
                <a:gd name="connsiteY9-166" fmla="*/ 618953 h 950116"/>
                <a:gd name="connsiteX10-167" fmla="*/ 541796 w 621373"/>
                <a:gd name="connsiteY10-168" fmla="*/ 629986 h 950116"/>
                <a:gd name="connsiteX11-169" fmla="*/ 547773 w 621373"/>
                <a:gd name="connsiteY11-170" fmla="*/ 734340 h 950116"/>
                <a:gd name="connsiteX12-171" fmla="*/ 553749 w 621373"/>
                <a:gd name="connsiteY12-172" fmla="*/ 750430 h 950116"/>
                <a:gd name="connsiteX13-173" fmla="*/ 555128 w 621373"/>
                <a:gd name="connsiteY13-174" fmla="*/ 808354 h 950116"/>
                <a:gd name="connsiteX14-175" fmla="*/ 448935 w 621373"/>
                <a:gd name="connsiteY14-176" fmla="*/ 935693 h 950116"/>
                <a:gd name="connsiteX15-177" fmla="*/ 402514 w 621373"/>
                <a:gd name="connsiteY15-178" fmla="*/ 946727 h 950116"/>
                <a:gd name="connsiteX16-179" fmla="*/ 252638 w 621373"/>
                <a:gd name="connsiteY16-180" fmla="*/ 858002 h 950116"/>
                <a:gd name="connsiteX17-181" fmla="*/ 164374 w 621373"/>
                <a:gd name="connsiteY17-182" fmla="*/ 774795 h 950116"/>
                <a:gd name="connsiteX18-183" fmla="*/ 157019 w 621373"/>
                <a:gd name="connsiteY18-184" fmla="*/ 755947 h 950116"/>
                <a:gd name="connsiteX19-185" fmla="*/ 136332 w 621373"/>
                <a:gd name="connsiteY19-186" fmla="*/ 659867 h 950116"/>
                <a:gd name="connsiteX20-187" fmla="*/ 94958 w 621373"/>
                <a:gd name="connsiteY20-188" fmla="*/ 550916 h 950116"/>
                <a:gd name="connsiteX21-189" fmla="*/ 78408 w 621373"/>
                <a:gd name="connsiteY21-190" fmla="*/ 537124 h 950116"/>
                <a:gd name="connsiteX22-191" fmla="*/ 53124 w 621373"/>
                <a:gd name="connsiteY22-192" fmla="*/ 521494 h 950116"/>
                <a:gd name="connsiteX23-193" fmla="*/ 8992 w 621373"/>
                <a:gd name="connsiteY23-194" fmla="*/ 431391 h 950116"/>
                <a:gd name="connsiteX24-195" fmla="*/ 6693 w 621373"/>
                <a:gd name="connsiteY24-196" fmla="*/ 414841 h 950116"/>
                <a:gd name="connsiteX25-197" fmla="*/ 1636 w 621373"/>
                <a:gd name="connsiteY25-198" fmla="*/ 378064 h 950116"/>
                <a:gd name="connsiteX26-199" fmla="*/ 30138 w 621373"/>
                <a:gd name="connsiteY26-200" fmla="*/ 323819 h 950116"/>
                <a:gd name="connsiteX27-201" fmla="*/ 56802 w 621373"/>
                <a:gd name="connsiteY27-202" fmla="*/ 363813 h 950116"/>
                <a:gd name="connsiteX28-203" fmla="*/ 54043 w 621373"/>
                <a:gd name="connsiteY28-204" fmla="*/ 150967 h 950116"/>
                <a:gd name="connsiteX29-205" fmla="*/ 139550 w 621373"/>
                <a:gd name="connsiteY29-206" fmla="*/ 82470 h 950116"/>
                <a:gd name="connsiteX30-207" fmla="*/ 266430 w 621373"/>
                <a:gd name="connsiteY30-208" fmla="*/ 52130 h 950116"/>
                <a:gd name="connsiteX31-209" fmla="*/ 360670 w 621373"/>
                <a:gd name="connsiteY31-210" fmla="*/ 4320 h 950116"/>
                <a:gd name="connsiteX32-211" fmla="*/ 440201 w 621373"/>
                <a:gd name="connsiteY32-212" fmla="*/ 21329 h 950116"/>
                <a:gd name="connsiteX33-213" fmla="*/ 490309 w 621373"/>
                <a:gd name="connsiteY33-214" fmla="*/ 89826 h 950116"/>
                <a:gd name="connsiteX34-215" fmla="*/ 549612 w 621373"/>
                <a:gd name="connsiteY34-216" fmla="*/ 258540 h 950116"/>
                <a:gd name="connsiteX35-217" fmla="*/ 564782 w 621373"/>
                <a:gd name="connsiteY35-218" fmla="*/ 229578 h 950116"/>
                <a:gd name="connsiteX0-219" fmla="*/ 564782 w 621373"/>
                <a:gd name="connsiteY0-220" fmla="*/ 229578 h 950116"/>
                <a:gd name="connsiteX1-221" fmla="*/ 590526 w 621373"/>
                <a:gd name="connsiteY1-222" fmla="*/ 217166 h 950116"/>
                <a:gd name="connsiteX2-223" fmla="*/ 610294 w 621373"/>
                <a:gd name="connsiteY2-224" fmla="*/ 246127 h 950116"/>
                <a:gd name="connsiteX3-225" fmla="*/ 621326 w 621373"/>
                <a:gd name="connsiteY3-226" fmla="*/ 321980 h 950116"/>
                <a:gd name="connsiteX4-227" fmla="*/ 608914 w 621373"/>
                <a:gd name="connsiteY4-228" fmla="*/ 428173 h 950116"/>
                <a:gd name="connsiteX5-229" fmla="*/ 586388 w 621373"/>
                <a:gd name="connsiteY5-230" fmla="*/ 448400 h 950116"/>
                <a:gd name="connsiteX6-231" fmla="*/ 574896 w 621373"/>
                <a:gd name="connsiteY6-232" fmla="*/ 463111 h 950116"/>
                <a:gd name="connsiteX7-233" fmla="*/ 574896 w 621373"/>
                <a:gd name="connsiteY7-234" fmla="*/ 490234 h 950116"/>
                <a:gd name="connsiteX8-235" fmla="*/ 560645 w 621373"/>
                <a:gd name="connsiteY8-236" fmla="*/ 593209 h 950116"/>
                <a:gd name="connsiteX9-237" fmla="*/ 545015 w 621373"/>
                <a:gd name="connsiteY9-238" fmla="*/ 618953 h 950116"/>
                <a:gd name="connsiteX10-239" fmla="*/ 541796 w 621373"/>
                <a:gd name="connsiteY10-240" fmla="*/ 629986 h 950116"/>
                <a:gd name="connsiteX11-241" fmla="*/ 547773 w 621373"/>
                <a:gd name="connsiteY11-242" fmla="*/ 734340 h 950116"/>
                <a:gd name="connsiteX12-243" fmla="*/ 553749 w 621373"/>
                <a:gd name="connsiteY12-244" fmla="*/ 750430 h 950116"/>
                <a:gd name="connsiteX13-245" fmla="*/ 555128 w 621373"/>
                <a:gd name="connsiteY13-246" fmla="*/ 808354 h 950116"/>
                <a:gd name="connsiteX14-247" fmla="*/ 465603 w 621373"/>
                <a:gd name="connsiteY14-248" fmla="*/ 935693 h 950116"/>
                <a:gd name="connsiteX15-249" fmla="*/ 402514 w 621373"/>
                <a:gd name="connsiteY15-250" fmla="*/ 946727 h 950116"/>
                <a:gd name="connsiteX16-251" fmla="*/ 252638 w 621373"/>
                <a:gd name="connsiteY16-252" fmla="*/ 858002 h 950116"/>
                <a:gd name="connsiteX17-253" fmla="*/ 164374 w 621373"/>
                <a:gd name="connsiteY17-254" fmla="*/ 774795 h 950116"/>
                <a:gd name="connsiteX18-255" fmla="*/ 157019 w 621373"/>
                <a:gd name="connsiteY18-256" fmla="*/ 755947 h 950116"/>
                <a:gd name="connsiteX19-257" fmla="*/ 136332 w 621373"/>
                <a:gd name="connsiteY19-258" fmla="*/ 659867 h 950116"/>
                <a:gd name="connsiteX20-259" fmla="*/ 94958 w 621373"/>
                <a:gd name="connsiteY20-260" fmla="*/ 550916 h 950116"/>
                <a:gd name="connsiteX21-261" fmla="*/ 78408 w 621373"/>
                <a:gd name="connsiteY21-262" fmla="*/ 537124 h 950116"/>
                <a:gd name="connsiteX22-263" fmla="*/ 53124 w 621373"/>
                <a:gd name="connsiteY22-264" fmla="*/ 521494 h 950116"/>
                <a:gd name="connsiteX23-265" fmla="*/ 8992 w 621373"/>
                <a:gd name="connsiteY23-266" fmla="*/ 431391 h 950116"/>
                <a:gd name="connsiteX24-267" fmla="*/ 6693 w 621373"/>
                <a:gd name="connsiteY24-268" fmla="*/ 414841 h 950116"/>
                <a:gd name="connsiteX25-269" fmla="*/ 1636 w 621373"/>
                <a:gd name="connsiteY25-270" fmla="*/ 378064 h 950116"/>
                <a:gd name="connsiteX26-271" fmla="*/ 30138 w 621373"/>
                <a:gd name="connsiteY26-272" fmla="*/ 323819 h 950116"/>
                <a:gd name="connsiteX27-273" fmla="*/ 56802 w 621373"/>
                <a:gd name="connsiteY27-274" fmla="*/ 363813 h 950116"/>
                <a:gd name="connsiteX28-275" fmla="*/ 54043 w 621373"/>
                <a:gd name="connsiteY28-276" fmla="*/ 150967 h 950116"/>
                <a:gd name="connsiteX29-277" fmla="*/ 139550 w 621373"/>
                <a:gd name="connsiteY29-278" fmla="*/ 82470 h 950116"/>
                <a:gd name="connsiteX30-279" fmla="*/ 266430 w 621373"/>
                <a:gd name="connsiteY30-280" fmla="*/ 52130 h 950116"/>
                <a:gd name="connsiteX31-281" fmla="*/ 360670 w 621373"/>
                <a:gd name="connsiteY31-282" fmla="*/ 4320 h 950116"/>
                <a:gd name="connsiteX32-283" fmla="*/ 440201 w 621373"/>
                <a:gd name="connsiteY32-284" fmla="*/ 21329 h 950116"/>
                <a:gd name="connsiteX33-285" fmla="*/ 490309 w 621373"/>
                <a:gd name="connsiteY33-286" fmla="*/ 89826 h 950116"/>
                <a:gd name="connsiteX34-287" fmla="*/ 549612 w 621373"/>
                <a:gd name="connsiteY34-288" fmla="*/ 258540 h 950116"/>
                <a:gd name="connsiteX35-289" fmla="*/ 564782 w 621373"/>
                <a:gd name="connsiteY35-290" fmla="*/ 229578 h 950116"/>
                <a:gd name="connsiteX0-291" fmla="*/ 564782 w 621373"/>
                <a:gd name="connsiteY0-292" fmla="*/ 229578 h 950116"/>
                <a:gd name="connsiteX1-293" fmla="*/ 590526 w 621373"/>
                <a:gd name="connsiteY1-294" fmla="*/ 217166 h 950116"/>
                <a:gd name="connsiteX2-295" fmla="*/ 610294 w 621373"/>
                <a:gd name="connsiteY2-296" fmla="*/ 246127 h 950116"/>
                <a:gd name="connsiteX3-297" fmla="*/ 621326 w 621373"/>
                <a:gd name="connsiteY3-298" fmla="*/ 321980 h 950116"/>
                <a:gd name="connsiteX4-299" fmla="*/ 608914 w 621373"/>
                <a:gd name="connsiteY4-300" fmla="*/ 428173 h 950116"/>
                <a:gd name="connsiteX5-301" fmla="*/ 586388 w 621373"/>
                <a:gd name="connsiteY5-302" fmla="*/ 448400 h 950116"/>
                <a:gd name="connsiteX6-303" fmla="*/ 574896 w 621373"/>
                <a:gd name="connsiteY6-304" fmla="*/ 463111 h 950116"/>
                <a:gd name="connsiteX7-305" fmla="*/ 574896 w 621373"/>
                <a:gd name="connsiteY7-306" fmla="*/ 490234 h 950116"/>
                <a:gd name="connsiteX8-307" fmla="*/ 560645 w 621373"/>
                <a:gd name="connsiteY8-308" fmla="*/ 593209 h 950116"/>
                <a:gd name="connsiteX9-309" fmla="*/ 545015 w 621373"/>
                <a:gd name="connsiteY9-310" fmla="*/ 618953 h 950116"/>
                <a:gd name="connsiteX10-311" fmla="*/ 541796 w 621373"/>
                <a:gd name="connsiteY10-312" fmla="*/ 629986 h 950116"/>
                <a:gd name="connsiteX11-313" fmla="*/ 547773 w 621373"/>
                <a:gd name="connsiteY11-314" fmla="*/ 734340 h 950116"/>
                <a:gd name="connsiteX12-315" fmla="*/ 553749 w 621373"/>
                <a:gd name="connsiteY12-316" fmla="*/ 750430 h 950116"/>
                <a:gd name="connsiteX13-317" fmla="*/ 555128 w 621373"/>
                <a:gd name="connsiteY13-318" fmla="*/ 808354 h 950116"/>
                <a:gd name="connsiteX14-319" fmla="*/ 465603 w 621373"/>
                <a:gd name="connsiteY14-320" fmla="*/ 935693 h 950116"/>
                <a:gd name="connsiteX15-321" fmla="*/ 402514 w 621373"/>
                <a:gd name="connsiteY15-322" fmla="*/ 946727 h 950116"/>
                <a:gd name="connsiteX16-323" fmla="*/ 252638 w 621373"/>
                <a:gd name="connsiteY16-324" fmla="*/ 858002 h 950116"/>
                <a:gd name="connsiteX17-325" fmla="*/ 164374 w 621373"/>
                <a:gd name="connsiteY17-326" fmla="*/ 774795 h 950116"/>
                <a:gd name="connsiteX18-327" fmla="*/ 157019 w 621373"/>
                <a:gd name="connsiteY18-328" fmla="*/ 755947 h 950116"/>
                <a:gd name="connsiteX19-329" fmla="*/ 136332 w 621373"/>
                <a:gd name="connsiteY19-330" fmla="*/ 659867 h 950116"/>
                <a:gd name="connsiteX20-331" fmla="*/ 94958 w 621373"/>
                <a:gd name="connsiteY20-332" fmla="*/ 550916 h 950116"/>
                <a:gd name="connsiteX21-333" fmla="*/ 78408 w 621373"/>
                <a:gd name="connsiteY21-334" fmla="*/ 537124 h 950116"/>
                <a:gd name="connsiteX22-335" fmla="*/ 53124 w 621373"/>
                <a:gd name="connsiteY22-336" fmla="*/ 521494 h 950116"/>
                <a:gd name="connsiteX23-337" fmla="*/ 8992 w 621373"/>
                <a:gd name="connsiteY23-338" fmla="*/ 431391 h 950116"/>
                <a:gd name="connsiteX24-339" fmla="*/ 6693 w 621373"/>
                <a:gd name="connsiteY24-340" fmla="*/ 414841 h 950116"/>
                <a:gd name="connsiteX25-341" fmla="*/ 1636 w 621373"/>
                <a:gd name="connsiteY25-342" fmla="*/ 378064 h 950116"/>
                <a:gd name="connsiteX26-343" fmla="*/ 30138 w 621373"/>
                <a:gd name="connsiteY26-344" fmla="*/ 323819 h 950116"/>
                <a:gd name="connsiteX27-345" fmla="*/ 56802 w 621373"/>
                <a:gd name="connsiteY27-346" fmla="*/ 363813 h 950116"/>
                <a:gd name="connsiteX28-347" fmla="*/ 54043 w 621373"/>
                <a:gd name="connsiteY28-348" fmla="*/ 150967 h 950116"/>
                <a:gd name="connsiteX29-349" fmla="*/ 139550 w 621373"/>
                <a:gd name="connsiteY29-350" fmla="*/ 82470 h 950116"/>
                <a:gd name="connsiteX30-351" fmla="*/ 266430 w 621373"/>
                <a:gd name="connsiteY30-352" fmla="*/ 52130 h 950116"/>
                <a:gd name="connsiteX31-353" fmla="*/ 360670 w 621373"/>
                <a:gd name="connsiteY31-354" fmla="*/ 4320 h 950116"/>
                <a:gd name="connsiteX32-355" fmla="*/ 440201 w 621373"/>
                <a:gd name="connsiteY32-356" fmla="*/ 21329 h 950116"/>
                <a:gd name="connsiteX33-357" fmla="*/ 490309 w 621373"/>
                <a:gd name="connsiteY33-358" fmla="*/ 89826 h 950116"/>
                <a:gd name="connsiteX34-359" fmla="*/ 549612 w 621373"/>
                <a:gd name="connsiteY34-360" fmla="*/ 258540 h 950116"/>
                <a:gd name="connsiteX35-361" fmla="*/ 564782 w 621373"/>
                <a:gd name="connsiteY35-362" fmla="*/ 229578 h 950116"/>
                <a:gd name="connsiteX0-363" fmla="*/ 564782 w 621373"/>
                <a:gd name="connsiteY0-364" fmla="*/ 229578 h 950116"/>
                <a:gd name="connsiteX1-365" fmla="*/ 590526 w 621373"/>
                <a:gd name="connsiteY1-366" fmla="*/ 217166 h 950116"/>
                <a:gd name="connsiteX2-367" fmla="*/ 610294 w 621373"/>
                <a:gd name="connsiteY2-368" fmla="*/ 246127 h 950116"/>
                <a:gd name="connsiteX3-369" fmla="*/ 621326 w 621373"/>
                <a:gd name="connsiteY3-370" fmla="*/ 321980 h 950116"/>
                <a:gd name="connsiteX4-371" fmla="*/ 608914 w 621373"/>
                <a:gd name="connsiteY4-372" fmla="*/ 428173 h 950116"/>
                <a:gd name="connsiteX5-373" fmla="*/ 586388 w 621373"/>
                <a:gd name="connsiteY5-374" fmla="*/ 448400 h 950116"/>
                <a:gd name="connsiteX6-375" fmla="*/ 574896 w 621373"/>
                <a:gd name="connsiteY6-376" fmla="*/ 463111 h 950116"/>
                <a:gd name="connsiteX7-377" fmla="*/ 574896 w 621373"/>
                <a:gd name="connsiteY7-378" fmla="*/ 490234 h 950116"/>
                <a:gd name="connsiteX8-379" fmla="*/ 560645 w 621373"/>
                <a:gd name="connsiteY8-380" fmla="*/ 593209 h 950116"/>
                <a:gd name="connsiteX9-381" fmla="*/ 545015 w 621373"/>
                <a:gd name="connsiteY9-382" fmla="*/ 618953 h 950116"/>
                <a:gd name="connsiteX10-383" fmla="*/ 541796 w 621373"/>
                <a:gd name="connsiteY10-384" fmla="*/ 629986 h 950116"/>
                <a:gd name="connsiteX11-385" fmla="*/ 547773 w 621373"/>
                <a:gd name="connsiteY11-386" fmla="*/ 734340 h 950116"/>
                <a:gd name="connsiteX12-387" fmla="*/ 553749 w 621373"/>
                <a:gd name="connsiteY12-388" fmla="*/ 750430 h 950116"/>
                <a:gd name="connsiteX13-389" fmla="*/ 555128 w 621373"/>
                <a:gd name="connsiteY13-390" fmla="*/ 808354 h 950116"/>
                <a:gd name="connsiteX14-391" fmla="*/ 465603 w 621373"/>
                <a:gd name="connsiteY14-392" fmla="*/ 935693 h 950116"/>
                <a:gd name="connsiteX15-393" fmla="*/ 402514 w 621373"/>
                <a:gd name="connsiteY15-394" fmla="*/ 946727 h 950116"/>
                <a:gd name="connsiteX16-395" fmla="*/ 252638 w 621373"/>
                <a:gd name="connsiteY16-396" fmla="*/ 858002 h 950116"/>
                <a:gd name="connsiteX17-397" fmla="*/ 157019 w 621373"/>
                <a:gd name="connsiteY17-398" fmla="*/ 755947 h 950116"/>
                <a:gd name="connsiteX18-399" fmla="*/ 136332 w 621373"/>
                <a:gd name="connsiteY18-400" fmla="*/ 659867 h 950116"/>
                <a:gd name="connsiteX19-401" fmla="*/ 94958 w 621373"/>
                <a:gd name="connsiteY19-402" fmla="*/ 550916 h 950116"/>
                <a:gd name="connsiteX20-403" fmla="*/ 78408 w 621373"/>
                <a:gd name="connsiteY20-404" fmla="*/ 537124 h 950116"/>
                <a:gd name="connsiteX21-405" fmla="*/ 53124 w 621373"/>
                <a:gd name="connsiteY21-406" fmla="*/ 521494 h 950116"/>
                <a:gd name="connsiteX22-407" fmla="*/ 8992 w 621373"/>
                <a:gd name="connsiteY22-408" fmla="*/ 431391 h 950116"/>
                <a:gd name="connsiteX23-409" fmla="*/ 6693 w 621373"/>
                <a:gd name="connsiteY23-410" fmla="*/ 414841 h 950116"/>
                <a:gd name="connsiteX24-411" fmla="*/ 1636 w 621373"/>
                <a:gd name="connsiteY24-412" fmla="*/ 378064 h 950116"/>
                <a:gd name="connsiteX25-413" fmla="*/ 30138 w 621373"/>
                <a:gd name="connsiteY25-414" fmla="*/ 323819 h 950116"/>
                <a:gd name="connsiteX26-415" fmla="*/ 56802 w 621373"/>
                <a:gd name="connsiteY26-416" fmla="*/ 363813 h 950116"/>
                <a:gd name="connsiteX27-417" fmla="*/ 54043 w 621373"/>
                <a:gd name="connsiteY27-418" fmla="*/ 150967 h 950116"/>
                <a:gd name="connsiteX28-419" fmla="*/ 139550 w 621373"/>
                <a:gd name="connsiteY28-420" fmla="*/ 82470 h 950116"/>
                <a:gd name="connsiteX29-421" fmla="*/ 266430 w 621373"/>
                <a:gd name="connsiteY29-422" fmla="*/ 52130 h 950116"/>
                <a:gd name="connsiteX30-423" fmla="*/ 360670 w 621373"/>
                <a:gd name="connsiteY30-424" fmla="*/ 4320 h 950116"/>
                <a:gd name="connsiteX31-425" fmla="*/ 440201 w 621373"/>
                <a:gd name="connsiteY31-426" fmla="*/ 21329 h 950116"/>
                <a:gd name="connsiteX32-427" fmla="*/ 490309 w 621373"/>
                <a:gd name="connsiteY32-428" fmla="*/ 89826 h 950116"/>
                <a:gd name="connsiteX33-429" fmla="*/ 549612 w 621373"/>
                <a:gd name="connsiteY33-430" fmla="*/ 258540 h 950116"/>
                <a:gd name="connsiteX34-431" fmla="*/ 564782 w 621373"/>
                <a:gd name="connsiteY34-432" fmla="*/ 229578 h 950116"/>
                <a:gd name="connsiteX0-433" fmla="*/ 564782 w 621373"/>
                <a:gd name="connsiteY0-434" fmla="*/ 229578 h 950116"/>
                <a:gd name="connsiteX1-435" fmla="*/ 590526 w 621373"/>
                <a:gd name="connsiteY1-436" fmla="*/ 217166 h 950116"/>
                <a:gd name="connsiteX2-437" fmla="*/ 610294 w 621373"/>
                <a:gd name="connsiteY2-438" fmla="*/ 246127 h 950116"/>
                <a:gd name="connsiteX3-439" fmla="*/ 621326 w 621373"/>
                <a:gd name="connsiteY3-440" fmla="*/ 321980 h 950116"/>
                <a:gd name="connsiteX4-441" fmla="*/ 608914 w 621373"/>
                <a:gd name="connsiteY4-442" fmla="*/ 428173 h 950116"/>
                <a:gd name="connsiteX5-443" fmla="*/ 586388 w 621373"/>
                <a:gd name="connsiteY5-444" fmla="*/ 448400 h 950116"/>
                <a:gd name="connsiteX6-445" fmla="*/ 574896 w 621373"/>
                <a:gd name="connsiteY6-446" fmla="*/ 463111 h 950116"/>
                <a:gd name="connsiteX7-447" fmla="*/ 574896 w 621373"/>
                <a:gd name="connsiteY7-448" fmla="*/ 490234 h 950116"/>
                <a:gd name="connsiteX8-449" fmla="*/ 560645 w 621373"/>
                <a:gd name="connsiteY8-450" fmla="*/ 593209 h 950116"/>
                <a:gd name="connsiteX9-451" fmla="*/ 545015 w 621373"/>
                <a:gd name="connsiteY9-452" fmla="*/ 618953 h 950116"/>
                <a:gd name="connsiteX10-453" fmla="*/ 541796 w 621373"/>
                <a:gd name="connsiteY10-454" fmla="*/ 629986 h 950116"/>
                <a:gd name="connsiteX11-455" fmla="*/ 553749 w 621373"/>
                <a:gd name="connsiteY11-456" fmla="*/ 750430 h 950116"/>
                <a:gd name="connsiteX12-457" fmla="*/ 555128 w 621373"/>
                <a:gd name="connsiteY12-458" fmla="*/ 808354 h 950116"/>
                <a:gd name="connsiteX13-459" fmla="*/ 465603 w 621373"/>
                <a:gd name="connsiteY13-460" fmla="*/ 935693 h 950116"/>
                <a:gd name="connsiteX14-461" fmla="*/ 402514 w 621373"/>
                <a:gd name="connsiteY14-462" fmla="*/ 946727 h 950116"/>
                <a:gd name="connsiteX15-463" fmla="*/ 252638 w 621373"/>
                <a:gd name="connsiteY15-464" fmla="*/ 858002 h 950116"/>
                <a:gd name="connsiteX16-465" fmla="*/ 157019 w 621373"/>
                <a:gd name="connsiteY16-466" fmla="*/ 755947 h 950116"/>
                <a:gd name="connsiteX17-467" fmla="*/ 136332 w 621373"/>
                <a:gd name="connsiteY17-468" fmla="*/ 659867 h 950116"/>
                <a:gd name="connsiteX18-469" fmla="*/ 94958 w 621373"/>
                <a:gd name="connsiteY18-470" fmla="*/ 550916 h 950116"/>
                <a:gd name="connsiteX19-471" fmla="*/ 78408 w 621373"/>
                <a:gd name="connsiteY19-472" fmla="*/ 537124 h 950116"/>
                <a:gd name="connsiteX20-473" fmla="*/ 53124 w 621373"/>
                <a:gd name="connsiteY20-474" fmla="*/ 521494 h 950116"/>
                <a:gd name="connsiteX21-475" fmla="*/ 8992 w 621373"/>
                <a:gd name="connsiteY21-476" fmla="*/ 431391 h 950116"/>
                <a:gd name="connsiteX22-477" fmla="*/ 6693 w 621373"/>
                <a:gd name="connsiteY22-478" fmla="*/ 414841 h 950116"/>
                <a:gd name="connsiteX23-479" fmla="*/ 1636 w 621373"/>
                <a:gd name="connsiteY23-480" fmla="*/ 378064 h 950116"/>
                <a:gd name="connsiteX24-481" fmla="*/ 30138 w 621373"/>
                <a:gd name="connsiteY24-482" fmla="*/ 323819 h 950116"/>
                <a:gd name="connsiteX25-483" fmla="*/ 56802 w 621373"/>
                <a:gd name="connsiteY25-484" fmla="*/ 363813 h 950116"/>
                <a:gd name="connsiteX26-485" fmla="*/ 54043 w 621373"/>
                <a:gd name="connsiteY26-486" fmla="*/ 150967 h 950116"/>
                <a:gd name="connsiteX27-487" fmla="*/ 139550 w 621373"/>
                <a:gd name="connsiteY27-488" fmla="*/ 82470 h 950116"/>
                <a:gd name="connsiteX28-489" fmla="*/ 266430 w 621373"/>
                <a:gd name="connsiteY28-490" fmla="*/ 52130 h 950116"/>
                <a:gd name="connsiteX29-491" fmla="*/ 360670 w 621373"/>
                <a:gd name="connsiteY29-492" fmla="*/ 4320 h 950116"/>
                <a:gd name="connsiteX30-493" fmla="*/ 440201 w 621373"/>
                <a:gd name="connsiteY30-494" fmla="*/ 21329 h 950116"/>
                <a:gd name="connsiteX31-495" fmla="*/ 490309 w 621373"/>
                <a:gd name="connsiteY31-496" fmla="*/ 89826 h 950116"/>
                <a:gd name="connsiteX32-497" fmla="*/ 549612 w 621373"/>
                <a:gd name="connsiteY32-498" fmla="*/ 258540 h 950116"/>
                <a:gd name="connsiteX33-499" fmla="*/ 564782 w 621373"/>
                <a:gd name="connsiteY33-500" fmla="*/ 229578 h 950116"/>
                <a:gd name="connsiteX0-501" fmla="*/ 564782 w 621373"/>
                <a:gd name="connsiteY0-502" fmla="*/ 229578 h 950116"/>
                <a:gd name="connsiteX1-503" fmla="*/ 590526 w 621373"/>
                <a:gd name="connsiteY1-504" fmla="*/ 217166 h 950116"/>
                <a:gd name="connsiteX2-505" fmla="*/ 610294 w 621373"/>
                <a:gd name="connsiteY2-506" fmla="*/ 246127 h 950116"/>
                <a:gd name="connsiteX3-507" fmla="*/ 621326 w 621373"/>
                <a:gd name="connsiteY3-508" fmla="*/ 321980 h 950116"/>
                <a:gd name="connsiteX4-509" fmla="*/ 608914 w 621373"/>
                <a:gd name="connsiteY4-510" fmla="*/ 428173 h 950116"/>
                <a:gd name="connsiteX5-511" fmla="*/ 586388 w 621373"/>
                <a:gd name="connsiteY5-512" fmla="*/ 448400 h 950116"/>
                <a:gd name="connsiteX6-513" fmla="*/ 574896 w 621373"/>
                <a:gd name="connsiteY6-514" fmla="*/ 463111 h 950116"/>
                <a:gd name="connsiteX7-515" fmla="*/ 574896 w 621373"/>
                <a:gd name="connsiteY7-516" fmla="*/ 490234 h 950116"/>
                <a:gd name="connsiteX8-517" fmla="*/ 560645 w 621373"/>
                <a:gd name="connsiteY8-518" fmla="*/ 593209 h 950116"/>
                <a:gd name="connsiteX9-519" fmla="*/ 545015 w 621373"/>
                <a:gd name="connsiteY9-520" fmla="*/ 618953 h 950116"/>
                <a:gd name="connsiteX10-521" fmla="*/ 541796 w 621373"/>
                <a:gd name="connsiteY10-522" fmla="*/ 629986 h 950116"/>
                <a:gd name="connsiteX11-523" fmla="*/ 556130 w 621373"/>
                <a:gd name="connsiteY11-524" fmla="*/ 728999 h 950116"/>
                <a:gd name="connsiteX12-525" fmla="*/ 555128 w 621373"/>
                <a:gd name="connsiteY12-526" fmla="*/ 808354 h 950116"/>
                <a:gd name="connsiteX13-527" fmla="*/ 465603 w 621373"/>
                <a:gd name="connsiteY13-528" fmla="*/ 935693 h 950116"/>
                <a:gd name="connsiteX14-529" fmla="*/ 402514 w 621373"/>
                <a:gd name="connsiteY14-530" fmla="*/ 946727 h 950116"/>
                <a:gd name="connsiteX15-531" fmla="*/ 252638 w 621373"/>
                <a:gd name="connsiteY15-532" fmla="*/ 858002 h 950116"/>
                <a:gd name="connsiteX16-533" fmla="*/ 157019 w 621373"/>
                <a:gd name="connsiteY16-534" fmla="*/ 755947 h 950116"/>
                <a:gd name="connsiteX17-535" fmla="*/ 136332 w 621373"/>
                <a:gd name="connsiteY17-536" fmla="*/ 659867 h 950116"/>
                <a:gd name="connsiteX18-537" fmla="*/ 94958 w 621373"/>
                <a:gd name="connsiteY18-538" fmla="*/ 550916 h 950116"/>
                <a:gd name="connsiteX19-539" fmla="*/ 78408 w 621373"/>
                <a:gd name="connsiteY19-540" fmla="*/ 537124 h 950116"/>
                <a:gd name="connsiteX20-541" fmla="*/ 53124 w 621373"/>
                <a:gd name="connsiteY20-542" fmla="*/ 521494 h 950116"/>
                <a:gd name="connsiteX21-543" fmla="*/ 8992 w 621373"/>
                <a:gd name="connsiteY21-544" fmla="*/ 431391 h 950116"/>
                <a:gd name="connsiteX22-545" fmla="*/ 6693 w 621373"/>
                <a:gd name="connsiteY22-546" fmla="*/ 414841 h 950116"/>
                <a:gd name="connsiteX23-547" fmla="*/ 1636 w 621373"/>
                <a:gd name="connsiteY23-548" fmla="*/ 378064 h 950116"/>
                <a:gd name="connsiteX24-549" fmla="*/ 30138 w 621373"/>
                <a:gd name="connsiteY24-550" fmla="*/ 323819 h 950116"/>
                <a:gd name="connsiteX25-551" fmla="*/ 56802 w 621373"/>
                <a:gd name="connsiteY25-552" fmla="*/ 363813 h 950116"/>
                <a:gd name="connsiteX26-553" fmla="*/ 54043 w 621373"/>
                <a:gd name="connsiteY26-554" fmla="*/ 150967 h 950116"/>
                <a:gd name="connsiteX27-555" fmla="*/ 139550 w 621373"/>
                <a:gd name="connsiteY27-556" fmla="*/ 82470 h 950116"/>
                <a:gd name="connsiteX28-557" fmla="*/ 266430 w 621373"/>
                <a:gd name="connsiteY28-558" fmla="*/ 52130 h 950116"/>
                <a:gd name="connsiteX29-559" fmla="*/ 360670 w 621373"/>
                <a:gd name="connsiteY29-560" fmla="*/ 4320 h 950116"/>
                <a:gd name="connsiteX30-561" fmla="*/ 440201 w 621373"/>
                <a:gd name="connsiteY30-562" fmla="*/ 21329 h 950116"/>
                <a:gd name="connsiteX31-563" fmla="*/ 490309 w 621373"/>
                <a:gd name="connsiteY31-564" fmla="*/ 89826 h 950116"/>
                <a:gd name="connsiteX32-565" fmla="*/ 549612 w 621373"/>
                <a:gd name="connsiteY32-566" fmla="*/ 258540 h 950116"/>
                <a:gd name="connsiteX33-567" fmla="*/ 564782 w 621373"/>
                <a:gd name="connsiteY33-568" fmla="*/ 229578 h 950116"/>
                <a:gd name="connsiteX0-569" fmla="*/ 564782 w 621373"/>
                <a:gd name="connsiteY0-570" fmla="*/ 229578 h 950116"/>
                <a:gd name="connsiteX1-571" fmla="*/ 590526 w 621373"/>
                <a:gd name="connsiteY1-572" fmla="*/ 217166 h 950116"/>
                <a:gd name="connsiteX2-573" fmla="*/ 610294 w 621373"/>
                <a:gd name="connsiteY2-574" fmla="*/ 246127 h 950116"/>
                <a:gd name="connsiteX3-575" fmla="*/ 621326 w 621373"/>
                <a:gd name="connsiteY3-576" fmla="*/ 321980 h 950116"/>
                <a:gd name="connsiteX4-577" fmla="*/ 608914 w 621373"/>
                <a:gd name="connsiteY4-578" fmla="*/ 428173 h 950116"/>
                <a:gd name="connsiteX5-579" fmla="*/ 586388 w 621373"/>
                <a:gd name="connsiteY5-580" fmla="*/ 448400 h 950116"/>
                <a:gd name="connsiteX6-581" fmla="*/ 574896 w 621373"/>
                <a:gd name="connsiteY6-582" fmla="*/ 463111 h 950116"/>
                <a:gd name="connsiteX7-583" fmla="*/ 574896 w 621373"/>
                <a:gd name="connsiteY7-584" fmla="*/ 490234 h 950116"/>
                <a:gd name="connsiteX8-585" fmla="*/ 560645 w 621373"/>
                <a:gd name="connsiteY8-586" fmla="*/ 593209 h 950116"/>
                <a:gd name="connsiteX9-587" fmla="*/ 545015 w 621373"/>
                <a:gd name="connsiteY9-588" fmla="*/ 618953 h 950116"/>
                <a:gd name="connsiteX10-589" fmla="*/ 556130 w 621373"/>
                <a:gd name="connsiteY10-590" fmla="*/ 728999 h 950116"/>
                <a:gd name="connsiteX11-591" fmla="*/ 555128 w 621373"/>
                <a:gd name="connsiteY11-592" fmla="*/ 808354 h 950116"/>
                <a:gd name="connsiteX12-593" fmla="*/ 465603 w 621373"/>
                <a:gd name="connsiteY12-594" fmla="*/ 935693 h 950116"/>
                <a:gd name="connsiteX13-595" fmla="*/ 402514 w 621373"/>
                <a:gd name="connsiteY13-596" fmla="*/ 946727 h 950116"/>
                <a:gd name="connsiteX14-597" fmla="*/ 252638 w 621373"/>
                <a:gd name="connsiteY14-598" fmla="*/ 858002 h 950116"/>
                <a:gd name="connsiteX15-599" fmla="*/ 157019 w 621373"/>
                <a:gd name="connsiteY15-600" fmla="*/ 755947 h 950116"/>
                <a:gd name="connsiteX16-601" fmla="*/ 136332 w 621373"/>
                <a:gd name="connsiteY16-602" fmla="*/ 659867 h 950116"/>
                <a:gd name="connsiteX17-603" fmla="*/ 94958 w 621373"/>
                <a:gd name="connsiteY17-604" fmla="*/ 550916 h 950116"/>
                <a:gd name="connsiteX18-605" fmla="*/ 78408 w 621373"/>
                <a:gd name="connsiteY18-606" fmla="*/ 537124 h 950116"/>
                <a:gd name="connsiteX19-607" fmla="*/ 53124 w 621373"/>
                <a:gd name="connsiteY19-608" fmla="*/ 521494 h 950116"/>
                <a:gd name="connsiteX20-609" fmla="*/ 8992 w 621373"/>
                <a:gd name="connsiteY20-610" fmla="*/ 431391 h 950116"/>
                <a:gd name="connsiteX21-611" fmla="*/ 6693 w 621373"/>
                <a:gd name="connsiteY21-612" fmla="*/ 414841 h 950116"/>
                <a:gd name="connsiteX22-613" fmla="*/ 1636 w 621373"/>
                <a:gd name="connsiteY22-614" fmla="*/ 378064 h 950116"/>
                <a:gd name="connsiteX23-615" fmla="*/ 30138 w 621373"/>
                <a:gd name="connsiteY23-616" fmla="*/ 323819 h 950116"/>
                <a:gd name="connsiteX24-617" fmla="*/ 56802 w 621373"/>
                <a:gd name="connsiteY24-618" fmla="*/ 363813 h 950116"/>
                <a:gd name="connsiteX25-619" fmla="*/ 54043 w 621373"/>
                <a:gd name="connsiteY25-620" fmla="*/ 150967 h 950116"/>
                <a:gd name="connsiteX26-621" fmla="*/ 139550 w 621373"/>
                <a:gd name="connsiteY26-622" fmla="*/ 82470 h 950116"/>
                <a:gd name="connsiteX27-623" fmla="*/ 266430 w 621373"/>
                <a:gd name="connsiteY27-624" fmla="*/ 52130 h 950116"/>
                <a:gd name="connsiteX28-625" fmla="*/ 360670 w 621373"/>
                <a:gd name="connsiteY28-626" fmla="*/ 4320 h 950116"/>
                <a:gd name="connsiteX29-627" fmla="*/ 440201 w 621373"/>
                <a:gd name="connsiteY29-628" fmla="*/ 21329 h 950116"/>
                <a:gd name="connsiteX30-629" fmla="*/ 490309 w 621373"/>
                <a:gd name="connsiteY30-630" fmla="*/ 89826 h 950116"/>
                <a:gd name="connsiteX31-631" fmla="*/ 549612 w 621373"/>
                <a:gd name="connsiteY31-632" fmla="*/ 258540 h 950116"/>
                <a:gd name="connsiteX32-633" fmla="*/ 564782 w 621373"/>
                <a:gd name="connsiteY32-634" fmla="*/ 229578 h 950116"/>
                <a:gd name="connsiteX0-635" fmla="*/ 564782 w 621373"/>
                <a:gd name="connsiteY0-636" fmla="*/ 229578 h 950116"/>
                <a:gd name="connsiteX1-637" fmla="*/ 590526 w 621373"/>
                <a:gd name="connsiteY1-638" fmla="*/ 217166 h 950116"/>
                <a:gd name="connsiteX2-639" fmla="*/ 610294 w 621373"/>
                <a:gd name="connsiteY2-640" fmla="*/ 246127 h 950116"/>
                <a:gd name="connsiteX3-641" fmla="*/ 621326 w 621373"/>
                <a:gd name="connsiteY3-642" fmla="*/ 321980 h 950116"/>
                <a:gd name="connsiteX4-643" fmla="*/ 608914 w 621373"/>
                <a:gd name="connsiteY4-644" fmla="*/ 428173 h 950116"/>
                <a:gd name="connsiteX5-645" fmla="*/ 586388 w 621373"/>
                <a:gd name="connsiteY5-646" fmla="*/ 448400 h 950116"/>
                <a:gd name="connsiteX6-647" fmla="*/ 574896 w 621373"/>
                <a:gd name="connsiteY6-648" fmla="*/ 463111 h 950116"/>
                <a:gd name="connsiteX7-649" fmla="*/ 574896 w 621373"/>
                <a:gd name="connsiteY7-650" fmla="*/ 490234 h 950116"/>
                <a:gd name="connsiteX8-651" fmla="*/ 560645 w 621373"/>
                <a:gd name="connsiteY8-652" fmla="*/ 593209 h 950116"/>
                <a:gd name="connsiteX9-653" fmla="*/ 545015 w 621373"/>
                <a:gd name="connsiteY9-654" fmla="*/ 618953 h 950116"/>
                <a:gd name="connsiteX10-655" fmla="*/ 556130 w 621373"/>
                <a:gd name="connsiteY10-656" fmla="*/ 728999 h 950116"/>
                <a:gd name="connsiteX11-657" fmla="*/ 555128 w 621373"/>
                <a:gd name="connsiteY11-658" fmla="*/ 808354 h 950116"/>
                <a:gd name="connsiteX12-659" fmla="*/ 465603 w 621373"/>
                <a:gd name="connsiteY12-660" fmla="*/ 935693 h 950116"/>
                <a:gd name="connsiteX13-661" fmla="*/ 402514 w 621373"/>
                <a:gd name="connsiteY13-662" fmla="*/ 946727 h 950116"/>
                <a:gd name="connsiteX14-663" fmla="*/ 252638 w 621373"/>
                <a:gd name="connsiteY14-664" fmla="*/ 858002 h 950116"/>
                <a:gd name="connsiteX15-665" fmla="*/ 157019 w 621373"/>
                <a:gd name="connsiteY15-666" fmla="*/ 755947 h 950116"/>
                <a:gd name="connsiteX16-667" fmla="*/ 136332 w 621373"/>
                <a:gd name="connsiteY16-668" fmla="*/ 659867 h 950116"/>
                <a:gd name="connsiteX17-669" fmla="*/ 94958 w 621373"/>
                <a:gd name="connsiteY17-670" fmla="*/ 550916 h 950116"/>
                <a:gd name="connsiteX18-671" fmla="*/ 78408 w 621373"/>
                <a:gd name="connsiteY18-672" fmla="*/ 537124 h 950116"/>
                <a:gd name="connsiteX19-673" fmla="*/ 53124 w 621373"/>
                <a:gd name="connsiteY19-674" fmla="*/ 521494 h 950116"/>
                <a:gd name="connsiteX20-675" fmla="*/ 8992 w 621373"/>
                <a:gd name="connsiteY20-676" fmla="*/ 431391 h 950116"/>
                <a:gd name="connsiteX21-677" fmla="*/ 6693 w 621373"/>
                <a:gd name="connsiteY21-678" fmla="*/ 414841 h 950116"/>
                <a:gd name="connsiteX22-679" fmla="*/ 1636 w 621373"/>
                <a:gd name="connsiteY22-680" fmla="*/ 378064 h 950116"/>
                <a:gd name="connsiteX23-681" fmla="*/ 30138 w 621373"/>
                <a:gd name="connsiteY23-682" fmla="*/ 323819 h 950116"/>
                <a:gd name="connsiteX24-683" fmla="*/ 56802 w 621373"/>
                <a:gd name="connsiteY24-684" fmla="*/ 363813 h 950116"/>
                <a:gd name="connsiteX25-685" fmla="*/ 54043 w 621373"/>
                <a:gd name="connsiteY25-686" fmla="*/ 150967 h 950116"/>
                <a:gd name="connsiteX26-687" fmla="*/ 139550 w 621373"/>
                <a:gd name="connsiteY26-688" fmla="*/ 82470 h 950116"/>
                <a:gd name="connsiteX27-689" fmla="*/ 266430 w 621373"/>
                <a:gd name="connsiteY27-690" fmla="*/ 52130 h 950116"/>
                <a:gd name="connsiteX28-691" fmla="*/ 360670 w 621373"/>
                <a:gd name="connsiteY28-692" fmla="*/ 4320 h 950116"/>
                <a:gd name="connsiteX29-693" fmla="*/ 440201 w 621373"/>
                <a:gd name="connsiteY29-694" fmla="*/ 21329 h 950116"/>
                <a:gd name="connsiteX30-695" fmla="*/ 490309 w 621373"/>
                <a:gd name="connsiteY30-696" fmla="*/ 89826 h 950116"/>
                <a:gd name="connsiteX31-697" fmla="*/ 549612 w 621373"/>
                <a:gd name="connsiteY31-698" fmla="*/ 258540 h 950116"/>
                <a:gd name="connsiteX32-699" fmla="*/ 564782 w 621373"/>
                <a:gd name="connsiteY32-700" fmla="*/ 229578 h 950116"/>
                <a:gd name="connsiteX0-701" fmla="*/ 564782 w 621373"/>
                <a:gd name="connsiteY0-702" fmla="*/ 229578 h 950116"/>
                <a:gd name="connsiteX1-703" fmla="*/ 590526 w 621373"/>
                <a:gd name="connsiteY1-704" fmla="*/ 217166 h 950116"/>
                <a:gd name="connsiteX2-705" fmla="*/ 610294 w 621373"/>
                <a:gd name="connsiteY2-706" fmla="*/ 246127 h 950116"/>
                <a:gd name="connsiteX3-707" fmla="*/ 621326 w 621373"/>
                <a:gd name="connsiteY3-708" fmla="*/ 321980 h 950116"/>
                <a:gd name="connsiteX4-709" fmla="*/ 608914 w 621373"/>
                <a:gd name="connsiteY4-710" fmla="*/ 428173 h 950116"/>
                <a:gd name="connsiteX5-711" fmla="*/ 586388 w 621373"/>
                <a:gd name="connsiteY5-712" fmla="*/ 448400 h 950116"/>
                <a:gd name="connsiteX6-713" fmla="*/ 574896 w 621373"/>
                <a:gd name="connsiteY6-714" fmla="*/ 463111 h 950116"/>
                <a:gd name="connsiteX7-715" fmla="*/ 574896 w 621373"/>
                <a:gd name="connsiteY7-716" fmla="*/ 490234 h 950116"/>
                <a:gd name="connsiteX8-717" fmla="*/ 560645 w 621373"/>
                <a:gd name="connsiteY8-718" fmla="*/ 593209 h 950116"/>
                <a:gd name="connsiteX9-719" fmla="*/ 545015 w 621373"/>
                <a:gd name="connsiteY9-720" fmla="*/ 618953 h 950116"/>
                <a:gd name="connsiteX10-721" fmla="*/ 556130 w 621373"/>
                <a:gd name="connsiteY10-722" fmla="*/ 728999 h 950116"/>
                <a:gd name="connsiteX11-723" fmla="*/ 555128 w 621373"/>
                <a:gd name="connsiteY11-724" fmla="*/ 808354 h 950116"/>
                <a:gd name="connsiteX12-725" fmla="*/ 465603 w 621373"/>
                <a:gd name="connsiteY12-726" fmla="*/ 935693 h 950116"/>
                <a:gd name="connsiteX13-727" fmla="*/ 402514 w 621373"/>
                <a:gd name="connsiteY13-728" fmla="*/ 946727 h 950116"/>
                <a:gd name="connsiteX14-729" fmla="*/ 252638 w 621373"/>
                <a:gd name="connsiteY14-730" fmla="*/ 858002 h 950116"/>
                <a:gd name="connsiteX15-731" fmla="*/ 157019 w 621373"/>
                <a:gd name="connsiteY15-732" fmla="*/ 755947 h 950116"/>
                <a:gd name="connsiteX16-733" fmla="*/ 136332 w 621373"/>
                <a:gd name="connsiteY16-734" fmla="*/ 659867 h 950116"/>
                <a:gd name="connsiteX17-735" fmla="*/ 94958 w 621373"/>
                <a:gd name="connsiteY17-736" fmla="*/ 550916 h 950116"/>
                <a:gd name="connsiteX18-737" fmla="*/ 78408 w 621373"/>
                <a:gd name="connsiteY18-738" fmla="*/ 537124 h 950116"/>
                <a:gd name="connsiteX19-739" fmla="*/ 53124 w 621373"/>
                <a:gd name="connsiteY19-740" fmla="*/ 521494 h 950116"/>
                <a:gd name="connsiteX20-741" fmla="*/ 8992 w 621373"/>
                <a:gd name="connsiteY20-742" fmla="*/ 431391 h 950116"/>
                <a:gd name="connsiteX21-743" fmla="*/ 1636 w 621373"/>
                <a:gd name="connsiteY21-744" fmla="*/ 378064 h 950116"/>
                <a:gd name="connsiteX22-745" fmla="*/ 30138 w 621373"/>
                <a:gd name="connsiteY22-746" fmla="*/ 323819 h 950116"/>
                <a:gd name="connsiteX23-747" fmla="*/ 56802 w 621373"/>
                <a:gd name="connsiteY23-748" fmla="*/ 363813 h 950116"/>
                <a:gd name="connsiteX24-749" fmla="*/ 54043 w 621373"/>
                <a:gd name="connsiteY24-750" fmla="*/ 150967 h 950116"/>
                <a:gd name="connsiteX25-751" fmla="*/ 139550 w 621373"/>
                <a:gd name="connsiteY25-752" fmla="*/ 82470 h 950116"/>
                <a:gd name="connsiteX26-753" fmla="*/ 266430 w 621373"/>
                <a:gd name="connsiteY26-754" fmla="*/ 52130 h 950116"/>
                <a:gd name="connsiteX27-755" fmla="*/ 360670 w 621373"/>
                <a:gd name="connsiteY27-756" fmla="*/ 4320 h 950116"/>
                <a:gd name="connsiteX28-757" fmla="*/ 440201 w 621373"/>
                <a:gd name="connsiteY28-758" fmla="*/ 21329 h 950116"/>
                <a:gd name="connsiteX29-759" fmla="*/ 490309 w 621373"/>
                <a:gd name="connsiteY29-760" fmla="*/ 89826 h 950116"/>
                <a:gd name="connsiteX30-761" fmla="*/ 549612 w 621373"/>
                <a:gd name="connsiteY30-762" fmla="*/ 258540 h 950116"/>
                <a:gd name="connsiteX31-763" fmla="*/ 564782 w 621373"/>
                <a:gd name="connsiteY31-764" fmla="*/ 229578 h 950116"/>
                <a:gd name="connsiteX0-765" fmla="*/ 564782 w 621373"/>
                <a:gd name="connsiteY0-766" fmla="*/ 229578 h 950116"/>
                <a:gd name="connsiteX1-767" fmla="*/ 590526 w 621373"/>
                <a:gd name="connsiteY1-768" fmla="*/ 217166 h 950116"/>
                <a:gd name="connsiteX2-769" fmla="*/ 610294 w 621373"/>
                <a:gd name="connsiteY2-770" fmla="*/ 246127 h 950116"/>
                <a:gd name="connsiteX3-771" fmla="*/ 621326 w 621373"/>
                <a:gd name="connsiteY3-772" fmla="*/ 321980 h 950116"/>
                <a:gd name="connsiteX4-773" fmla="*/ 608914 w 621373"/>
                <a:gd name="connsiteY4-774" fmla="*/ 428173 h 950116"/>
                <a:gd name="connsiteX5-775" fmla="*/ 586388 w 621373"/>
                <a:gd name="connsiteY5-776" fmla="*/ 448400 h 950116"/>
                <a:gd name="connsiteX6-777" fmla="*/ 574896 w 621373"/>
                <a:gd name="connsiteY6-778" fmla="*/ 490234 h 950116"/>
                <a:gd name="connsiteX7-779" fmla="*/ 560645 w 621373"/>
                <a:gd name="connsiteY7-780" fmla="*/ 593209 h 950116"/>
                <a:gd name="connsiteX8-781" fmla="*/ 545015 w 621373"/>
                <a:gd name="connsiteY8-782" fmla="*/ 618953 h 950116"/>
                <a:gd name="connsiteX9-783" fmla="*/ 556130 w 621373"/>
                <a:gd name="connsiteY9-784" fmla="*/ 728999 h 950116"/>
                <a:gd name="connsiteX10-785" fmla="*/ 555128 w 621373"/>
                <a:gd name="connsiteY10-786" fmla="*/ 808354 h 950116"/>
                <a:gd name="connsiteX11-787" fmla="*/ 465603 w 621373"/>
                <a:gd name="connsiteY11-788" fmla="*/ 935693 h 950116"/>
                <a:gd name="connsiteX12-789" fmla="*/ 402514 w 621373"/>
                <a:gd name="connsiteY12-790" fmla="*/ 946727 h 950116"/>
                <a:gd name="connsiteX13-791" fmla="*/ 252638 w 621373"/>
                <a:gd name="connsiteY13-792" fmla="*/ 858002 h 950116"/>
                <a:gd name="connsiteX14-793" fmla="*/ 157019 w 621373"/>
                <a:gd name="connsiteY14-794" fmla="*/ 755947 h 950116"/>
                <a:gd name="connsiteX15-795" fmla="*/ 136332 w 621373"/>
                <a:gd name="connsiteY15-796" fmla="*/ 659867 h 950116"/>
                <a:gd name="connsiteX16-797" fmla="*/ 94958 w 621373"/>
                <a:gd name="connsiteY16-798" fmla="*/ 550916 h 950116"/>
                <a:gd name="connsiteX17-799" fmla="*/ 78408 w 621373"/>
                <a:gd name="connsiteY17-800" fmla="*/ 537124 h 950116"/>
                <a:gd name="connsiteX18-801" fmla="*/ 53124 w 621373"/>
                <a:gd name="connsiteY18-802" fmla="*/ 521494 h 950116"/>
                <a:gd name="connsiteX19-803" fmla="*/ 8992 w 621373"/>
                <a:gd name="connsiteY19-804" fmla="*/ 431391 h 950116"/>
                <a:gd name="connsiteX20-805" fmla="*/ 1636 w 621373"/>
                <a:gd name="connsiteY20-806" fmla="*/ 378064 h 950116"/>
                <a:gd name="connsiteX21-807" fmla="*/ 30138 w 621373"/>
                <a:gd name="connsiteY21-808" fmla="*/ 323819 h 950116"/>
                <a:gd name="connsiteX22-809" fmla="*/ 56802 w 621373"/>
                <a:gd name="connsiteY22-810" fmla="*/ 363813 h 950116"/>
                <a:gd name="connsiteX23-811" fmla="*/ 54043 w 621373"/>
                <a:gd name="connsiteY23-812" fmla="*/ 150967 h 950116"/>
                <a:gd name="connsiteX24-813" fmla="*/ 139550 w 621373"/>
                <a:gd name="connsiteY24-814" fmla="*/ 82470 h 950116"/>
                <a:gd name="connsiteX25-815" fmla="*/ 266430 w 621373"/>
                <a:gd name="connsiteY25-816" fmla="*/ 52130 h 950116"/>
                <a:gd name="connsiteX26-817" fmla="*/ 360670 w 621373"/>
                <a:gd name="connsiteY26-818" fmla="*/ 4320 h 950116"/>
                <a:gd name="connsiteX27-819" fmla="*/ 440201 w 621373"/>
                <a:gd name="connsiteY27-820" fmla="*/ 21329 h 950116"/>
                <a:gd name="connsiteX28-821" fmla="*/ 490309 w 621373"/>
                <a:gd name="connsiteY28-822" fmla="*/ 89826 h 950116"/>
                <a:gd name="connsiteX29-823" fmla="*/ 549612 w 621373"/>
                <a:gd name="connsiteY29-824" fmla="*/ 258540 h 950116"/>
                <a:gd name="connsiteX30-825" fmla="*/ 564782 w 621373"/>
                <a:gd name="connsiteY30-826" fmla="*/ 229578 h 950116"/>
                <a:gd name="connsiteX0-827" fmla="*/ 564782 w 621373"/>
                <a:gd name="connsiteY0-828" fmla="*/ 229578 h 950116"/>
                <a:gd name="connsiteX1-829" fmla="*/ 590526 w 621373"/>
                <a:gd name="connsiteY1-830" fmla="*/ 217166 h 950116"/>
                <a:gd name="connsiteX2-831" fmla="*/ 610294 w 621373"/>
                <a:gd name="connsiteY2-832" fmla="*/ 246127 h 950116"/>
                <a:gd name="connsiteX3-833" fmla="*/ 621326 w 621373"/>
                <a:gd name="connsiteY3-834" fmla="*/ 321980 h 950116"/>
                <a:gd name="connsiteX4-835" fmla="*/ 608914 w 621373"/>
                <a:gd name="connsiteY4-836" fmla="*/ 428173 h 950116"/>
                <a:gd name="connsiteX5-837" fmla="*/ 586388 w 621373"/>
                <a:gd name="connsiteY5-838" fmla="*/ 448400 h 950116"/>
                <a:gd name="connsiteX6-839" fmla="*/ 574896 w 621373"/>
                <a:gd name="connsiteY6-840" fmla="*/ 490234 h 950116"/>
                <a:gd name="connsiteX7-841" fmla="*/ 560645 w 621373"/>
                <a:gd name="connsiteY7-842" fmla="*/ 593209 h 950116"/>
                <a:gd name="connsiteX8-843" fmla="*/ 545015 w 621373"/>
                <a:gd name="connsiteY8-844" fmla="*/ 618953 h 950116"/>
                <a:gd name="connsiteX9-845" fmla="*/ 556130 w 621373"/>
                <a:gd name="connsiteY9-846" fmla="*/ 728999 h 950116"/>
                <a:gd name="connsiteX10-847" fmla="*/ 555128 w 621373"/>
                <a:gd name="connsiteY10-848" fmla="*/ 808354 h 950116"/>
                <a:gd name="connsiteX11-849" fmla="*/ 465603 w 621373"/>
                <a:gd name="connsiteY11-850" fmla="*/ 935693 h 950116"/>
                <a:gd name="connsiteX12-851" fmla="*/ 402514 w 621373"/>
                <a:gd name="connsiteY12-852" fmla="*/ 946727 h 950116"/>
                <a:gd name="connsiteX13-853" fmla="*/ 252638 w 621373"/>
                <a:gd name="connsiteY13-854" fmla="*/ 858002 h 950116"/>
                <a:gd name="connsiteX14-855" fmla="*/ 157019 w 621373"/>
                <a:gd name="connsiteY14-856" fmla="*/ 755947 h 950116"/>
                <a:gd name="connsiteX15-857" fmla="*/ 136332 w 621373"/>
                <a:gd name="connsiteY15-858" fmla="*/ 659867 h 950116"/>
                <a:gd name="connsiteX16-859" fmla="*/ 94958 w 621373"/>
                <a:gd name="connsiteY16-860" fmla="*/ 550916 h 950116"/>
                <a:gd name="connsiteX17-861" fmla="*/ 78408 w 621373"/>
                <a:gd name="connsiteY17-862" fmla="*/ 537124 h 950116"/>
                <a:gd name="connsiteX18-863" fmla="*/ 53124 w 621373"/>
                <a:gd name="connsiteY18-864" fmla="*/ 521494 h 950116"/>
                <a:gd name="connsiteX19-865" fmla="*/ 8992 w 621373"/>
                <a:gd name="connsiteY19-866" fmla="*/ 431391 h 950116"/>
                <a:gd name="connsiteX20-867" fmla="*/ 1636 w 621373"/>
                <a:gd name="connsiteY20-868" fmla="*/ 378064 h 950116"/>
                <a:gd name="connsiteX21-869" fmla="*/ 30138 w 621373"/>
                <a:gd name="connsiteY21-870" fmla="*/ 323819 h 950116"/>
                <a:gd name="connsiteX22-871" fmla="*/ 56802 w 621373"/>
                <a:gd name="connsiteY22-872" fmla="*/ 363813 h 950116"/>
                <a:gd name="connsiteX23-873" fmla="*/ 54043 w 621373"/>
                <a:gd name="connsiteY23-874" fmla="*/ 150967 h 950116"/>
                <a:gd name="connsiteX24-875" fmla="*/ 139550 w 621373"/>
                <a:gd name="connsiteY24-876" fmla="*/ 82470 h 950116"/>
                <a:gd name="connsiteX25-877" fmla="*/ 266430 w 621373"/>
                <a:gd name="connsiteY25-878" fmla="*/ 52130 h 950116"/>
                <a:gd name="connsiteX26-879" fmla="*/ 360670 w 621373"/>
                <a:gd name="connsiteY26-880" fmla="*/ 4320 h 950116"/>
                <a:gd name="connsiteX27-881" fmla="*/ 440201 w 621373"/>
                <a:gd name="connsiteY27-882" fmla="*/ 21329 h 950116"/>
                <a:gd name="connsiteX28-883" fmla="*/ 490309 w 621373"/>
                <a:gd name="connsiteY28-884" fmla="*/ 89826 h 950116"/>
                <a:gd name="connsiteX29-885" fmla="*/ 549612 w 621373"/>
                <a:gd name="connsiteY29-886" fmla="*/ 258540 h 950116"/>
                <a:gd name="connsiteX30-887" fmla="*/ 564782 w 621373"/>
                <a:gd name="connsiteY30-888" fmla="*/ 229578 h 950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702E54C-8B7E-6D74-9E8B-F9B6851C1FB9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-1" fmla="*/ 633141 w 708887"/>
                <a:gd name="connsiteY0-2" fmla="*/ 62528 h 322803"/>
                <a:gd name="connsiteX1-3" fmla="*/ 672676 w 708887"/>
                <a:gd name="connsiteY1-4" fmla="*/ 155849 h 322803"/>
                <a:gd name="connsiteX2-5" fmla="*/ 707614 w 708887"/>
                <a:gd name="connsiteY2-6" fmla="*/ 245493 h 322803"/>
                <a:gd name="connsiteX3-7" fmla="*/ 694283 w 708887"/>
                <a:gd name="connsiteY3-8" fmla="*/ 261123 h 322803"/>
                <a:gd name="connsiteX4-9" fmla="*/ 629464 w 708887"/>
                <a:gd name="connsiteY4-10" fmla="*/ 261583 h 322803"/>
                <a:gd name="connsiteX5-11" fmla="*/ 550393 w 708887"/>
                <a:gd name="connsiteY5-12" fmla="*/ 285947 h 322803"/>
                <a:gd name="connsiteX6-13" fmla="*/ 430409 w 708887"/>
                <a:gd name="connsiteY6-14" fmla="*/ 317208 h 322803"/>
                <a:gd name="connsiteX7-15" fmla="*/ 296173 w 708887"/>
                <a:gd name="connsiteY7-16" fmla="*/ 322724 h 322803"/>
                <a:gd name="connsiteX8-17" fmla="*/ 210207 w 708887"/>
                <a:gd name="connsiteY8-18" fmla="*/ 313990 h 322803"/>
                <a:gd name="connsiteX9-19" fmla="*/ 63560 w 708887"/>
                <a:gd name="connsiteY9-20" fmla="*/ 280431 h 322803"/>
                <a:gd name="connsiteX10-21" fmla="*/ 7935 w 708887"/>
                <a:gd name="connsiteY10-22" fmla="*/ 248711 h 322803"/>
                <a:gd name="connsiteX11-23" fmla="*/ 1499 w 708887"/>
                <a:gd name="connsiteY11-24" fmla="*/ 222507 h 322803"/>
                <a:gd name="connsiteX12-25" fmla="*/ 18508 w 708887"/>
                <a:gd name="connsiteY12-26" fmla="*/ 212853 h 322803"/>
                <a:gd name="connsiteX13-27" fmla="*/ 178028 w 708887"/>
                <a:gd name="connsiteY13-28" fmla="*/ 191707 h 322803"/>
                <a:gd name="connsiteX14-29" fmla="*/ 276865 w 708887"/>
                <a:gd name="connsiteY14-30" fmla="*/ 152171 h 322803"/>
                <a:gd name="connsiteX15-31" fmla="*/ 374784 w 708887"/>
                <a:gd name="connsiteY15-32" fmla="*/ 95627 h 322803"/>
                <a:gd name="connsiteX16-33" fmla="*/ 383518 w 708887"/>
                <a:gd name="connsiteY16-34" fmla="*/ 82755 h 322803"/>
                <a:gd name="connsiteX17-35" fmla="*/ 348580 w 708887"/>
                <a:gd name="connsiteY17-36" fmla="*/ 82296 h 322803"/>
                <a:gd name="connsiteX18-37" fmla="*/ 256638 w 708887"/>
                <a:gd name="connsiteY18-38" fmla="*/ 62988 h 322803"/>
                <a:gd name="connsiteX19-39" fmla="*/ 231354 w 708887"/>
                <a:gd name="connsiteY19-40" fmla="*/ 43680 h 322803"/>
                <a:gd name="connsiteX20-41" fmla="*/ 246065 w 708887"/>
                <a:gd name="connsiteY20-42" fmla="*/ 2306 h 322803"/>
                <a:gd name="connsiteX21-43" fmla="*/ 310424 w 708887"/>
                <a:gd name="connsiteY21-44" fmla="*/ 5983 h 322803"/>
                <a:gd name="connsiteX22-45" fmla="*/ 320538 w 708887"/>
                <a:gd name="connsiteY22-46" fmla="*/ 7822 h 322803"/>
                <a:gd name="connsiteX23-47" fmla="*/ 483735 w 708887"/>
                <a:gd name="connsiteY23-48" fmla="*/ 14258 h 322803"/>
                <a:gd name="connsiteX24-49" fmla="*/ 587170 w 708887"/>
                <a:gd name="connsiteY24-50" fmla="*/ 48736 h 322803"/>
                <a:gd name="connsiteX25-51" fmla="*/ 633141 w 708887"/>
                <a:gd name="connsiteY25-52" fmla="*/ 62528 h 322803"/>
                <a:gd name="connsiteX0-53" fmla="*/ 633141 w 707614"/>
                <a:gd name="connsiteY0-54" fmla="*/ 62528 h 322803"/>
                <a:gd name="connsiteX1-55" fmla="*/ 672676 w 707614"/>
                <a:gd name="connsiteY1-56" fmla="*/ 155849 h 322803"/>
                <a:gd name="connsiteX2-57" fmla="*/ 707614 w 707614"/>
                <a:gd name="connsiteY2-58" fmla="*/ 245493 h 322803"/>
                <a:gd name="connsiteX3-59" fmla="*/ 629464 w 707614"/>
                <a:gd name="connsiteY3-60" fmla="*/ 261583 h 322803"/>
                <a:gd name="connsiteX4-61" fmla="*/ 550393 w 707614"/>
                <a:gd name="connsiteY4-62" fmla="*/ 285947 h 322803"/>
                <a:gd name="connsiteX5-63" fmla="*/ 430409 w 707614"/>
                <a:gd name="connsiteY5-64" fmla="*/ 317208 h 322803"/>
                <a:gd name="connsiteX6-65" fmla="*/ 296173 w 707614"/>
                <a:gd name="connsiteY6-66" fmla="*/ 322724 h 322803"/>
                <a:gd name="connsiteX7-67" fmla="*/ 210207 w 707614"/>
                <a:gd name="connsiteY7-68" fmla="*/ 313990 h 322803"/>
                <a:gd name="connsiteX8-69" fmla="*/ 63560 w 707614"/>
                <a:gd name="connsiteY8-70" fmla="*/ 280431 h 322803"/>
                <a:gd name="connsiteX9-71" fmla="*/ 7935 w 707614"/>
                <a:gd name="connsiteY9-72" fmla="*/ 248711 h 322803"/>
                <a:gd name="connsiteX10-73" fmla="*/ 1499 w 707614"/>
                <a:gd name="connsiteY10-74" fmla="*/ 222507 h 322803"/>
                <a:gd name="connsiteX11-75" fmla="*/ 18508 w 707614"/>
                <a:gd name="connsiteY11-76" fmla="*/ 212853 h 322803"/>
                <a:gd name="connsiteX12-77" fmla="*/ 178028 w 707614"/>
                <a:gd name="connsiteY12-78" fmla="*/ 191707 h 322803"/>
                <a:gd name="connsiteX13-79" fmla="*/ 276865 w 707614"/>
                <a:gd name="connsiteY13-80" fmla="*/ 152171 h 322803"/>
                <a:gd name="connsiteX14-81" fmla="*/ 374784 w 707614"/>
                <a:gd name="connsiteY14-82" fmla="*/ 95627 h 322803"/>
                <a:gd name="connsiteX15-83" fmla="*/ 383518 w 707614"/>
                <a:gd name="connsiteY15-84" fmla="*/ 82755 h 322803"/>
                <a:gd name="connsiteX16-85" fmla="*/ 348580 w 707614"/>
                <a:gd name="connsiteY16-86" fmla="*/ 82296 h 322803"/>
                <a:gd name="connsiteX17-87" fmla="*/ 256638 w 707614"/>
                <a:gd name="connsiteY17-88" fmla="*/ 62988 h 322803"/>
                <a:gd name="connsiteX18-89" fmla="*/ 231354 w 707614"/>
                <a:gd name="connsiteY18-90" fmla="*/ 43680 h 322803"/>
                <a:gd name="connsiteX19-91" fmla="*/ 246065 w 707614"/>
                <a:gd name="connsiteY19-92" fmla="*/ 2306 h 322803"/>
                <a:gd name="connsiteX20-93" fmla="*/ 310424 w 707614"/>
                <a:gd name="connsiteY20-94" fmla="*/ 5983 h 322803"/>
                <a:gd name="connsiteX21-95" fmla="*/ 320538 w 707614"/>
                <a:gd name="connsiteY21-96" fmla="*/ 7822 h 322803"/>
                <a:gd name="connsiteX22-97" fmla="*/ 483735 w 707614"/>
                <a:gd name="connsiteY22-98" fmla="*/ 14258 h 322803"/>
                <a:gd name="connsiteX23-99" fmla="*/ 587170 w 707614"/>
                <a:gd name="connsiteY23-100" fmla="*/ 48736 h 322803"/>
                <a:gd name="connsiteX24-101" fmla="*/ 633141 w 707614"/>
                <a:gd name="connsiteY24-102" fmla="*/ 62528 h 322803"/>
                <a:gd name="connsiteX0-103" fmla="*/ 633141 w 707619"/>
                <a:gd name="connsiteY0-104" fmla="*/ 62528 h 322803"/>
                <a:gd name="connsiteX1-105" fmla="*/ 707614 w 707619"/>
                <a:gd name="connsiteY1-106" fmla="*/ 245493 h 322803"/>
                <a:gd name="connsiteX2-107" fmla="*/ 629464 w 707619"/>
                <a:gd name="connsiteY2-108" fmla="*/ 261583 h 322803"/>
                <a:gd name="connsiteX3-109" fmla="*/ 550393 w 707619"/>
                <a:gd name="connsiteY3-110" fmla="*/ 285947 h 322803"/>
                <a:gd name="connsiteX4-111" fmla="*/ 430409 w 707619"/>
                <a:gd name="connsiteY4-112" fmla="*/ 317208 h 322803"/>
                <a:gd name="connsiteX5-113" fmla="*/ 296173 w 707619"/>
                <a:gd name="connsiteY5-114" fmla="*/ 322724 h 322803"/>
                <a:gd name="connsiteX6-115" fmla="*/ 210207 w 707619"/>
                <a:gd name="connsiteY6-116" fmla="*/ 313990 h 322803"/>
                <a:gd name="connsiteX7-117" fmla="*/ 63560 w 707619"/>
                <a:gd name="connsiteY7-118" fmla="*/ 280431 h 322803"/>
                <a:gd name="connsiteX8-119" fmla="*/ 7935 w 707619"/>
                <a:gd name="connsiteY8-120" fmla="*/ 248711 h 322803"/>
                <a:gd name="connsiteX9-121" fmla="*/ 1499 w 707619"/>
                <a:gd name="connsiteY9-122" fmla="*/ 222507 h 322803"/>
                <a:gd name="connsiteX10-123" fmla="*/ 18508 w 707619"/>
                <a:gd name="connsiteY10-124" fmla="*/ 212853 h 322803"/>
                <a:gd name="connsiteX11-125" fmla="*/ 178028 w 707619"/>
                <a:gd name="connsiteY11-126" fmla="*/ 191707 h 322803"/>
                <a:gd name="connsiteX12-127" fmla="*/ 276865 w 707619"/>
                <a:gd name="connsiteY12-128" fmla="*/ 152171 h 322803"/>
                <a:gd name="connsiteX13-129" fmla="*/ 374784 w 707619"/>
                <a:gd name="connsiteY13-130" fmla="*/ 95627 h 322803"/>
                <a:gd name="connsiteX14-131" fmla="*/ 383518 w 707619"/>
                <a:gd name="connsiteY14-132" fmla="*/ 82755 h 322803"/>
                <a:gd name="connsiteX15-133" fmla="*/ 348580 w 707619"/>
                <a:gd name="connsiteY15-134" fmla="*/ 82296 h 322803"/>
                <a:gd name="connsiteX16-135" fmla="*/ 256638 w 707619"/>
                <a:gd name="connsiteY16-136" fmla="*/ 62988 h 322803"/>
                <a:gd name="connsiteX17-137" fmla="*/ 231354 w 707619"/>
                <a:gd name="connsiteY17-138" fmla="*/ 43680 h 322803"/>
                <a:gd name="connsiteX18-139" fmla="*/ 246065 w 707619"/>
                <a:gd name="connsiteY18-140" fmla="*/ 2306 h 322803"/>
                <a:gd name="connsiteX19-141" fmla="*/ 310424 w 707619"/>
                <a:gd name="connsiteY19-142" fmla="*/ 5983 h 322803"/>
                <a:gd name="connsiteX20-143" fmla="*/ 320538 w 707619"/>
                <a:gd name="connsiteY20-144" fmla="*/ 7822 h 322803"/>
                <a:gd name="connsiteX21-145" fmla="*/ 483735 w 707619"/>
                <a:gd name="connsiteY21-146" fmla="*/ 14258 h 322803"/>
                <a:gd name="connsiteX22-147" fmla="*/ 587170 w 707619"/>
                <a:gd name="connsiteY22-148" fmla="*/ 48736 h 322803"/>
                <a:gd name="connsiteX23-149" fmla="*/ 633141 w 707619"/>
                <a:gd name="connsiteY23-150" fmla="*/ 62528 h 3228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ACDFDA7-2F08-8532-37A7-F51543AD0C10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-1" fmla="*/ 562182 w 562182"/>
                <a:gd name="connsiteY0-2" fmla="*/ 401387 h 563665"/>
                <a:gd name="connsiteX1-3" fmla="*/ 549769 w 562182"/>
                <a:gd name="connsiteY1-4" fmla="*/ 454713 h 563665"/>
                <a:gd name="connsiteX2-5" fmla="*/ 535058 w 562182"/>
                <a:gd name="connsiteY2-6" fmla="*/ 409662 h 563665"/>
                <a:gd name="connsiteX3-7" fmla="*/ 460126 w 562182"/>
                <a:gd name="connsiteY3-8" fmla="*/ 229455 h 563665"/>
                <a:gd name="connsiteX4-9" fmla="*/ 325430 w 562182"/>
                <a:gd name="connsiteY4-10" fmla="*/ 197735 h 563665"/>
                <a:gd name="connsiteX5-11" fmla="*/ 257393 w 562182"/>
                <a:gd name="connsiteY5-12" fmla="*/ 236810 h 563665"/>
                <a:gd name="connsiteX6-13" fmla="*/ 142925 w 562182"/>
                <a:gd name="connsiteY6-14" fmla="*/ 262554 h 563665"/>
                <a:gd name="connsiteX7-15" fmla="*/ 108907 w 562182"/>
                <a:gd name="connsiteY7-16" fmla="*/ 260256 h 563665"/>
                <a:gd name="connsiteX8-17" fmla="*/ 65234 w 562182"/>
                <a:gd name="connsiteY8-18" fmla="*/ 291516 h 563665"/>
                <a:gd name="connsiteX9-19" fmla="*/ 53741 w 562182"/>
                <a:gd name="connsiteY9-20" fmla="*/ 373804 h 563665"/>
                <a:gd name="connsiteX10-21" fmla="*/ 61097 w 562182"/>
                <a:gd name="connsiteY10-22" fmla="*/ 551253 h 563665"/>
                <a:gd name="connsiteX11-23" fmla="*/ 59258 w 562182"/>
                <a:gd name="connsiteY11-24" fmla="*/ 563665 h 563665"/>
                <a:gd name="connsiteX12-25" fmla="*/ 27538 w 562182"/>
                <a:gd name="connsiteY12-26" fmla="*/ 497926 h 563665"/>
                <a:gd name="connsiteX13-27" fmla="*/ 415 w 562182"/>
                <a:gd name="connsiteY13-28" fmla="*/ 371965 h 563665"/>
                <a:gd name="connsiteX14-29" fmla="*/ 15126 w 562182"/>
                <a:gd name="connsiteY14-30" fmla="*/ 292435 h 563665"/>
                <a:gd name="connsiteX15-31" fmla="*/ 8690 w 562182"/>
                <a:gd name="connsiteY15-32" fmla="*/ 202332 h 563665"/>
                <a:gd name="connsiteX16-33" fmla="*/ 43168 w 562182"/>
                <a:gd name="connsiteY16-34" fmla="*/ 142570 h 563665"/>
                <a:gd name="connsiteX17-35" fmla="*/ 166830 w 562182"/>
                <a:gd name="connsiteY17-36" fmla="*/ 34538 h 563665"/>
                <a:gd name="connsiteX18-37" fmla="*/ 367724 w 562182"/>
                <a:gd name="connsiteY18-38" fmla="*/ 35457 h 563665"/>
                <a:gd name="connsiteX19-39" fmla="*/ 411396 w 562182"/>
                <a:gd name="connsiteY19-40" fmla="*/ 104873 h 563665"/>
                <a:gd name="connsiteX20-41" fmla="*/ 421050 w 562182"/>
                <a:gd name="connsiteY20-42" fmla="*/ 115447 h 563665"/>
                <a:gd name="connsiteX21-43" fmla="*/ 526324 w 562182"/>
                <a:gd name="connsiteY21-44" fmla="*/ 200953 h 563665"/>
                <a:gd name="connsiteX22-45" fmla="*/ 558044 w 562182"/>
                <a:gd name="connsiteY22-46" fmla="*/ 382079 h 563665"/>
                <a:gd name="connsiteX23-47" fmla="*/ 562182 w 562182"/>
                <a:gd name="connsiteY23-48" fmla="*/ 401387 h 5636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EE5C8B9-F597-F28B-EED9-F9284E2C27E3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chemeClr val="accent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E38E6D-48B5-6BE5-B2CE-7B6BB8712A22}"/>
              </a:ext>
            </a:extLst>
          </p:cNvPr>
          <p:cNvGrpSpPr/>
          <p:nvPr/>
        </p:nvGrpSpPr>
        <p:grpSpPr>
          <a:xfrm>
            <a:off x="410210" y="882650"/>
            <a:ext cx="2014220" cy="5642610"/>
            <a:chOff x="7731116" y="-159093"/>
            <a:chExt cx="1859025" cy="3624317"/>
          </a:xfrm>
        </p:grpSpPr>
        <p:sp>
          <p:nvSpPr>
            <p:cNvPr id="37" name="Graphic 20">
              <a:extLst>
                <a:ext uri="{FF2B5EF4-FFF2-40B4-BE49-F238E27FC236}">
                  <a16:creationId xmlns:a16="http://schemas.microsoft.com/office/drawing/2014/main" id="{96DE3B31-291A-9DCE-317A-E561C2574619}"/>
                </a:ext>
              </a:extLst>
            </p:cNvPr>
            <p:cNvSpPr/>
            <p:nvPr/>
          </p:nvSpPr>
          <p:spPr>
            <a:xfrm>
              <a:off x="7731116" y="-159093"/>
              <a:ext cx="1859025" cy="3624317"/>
            </a:xfrm>
            <a:custGeom>
              <a:avLst/>
              <a:gdLst>
                <a:gd name="connsiteX0" fmla="*/ 1109922 w 1133475"/>
                <a:gd name="connsiteY0" fmla="*/ 750223 h 2209800"/>
                <a:gd name="connsiteX1" fmla="*/ 806075 w 1133475"/>
                <a:gd name="connsiteY1" fmla="*/ 754033 h 2209800"/>
                <a:gd name="connsiteX2" fmla="*/ 882275 w 1133475"/>
                <a:gd name="connsiteY2" fmla="*/ 799753 h 2209800"/>
                <a:gd name="connsiteX3" fmla="*/ 781310 w 1133475"/>
                <a:gd name="connsiteY3" fmla="*/ 832138 h 2209800"/>
                <a:gd name="connsiteX4" fmla="*/ 643197 w 1133475"/>
                <a:gd name="connsiteY4" fmla="*/ 733078 h 2209800"/>
                <a:gd name="connsiteX5" fmla="*/ 586047 w 1133475"/>
                <a:gd name="connsiteY5" fmla="*/ 523528 h 2209800"/>
                <a:gd name="connsiteX6" fmla="*/ 522230 w 1133475"/>
                <a:gd name="connsiteY6" fmla="*/ 442566 h 2209800"/>
                <a:gd name="connsiteX7" fmla="*/ 523182 w 1133475"/>
                <a:gd name="connsiteY7" fmla="*/ 442566 h 2209800"/>
                <a:gd name="connsiteX8" fmla="*/ 558425 w 1133475"/>
                <a:gd name="connsiteY8" fmla="*/ 395893 h 2209800"/>
                <a:gd name="connsiteX9" fmla="*/ 566997 w 1133475"/>
                <a:gd name="connsiteY9" fmla="*/ 383511 h 2209800"/>
                <a:gd name="connsiteX10" fmla="*/ 585095 w 1133475"/>
                <a:gd name="connsiteY10" fmla="*/ 318741 h 2209800"/>
                <a:gd name="connsiteX11" fmla="*/ 596525 w 1133475"/>
                <a:gd name="connsiteY11" fmla="*/ 54898 h 2209800"/>
                <a:gd name="connsiteX12" fmla="*/ 576522 w 1133475"/>
                <a:gd name="connsiteY12" fmla="*/ 26323 h 2209800"/>
                <a:gd name="connsiteX13" fmla="*/ 433647 w 1133475"/>
                <a:gd name="connsiteY13" fmla="*/ 87283 h 2209800"/>
                <a:gd name="connsiteX14" fmla="*/ 405072 w 1133475"/>
                <a:gd name="connsiteY14" fmla="*/ 176818 h 2209800"/>
                <a:gd name="connsiteX15" fmla="*/ 371735 w 1133475"/>
                <a:gd name="connsiteY15" fmla="*/ 336838 h 2209800"/>
                <a:gd name="connsiteX16" fmla="*/ 401262 w 1133475"/>
                <a:gd name="connsiteY16" fmla="*/ 420658 h 2209800"/>
                <a:gd name="connsiteX17" fmla="*/ 320300 w 1133475"/>
                <a:gd name="connsiteY17" fmla="*/ 492096 h 2209800"/>
                <a:gd name="connsiteX18" fmla="*/ 20262 w 1133475"/>
                <a:gd name="connsiteY18" fmla="*/ 750223 h 2209800"/>
                <a:gd name="connsiteX19" fmla="*/ 26930 w 1133475"/>
                <a:gd name="connsiteY19" fmla="*/ 830233 h 2209800"/>
                <a:gd name="connsiteX20" fmla="*/ 275532 w 1133475"/>
                <a:gd name="connsiteY20" fmla="*/ 939771 h 2209800"/>
                <a:gd name="connsiteX21" fmla="*/ 307917 w 1133475"/>
                <a:gd name="connsiteY21" fmla="*/ 1035021 h 2209800"/>
                <a:gd name="connsiteX22" fmla="*/ 280295 w 1133475"/>
                <a:gd name="connsiteY22" fmla="*/ 1157893 h 2209800"/>
                <a:gd name="connsiteX23" fmla="*/ 247910 w 1133475"/>
                <a:gd name="connsiteY23" fmla="*/ 1575088 h 2209800"/>
                <a:gd name="connsiteX24" fmla="*/ 246005 w 1133475"/>
                <a:gd name="connsiteY24" fmla="*/ 1602711 h 2209800"/>
                <a:gd name="connsiteX25" fmla="*/ 271722 w 1133475"/>
                <a:gd name="connsiteY25" fmla="*/ 1602711 h 2209800"/>
                <a:gd name="connsiteX26" fmla="*/ 275532 w 1133475"/>
                <a:gd name="connsiteY26" fmla="*/ 1858933 h 2209800"/>
                <a:gd name="connsiteX27" fmla="*/ 279342 w 1133475"/>
                <a:gd name="connsiteY27" fmla="*/ 1916083 h 2209800"/>
                <a:gd name="connsiteX28" fmla="*/ 289820 w 1133475"/>
                <a:gd name="connsiteY28" fmla="*/ 2094201 h 2209800"/>
                <a:gd name="connsiteX29" fmla="*/ 326967 w 1133475"/>
                <a:gd name="connsiteY29" fmla="*/ 2193261 h 2209800"/>
                <a:gd name="connsiteX30" fmla="*/ 423170 w 1133475"/>
                <a:gd name="connsiteY30" fmla="*/ 2189451 h 2209800"/>
                <a:gd name="connsiteX31" fmla="*/ 397452 w 1133475"/>
                <a:gd name="connsiteY31" fmla="*/ 2089438 h 2209800"/>
                <a:gd name="connsiteX32" fmla="*/ 403167 w 1133475"/>
                <a:gd name="connsiteY32" fmla="*/ 1921798 h 2209800"/>
                <a:gd name="connsiteX33" fmla="*/ 400310 w 1133475"/>
                <a:gd name="connsiteY33" fmla="*/ 1817023 h 2209800"/>
                <a:gd name="connsiteX34" fmla="*/ 421265 w 1133475"/>
                <a:gd name="connsiteY34" fmla="*/ 1603663 h 2209800"/>
                <a:gd name="connsiteX35" fmla="*/ 470795 w 1133475"/>
                <a:gd name="connsiteY35" fmla="*/ 1603663 h 2209800"/>
                <a:gd name="connsiteX36" fmla="*/ 472700 w 1133475"/>
                <a:gd name="connsiteY36" fmla="*/ 1610331 h 2209800"/>
                <a:gd name="connsiteX37" fmla="*/ 471747 w 1133475"/>
                <a:gd name="connsiteY37" fmla="*/ 1608426 h 2209800"/>
                <a:gd name="connsiteX38" fmla="*/ 473652 w 1133475"/>
                <a:gd name="connsiteY38" fmla="*/ 1851313 h 2209800"/>
                <a:gd name="connsiteX39" fmla="*/ 479367 w 1133475"/>
                <a:gd name="connsiteY39" fmla="*/ 1927513 h 2209800"/>
                <a:gd name="connsiteX40" fmla="*/ 482225 w 1133475"/>
                <a:gd name="connsiteY40" fmla="*/ 2052291 h 2209800"/>
                <a:gd name="connsiteX41" fmla="*/ 482225 w 1133475"/>
                <a:gd name="connsiteY41" fmla="*/ 2086581 h 2209800"/>
                <a:gd name="connsiteX42" fmla="*/ 533660 w 1133475"/>
                <a:gd name="connsiteY42" fmla="*/ 2124681 h 2209800"/>
                <a:gd name="connsiteX43" fmla="*/ 654627 w 1133475"/>
                <a:gd name="connsiteY43" fmla="*/ 2171353 h 2209800"/>
                <a:gd name="connsiteX44" fmla="*/ 704157 w 1133475"/>
                <a:gd name="connsiteY44" fmla="*/ 2158971 h 2209800"/>
                <a:gd name="connsiteX45" fmla="*/ 677487 w 1133475"/>
                <a:gd name="connsiteY45" fmla="*/ 2114203 h 2209800"/>
                <a:gd name="connsiteX46" fmla="*/ 601287 w 1133475"/>
                <a:gd name="connsiteY46" fmla="*/ 1846551 h 2209800"/>
                <a:gd name="connsiteX47" fmla="*/ 614622 w 1133475"/>
                <a:gd name="connsiteY47" fmla="*/ 1631286 h 2209800"/>
                <a:gd name="connsiteX48" fmla="*/ 626052 w 1133475"/>
                <a:gd name="connsiteY48" fmla="*/ 1593186 h 2209800"/>
                <a:gd name="connsiteX49" fmla="*/ 666057 w 1133475"/>
                <a:gd name="connsiteY49" fmla="*/ 1549371 h 2209800"/>
                <a:gd name="connsiteX50" fmla="*/ 634625 w 1133475"/>
                <a:gd name="connsiteY50" fmla="*/ 1023591 h 2209800"/>
                <a:gd name="connsiteX51" fmla="*/ 690822 w 1133475"/>
                <a:gd name="connsiteY51" fmla="*/ 928341 h 2209800"/>
                <a:gd name="connsiteX52" fmla="*/ 1009910 w 1133475"/>
                <a:gd name="connsiteY52" fmla="*/ 814993 h 2209800"/>
                <a:gd name="connsiteX53" fmla="*/ 1059440 w 1133475"/>
                <a:gd name="connsiteY53" fmla="*/ 800706 h 2209800"/>
                <a:gd name="connsiteX54" fmla="*/ 1115637 w 1133475"/>
                <a:gd name="connsiteY54" fmla="*/ 780703 h 2209800"/>
                <a:gd name="connsiteX55" fmla="*/ 1109922 w 1133475"/>
                <a:gd name="connsiteY55" fmla="*/ 750223 h 2209800"/>
                <a:gd name="connsiteX56" fmla="*/ 334587 w 1133475"/>
                <a:gd name="connsiteY56" fmla="*/ 871191 h 2209800"/>
                <a:gd name="connsiteX57" fmla="*/ 137420 w 1133475"/>
                <a:gd name="connsiteY57" fmla="*/ 780703 h 2209800"/>
                <a:gd name="connsiteX58" fmla="*/ 278390 w 1133475"/>
                <a:gd name="connsiteY58" fmla="*/ 688311 h 2209800"/>
                <a:gd name="connsiteX59" fmla="*/ 334587 w 1133475"/>
                <a:gd name="connsiteY59" fmla="*/ 871191 h 2209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133475" h="2209800">
                  <a:moveTo>
                    <a:pt x="1109922" y="750223"/>
                  </a:moveTo>
                  <a:cubicBezTo>
                    <a:pt x="1056582" y="753081"/>
                    <a:pt x="878465" y="754033"/>
                    <a:pt x="806075" y="754033"/>
                  </a:cubicBezTo>
                  <a:cubicBezTo>
                    <a:pt x="828935" y="805468"/>
                    <a:pt x="866082" y="773083"/>
                    <a:pt x="882275" y="799753"/>
                  </a:cubicBezTo>
                  <a:cubicBezTo>
                    <a:pt x="851795" y="838806"/>
                    <a:pt x="818457" y="826423"/>
                    <a:pt x="781310" y="832138"/>
                  </a:cubicBezTo>
                  <a:cubicBezTo>
                    <a:pt x="648912" y="852141"/>
                    <a:pt x="634625" y="866428"/>
                    <a:pt x="643197" y="733078"/>
                  </a:cubicBezTo>
                  <a:cubicBezTo>
                    <a:pt x="647960" y="650211"/>
                    <a:pt x="683202" y="548293"/>
                    <a:pt x="586047" y="523528"/>
                  </a:cubicBezTo>
                  <a:cubicBezTo>
                    <a:pt x="524135" y="507336"/>
                    <a:pt x="519372" y="474951"/>
                    <a:pt x="522230" y="442566"/>
                  </a:cubicBezTo>
                  <a:cubicBezTo>
                    <a:pt x="522230" y="442566"/>
                    <a:pt x="523182" y="442566"/>
                    <a:pt x="523182" y="442566"/>
                  </a:cubicBezTo>
                  <a:cubicBezTo>
                    <a:pt x="525087" y="429231"/>
                    <a:pt x="548900" y="413991"/>
                    <a:pt x="558425" y="395893"/>
                  </a:cubicBezTo>
                  <a:cubicBezTo>
                    <a:pt x="561282" y="392083"/>
                    <a:pt x="564140" y="387321"/>
                    <a:pt x="566997" y="383511"/>
                  </a:cubicBezTo>
                  <a:cubicBezTo>
                    <a:pt x="583190" y="362556"/>
                    <a:pt x="582237" y="340648"/>
                    <a:pt x="585095" y="318741"/>
                  </a:cubicBezTo>
                  <a:cubicBezTo>
                    <a:pt x="611765" y="214918"/>
                    <a:pt x="586047" y="144433"/>
                    <a:pt x="596525" y="54898"/>
                  </a:cubicBezTo>
                  <a:cubicBezTo>
                    <a:pt x="598430" y="40611"/>
                    <a:pt x="590810" y="32038"/>
                    <a:pt x="576522" y="26323"/>
                  </a:cubicBezTo>
                  <a:cubicBezTo>
                    <a:pt x="480320" y="-9872"/>
                    <a:pt x="454602" y="-24159"/>
                    <a:pt x="433647" y="87283"/>
                  </a:cubicBezTo>
                  <a:cubicBezTo>
                    <a:pt x="426980" y="120621"/>
                    <a:pt x="409835" y="143481"/>
                    <a:pt x="405072" y="176818"/>
                  </a:cubicBezTo>
                  <a:cubicBezTo>
                    <a:pt x="398405" y="232063"/>
                    <a:pt x="351732" y="280641"/>
                    <a:pt x="371735" y="336838"/>
                  </a:cubicBezTo>
                  <a:cubicBezTo>
                    <a:pt x="382212" y="367318"/>
                    <a:pt x="396500" y="417801"/>
                    <a:pt x="401262" y="420658"/>
                  </a:cubicBezTo>
                  <a:cubicBezTo>
                    <a:pt x="396500" y="448281"/>
                    <a:pt x="414597" y="471141"/>
                    <a:pt x="320300" y="492096"/>
                  </a:cubicBezTo>
                  <a:cubicBezTo>
                    <a:pt x="178377" y="524481"/>
                    <a:pt x="113607" y="646401"/>
                    <a:pt x="20262" y="750223"/>
                  </a:cubicBezTo>
                  <a:cubicBezTo>
                    <a:pt x="-6408" y="779751"/>
                    <a:pt x="-9265" y="807373"/>
                    <a:pt x="26930" y="830233"/>
                  </a:cubicBezTo>
                  <a:cubicBezTo>
                    <a:pt x="115512" y="886431"/>
                    <a:pt x="193617" y="900718"/>
                    <a:pt x="275532" y="939771"/>
                  </a:cubicBezTo>
                  <a:cubicBezTo>
                    <a:pt x="351732" y="975966"/>
                    <a:pt x="336492" y="955011"/>
                    <a:pt x="307917" y="1035021"/>
                  </a:cubicBezTo>
                  <a:cubicBezTo>
                    <a:pt x="293630" y="1075026"/>
                    <a:pt x="284105" y="1115031"/>
                    <a:pt x="280295" y="1157893"/>
                  </a:cubicBezTo>
                  <a:cubicBezTo>
                    <a:pt x="267912" y="1306483"/>
                    <a:pt x="265055" y="1427451"/>
                    <a:pt x="247910" y="1575088"/>
                  </a:cubicBezTo>
                  <a:cubicBezTo>
                    <a:pt x="248862" y="1575088"/>
                    <a:pt x="246005" y="1602711"/>
                    <a:pt x="246005" y="1602711"/>
                  </a:cubicBezTo>
                  <a:lnTo>
                    <a:pt x="271722" y="1602711"/>
                  </a:lnTo>
                  <a:cubicBezTo>
                    <a:pt x="269817" y="1688436"/>
                    <a:pt x="277437" y="1773208"/>
                    <a:pt x="275532" y="1858933"/>
                  </a:cubicBezTo>
                  <a:cubicBezTo>
                    <a:pt x="275532" y="1877983"/>
                    <a:pt x="271722" y="1900843"/>
                    <a:pt x="279342" y="1916083"/>
                  </a:cubicBezTo>
                  <a:cubicBezTo>
                    <a:pt x="308870" y="1973233"/>
                    <a:pt x="296487" y="2032288"/>
                    <a:pt x="289820" y="2094201"/>
                  </a:cubicBezTo>
                  <a:cubicBezTo>
                    <a:pt x="286010" y="2130396"/>
                    <a:pt x="294582" y="2167544"/>
                    <a:pt x="326967" y="2193261"/>
                  </a:cubicBezTo>
                  <a:cubicBezTo>
                    <a:pt x="362210" y="2204691"/>
                    <a:pt x="388880" y="2226599"/>
                    <a:pt x="423170" y="2189451"/>
                  </a:cubicBezTo>
                  <a:cubicBezTo>
                    <a:pt x="417455" y="2156113"/>
                    <a:pt x="403167" y="2122776"/>
                    <a:pt x="397452" y="2089438"/>
                  </a:cubicBezTo>
                  <a:cubicBezTo>
                    <a:pt x="388880" y="2058958"/>
                    <a:pt x="394595" y="1957041"/>
                    <a:pt x="403167" y="1921798"/>
                  </a:cubicBezTo>
                  <a:cubicBezTo>
                    <a:pt x="406025" y="1888461"/>
                    <a:pt x="397452" y="1820833"/>
                    <a:pt x="400310" y="1817023"/>
                  </a:cubicBezTo>
                  <a:cubicBezTo>
                    <a:pt x="390785" y="1734156"/>
                    <a:pt x="403167" y="1682721"/>
                    <a:pt x="421265" y="1603663"/>
                  </a:cubicBezTo>
                  <a:lnTo>
                    <a:pt x="470795" y="1603663"/>
                  </a:lnTo>
                  <a:cubicBezTo>
                    <a:pt x="471747" y="1605568"/>
                    <a:pt x="471747" y="1608426"/>
                    <a:pt x="472700" y="1610331"/>
                  </a:cubicBezTo>
                  <a:lnTo>
                    <a:pt x="471747" y="1608426"/>
                  </a:lnTo>
                  <a:cubicBezTo>
                    <a:pt x="491750" y="1692246"/>
                    <a:pt x="464127" y="1767493"/>
                    <a:pt x="473652" y="1851313"/>
                  </a:cubicBezTo>
                  <a:cubicBezTo>
                    <a:pt x="483177" y="1876078"/>
                    <a:pt x="455555" y="1903701"/>
                    <a:pt x="479367" y="1927513"/>
                  </a:cubicBezTo>
                  <a:cubicBezTo>
                    <a:pt x="494607" y="1965613"/>
                    <a:pt x="466032" y="2014191"/>
                    <a:pt x="482225" y="2052291"/>
                  </a:cubicBezTo>
                  <a:cubicBezTo>
                    <a:pt x="482225" y="2060863"/>
                    <a:pt x="482225" y="2078008"/>
                    <a:pt x="482225" y="2086581"/>
                  </a:cubicBezTo>
                  <a:cubicBezTo>
                    <a:pt x="483177" y="2125633"/>
                    <a:pt x="518420" y="2109441"/>
                    <a:pt x="533660" y="2124681"/>
                  </a:cubicBezTo>
                  <a:cubicBezTo>
                    <a:pt x="589857" y="2123728"/>
                    <a:pt x="596525" y="2176116"/>
                    <a:pt x="654627" y="2171353"/>
                  </a:cubicBezTo>
                  <a:cubicBezTo>
                    <a:pt x="671772" y="2169449"/>
                    <a:pt x="695585" y="2178021"/>
                    <a:pt x="704157" y="2158971"/>
                  </a:cubicBezTo>
                  <a:cubicBezTo>
                    <a:pt x="713682" y="2138016"/>
                    <a:pt x="691775" y="2123728"/>
                    <a:pt x="677487" y="2114203"/>
                  </a:cubicBezTo>
                  <a:cubicBezTo>
                    <a:pt x="562235" y="2034193"/>
                    <a:pt x="588905" y="1957993"/>
                    <a:pt x="601287" y="1846551"/>
                  </a:cubicBezTo>
                  <a:cubicBezTo>
                    <a:pt x="608907" y="1775113"/>
                    <a:pt x="611765" y="1703676"/>
                    <a:pt x="614622" y="1631286"/>
                  </a:cubicBezTo>
                  <a:cubicBezTo>
                    <a:pt x="615575" y="1618903"/>
                    <a:pt x="625100" y="1606521"/>
                    <a:pt x="626052" y="1593186"/>
                  </a:cubicBezTo>
                  <a:cubicBezTo>
                    <a:pt x="649865" y="1575088"/>
                    <a:pt x="666057" y="1576041"/>
                    <a:pt x="666057" y="1549371"/>
                  </a:cubicBezTo>
                  <a:cubicBezTo>
                    <a:pt x="666057" y="1383636"/>
                    <a:pt x="655580" y="1188373"/>
                    <a:pt x="634625" y="1023591"/>
                  </a:cubicBezTo>
                  <a:cubicBezTo>
                    <a:pt x="627005" y="965488"/>
                    <a:pt x="634625" y="938818"/>
                    <a:pt x="690822" y="928341"/>
                  </a:cubicBezTo>
                  <a:cubicBezTo>
                    <a:pt x="798455" y="906433"/>
                    <a:pt x="910850" y="865476"/>
                    <a:pt x="1009910" y="814993"/>
                  </a:cubicBezTo>
                  <a:cubicBezTo>
                    <a:pt x="1030865" y="816898"/>
                    <a:pt x="1046105" y="814993"/>
                    <a:pt x="1059440" y="800706"/>
                  </a:cubicBezTo>
                  <a:cubicBezTo>
                    <a:pt x="1093730" y="774036"/>
                    <a:pt x="1078490" y="791181"/>
                    <a:pt x="1115637" y="780703"/>
                  </a:cubicBezTo>
                  <a:cubicBezTo>
                    <a:pt x="1156595" y="759748"/>
                    <a:pt x="1137545" y="749271"/>
                    <a:pt x="1109922" y="750223"/>
                  </a:cubicBezTo>
                  <a:close/>
                  <a:moveTo>
                    <a:pt x="334587" y="871191"/>
                  </a:moveTo>
                  <a:cubicBezTo>
                    <a:pt x="313632" y="896908"/>
                    <a:pt x="173615" y="802611"/>
                    <a:pt x="137420" y="780703"/>
                  </a:cubicBezTo>
                  <a:cubicBezTo>
                    <a:pt x="178377" y="740698"/>
                    <a:pt x="237432" y="658783"/>
                    <a:pt x="278390" y="688311"/>
                  </a:cubicBezTo>
                  <a:cubicBezTo>
                    <a:pt x="307917" y="710218"/>
                    <a:pt x="364115" y="834996"/>
                    <a:pt x="334587" y="8711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9A0247D-D8B8-7144-137B-0F037737D610}"/>
                </a:ext>
              </a:extLst>
            </p:cNvPr>
            <p:cNvSpPr/>
            <p:nvPr/>
          </p:nvSpPr>
          <p:spPr>
            <a:xfrm>
              <a:off x="8271807" y="620940"/>
              <a:ext cx="551393" cy="1537213"/>
            </a:xfrm>
            <a:custGeom>
              <a:avLst/>
              <a:gdLst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17443 w 536713"/>
                <a:gd name="connsiteY4" fmla="*/ 99392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-1" fmla="*/ 39756 w 536713"/>
                <a:gd name="connsiteY0-2" fmla="*/ 0 h 1530626"/>
                <a:gd name="connsiteX1-3" fmla="*/ 159026 w 536713"/>
                <a:gd name="connsiteY1-4" fmla="*/ 268357 h 1530626"/>
                <a:gd name="connsiteX2-5" fmla="*/ 387626 w 536713"/>
                <a:gd name="connsiteY2-6" fmla="*/ 268357 h 1530626"/>
                <a:gd name="connsiteX3-7" fmla="*/ 367747 w 536713"/>
                <a:gd name="connsiteY3-8" fmla="*/ 49696 h 1530626"/>
                <a:gd name="connsiteX4-9" fmla="*/ 409180 w 536713"/>
                <a:gd name="connsiteY4-10" fmla="*/ 77358 h 1530626"/>
                <a:gd name="connsiteX5-11" fmla="*/ 447260 w 536713"/>
                <a:gd name="connsiteY5-12" fmla="*/ 377687 h 1530626"/>
                <a:gd name="connsiteX6-13" fmla="*/ 536713 w 536713"/>
                <a:gd name="connsiteY6-14" fmla="*/ 1530626 h 1530626"/>
                <a:gd name="connsiteX7-15" fmla="*/ 79513 w 536713"/>
                <a:gd name="connsiteY7-16" fmla="*/ 1520687 h 1530626"/>
                <a:gd name="connsiteX8-17" fmla="*/ 139147 w 536713"/>
                <a:gd name="connsiteY8-18" fmla="*/ 695739 h 1530626"/>
                <a:gd name="connsiteX9-19" fmla="*/ 9939 w 536713"/>
                <a:gd name="connsiteY9-20" fmla="*/ 636105 h 1530626"/>
                <a:gd name="connsiteX10-21" fmla="*/ 0 w 536713"/>
                <a:gd name="connsiteY10-22" fmla="*/ 606287 h 1530626"/>
                <a:gd name="connsiteX11-23" fmla="*/ 109330 w 536713"/>
                <a:gd name="connsiteY11-24" fmla="*/ 636105 h 1530626"/>
                <a:gd name="connsiteX12-25" fmla="*/ 49695 w 536713"/>
                <a:gd name="connsiteY12-26" fmla="*/ 318052 h 1530626"/>
                <a:gd name="connsiteX13-27" fmla="*/ 39756 w 536713"/>
                <a:gd name="connsiteY13-28" fmla="*/ 0 h 1530626"/>
                <a:gd name="connsiteX0-29" fmla="*/ 39756 w 536713"/>
                <a:gd name="connsiteY0-30" fmla="*/ 0 h 1530626"/>
                <a:gd name="connsiteX1-31" fmla="*/ 159026 w 536713"/>
                <a:gd name="connsiteY1-32" fmla="*/ 268357 h 1530626"/>
                <a:gd name="connsiteX2-33" fmla="*/ 387626 w 536713"/>
                <a:gd name="connsiteY2-34" fmla="*/ 268357 h 1530626"/>
                <a:gd name="connsiteX3-35" fmla="*/ 367747 w 536713"/>
                <a:gd name="connsiteY3-36" fmla="*/ 49696 h 1530626"/>
                <a:gd name="connsiteX4-37" fmla="*/ 409180 w 536713"/>
                <a:gd name="connsiteY4-38" fmla="*/ 77358 h 1530626"/>
                <a:gd name="connsiteX5-39" fmla="*/ 450015 w 536713"/>
                <a:gd name="connsiteY5-40" fmla="*/ 303323 h 1530626"/>
                <a:gd name="connsiteX6-41" fmla="*/ 536713 w 536713"/>
                <a:gd name="connsiteY6-42" fmla="*/ 1530626 h 1530626"/>
                <a:gd name="connsiteX7-43" fmla="*/ 79513 w 536713"/>
                <a:gd name="connsiteY7-44" fmla="*/ 1520687 h 1530626"/>
                <a:gd name="connsiteX8-45" fmla="*/ 139147 w 536713"/>
                <a:gd name="connsiteY8-46" fmla="*/ 695739 h 1530626"/>
                <a:gd name="connsiteX9-47" fmla="*/ 9939 w 536713"/>
                <a:gd name="connsiteY9-48" fmla="*/ 636105 h 1530626"/>
                <a:gd name="connsiteX10-49" fmla="*/ 0 w 536713"/>
                <a:gd name="connsiteY10-50" fmla="*/ 606287 h 1530626"/>
                <a:gd name="connsiteX11-51" fmla="*/ 109330 w 536713"/>
                <a:gd name="connsiteY11-52" fmla="*/ 636105 h 1530626"/>
                <a:gd name="connsiteX12-53" fmla="*/ 49695 w 536713"/>
                <a:gd name="connsiteY12-54" fmla="*/ 318052 h 1530626"/>
                <a:gd name="connsiteX13-55" fmla="*/ 39756 w 536713"/>
                <a:gd name="connsiteY13-56" fmla="*/ 0 h 1530626"/>
                <a:gd name="connsiteX0-57" fmla="*/ 39756 w 536713"/>
                <a:gd name="connsiteY0-58" fmla="*/ 0 h 1530626"/>
                <a:gd name="connsiteX1-59" fmla="*/ 159026 w 536713"/>
                <a:gd name="connsiteY1-60" fmla="*/ 268357 h 1530626"/>
                <a:gd name="connsiteX2-61" fmla="*/ 387626 w 536713"/>
                <a:gd name="connsiteY2-62" fmla="*/ 268357 h 1530626"/>
                <a:gd name="connsiteX3-63" fmla="*/ 367747 w 536713"/>
                <a:gd name="connsiteY3-64" fmla="*/ 49696 h 1530626"/>
                <a:gd name="connsiteX4-65" fmla="*/ 409180 w 536713"/>
                <a:gd name="connsiteY4-66" fmla="*/ 77358 h 1530626"/>
                <a:gd name="connsiteX5-67" fmla="*/ 450015 w 536713"/>
                <a:gd name="connsiteY5-68" fmla="*/ 303323 h 1530626"/>
                <a:gd name="connsiteX6-69" fmla="*/ 536713 w 536713"/>
                <a:gd name="connsiteY6-70" fmla="*/ 1530626 h 1530626"/>
                <a:gd name="connsiteX7-71" fmla="*/ 79513 w 536713"/>
                <a:gd name="connsiteY7-72" fmla="*/ 1520687 h 1530626"/>
                <a:gd name="connsiteX8-73" fmla="*/ 139147 w 536713"/>
                <a:gd name="connsiteY8-74" fmla="*/ 695739 h 1530626"/>
                <a:gd name="connsiteX9-75" fmla="*/ 9939 w 536713"/>
                <a:gd name="connsiteY9-76" fmla="*/ 636105 h 1530626"/>
                <a:gd name="connsiteX10-77" fmla="*/ 0 w 536713"/>
                <a:gd name="connsiteY10-78" fmla="*/ 606287 h 1530626"/>
                <a:gd name="connsiteX11-79" fmla="*/ 109330 w 536713"/>
                <a:gd name="connsiteY11-80" fmla="*/ 636105 h 1530626"/>
                <a:gd name="connsiteX12-81" fmla="*/ 49695 w 536713"/>
                <a:gd name="connsiteY12-82" fmla="*/ 318052 h 1530626"/>
                <a:gd name="connsiteX13-83" fmla="*/ 39756 w 536713"/>
                <a:gd name="connsiteY13-84" fmla="*/ 0 h 1530626"/>
                <a:gd name="connsiteX0-85" fmla="*/ 39756 w 556835"/>
                <a:gd name="connsiteY0-86" fmla="*/ 0 h 1530626"/>
                <a:gd name="connsiteX1-87" fmla="*/ 159026 w 556835"/>
                <a:gd name="connsiteY1-88" fmla="*/ 268357 h 1530626"/>
                <a:gd name="connsiteX2-89" fmla="*/ 387626 w 556835"/>
                <a:gd name="connsiteY2-90" fmla="*/ 268357 h 1530626"/>
                <a:gd name="connsiteX3-91" fmla="*/ 367747 w 556835"/>
                <a:gd name="connsiteY3-92" fmla="*/ 49696 h 1530626"/>
                <a:gd name="connsiteX4-93" fmla="*/ 409180 w 556835"/>
                <a:gd name="connsiteY4-94" fmla="*/ 77358 h 1530626"/>
                <a:gd name="connsiteX5-95" fmla="*/ 450015 w 556835"/>
                <a:gd name="connsiteY5-96" fmla="*/ 303323 h 1530626"/>
                <a:gd name="connsiteX6-97" fmla="*/ 473246 w 556835"/>
                <a:gd name="connsiteY6-98" fmla="*/ 473486 h 1530626"/>
                <a:gd name="connsiteX7-99" fmla="*/ 536713 w 556835"/>
                <a:gd name="connsiteY7-100" fmla="*/ 1530626 h 1530626"/>
                <a:gd name="connsiteX8-101" fmla="*/ 79513 w 556835"/>
                <a:gd name="connsiteY8-102" fmla="*/ 1520687 h 1530626"/>
                <a:gd name="connsiteX9-103" fmla="*/ 139147 w 556835"/>
                <a:gd name="connsiteY9-104" fmla="*/ 695739 h 1530626"/>
                <a:gd name="connsiteX10-105" fmla="*/ 9939 w 556835"/>
                <a:gd name="connsiteY10-106" fmla="*/ 636105 h 1530626"/>
                <a:gd name="connsiteX11-107" fmla="*/ 0 w 556835"/>
                <a:gd name="connsiteY11-108" fmla="*/ 606287 h 1530626"/>
                <a:gd name="connsiteX12-109" fmla="*/ 109330 w 556835"/>
                <a:gd name="connsiteY12-110" fmla="*/ 636105 h 1530626"/>
                <a:gd name="connsiteX13-111" fmla="*/ 49695 w 556835"/>
                <a:gd name="connsiteY13-112" fmla="*/ 318052 h 1530626"/>
                <a:gd name="connsiteX14" fmla="*/ 39756 w 556835"/>
                <a:gd name="connsiteY14" fmla="*/ 0 h 1530626"/>
                <a:gd name="connsiteX0-113" fmla="*/ 39756 w 554175"/>
                <a:gd name="connsiteY0-114" fmla="*/ 0 h 1530626"/>
                <a:gd name="connsiteX1-115" fmla="*/ 159026 w 554175"/>
                <a:gd name="connsiteY1-116" fmla="*/ 268357 h 1530626"/>
                <a:gd name="connsiteX2-117" fmla="*/ 387626 w 554175"/>
                <a:gd name="connsiteY2-118" fmla="*/ 268357 h 1530626"/>
                <a:gd name="connsiteX3-119" fmla="*/ 367747 w 554175"/>
                <a:gd name="connsiteY3-120" fmla="*/ 49696 h 1530626"/>
                <a:gd name="connsiteX4-121" fmla="*/ 409180 w 554175"/>
                <a:gd name="connsiteY4-122" fmla="*/ 77358 h 1530626"/>
                <a:gd name="connsiteX5-123" fmla="*/ 450015 w 554175"/>
                <a:gd name="connsiteY5-124" fmla="*/ 303323 h 1530626"/>
                <a:gd name="connsiteX6-125" fmla="*/ 448458 w 554175"/>
                <a:gd name="connsiteY6-126" fmla="*/ 506536 h 1530626"/>
                <a:gd name="connsiteX7-127" fmla="*/ 536713 w 554175"/>
                <a:gd name="connsiteY7-128" fmla="*/ 1530626 h 1530626"/>
                <a:gd name="connsiteX8-129" fmla="*/ 79513 w 554175"/>
                <a:gd name="connsiteY8-130" fmla="*/ 1520687 h 1530626"/>
                <a:gd name="connsiteX9-131" fmla="*/ 139147 w 554175"/>
                <a:gd name="connsiteY9-132" fmla="*/ 695739 h 1530626"/>
                <a:gd name="connsiteX10-133" fmla="*/ 9939 w 554175"/>
                <a:gd name="connsiteY10-134" fmla="*/ 636105 h 1530626"/>
                <a:gd name="connsiteX11-135" fmla="*/ 0 w 554175"/>
                <a:gd name="connsiteY11-136" fmla="*/ 606287 h 1530626"/>
                <a:gd name="connsiteX12-137" fmla="*/ 109330 w 554175"/>
                <a:gd name="connsiteY12-138" fmla="*/ 636105 h 1530626"/>
                <a:gd name="connsiteX13-139" fmla="*/ 49695 w 554175"/>
                <a:gd name="connsiteY13-140" fmla="*/ 318052 h 1530626"/>
                <a:gd name="connsiteX14-141" fmla="*/ 39756 w 554175"/>
                <a:gd name="connsiteY14-142" fmla="*/ 0 h 1530626"/>
                <a:gd name="connsiteX0-143" fmla="*/ 39756 w 554175"/>
                <a:gd name="connsiteY0-144" fmla="*/ 0 h 1530626"/>
                <a:gd name="connsiteX1-145" fmla="*/ 159026 w 554175"/>
                <a:gd name="connsiteY1-146" fmla="*/ 268357 h 1530626"/>
                <a:gd name="connsiteX2-147" fmla="*/ 387626 w 554175"/>
                <a:gd name="connsiteY2-148" fmla="*/ 268357 h 1530626"/>
                <a:gd name="connsiteX3-149" fmla="*/ 367747 w 554175"/>
                <a:gd name="connsiteY3-150" fmla="*/ 49696 h 1530626"/>
                <a:gd name="connsiteX4-151" fmla="*/ 409180 w 554175"/>
                <a:gd name="connsiteY4-152" fmla="*/ 77358 h 1530626"/>
                <a:gd name="connsiteX5-153" fmla="*/ 450015 w 554175"/>
                <a:gd name="connsiteY5-154" fmla="*/ 303323 h 1530626"/>
                <a:gd name="connsiteX6-155" fmla="*/ 448458 w 554175"/>
                <a:gd name="connsiteY6-156" fmla="*/ 506536 h 1530626"/>
                <a:gd name="connsiteX7-157" fmla="*/ 536713 w 554175"/>
                <a:gd name="connsiteY7-158" fmla="*/ 1530626 h 1530626"/>
                <a:gd name="connsiteX8-159" fmla="*/ 79513 w 554175"/>
                <a:gd name="connsiteY8-160" fmla="*/ 1520687 h 1530626"/>
                <a:gd name="connsiteX9-161" fmla="*/ 139147 w 554175"/>
                <a:gd name="connsiteY9-162" fmla="*/ 695739 h 1530626"/>
                <a:gd name="connsiteX10-163" fmla="*/ 9939 w 554175"/>
                <a:gd name="connsiteY10-164" fmla="*/ 636105 h 1530626"/>
                <a:gd name="connsiteX11-165" fmla="*/ 0 w 554175"/>
                <a:gd name="connsiteY11-166" fmla="*/ 606287 h 1530626"/>
                <a:gd name="connsiteX12-167" fmla="*/ 109330 w 554175"/>
                <a:gd name="connsiteY12-168" fmla="*/ 636105 h 1530626"/>
                <a:gd name="connsiteX13-169" fmla="*/ 49695 w 554175"/>
                <a:gd name="connsiteY13-170" fmla="*/ 318052 h 1530626"/>
                <a:gd name="connsiteX14-171" fmla="*/ 39756 w 554175"/>
                <a:gd name="connsiteY14-172" fmla="*/ 0 h 1530626"/>
                <a:gd name="connsiteX0-173" fmla="*/ 39756 w 553436"/>
                <a:gd name="connsiteY0-174" fmla="*/ 0 h 1530626"/>
                <a:gd name="connsiteX1-175" fmla="*/ 159026 w 553436"/>
                <a:gd name="connsiteY1-176" fmla="*/ 268357 h 1530626"/>
                <a:gd name="connsiteX2-177" fmla="*/ 387626 w 553436"/>
                <a:gd name="connsiteY2-178" fmla="*/ 268357 h 1530626"/>
                <a:gd name="connsiteX3-179" fmla="*/ 367747 w 553436"/>
                <a:gd name="connsiteY3-180" fmla="*/ 49696 h 1530626"/>
                <a:gd name="connsiteX4-181" fmla="*/ 409180 w 553436"/>
                <a:gd name="connsiteY4-182" fmla="*/ 77358 h 1530626"/>
                <a:gd name="connsiteX5-183" fmla="*/ 450015 w 553436"/>
                <a:gd name="connsiteY5-184" fmla="*/ 303323 h 1530626"/>
                <a:gd name="connsiteX6-185" fmla="*/ 440195 w 553436"/>
                <a:gd name="connsiteY6-186" fmla="*/ 517553 h 1530626"/>
                <a:gd name="connsiteX7-187" fmla="*/ 536713 w 553436"/>
                <a:gd name="connsiteY7-188" fmla="*/ 1530626 h 1530626"/>
                <a:gd name="connsiteX8-189" fmla="*/ 79513 w 553436"/>
                <a:gd name="connsiteY8-190" fmla="*/ 1520687 h 1530626"/>
                <a:gd name="connsiteX9-191" fmla="*/ 139147 w 553436"/>
                <a:gd name="connsiteY9-192" fmla="*/ 695739 h 1530626"/>
                <a:gd name="connsiteX10-193" fmla="*/ 9939 w 553436"/>
                <a:gd name="connsiteY10-194" fmla="*/ 636105 h 1530626"/>
                <a:gd name="connsiteX11-195" fmla="*/ 0 w 553436"/>
                <a:gd name="connsiteY11-196" fmla="*/ 606287 h 1530626"/>
                <a:gd name="connsiteX12-197" fmla="*/ 109330 w 553436"/>
                <a:gd name="connsiteY12-198" fmla="*/ 636105 h 1530626"/>
                <a:gd name="connsiteX13-199" fmla="*/ 49695 w 553436"/>
                <a:gd name="connsiteY13-200" fmla="*/ 318052 h 1530626"/>
                <a:gd name="connsiteX14-201" fmla="*/ 39756 w 553436"/>
                <a:gd name="connsiteY14-202" fmla="*/ 0 h 1530626"/>
                <a:gd name="connsiteX0-203" fmla="*/ 39756 w 551130"/>
                <a:gd name="connsiteY0-204" fmla="*/ 0 h 1530626"/>
                <a:gd name="connsiteX1-205" fmla="*/ 159026 w 551130"/>
                <a:gd name="connsiteY1-206" fmla="*/ 268357 h 1530626"/>
                <a:gd name="connsiteX2-207" fmla="*/ 387626 w 551130"/>
                <a:gd name="connsiteY2-208" fmla="*/ 268357 h 1530626"/>
                <a:gd name="connsiteX3-209" fmla="*/ 367747 w 551130"/>
                <a:gd name="connsiteY3-210" fmla="*/ 49696 h 1530626"/>
                <a:gd name="connsiteX4-211" fmla="*/ 409180 w 551130"/>
                <a:gd name="connsiteY4-212" fmla="*/ 77358 h 1530626"/>
                <a:gd name="connsiteX5-213" fmla="*/ 450015 w 551130"/>
                <a:gd name="connsiteY5-214" fmla="*/ 303323 h 1530626"/>
                <a:gd name="connsiteX6-215" fmla="*/ 440195 w 551130"/>
                <a:gd name="connsiteY6-216" fmla="*/ 517553 h 1530626"/>
                <a:gd name="connsiteX7-217" fmla="*/ 536713 w 551130"/>
                <a:gd name="connsiteY7-218" fmla="*/ 1530626 h 1530626"/>
                <a:gd name="connsiteX8-219" fmla="*/ 79513 w 551130"/>
                <a:gd name="connsiteY8-220" fmla="*/ 1520687 h 1530626"/>
                <a:gd name="connsiteX9-221" fmla="*/ 139147 w 551130"/>
                <a:gd name="connsiteY9-222" fmla="*/ 695739 h 1530626"/>
                <a:gd name="connsiteX10-223" fmla="*/ 9939 w 551130"/>
                <a:gd name="connsiteY10-224" fmla="*/ 636105 h 1530626"/>
                <a:gd name="connsiteX11-225" fmla="*/ 0 w 551130"/>
                <a:gd name="connsiteY11-226" fmla="*/ 606287 h 1530626"/>
                <a:gd name="connsiteX12-227" fmla="*/ 109330 w 551130"/>
                <a:gd name="connsiteY12-228" fmla="*/ 636105 h 1530626"/>
                <a:gd name="connsiteX13-229" fmla="*/ 49695 w 551130"/>
                <a:gd name="connsiteY13-230" fmla="*/ 318052 h 1530626"/>
                <a:gd name="connsiteX14-231" fmla="*/ 39756 w 551130"/>
                <a:gd name="connsiteY14-232" fmla="*/ 0 h 1530626"/>
                <a:gd name="connsiteX0-233" fmla="*/ 39756 w 552204"/>
                <a:gd name="connsiteY0-234" fmla="*/ 0 h 1530626"/>
                <a:gd name="connsiteX1-235" fmla="*/ 159026 w 552204"/>
                <a:gd name="connsiteY1-236" fmla="*/ 268357 h 1530626"/>
                <a:gd name="connsiteX2-237" fmla="*/ 387626 w 552204"/>
                <a:gd name="connsiteY2-238" fmla="*/ 268357 h 1530626"/>
                <a:gd name="connsiteX3-239" fmla="*/ 367747 w 552204"/>
                <a:gd name="connsiteY3-240" fmla="*/ 49696 h 1530626"/>
                <a:gd name="connsiteX4-241" fmla="*/ 409180 w 552204"/>
                <a:gd name="connsiteY4-242" fmla="*/ 77358 h 1530626"/>
                <a:gd name="connsiteX5-243" fmla="*/ 450015 w 552204"/>
                <a:gd name="connsiteY5-244" fmla="*/ 303323 h 1530626"/>
                <a:gd name="connsiteX6-245" fmla="*/ 440195 w 552204"/>
                <a:gd name="connsiteY6-246" fmla="*/ 517553 h 1530626"/>
                <a:gd name="connsiteX7-247" fmla="*/ 536713 w 552204"/>
                <a:gd name="connsiteY7-248" fmla="*/ 1530626 h 1530626"/>
                <a:gd name="connsiteX8-249" fmla="*/ 79513 w 552204"/>
                <a:gd name="connsiteY8-250" fmla="*/ 1520687 h 1530626"/>
                <a:gd name="connsiteX9-251" fmla="*/ 139147 w 552204"/>
                <a:gd name="connsiteY9-252" fmla="*/ 695739 h 1530626"/>
                <a:gd name="connsiteX10-253" fmla="*/ 9939 w 552204"/>
                <a:gd name="connsiteY10-254" fmla="*/ 636105 h 1530626"/>
                <a:gd name="connsiteX11-255" fmla="*/ 0 w 552204"/>
                <a:gd name="connsiteY11-256" fmla="*/ 606287 h 1530626"/>
                <a:gd name="connsiteX12-257" fmla="*/ 109330 w 552204"/>
                <a:gd name="connsiteY12-258" fmla="*/ 636105 h 1530626"/>
                <a:gd name="connsiteX13-259" fmla="*/ 49695 w 552204"/>
                <a:gd name="connsiteY13-260" fmla="*/ 318052 h 1530626"/>
                <a:gd name="connsiteX14-261" fmla="*/ 39756 w 552204"/>
                <a:gd name="connsiteY14-262" fmla="*/ 0 h 1530626"/>
                <a:gd name="connsiteX0-263" fmla="*/ 39756 w 538253"/>
                <a:gd name="connsiteY0-264" fmla="*/ 0 h 1530626"/>
                <a:gd name="connsiteX1-265" fmla="*/ 159026 w 538253"/>
                <a:gd name="connsiteY1-266" fmla="*/ 268357 h 1530626"/>
                <a:gd name="connsiteX2-267" fmla="*/ 387626 w 538253"/>
                <a:gd name="connsiteY2-268" fmla="*/ 268357 h 1530626"/>
                <a:gd name="connsiteX3-269" fmla="*/ 367747 w 538253"/>
                <a:gd name="connsiteY3-270" fmla="*/ 49696 h 1530626"/>
                <a:gd name="connsiteX4-271" fmla="*/ 409180 w 538253"/>
                <a:gd name="connsiteY4-272" fmla="*/ 77358 h 1530626"/>
                <a:gd name="connsiteX5-273" fmla="*/ 450015 w 538253"/>
                <a:gd name="connsiteY5-274" fmla="*/ 303323 h 1530626"/>
                <a:gd name="connsiteX6-275" fmla="*/ 440195 w 538253"/>
                <a:gd name="connsiteY6-276" fmla="*/ 517553 h 1530626"/>
                <a:gd name="connsiteX7-277" fmla="*/ 536713 w 538253"/>
                <a:gd name="connsiteY7-278" fmla="*/ 1530626 h 1530626"/>
                <a:gd name="connsiteX8-279" fmla="*/ 79513 w 538253"/>
                <a:gd name="connsiteY8-280" fmla="*/ 1520687 h 1530626"/>
                <a:gd name="connsiteX9-281" fmla="*/ 139147 w 538253"/>
                <a:gd name="connsiteY9-282" fmla="*/ 695739 h 1530626"/>
                <a:gd name="connsiteX10-283" fmla="*/ 9939 w 538253"/>
                <a:gd name="connsiteY10-284" fmla="*/ 636105 h 1530626"/>
                <a:gd name="connsiteX11-285" fmla="*/ 0 w 538253"/>
                <a:gd name="connsiteY11-286" fmla="*/ 606287 h 1530626"/>
                <a:gd name="connsiteX12-287" fmla="*/ 109330 w 538253"/>
                <a:gd name="connsiteY12-288" fmla="*/ 636105 h 1530626"/>
                <a:gd name="connsiteX13-289" fmla="*/ 49695 w 538253"/>
                <a:gd name="connsiteY13-290" fmla="*/ 318052 h 1530626"/>
                <a:gd name="connsiteX14-291" fmla="*/ 39756 w 538253"/>
                <a:gd name="connsiteY14-292" fmla="*/ 0 h 1530626"/>
                <a:gd name="connsiteX0-293" fmla="*/ 39756 w 538401"/>
                <a:gd name="connsiteY0-294" fmla="*/ 0 h 1530626"/>
                <a:gd name="connsiteX1-295" fmla="*/ 159026 w 538401"/>
                <a:gd name="connsiteY1-296" fmla="*/ 268357 h 1530626"/>
                <a:gd name="connsiteX2-297" fmla="*/ 387626 w 538401"/>
                <a:gd name="connsiteY2-298" fmla="*/ 268357 h 1530626"/>
                <a:gd name="connsiteX3-299" fmla="*/ 367747 w 538401"/>
                <a:gd name="connsiteY3-300" fmla="*/ 49696 h 1530626"/>
                <a:gd name="connsiteX4-301" fmla="*/ 409180 w 538401"/>
                <a:gd name="connsiteY4-302" fmla="*/ 77358 h 1530626"/>
                <a:gd name="connsiteX5-303" fmla="*/ 450015 w 538401"/>
                <a:gd name="connsiteY5-304" fmla="*/ 303323 h 1530626"/>
                <a:gd name="connsiteX6-305" fmla="*/ 451211 w 538401"/>
                <a:gd name="connsiteY6-306" fmla="*/ 611197 h 1530626"/>
                <a:gd name="connsiteX7-307" fmla="*/ 536713 w 538401"/>
                <a:gd name="connsiteY7-308" fmla="*/ 1530626 h 1530626"/>
                <a:gd name="connsiteX8-309" fmla="*/ 79513 w 538401"/>
                <a:gd name="connsiteY8-310" fmla="*/ 1520687 h 1530626"/>
                <a:gd name="connsiteX9-311" fmla="*/ 139147 w 538401"/>
                <a:gd name="connsiteY9-312" fmla="*/ 695739 h 1530626"/>
                <a:gd name="connsiteX10-313" fmla="*/ 9939 w 538401"/>
                <a:gd name="connsiteY10-314" fmla="*/ 636105 h 1530626"/>
                <a:gd name="connsiteX11-315" fmla="*/ 0 w 538401"/>
                <a:gd name="connsiteY11-316" fmla="*/ 606287 h 1530626"/>
                <a:gd name="connsiteX12-317" fmla="*/ 109330 w 538401"/>
                <a:gd name="connsiteY12-318" fmla="*/ 636105 h 1530626"/>
                <a:gd name="connsiteX13-319" fmla="*/ 49695 w 538401"/>
                <a:gd name="connsiteY13-320" fmla="*/ 318052 h 1530626"/>
                <a:gd name="connsiteX14-321" fmla="*/ 39756 w 538401"/>
                <a:gd name="connsiteY14-322" fmla="*/ 0 h 1530626"/>
                <a:gd name="connsiteX0-323" fmla="*/ 39756 w 539298"/>
                <a:gd name="connsiteY0-324" fmla="*/ 0 h 1530626"/>
                <a:gd name="connsiteX1-325" fmla="*/ 159026 w 539298"/>
                <a:gd name="connsiteY1-326" fmla="*/ 268357 h 1530626"/>
                <a:gd name="connsiteX2-327" fmla="*/ 387626 w 539298"/>
                <a:gd name="connsiteY2-328" fmla="*/ 268357 h 1530626"/>
                <a:gd name="connsiteX3-329" fmla="*/ 367747 w 539298"/>
                <a:gd name="connsiteY3-330" fmla="*/ 49696 h 1530626"/>
                <a:gd name="connsiteX4-331" fmla="*/ 409180 w 539298"/>
                <a:gd name="connsiteY4-332" fmla="*/ 77358 h 1530626"/>
                <a:gd name="connsiteX5-333" fmla="*/ 450015 w 539298"/>
                <a:gd name="connsiteY5-334" fmla="*/ 303323 h 1530626"/>
                <a:gd name="connsiteX6-335" fmla="*/ 451211 w 539298"/>
                <a:gd name="connsiteY6-336" fmla="*/ 611197 h 1530626"/>
                <a:gd name="connsiteX7-337" fmla="*/ 536713 w 539298"/>
                <a:gd name="connsiteY7-338" fmla="*/ 1530626 h 1530626"/>
                <a:gd name="connsiteX8-339" fmla="*/ 79513 w 539298"/>
                <a:gd name="connsiteY8-340" fmla="*/ 1520687 h 1530626"/>
                <a:gd name="connsiteX9-341" fmla="*/ 139147 w 539298"/>
                <a:gd name="connsiteY9-342" fmla="*/ 695739 h 1530626"/>
                <a:gd name="connsiteX10-343" fmla="*/ 9939 w 539298"/>
                <a:gd name="connsiteY10-344" fmla="*/ 636105 h 1530626"/>
                <a:gd name="connsiteX11-345" fmla="*/ 0 w 539298"/>
                <a:gd name="connsiteY11-346" fmla="*/ 606287 h 1530626"/>
                <a:gd name="connsiteX12-347" fmla="*/ 109330 w 539298"/>
                <a:gd name="connsiteY12-348" fmla="*/ 636105 h 1530626"/>
                <a:gd name="connsiteX13-349" fmla="*/ 49695 w 539298"/>
                <a:gd name="connsiteY13-350" fmla="*/ 318052 h 1530626"/>
                <a:gd name="connsiteX14-351" fmla="*/ 39756 w 539298"/>
                <a:gd name="connsiteY14-352" fmla="*/ 0 h 1530626"/>
                <a:gd name="connsiteX0-353" fmla="*/ 39756 w 539298"/>
                <a:gd name="connsiteY0-354" fmla="*/ 0 h 1530626"/>
                <a:gd name="connsiteX1-355" fmla="*/ 159026 w 539298"/>
                <a:gd name="connsiteY1-356" fmla="*/ 268357 h 1530626"/>
                <a:gd name="connsiteX2-357" fmla="*/ 387626 w 539298"/>
                <a:gd name="connsiteY2-358" fmla="*/ 268357 h 1530626"/>
                <a:gd name="connsiteX3-359" fmla="*/ 367747 w 539298"/>
                <a:gd name="connsiteY3-360" fmla="*/ 49696 h 1530626"/>
                <a:gd name="connsiteX4-361" fmla="*/ 409180 w 539298"/>
                <a:gd name="connsiteY4-362" fmla="*/ 77358 h 1530626"/>
                <a:gd name="connsiteX5-363" fmla="*/ 450015 w 539298"/>
                <a:gd name="connsiteY5-364" fmla="*/ 303323 h 1530626"/>
                <a:gd name="connsiteX6-365" fmla="*/ 451211 w 539298"/>
                <a:gd name="connsiteY6-366" fmla="*/ 611197 h 1530626"/>
                <a:gd name="connsiteX7-367" fmla="*/ 536713 w 539298"/>
                <a:gd name="connsiteY7-368" fmla="*/ 1530626 h 1530626"/>
                <a:gd name="connsiteX8-369" fmla="*/ 79513 w 539298"/>
                <a:gd name="connsiteY8-370" fmla="*/ 1520687 h 1530626"/>
                <a:gd name="connsiteX9-371" fmla="*/ 139147 w 539298"/>
                <a:gd name="connsiteY9-372" fmla="*/ 695739 h 1530626"/>
                <a:gd name="connsiteX10-373" fmla="*/ 9939 w 539298"/>
                <a:gd name="connsiteY10-374" fmla="*/ 636105 h 1530626"/>
                <a:gd name="connsiteX11-375" fmla="*/ 0 w 539298"/>
                <a:gd name="connsiteY11-376" fmla="*/ 606287 h 1530626"/>
                <a:gd name="connsiteX12-377" fmla="*/ 109330 w 539298"/>
                <a:gd name="connsiteY12-378" fmla="*/ 636105 h 1530626"/>
                <a:gd name="connsiteX13-379" fmla="*/ 49695 w 539298"/>
                <a:gd name="connsiteY13-380" fmla="*/ 318052 h 1530626"/>
                <a:gd name="connsiteX14-381" fmla="*/ 43588 w 539298"/>
                <a:gd name="connsiteY14-382" fmla="*/ 126455 h 1530626"/>
                <a:gd name="connsiteX15" fmla="*/ 39756 w 539298"/>
                <a:gd name="connsiteY15" fmla="*/ 0 h 1530626"/>
                <a:gd name="connsiteX0-383" fmla="*/ 39756 w 539298"/>
                <a:gd name="connsiteY0-384" fmla="*/ 0 h 1530626"/>
                <a:gd name="connsiteX1-385" fmla="*/ 159026 w 539298"/>
                <a:gd name="connsiteY1-386" fmla="*/ 268357 h 1530626"/>
                <a:gd name="connsiteX2-387" fmla="*/ 387626 w 539298"/>
                <a:gd name="connsiteY2-388" fmla="*/ 268357 h 1530626"/>
                <a:gd name="connsiteX3-389" fmla="*/ 367747 w 539298"/>
                <a:gd name="connsiteY3-390" fmla="*/ 49696 h 1530626"/>
                <a:gd name="connsiteX4-391" fmla="*/ 409180 w 539298"/>
                <a:gd name="connsiteY4-392" fmla="*/ 77358 h 1530626"/>
                <a:gd name="connsiteX5-393" fmla="*/ 450015 w 539298"/>
                <a:gd name="connsiteY5-394" fmla="*/ 303323 h 1530626"/>
                <a:gd name="connsiteX6-395" fmla="*/ 451211 w 539298"/>
                <a:gd name="connsiteY6-396" fmla="*/ 611197 h 1530626"/>
                <a:gd name="connsiteX7-397" fmla="*/ 536713 w 539298"/>
                <a:gd name="connsiteY7-398" fmla="*/ 1530626 h 1530626"/>
                <a:gd name="connsiteX8-399" fmla="*/ 79513 w 539298"/>
                <a:gd name="connsiteY8-400" fmla="*/ 1520687 h 1530626"/>
                <a:gd name="connsiteX9-401" fmla="*/ 139147 w 539298"/>
                <a:gd name="connsiteY9-402" fmla="*/ 695739 h 1530626"/>
                <a:gd name="connsiteX10-403" fmla="*/ 9939 w 539298"/>
                <a:gd name="connsiteY10-404" fmla="*/ 636105 h 1530626"/>
                <a:gd name="connsiteX11-405" fmla="*/ 0 w 539298"/>
                <a:gd name="connsiteY11-406" fmla="*/ 606287 h 1530626"/>
                <a:gd name="connsiteX12-407" fmla="*/ 109330 w 539298"/>
                <a:gd name="connsiteY12-408" fmla="*/ 636105 h 1530626"/>
                <a:gd name="connsiteX13-409" fmla="*/ 49695 w 539298"/>
                <a:gd name="connsiteY13-410" fmla="*/ 318052 h 1530626"/>
                <a:gd name="connsiteX14-411" fmla="*/ 21554 w 539298"/>
                <a:gd name="connsiteY14-412" fmla="*/ 13532 h 1530626"/>
                <a:gd name="connsiteX15-413" fmla="*/ 39756 w 539298"/>
                <a:gd name="connsiteY15-414" fmla="*/ 0 h 1530626"/>
                <a:gd name="connsiteX0-415" fmla="*/ 39756 w 539298"/>
                <a:gd name="connsiteY0-416" fmla="*/ 0 h 1530626"/>
                <a:gd name="connsiteX1-417" fmla="*/ 159026 w 539298"/>
                <a:gd name="connsiteY1-418" fmla="*/ 268357 h 1530626"/>
                <a:gd name="connsiteX2-419" fmla="*/ 387626 w 539298"/>
                <a:gd name="connsiteY2-420" fmla="*/ 268357 h 1530626"/>
                <a:gd name="connsiteX3-421" fmla="*/ 367747 w 539298"/>
                <a:gd name="connsiteY3-422" fmla="*/ 49696 h 1530626"/>
                <a:gd name="connsiteX4-423" fmla="*/ 409180 w 539298"/>
                <a:gd name="connsiteY4-424" fmla="*/ 77358 h 1530626"/>
                <a:gd name="connsiteX5-425" fmla="*/ 450015 w 539298"/>
                <a:gd name="connsiteY5-426" fmla="*/ 303323 h 1530626"/>
                <a:gd name="connsiteX6-427" fmla="*/ 451211 w 539298"/>
                <a:gd name="connsiteY6-428" fmla="*/ 611197 h 1530626"/>
                <a:gd name="connsiteX7-429" fmla="*/ 536713 w 539298"/>
                <a:gd name="connsiteY7-430" fmla="*/ 1530626 h 1530626"/>
                <a:gd name="connsiteX8-431" fmla="*/ 79513 w 539298"/>
                <a:gd name="connsiteY8-432" fmla="*/ 1520687 h 1530626"/>
                <a:gd name="connsiteX9-433" fmla="*/ 139147 w 539298"/>
                <a:gd name="connsiteY9-434" fmla="*/ 695739 h 1530626"/>
                <a:gd name="connsiteX10-435" fmla="*/ 9939 w 539298"/>
                <a:gd name="connsiteY10-436" fmla="*/ 636105 h 1530626"/>
                <a:gd name="connsiteX11-437" fmla="*/ 0 w 539298"/>
                <a:gd name="connsiteY11-438" fmla="*/ 606287 h 1530626"/>
                <a:gd name="connsiteX12-439" fmla="*/ 109330 w 539298"/>
                <a:gd name="connsiteY12-440" fmla="*/ 636105 h 1530626"/>
                <a:gd name="connsiteX13-441" fmla="*/ 135076 w 539298"/>
                <a:gd name="connsiteY13-442" fmla="*/ 268476 h 1530626"/>
                <a:gd name="connsiteX14-443" fmla="*/ 21554 w 539298"/>
                <a:gd name="connsiteY14-444" fmla="*/ 13532 h 1530626"/>
                <a:gd name="connsiteX15-445" fmla="*/ 39756 w 539298"/>
                <a:gd name="connsiteY15-446" fmla="*/ 0 h 1530626"/>
                <a:gd name="connsiteX0-447" fmla="*/ 39756 w 539298"/>
                <a:gd name="connsiteY0-448" fmla="*/ 0 h 1530626"/>
                <a:gd name="connsiteX1-449" fmla="*/ 159026 w 539298"/>
                <a:gd name="connsiteY1-450" fmla="*/ 268357 h 1530626"/>
                <a:gd name="connsiteX2-451" fmla="*/ 406905 w 539298"/>
                <a:gd name="connsiteY2-452" fmla="*/ 268357 h 1530626"/>
                <a:gd name="connsiteX3-453" fmla="*/ 367747 w 539298"/>
                <a:gd name="connsiteY3-454" fmla="*/ 49696 h 1530626"/>
                <a:gd name="connsiteX4-455" fmla="*/ 409180 w 539298"/>
                <a:gd name="connsiteY4-456" fmla="*/ 77358 h 1530626"/>
                <a:gd name="connsiteX5-457" fmla="*/ 450015 w 539298"/>
                <a:gd name="connsiteY5-458" fmla="*/ 303323 h 1530626"/>
                <a:gd name="connsiteX6-459" fmla="*/ 451211 w 539298"/>
                <a:gd name="connsiteY6-460" fmla="*/ 611197 h 1530626"/>
                <a:gd name="connsiteX7-461" fmla="*/ 536713 w 539298"/>
                <a:gd name="connsiteY7-462" fmla="*/ 1530626 h 1530626"/>
                <a:gd name="connsiteX8-463" fmla="*/ 79513 w 539298"/>
                <a:gd name="connsiteY8-464" fmla="*/ 1520687 h 1530626"/>
                <a:gd name="connsiteX9-465" fmla="*/ 139147 w 539298"/>
                <a:gd name="connsiteY9-466" fmla="*/ 695739 h 1530626"/>
                <a:gd name="connsiteX10-467" fmla="*/ 9939 w 539298"/>
                <a:gd name="connsiteY10-468" fmla="*/ 636105 h 1530626"/>
                <a:gd name="connsiteX11-469" fmla="*/ 0 w 539298"/>
                <a:gd name="connsiteY11-470" fmla="*/ 606287 h 1530626"/>
                <a:gd name="connsiteX12-471" fmla="*/ 109330 w 539298"/>
                <a:gd name="connsiteY12-472" fmla="*/ 636105 h 1530626"/>
                <a:gd name="connsiteX13-473" fmla="*/ 135076 w 539298"/>
                <a:gd name="connsiteY13-474" fmla="*/ 268476 h 1530626"/>
                <a:gd name="connsiteX14-475" fmla="*/ 21554 w 539298"/>
                <a:gd name="connsiteY14-476" fmla="*/ 13532 h 1530626"/>
                <a:gd name="connsiteX15-477" fmla="*/ 39756 w 539298"/>
                <a:gd name="connsiteY15-478" fmla="*/ 0 h 1530626"/>
                <a:gd name="connsiteX0-479" fmla="*/ 39756 w 539298"/>
                <a:gd name="connsiteY0-480" fmla="*/ 0 h 1530626"/>
                <a:gd name="connsiteX1-481" fmla="*/ 159026 w 539298"/>
                <a:gd name="connsiteY1-482" fmla="*/ 268357 h 1530626"/>
                <a:gd name="connsiteX2-483" fmla="*/ 406905 w 539298"/>
                <a:gd name="connsiteY2-484" fmla="*/ 268357 h 1530626"/>
                <a:gd name="connsiteX3-485" fmla="*/ 367747 w 539298"/>
                <a:gd name="connsiteY3-486" fmla="*/ 49696 h 1530626"/>
                <a:gd name="connsiteX4-487" fmla="*/ 409180 w 539298"/>
                <a:gd name="connsiteY4-488" fmla="*/ 77358 h 1530626"/>
                <a:gd name="connsiteX5-489" fmla="*/ 450015 w 539298"/>
                <a:gd name="connsiteY5-490" fmla="*/ 303323 h 1530626"/>
                <a:gd name="connsiteX6-491" fmla="*/ 451211 w 539298"/>
                <a:gd name="connsiteY6-492" fmla="*/ 611197 h 1530626"/>
                <a:gd name="connsiteX7-493" fmla="*/ 536713 w 539298"/>
                <a:gd name="connsiteY7-494" fmla="*/ 1530626 h 1530626"/>
                <a:gd name="connsiteX8-495" fmla="*/ 79513 w 539298"/>
                <a:gd name="connsiteY8-496" fmla="*/ 1520687 h 1530626"/>
                <a:gd name="connsiteX9-497" fmla="*/ 139147 w 539298"/>
                <a:gd name="connsiteY9-498" fmla="*/ 695739 h 1530626"/>
                <a:gd name="connsiteX10-499" fmla="*/ 9939 w 539298"/>
                <a:gd name="connsiteY10-500" fmla="*/ 636105 h 1530626"/>
                <a:gd name="connsiteX11-501" fmla="*/ 0 w 539298"/>
                <a:gd name="connsiteY11-502" fmla="*/ 606287 h 1530626"/>
                <a:gd name="connsiteX12-503" fmla="*/ 109330 w 539298"/>
                <a:gd name="connsiteY12-504" fmla="*/ 636105 h 1530626"/>
                <a:gd name="connsiteX13-505" fmla="*/ 124059 w 539298"/>
                <a:gd name="connsiteY13-506" fmla="*/ 279493 h 1530626"/>
                <a:gd name="connsiteX14-507" fmla="*/ 21554 w 539298"/>
                <a:gd name="connsiteY14-508" fmla="*/ 13532 h 1530626"/>
                <a:gd name="connsiteX15-509" fmla="*/ 39756 w 539298"/>
                <a:gd name="connsiteY15-510" fmla="*/ 0 h 1530626"/>
                <a:gd name="connsiteX0-511" fmla="*/ 39756 w 539298"/>
                <a:gd name="connsiteY0-512" fmla="*/ 0 h 1530626"/>
                <a:gd name="connsiteX1-513" fmla="*/ 159026 w 539298"/>
                <a:gd name="connsiteY1-514" fmla="*/ 268357 h 1530626"/>
                <a:gd name="connsiteX2-515" fmla="*/ 406905 w 539298"/>
                <a:gd name="connsiteY2-516" fmla="*/ 268357 h 1530626"/>
                <a:gd name="connsiteX3-517" fmla="*/ 367747 w 539298"/>
                <a:gd name="connsiteY3-518" fmla="*/ 49696 h 1530626"/>
                <a:gd name="connsiteX4-519" fmla="*/ 409180 w 539298"/>
                <a:gd name="connsiteY4-520" fmla="*/ 77358 h 1530626"/>
                <a:gd name="connsiteX5-521" fmla="*/ 450015 w 539298"/>
                <a:gd name="connsiteY5-522" fmla="*/ 303323 h 1530626"/>
                <a:gd name="connsiteX6-523" fmla="*/ 451211 w 539298"/>
                <a:gd name="connsiteY6-524" fmla="*/ 611197 h 1530626"/>
                <a:gd name="connsiteX7-525" fmla="*/ 536713 w 539298"/>
                <a:gd name="connsiteY7-526" fmla="*/ 1530626 h 1530626"/>
                <a:gd name="connsiteX8-527" fmla="*/ 79513 w 539298"/>
                <a:gd name="connsiteY8-528" fmla="*/ 1520687 h 1530626"/>
                <a:gd name="connsiteX9-529" fmla="*/ 139147 w 539298"/>
                <a:gd name="connsiteY9-530" fmla="*/ 695739 h 1530626"/>
                <a:gd name="connsiteX10-531" fmla="*/ 9939 w 539298"/>
                <a:gd name="connsiteY10-532" fmla="*/ 636105 h 1530626"/>
                <a:gd name="connsiteX11-533" fmla="*/ 0 w 539298"/>
                <a:gd name="connsiteY11-534" fmla="*/ 606287 h 1530626"/>
                <a:gd name="connsiteX12-535" fmla="*/ 109330 w 539298"/>
                <a:gd name="connsiteY12-536" fmla="*/ 636105 h 1530626"/>
                <a:gd name="connsiteX13-537" fmla="*/ 124059 w 539298"/>
                <a:gd name="connsiteY13-538" fmla="*/ 279493 h 1530626"/>
                <a:gd name="connsiteX14-539" fmla="*/ 13292 w 539298"/>
                <a:gd name="connsiteY14-540" fmla="*/ 16286 h 1530626"/>
                <a:gd name="connsiteX15-541" fmla="*/ 39756 w 539298"/>
                <a:gd name="connsiteY15-542" fmla="*/ 0 h 1530626"/>
                <a:gd name="connsiteX0-543" fmla="*/ 39756 w 539298"/>
                <a:gd name="connsiteY0-544" fmla="*/ 0 h 1530626"/>
                <a:gd name="connsiteX1-545" fmla="*/ 159026 w 539298"/>
                <a:gd name="connsiteY1-546" fmla="*/ 268357 h 1530626"/>
                <a:gd name="connsiteX2-547" fmla="*/ 406905 w 539298"/>
                <a:gd name="connsiteY2-548" fmla="*/ 268357 h 1530626"/>
                <a:gd name="connsiteX3-549" fmla="*/ 367747 w 539298"/>
                <a:gd name="connsiteY3-550" fmla="*/ 49696 h 1530626"/>
                <a:gd name="connsiteX4-551" fmla="*/ 409180 w 539298"/>
                <a:gd name="connsiteY4-552" fmla="*/ 77358 h 1530626"/>
                <a:gd name="connsiteX5-553" fmla="*/ 450015 w 539298"/>
                <a:gd name="connsiteY5-554" fmla="*/ 303323 h 1530626"/>
                <a:gd name="connsiteX6-555" fmla="*/ 451211 w 539298"/>
                <a:gd name="connsiteY6-556" fmla="*/ 611197 h 1530626"/>
                <a:gd name="connsiteX7-557" fmla="*/ 536713 w 539298"/>
                <a:gd name="connsiteY7-558" fmla="*/ 1530626 h 1530626"/>
                <a:gd name="connsiteX8-559" fmla="*/ 79513 w 539298"/>
                <a:gd name="connsiteY8-560" fmla="*/ 1520687 h 1530626"/>
                <a:gd name="connsiteX9-561" fmla="*/ 139147 w 539298"/>
                <a:gd name="connsiteY9-562" fmla="*/ 695739 h 1530626"/>
                <a:gd name="connsiteX10-563" fmla="*/ 9939 w 539298"/>
                <a:gd name="connsiteY10-564" fmla="*/ 636105 h 1530626"/>
                <a:gd name="connsiteX11-565" fmla="*/ 0 w 539298"/>
                <a:gd name="connsiteY11-566" fmla="*/ 606287 h 1530626"/>
                <a:gd name="connsiteX12-567" fmla="*/ 123101 w 539298"/>
                <a:gd name="connsiteY12-568" fmla="*/ 649876 h 1530626"/>
                <a:gd name="connsiteX13-569" fmla="*/ 124059 w 539298"/>
                <a:gd name="connsiteY13-570" fmla="*/ 279493 h 1530626"/>
                <a:gd name="connsiteX14-571" fmla="*/ 13292 w 539298"/>
                <a:gd name="connsiteY14-572" fmla="*/ 16286 h 1530626"/>
                <a:gd name="connsiteX15-573" fmla="*/ 39756 w 539298"/>
                <a:gd name="connsiteY15-574" fmla="*/ 0 h 1530626"/>
                <a:gd name="connsiteX0-575" fmla="*/ 34248 w 533790"/>
                <a:gd name="connsiteY0-576" fmla="*/ 0 h 1530626"/>
                <a:gd name="connsiteX1-577" fmla="*/ 153518 w 533790"/>
                <a:gd name="connsiteY1-578" fmla="*/ 268357 h 1530626"/>
                <a:gd name="connsiteX2-579" fmla="*/ 401397 w 533790"/>
                <a:gd name="connsiteY2-580" fmla="*/ 268357 h 1530626"/>
                <a:gd name="connsiteX3-581" fmla="*/ 362239 w 533790"/>
                <a:gd name="connsiteY3-582" fmla="*/ 49696 h 1530626"/>
                <a:gd name="connsiteX4-583" fmla="*/ 403672 w 533790"/>
                <a:gd name="connsiteY4-584" fmla="*/ 77358 h 1530626"/>
                <a:gd name="connsiteX5-585" fmla="*/ 444507 w 533790"/>
                <a:gd name="connsiteY5-586" fmla="*/ 303323 h 1530626"/>
                <a:gd name="connsiteX6-587" fmla="*/ 445703 w 533790"/>
                <a:gd name="connsiteY6-588" fmla="*/ 611197 h 1530626"/>
                <a:gd name="connsiteX7-589" fmla="*/ 531205 w 533790"/>
                <a:gd name="connsiteY7-590" fmla="*/ 1530626 h 1530626"/>
                <a:gd name="connsiteX8-591" fmla="*/ 74005 w 533790"/>
                <a:gd name="connsiteY8-592" fmla="*/ 1520687 h 1530626"/>
                <a:gd name="connsiteX9-593" fmla="*/ 133639 w 533790"/>
                <a:gd name="connsiteY9-594" fmla="*/ 695739 h 1530626"/>
                <a:gd name="connsiteX10-595" fmla="*/ 4431 w 533790"/>
                <a:gd name="connsiteY10-596" fmla="*/ 636105 h 1530626"/>
                <a:gd name="connsiteX11-597" fmla="*/ 0 w 533790"/>
                <a:gd name="connsiteY11-598" fmla="*/ 683405 h 1530626"/>
                <a:gd name="connsiteX12-599" fmla="*/ 117593 w 533790"/>
                <a:gd name="connsiteY12-600" fmla="*/ 649876 h 1530626"/>
                <a:gd name="connsiteX13-601" fmla="*/ 118551 w 533790"/>
                <a:gd name="connsiteY13-602" fmla="*/ 279493 h 1530626"/>
                <a:gd name="connsiteX14-603" fmla="*/ 7784 w 533790"/>
                <a:gd name="connsiteY14-604" fmla="*/ 16286 h 1530626"/>
                <a:gd name="connsiteX15-605" fmla="*/ 34248 w 533790"/>
                <a:gd name="connsiteY15-606" fmla="*/ 0 h 1530626"/>
                <a:gd name="connsiteX0-607" fmla="*/ 43588 w 543130"/>
                <a:gd name="connsiteY0-608" fmla="*/ 0 h 1530626"/>
                <a:gd name="connsiteX1-609" fmla="*/ 162858 w 543130"/>
                <a:gd name="connsiteY1-610" fmla="*/ 268357 h 1530626"/>
                <a:gd name="connsiteX2-611" fmla="*/ 410737 w 543130"/>
                <a:gd name="connsiteY2-612" fmla="*/ 268357 h 1530626"/>
                <a:gd name="connsiteX3-613" fmla="*/ 371579 w 543130"/>
                <a:gd name="connsiteY3-614" fmla="*/ 49696 h 1530626"/>
                <a:gd name="connsiteX4-615" fmla="*/ 413012 w 543130"/>
                <a:gd name="connsiteY4-616" fmla="*/ 77358 h 1530626"/>
                <a:gd name="connsiteX5-617" fmla="*/ 453847 w 543130"/>
                <a:gd name="connsiteY5-618" fmla="*/ 303323 h 1530626"/>
                <a:gd name="connsiteX6-619" fmla="*/ 455043 w 543130"/>
                <a:gd name="connsiteY6-620" fmla="*/ 611197 h 1530626"/>
                <a:gd name="connsiteX7-621" fmla="*/ 540545 w 543130"/>
                <a:gd name="connsiteY7-622" fmla="*/ 1530626 h 1530626"/>
                <a:gd name="connsiteX8-623" fmla="*/ 83345 w 543130"/>
                <a:gd name="connsiteY8-624" fmla="*/ 1520687 h 1530626"/>
                <a:gd name="connsiteX9-625" fmla="*/ 142979 w 543130"/>
                <a:gd name="connsiteY9-626" fmla="*/ 695739 h 1530626"/>
                <a:gd name="connsiteX10-627" fmla="*/ 0 w 543130"/>
                <a:gd name="connsiteY10-628" fmla="*/ 721486 h 1530626"/>
                <a:gd name="connsiteX11-629" fmla="*/ 9340 w 543130"/>
                <a:gd name="connsiteY11-630" fmla="*/ 683405 h 1530626"/>
                <a:gd name="connsiteX12-631" fmla="*/ 126933 w 543130"/>
                <a:gd name="connsiteY12-632" fmla="*/ 649876 h 1530626"/>
                <a:gd name="connsiteX13-633" fmla="*/ 127891 w 543130"/>
                <a:gd name="connsiteY13-634" fmla="*/ 279493 h 1530626"/>
                <a:gd name="connsiteX14-635" fmla="*/ 17124 w 543130"/>
                <a:gd name="connsiteY14-636" fmla="*/ 16286 h 1530626"/>
                <a:gd name="connsiteX15-637" fmla="*/ 43588 w 543130"/>
                <a:gd name="connsiteY15-638" fmla="*/ 0 h 1530626"/>
                <a:gd name="connsiteX0-639" fmla="*/ 43588 w 543130"/>
                <a:gd name="connsiteY0-640" fmla="*/ 0 h 1530626"/>
                <a:gd name="connsiteX1-641" fmla="*/ 162858 w 543130"/>
                <a:gd name="connsiteY1-642" fmla="*/ 268357 h 1530626"/>
                <a:gd name="connsiteX2-643" fmla="*/ 410737 w 543130"/>
                <a:gd name="connsiteY2-644" fmla="*/ 268357 h 1530626"/>
                <a:gd name="connsiteX3-645" fmla="*/ 371579 w 543130"/>
                <a:gd name="connsiteY3-646" fmla="*/ 49696 h 1530626"/>
                <a:gd name="connsiteX4-647" fmla="*/ 413012 w 543130"/>
                <a:gd name="connsiteY4-648" fmla="*/ 77358 h 1530626"/>
                <a:gd name="connsiteX5-649" fmla="*/ 453847 w 543130"/>
                <a:gd name="connsiteY5-650" fmla="*/ 303323 h 1530626"/>
                <a:gd name="connsiteX6-651" fmla="*/ 455043 w 543130"/>
                <a:gd name="connsiteY6-652" fmla="*/ 611197 h 1530626"/>
                <a:gd name="connsiteX7-653" fmla="*/ 540545 w 543130"/>
                <a:gd name="connsiteY7-654" fmla="*/ 1530626 h 1530626"/>
                <a:gd name="connsiteX8-655" fmla="*/ 83345 w 543130"/>
                <a:gd name="connsiteY8-656" fmla="*/ 1520687 h 1530626"/>
                <a:gd name="connsiteX9-657" fmla="*/ 142979 w 543130"/>
                <a:gd name="connsiteY9-658" fmla="*/ 695739 h 1530626"/>
                <a:gd name="connsiteX10-659" fmla="*/ 0 w 543130"/>
                <a:gd name="connsiteY10-660" fmla="*/ 721486 h 1530626"/>
                <a:gd name="connsiteX11-661" fmla="*/ 6586 w 543130"/>
                <a:gd name="connsiteY11-662" fmla="*/ 661371 h 1530626"/>
                <a:gd name="connsiteX12-663" fmla="*/ 126933 w 543130"/>
                <a:gd name="connsiteY12-664" fmla="*/ 649876 h 1530626"/>
                <a:gd name="connsiteX13-665" fmla="*/ 127891 w 543130"/>
                <a:gd name="connsiteY13-666" fmla="*/ 279493 h 1530626"/>
                <a:gd name="connsiteX14-667" fmla="*/ 17124 w 543130"/>
                <a:gd name="connsiteY14-668" fmla="*/ 16286 h 1530626"/>
                <a:gd name="connsiteX15-669" fmla="*/ 43588 w 543130"/>
                <a:gd name="connsiteY15-670" fmla="*/ 0 h 1530626"/>
                <a:gd name="connsiteX0-671" fmla="*/ 51851 w 551393"/>
                <a:gd name="connsiteY0-672" fmla="*/ 0 h 1530626"/>
                <a:gd name="connsiteX1-673" fmla="*/ 171121 w 551393"/>
                <a:gd name="connsiteY1-674" fmla="*/ 268357 h 1530626"/>
                <a:gd name="connsiteX2-675" fmla="*/ 419000 w 551393"/>
                <a:gd name="connsiteY2-676" fmla="*/ 268357 h 1530626"/>
                <a:gd name="connsiteX3-677" fmla="*/ 379842 w 551393"/>
                <a:gd name="connsiteY3-678" fmla="*/ 49696 h 1530626"/>
                <a:gd name="connsiteX4-679" fmla="*/ 421275 w 551393"/>
                <a:gd name="connsiteY4-680" fmla="*/ 77358 h 1530626"/>
                <a:gd name="connsiteX5-681" fmla="*/ 462110 w 551393"/>
                <a:gd name="connsiteY5-682" fmla="*/ 303323 h 1530626"/>
                <a:gd name="connsiteX6-683" fmla="*/ 463306 w 551393"/>
                <a:gd name="connsiteY6-684" fmla="*/ 611197 h 1530626"/>
                <a:gd name="connsiteX7-685" fmla="*/ 548808 w 551393"/>
                <a:gd name="connsiteY7-686" fmla="*/ 1530626 h 1530626"/>
                <a:gd name="connsiteX8-687" fmla="*/ 91608 w 551393"/>
                <a:gd name="connsiteY8-688" fmla="*/ 1520687 h 1530626"/>
                <a:gd name="connsiteX9-689" fmla="*/ 151242 w 551393"/>
                <a:gd name="connsiteY9-690" fmla="*/ 695739 h 1530626"/>
                <a:gd name="connsiteX10-691" fmla="*/ 0 w 551393"/>
                <a:gd name="connsiteY10-692" fmla="*/ 696698 h 1530626"/>
                <a:gd name="connsiteX11-693" fmla="*/ 14849 w 551393"/>
                <a:gd name="connsiteY11-694" fmla="*/ 661371 h 1530626"/>
                <a:gd name="connsiteX12-695" fmla="*/ 135196 w 551393"/>
                <a:gd name="connsiteY12-696" fmla="*/ 649876 h 1530626"/>
                <a:gd name="connsiteX13-697" fmla="*/ 136154 w 551393"/>
                <a:gd name="connsiteY13-698" fmla="*/ 279493 h 1530626"/>
                <a:gd name="connsiteX14-699" fmla="*/ 25387 w 551393"/>
                <a:gd name="connsiteY14-700" fmla="*/ 16286 h 1530626"/>
                <a:gd name="connsiteX15-701" fmla="*/ 51851 w 551393"/>
                <a:gd name="connsiteY15-702" fmla="*/ 0 h 1530626"/>
                <a:gd name="connsiteX0-703" fmla="*/ 51851 w 551393"/>
                <a:gd name="connsiteY0-704" fmla="*/ 0 h 1530626"/>
                <a:gd name="connsiteX1-705" fmla="*/ 171121 w 551393"/>
                <a:gd name="connsiteY1-706" fmla="*/ 268357 h 1530626"/>
                <a:gd name="connsiteX2-707" fmla="*/ 419000 w 551393"/>
                <a:gd name="connsiteY2-708" fmla="*/ 268357 h 1530626"/>
                <a:gd name="connsiteX3-709" fmla="*/ 379842 w 551393"/>
                <a:gd name="connsiteY3-710" fmla="*/ 49696 h 1530626"/>
                <a:gd name="connsiteX4-711" fmla="*/ 421275 w 551393"/>
                <a:gd name="connsiteY4-712" fmla="*/ 77358 h 1530626"/>
                <a:gd name="connsiteX5-713" fmla="*/ 462110 w 551393"/>
                <a:gd name="connsiteY5-714" fmla="*/ 303323 h 1530626"/>
                <a:gd name="connsiteX6-715" fmla="*/ 463306 w 551393"/>
                <a:gd name="connsiteY6-716" fmla="*/ 611197 h 1530626"/>
                <a:gd name="connsiteX7-717" fmla="*/ 548808 w 551393"/>
                <a:gd name="connsiteY7-718" fmla="*/ 1530626 h 1530626"/>
                <a:gd name="connsiteX8-719" fmla="*/ 91608 w 551393"/>
                <a:gd name="connsiteY8-720" fmla="*/ 1520687 h 1530626"/>
                <a:gd name="connsiteX9-721" fmla="*/ 134717 w 551393"/>
                <a:gd name="connsiteY9-722" fmla="*/ 695739 h 1530626"/>
                <a:gd name="connsiteX10-723" fmla="*/ 0 w 551393"/>
                <a:gd name="connsiteY10-724" fmla="*/ 696698 h 1530626"/>
                <a:gd name="connsiteX11-725" fmla="*/ 14849 w 551393"/>
                <a:gd name="connsiteY11-726" fmla="*/ 661371 h 1530626"/>
                <a:gd name="connsiteX12-727" fmla="*/ 135196 w 551393"/>
                <a:gd name="connsiteY12-728" fmla="*/ 649876 h 1530626"/>
                <a:gd name="connsiteX13-729" fmla="*/ 136154 w 551393"/>
                <a:gd name="connsiteY13-730" fmla="*/ 279493 h 1530626"/>
                <a:gd name="connsiteX14-731" fmla="*/ 25387 w 551393"/>
                <a:gd name="connsiteY14-732" fmla="*/ 16286 h 1530626"/>
                <a:gd name="connsiteX15-733" fmla="*/ 51851 w 551393"/>
                <a:gd name="connsiteY15-734" fmla="*/ 0 h 1530626"/>
                <a:gd name="connsiteX0-735" fmla="*/ 51851 w 551393"/>
                <a:gd name="connsiteY0-736" fmla="*/ 0 h 1530626"/>
                <a:gd name="connsiteX1-737" fmla="*/ 171121 w 551393"/>
                <a:gd name="connsiteY1-738" fmla="*/ 268357 h 1530626"/>
                <a:gd name="connsiteX2-739" fmla="*/ 419000 w 551393"/>
                <a:gd name="connsiteY2-740" fmla="*/ 268357 h 1530626"/>
                <a:gd name="connsiteX3-741" fmla="*/ 379842 w 551393"/>
                <a:gd name="connsiteY3-742" fmla="*/ 49696 h 1530626"/>
                <a:gd name="connsiteX4-743" fmla="*/ 421275 w 551393"/>
                <a:gd name="connsiteY4-744" fmla="*/ 77358 h 1530626"/>
                <a:gd name="connsiteX5-745" fmla="*/ 462110 w 551393"/>
                <a:gd name="connsiteY5-746" fmla="*/ 303323 h 1530626"/>
                <a:gd name="connsiteX6-747" fmla="*/ 463306 w 551393"/>
                <a:gd name="connsiteY6-748" fmla="*/ 611197 h 1530626"/>
                <a:gd name="connsiteX7-749" fmla="*/ 548808 w 551393"/>
                <a:gd name="connsiteY7-750" fmla="*/ 1530626 h 1530626"/>
                <a:gd name="connsiteX8-751" fmla="*/ 64066 w 551393"/>
                <a:gd name="connsiteY8-752" fmla="*/ 1520687 h 1530626"/>
                <a:gd name="connsiteX9-753" fmla="*/ 134717 w 551393"/>
                <a:gd name="connsiteY9-754" fmla="*/ 695739 h 1530626"/>
                <a:gd name="connsiteX10-755" fmla="*/ 0 w 551393"/>
                <a:gd name="connsiteY10-756" fmla="*/ 696698 h 1530626"/>
                <a:gd name="connsiteX11-757" fmla="*/ 14849 w 551393"/>
                <a:gd name="connsiteY11-758" fmla="*/ 661371 h 1530626"/>
                <a:gd name="connsiteX12-759" fmla="*/ 135196 w 551393"/>
                <a:gd name="connsiteY12-760" fmla="*/ 649876 h 1530626"/>
                <a:gd name="connsiteX13-761" fmla="*/ 136154 w 551393"/>
                <a:gd name="connsiteY13-762" fmla="*/ 279493 h 1530626"/>
                <a:gd name="connsiteX14-763" fmla="*/ 25387 w 551393"/>
                <a:gd name="connsiteY14-764" fmla="*/ 16286 h 1530626"/>
                <a:gd name="connsiteX15-765" fmla="*/ 51851 w 551393"/>
                <a:gd name="connsiteY15-766" fmla="*/ 0 h 1530626"/>
                <a:gd name="connsiteX0-767" fmla="*/ 51851 w 551393"/>
                <a:gd name="connsiteY0-768" fmla="*/ 0 h 1530626"/>
                <a:gd name="connsiteX1-769" fmla="*/ 171121 w 551393"/>
                <a:gd name="connsiteY1-770" fmla="*/ 268357 h 1530626"/>
                <a:gd name="connsiteX2-771" fmla="*/ 419000 w 551393"/>
                <a:gd name="connsiteY2-772" fmla="*/ 268357 h 1530626"/>
                <a:gd name="connsiteX3-773" fmla="*/ 382596 w 551393"/>
                <a:gd name="connsiteY3-774" fmla="*/ 66221 h 1530626"/>
                <a:gd name="connsiteX4-775" fmla="*/ 421275 w 551393"/>
                <a:gd name="connsiteY4-776" fmla="*/ 77358 h 1530626"/>
                <a:gd name="connsiteX5-777" fmla="*/ 462110 w 551393"/>
                <a:gd name="connsiteY5-778" fmla="*/ 303323 h 1530626"/>
                <a:gd name="connsiteX6-779" fmla="*/ 463306 w 551393"/>
                <a:gd name="connsiteY6-780" fmla="*/ 611197 h 1530626"/>
                <a:gd name="connsiteX7-781" fmla="*/ 548808 w 551393"/>
                <a:gd name="connsiteY7-782" fmla="*/ 1530626 h 1530626"/>
                <a:gd name="connsiteX8-783" fmla="*/ 64066 w 551393"/>
                <a:gd name="connsiteY8-784" fmla="*/ 1520687 h 1530626"/>
                <a:gd name="connsiteX9-785" fmla="*/ 134717 w 551393"/>
                <a:gd name="connsiteY9-786" fmla="*/ 695739 h 1530626"/>
                <a:gd name="connsiteX10-787" fmla="*/ 0 w 551393"/>
                <a:gd name="connsiteY10-788" fmla="*/ 696698 h 1530626"/>
                <a:gd name="connsiteX11-789" fmla="*/ 14849 w 551393"/>
                <a:gd name="connsiteY11-790" fmla="*/ 661371 h 1530626"/>
                <a:gd name="connsiteX12-791" fmla="*/ 135196 w 551393"/>
                <a:gd name="connsiteY12-792" fmla="*/ 649876 h 1530626"/>
                <a:gd name="connsiteX13-793" fmla="*/ 136154 w 551393"/>
                <a:gd name="connsiteY13-794" fmla="*/ 279493 h 1530626"/>
                <a:gd name="connsiteX14-795" fmla="*/ 25387 w 551393"/>
                <a:gd name="connsiteY14-796" fmla="*/ 16286 h 1530626"/>
                <a:gd name="connsiteX15-797" fmla="*/ 51851 w 551393"/>
                <a:gd name="connsiteY15-798" fmla="*/ 0 h 1530626"/>
                <a:gd name="connsiteX0-799" fmla="*/ 51851 w 551393"/>
                <a:gd name="connsiteY0-800" fmla="*/ 0 h 1537213"/>
                <a:gd name="connsiteX1-801" fmla="*/ 171121 w 551393"/>
                <a:gd name="connsiteY1-802" fmla="*/ 268357 h 1537213"/>
                <a:gd name="connsiteX2-803" fmla="*/ 419000 w 551393"/>
                <a:gd name="connsiteY2-804" fmla="*/ 268357 h 1537213"/>
                <a:gd name="connsiteX3-805" fmla="*/ 382596 w 551393"/>
                <a:gd name="connsiteY3-806" fmla="*/ 66221 h 1537213"/>
                <a:gd name="connsiteX4-807" fmla="*/ 421275 w 551393"/>
                <a:gd name="connsiteY4-808" fmla="*/ 77358 h 1537213"/>
                <a:gd name="connsiteX5-809" fmla="*/ 462110 w 551393"/>
                <a:gd name="connsiteY5-810" fmla="*/ 303323 h 1537213"/>
                <a:gd name="connsiteX6-811" fmla="*/ 463306 w 551393"/>
                <a:gd name="connsiteY6-812" fmla="*/ 611197 h 1537213"/>
                <a:gd name="connsiteX7-813" fmla="*/ 548808 w 551393"/>
                <a:gd name="connsiteY7-814" fmla="*/ 1530626 h 1537213"/>
                <a:gd name="connsiteX8-815" fmla="*/ 64066 w 551393"/>
                <a:gd name="connsiteY8-816" fmla="*/ 1537213 h 1537213"/>
                <a:gd name="connsiteX9-817" fmla="*/ 134717 w 551393"/>
                <a:gd name="connsiteY9-818" fmla="*/ 695739 h 1537213"/>
                <a:gd name="connsiteX10-819" fmla="*/ 0 w 551393"/>
                <a:gd name="connsiteY10-820" fmla="*/ 696698 h 1537213"/>
                <a:gd name="connsiteX11-821" fmla="*/ 14849 w 551393"/>
                <a:gd name="connsiteY11-822" fmla="*/ 661371 h 1537213"/>
                <a:gd name="connsiteX12-823" fmla="*/ 135196 w 551393"/>
                <a:gd name="connsiteY12-824" fmla="*/ 649876 h 1537213"/>
                <a:gd name="connsiteX13-825" fmla="*/ 136154 w 551393"/>
                <a:gd name="connsiteY13-826" fmla="*/ 279493 h 1537213"/>
                <a:gd name="connsiteX14-827" fmla="*/ 25387 w 551393"/>
                <a:gd name="connsiteY14-828" fmla="*/ 16286 h 1537213"/>
                <a:gd name="connsiteX15-829" fmla="*/ 51851 w 551393"/>
                <a:gd name="connsiteY15-830" fmla="*/ 0 h 15372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141" y="connsiteY14-142"/>
                </a:cxn>
                <a:cxn ang="0">
                  <a:pos x="connsiteX15-413" y="connsiteY15-414"/>
                </a:cxn>
              </a:cxnLst>
              <a:rect l="l" t="t" r="r" b="b"/>
              <a:pathLst>
                <a:path w="551393" h="1537213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aphic 14">
            <a:extLst>
              <a:ext uri="{FF2B5EF4-FFF2-40B4-BE49-F238E27FC236}">
                <a16:creationId xmlns:a16="http://schemas.microsoft.com/office/drawing/2014/main" id="{E450182A-65D3-4A86-04B0-A6993F4FFB04}"/>
              </a:ext>
            </a:extLst>
          </p:cNvPr>
          <p:cNvGrpSpPr/>
          <p:nvPr/>
        </p:nvGrpSpPr>
        <p:grpSpPr>
          <a:xfrm>
            <a:off x="5861050" y="168275"/>
            <a:ext cx="1710690" cy="1220470"/>
            <a:chOff x="2444748" y="555045"/>
            <a:chExt cx="7282048" cy="572745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A48A5C2-E75E-22C9-3B3C-352679BDC80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9C952D-D555-B0AD-A327-FFBE73465E2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15A600E-95BC-3633-71BE-AD3C13B6A0C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D8E6130-F9F1-AE18-3E9C-546A85ADEBF7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0A4BC86-2F6F-543D-9D22-FFE4D0D63329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564CEF-CD6F-C444-B907-5EDFE8A8A24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AD8C5DA-7490-0CBA-5C84-7E125EE8FEDF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r>
                <a:rPr lang="en-US"/>
                <a:t>Feane’s</a:t>
              </a: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6987A69-D346-92D2-F8F3-A4D220A74B34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9" name="Group 20">
            <a:extLst>
              <a:ext uri="{FF2B5EF4-FFF2-40B4-BE49-F238E27FC236}">
                <a16:creationId xmlns:a16="http://schemas.microsoft.com/office/drawing/2014/main" id="{22FD2305-1E6A-DA7E-6A72-4816549196B7}"/>
              </a:ext>
            </a:extLst>
          </p:cNvPr>
          <p:cNvGrpSpPr/>
          <p:nvPr/>
        </p:nvGrpSpPr>
        <p:grpSpPr>
          <a:xfrm>
            <a:off x="8391525" y="250190"/>
            <a:ext cx="978535" cy="1675765"/>
            <a:chOff x="445712" y="1449040"/>
            <a:chExt cx="2113018" cy="3924176"/>
          </a:xfrm>
        </p:grpSpPr>
        <p:sp>
          <p:nvSpPr>
            <p:cNvPr id="50" name="Rounded Rectangle 21">
              <a:extLst>
                <a:ext uri="{FF2B5EF4-FFF2-40B4-BE49-F238E27FC236}">
                  <a16:creationId xmlns:a16="http://schemas.microsoft.com/office/drawing/2014/main" id="{8DDFD3E1-FE0A-3F38-61A2-565B5F291F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69D99571-23B4-D1DD-3983-B2959F645E3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2" name="Group 23">
              <a:extLst>
                <a:ext uri="{FF2B5EF4-FFF2-40B4-BE49-F238E27FC236}">
                  <a16:creationId xmlns:a16="http://schemas.microsoft.com/office/drawing/2014/main" id="{418D3838-34F1-5469-C198-8CA4C4F7EF8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3" name="Oval 24">
                <a:extLst>
                  <a:ext uri="{FF2B5EF4-FFF2-40B4-BE49-F238E27FC236}">
                    <a16:creationId xmlns:a16="http://schemas.microsoft.com/office/drawing/2014/main" id="{E80BED21-732C-02D7-E174-DD81269C6D1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4" name="Rounded Rectangle 25">
                <a:extLst>
                  <a:ext uri="{FF2B5EF4-FFF2-40B4-BE49-F238E27FC236}">
                    <a16:creationId xmlns:a16="http://schemas.microsoft.com/office/drawing/2014/main" id="{FAFCF898-97F7-7EFA-06C7-D3BA3E2B2C22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0834A-6B7F-04CB-5463-258AA9163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953" y="2012016"/>
            <a:ext cx="6530739" cy="41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20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520065" y="300355"/>
            <a:ext cx="3462655" cy="33616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000" dirty="0">
                <a:solidFill>
                  <a:schemeClr val="accent1"/>
                </a:solidFill>
                <a:latin typeface="+mj-lt"/>
              </a:rPr>
              <a:t>Conclusion &amp; Future Scope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519160" y="749300"/>
            <a:ext cx="3087370" cy="3133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endParaRPr lang="en-US" dirty="0"/>
          </a:p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sym typeface="+mn-ea"/>
              </a:rPr>
              <a:t>Future Enhancements:</a:t>
            </a:r>
          </a:p>
          <a:p>
            <a:pPr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sym typeface="+mn-ea"/>
              </a:rPr>
              <a:t>Online payment integration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sym typeface="+mn-ea"/>
              </a:rPr>
              <a:t>Delivery tracking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sym typeface="+mn-ea"/>
              </a:rPr>
              <a:t>Customer reviews and ratings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4360545" y="1014730"/>
            <a:ext cx="2865755" cy="3147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sym typeface="+mn-ea"/>
              </a:rPr>
              <a:t>Highlights:</a:t>
            </a:r>
          </a:p>
          <a:p>
            <a:pPr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sym typeface="+mn-ea"/>
              </a:rPr>
              <a:t>Simple and intuitive UI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sym typeface="+mn-ea"/>
              </a:rPr>
              <a:t>Fully functional admin control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sym typeface="+mn-ea"/>
              </a:rPr>
              <a:t>Real-time order processing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1235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" y="3752285"/>
            <a:ext cx="12191852" cy="3784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5" dirty="0">
                <a:solidFill>
                  <a:schemeClr val="bg1"/>
                </a:solidFill>
                <a:cs typeface="Arial" panose="020B0604020202020204" pitchFamily="34" charset="0"/>
              </a:rPr>
              <a:t>Do Visit Again...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47"/>
          <p:cNvGrpSpPr/>
          <p:nvPr/>
        </p:nvGrpSpPr>
        <p:grpSpPr>
          <a:xfrm rot="20893545">
            <a:off x="7863205" y="4671695"/>
            <a:ext cx="3542030" cy="1687830"/>
            <a:chOff x="6260681" y="5031712"/>
            <a:chExt cx="2447925" cy="714375"/>
          </a:xfrm>
        </p:grpSpPr>
        <p:sp>
          <p:nvSpPr>
            <p:cNvPr id="7" name="Freeform: Shape 6"/>
            <p:cNvSpPr/>
            <p:nvPr/>
          </p:nvSpPr>
          <p:spPr>
            <a:xfrm>
              <a:off x="6260660" y="5034569"/>
              <a:ext cx="2448145" cy="711517"/>
            </a:xfrm>
            <a:custGeom>
              <a:avLst/>
              <a:gdLst>
                <a:gd name="connsiteX0" fmla="*/ 2447945 w 2448145"/>
                <a:gd name="connsiteY0" fmla="*/ 376238 h 711517"/>
                <a:gd name="connsiteX1" fmla="*/ 1217315 w 2448145"/>
                <a:gd name="connsiteY1" fmla="*/ 711518 h 711517"/>
                <a:gd name="connsiteX2" fmla="*/ 20 w 2448145"/>
                <a:gd name="connsiteY2" fmla="*/ 359093 h 711517"/>
                <a:gd name="connsiteX3" fmla="*/ 1217315 w 2448145"/>
                <a:gd name="connsiteY3" fmla="*/ 0 h 711517"/>
                <a:gd name="connsiteX4" fmla="*/ 2447945 w 2448145"/>
                <a:gd name="connsiteY4" fmla="*/ 376238 h 71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45" h="711517">
                  <a:moveTo>
                    <a:pt x="2447945" y="376238"/>
                  </a:moveTo>
                  <a:cubicBezTo>
                    <a:pt x="2434610" y="618173"/>
                    <a:pt x="1898353" y="711518"/>
                    <a:pt x="1217315" y="711518"/>
                  </a:cubicBezTo>
                  <a:cubicBezTo>
                    <a:pt x="536278" y="711518"/>
                    <a:pt x="2878" y="540068"/>
                    <a:pt x="20" y="359093"/>
                  </a:cubicBezTo>
                  <a:cubicBezTo>
                    <a:pt x="-3790" y="140018"/>
                    <a:pt x="536278" y="0"/>
                    <a:pt x="1217315" y="0"/>
                  </a:cubicBezTo>
                  <a:cubicBezTo>
                    <a:pt x="1898353" y="0"/>
                    <a:pt x="2460328" y="156210"/>
                    <a:pt x="2447945" y="376238"/>
                  </a:cubicBezTo>
                  <a:close/>
                </a:path>
              </a:pathLst>
            </a:custGeom>
            <a:solidFill>
              <a:srgbClr val="B396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6260681" y="5034569"/>
              <a:ext cx="2448125" cy="690605"/>
            </a:xfrm>
            <a:custGeom>
              <a:avLst/>
              <a:gdLst>
                <a:gd name="connsiteX0" fmla="*/ 2447925 w 2448125"/>
                <a:gd name="connsiteY0" fmla="*/ 363855 h 690605"/>
                <a:gd name="connsiteX1" fmla="*/ 1216343 w 2448125"/>
                <a:gd name="connsiteY1" fmla="*/ 689610 h 690605"/>
                <a:gd name="connsiteX2" fmla="*/ 0 w 2448125"/>
                <a:gd name="connsiteY2" fmla="*/ 347663 h 690605"/>
                <a:gd name="connsiteX3" fmla="*/ 1217295 w 2448125"/>
                <a:gd name="connsiteY3" fmla="*/ 0 h 690605"/>
                <a:gd name="connsiteX4" fmla="*/ 2447925 w 2448125"/>
                <a:gd name="connsiteY4" fmla="*/ 363855 h 6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8125" h="690605">
                  <a:moveTo>
                    <a:pt x="2447925" y="363855"/>
                  </a:moveTo>
                  <a:cubicBezTo>
                    <a:pt x="2434590" y="599123"/>
                    <a:pt x="1747838" y="701993"/>
                    <a:pt x="1216343" y="689610"/>
                  </a:cubicBezTo>
                  <a:cubicBezTo>
                    <a:pt x="545783" y="673418"/>
                    <a:pt x="0" y="521018"/>
                    <a:pt x="0" y="347663"/>
                  </a:cubicBezTo>
                  <a:cubicBezTo>
                    <a:pt x="0" y="135255"/>
                    <a:pt x="536258" y="0"/>
                    <a:pt x="1217295" y="0"/>
                  </a:cubicBezTo>
                  <a:cubicBezTo>
                    <a:pt x="1898333" y="0"/>
                    <a:pt x="2460308" y="151448"/>
                    <a:pt x="2447925" y="363855"/>
                  </a:cubicBezTo>
                  <a:close/>
                </a:path>
              </a:pathLst>
            </a:custGeom>
            <a:solidFill>
              <a:srgbClr val="D1B0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6273063" y="5031712"/>
              <a:ext cx="2400514" cy="649699"/>
            </a:xfrm>
            <a:custGeom>
              <a:avLst/>
              <a:gdLst>
                <a:gd name="connsiteX0" fmla="*/ 2400300 w 2400514"/>
                <a:gd name="connsiteY0" fmla="*/ 342900 h 649699"/>
                <a:gd name="connsiteX1" fmla="*/ 1210628 w 2400514"/>
                <a:gd name="connsiteY1" fmla="*/ 648653 h 649699"/>
                <a:gd name="connsiteX2" fmla="*/ 0 w 2400514"/>
                <a:gd name="connsiteY2" fmla="*/ 327660 h 649699"/>
                <a:gd name="connsiteX3" fmla="*/ 1210628 w 2400514"/>
                <a:gd name="connsiteY3" fmla="*/ 0 h 649699"/>
                <a:gd name="connsiteX4" fmla="*/ 2400300 w 2400514"/>
                <a:gd name="connsiteY4" fmla="*/ 342900 h 649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0514" h="649699">
                  <a:moveTo>
                    <a:pt x="2400300" y="342900"/>
                  </a:moveTo>
                  <a:cubicBezTo>
                    <a:pt x="2386965" y="563880"/>
                    <a:pt x="1739265" y="661035"/>
                    <a:pt x="1210628" y="648653"/>
                  </a:cubicBezTo>
                  <a:cubicBezTo>
                    <a:pt x="542925" y="633413"/>
                    <a:pt x="0" y="490538"/>
                    <a:pt x="0" y="327660"/>
                  </a:cubicBezTo>
                  <a:cubicBezTo>
                    <a:pt x="0" y="127635"/>
                    <a:pt x="533400" y="0"/>
                    <a:pt x="1210628" y="0"/>
                  </a:cubicBezTo>
                  <a:cubicBezTo>
                    <a:pt x="1887855" y="0"/>
                    <a:pt x="2412683" y="142875"/>
                    <a:pt x="2400300" y="342900"/>
                  </a:cubicBez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6690258" y="5152679"/>
              <a:ext cx="1486852" cy="516255"/>
            </a:xfrm>
            <a:custGeom>
              <a:avLst/>
              <a:gdLst>
                <a:gd name="connsiteX0" fmla="*/ 1104900 w 1486852"/>
                <a:gd name="connsiteY0" fmla="*/ 359093 h 516255"/>
                <a:gd name="connsiteX1" fmla="*/ 1104900 w 1486852"/>
                <a:gd name="connsiteY1" fmla="*/ 359093 h 516255"/>
                <a:gd name="connsiteX2" fmla="*/ 1107758 w 1486852"/>
                <a:gd name="connsiteY2" fmla="*/ 358140 h 516255"/>
                <a:gd name="connsiteX3" fmla="*/ 1106805 w 1486852"/>
                <a:gd name="connsiteY3" fmla="*/ 360045 h 516255"/>
                <a:gd name="connsiteX4" fmla="*/ 1104900 w 1486852"/>
                <a:gd name="connsiteY4" fmla="*/ 359093 h 516255"/>
                <a:gd name="connsiteX5" fmla="*/ 1104900 w 1486852"/>
                <a:gd name="connsiteY5" fmla="*/ 359093 h 516255"/>
                <a:gd name="connsiteX6" fmla="*/ 990600 w 1486852"/>
                <a:gd name="connsiteY6" fmla="*/ 64770 h 516255"/>
                <a:gd name="connsiteX7" fmla="*/ 987743 w 1486852"/>
                <a:gd name="connsiteY7" fmla="*/ 62865 h 516255"/>
                <a:gd name="connsiteX8" fmla="*/ 990600 w 1486852"/>
                <a:gd name="connsiteY8" fmla="*/ 63818 h 516255"/>
                <a:gd name="connsiteX9" fmla="*/ 990600 w 1486852"/>
                <a:gd name="connsiteY9" fmla="*/ 64770 h 516255"/>
                <a:gd name="connsiteX10" fmla="*/ 990600 w 1486852"/>
                <a:gd name="connsiteY10" fmla="*/ 64770 h 516255"/>
                <a:gd name="connsiteX11" fmla="*/ 1137285 w 1486852"/>
                <a:gd name="connsiteY11" fmla="*/ 267653 h 516255"/>
                <a:gd name="connsiteX12" fmla="*/ 1137285 w 1486852"/>
                <a:gd name="connsiteY12" fmla="*/ 267653 h 516255"/>
                <a:gd name="connsiteX13" fmla="*/ 1137285 w 1486852"/>
                <a:gd name="connsiteY13" fmla="*/ 267653 h 516255"/>
                <a:gd name="connsiteX14" fmla="*/ 1137285 w 1486852"/>
                <a:gd name="connsiteY14" fmla="*/ 267653 h 516255"/>
                <a:gd name="connsiteX15" fmla="*/ 1137285 w 1486852"/>
                <a:gd name="connsiteY15" fmla="*/ 267653 h 516255"/>
                <a:gd name="connsiteX16" fmla="*/ 1137285 w 1486852"/>
                <a:gd name="connsiteY16" fmla="*/ 267653 h 516255"/>
                <a:gd name="connsiteX17" fmla="*/ 1137285 w 1486852"/>
                <a:gd name="connsiteY17" fmla="*/ 267653 h 516255"/>
                <a:gd name="connsiteX18" fmla="*/ 1137285 w 1486852"/>
                <a:gd name="connsiteY18" fmla="*/ 267653 h 516255"/>
                <a:gd name="connsiteX19" fmla="*/ 1137285 w 1486852"/>
                <a:gd name="connsiteY19" fmla="*/ 267653 h 516255"/>
                <a:gd name="connsiteX20" fmla="*/ 1137285 w 1486852"/>
                <a:gd name="connsiteY20" fmla="*/ 267653 h 516255"/>
                <a:gd name="connsiteX21" fmla="*/ 1138238 w 1486852"/>
                <a:gd name="connsiteY21" fmla="*/ 267653 h 516255"/>
                <a:gd name="connsiteX22" fmla="*/ 1138238 w 1486852"/>
                <a:gd name="connsiteY22" fmla="*/ 268605 h 516255"/>
                <a:gd name="connsiteX23" fmla="*/ 1137285 w 1486852"/>
                <a:gd name="connsiteY23" fmla="*/ 267653 h 516255"/>
                <a:gd name="connsiteX24" fmla="*/ 1137285 w 1486852"/>
                <a:gd name="connsiteY24" fmla="*/ 267653 h 516255"/>
                <a:gd name="connsiteX25" fmla="*/ 609600 w 1486852"/>
                <a:gd name="connsiteY25" fmla="*/ 0 h 516255"/>
                <a:gd name="connsiteX26" fmla="*/ 609600 w 1486852"/>
                <a:gd name="connsiteY26" fmla="*/ 0 h 516255"/>
                <a:gd name="connsiteX27" fmla="*/ 609600 w 1486852"/>
                <a:gd name="connsiteY27" fmla="*/ 0 h 516255"/>
                <a:gd name="connsiteX28" fmla="*/ 609600 w 1486852"/>
                <a:gd name="connsiteY28" fmla="*/ 0 h 516255"/>
                <a:gd name="connsiteX29" fmla="*/ 609600 w 1486852"/>
                <a:gd name="connsiteY29" fmla="*/ 0 h 516255"/>
                <a:gd name="connsiteX30" fmla="*/ 0 w 1486852"/>
                <a:gd name="connsiteY30" fmla="*/ 267653 h 516255"/>
                <a:gd name="connsiteX31" fmla="*/ 0 w 1486852"/>
                <a:gd name="connsiteY31" fmla="*/ 267653 h 516255"/>
                <a:gd name="connsiteX32" fmla="*/ 0 w 1486852"/>
                <a:gd name="connsiteY32" fmla="*/ 267653 h 516255"/>
                <a:gd name="connsiteX33" fmla="*/ 0 w 1486852"/>
                <a:gd name="connsiteY33" fmla="*/ 267653 h 516255"/>
                <a:gd name="connsiteX34" fmla="*/ 0 w 1486852"/>
                <a:gd name="connsiteY34" fmla="*/ 267653 h 516255"/>
                <a:gd name="connsiteX35" fmla="*/ 0 w 1486852"/>
                <a:gd name="connsiteY35" fmla="*/ 267653 h 516255"/>
                <a:gd name="connsiteX36" fmla="*/ 0 w 1486852"/>
                <a:gd name="connsiteY36" fmla="*/ 267653 h 516255"/>
                <a:gd name="connsiteX37" fmla="*/ 1486853 w 1486852"/>
                <a:gd name="connsiteY37" fmla="*/ 313373 h 516255"/>
                <a:gd name="connsiteX38" fmla="*/ 1486853 w 1486852"/>
                <a:gd name="connsiteY38" fmla="*/ 313373 h 516255"/>
                <a:gd name="connsiteX39" fmla="*/ 1486853 w 1486852"/>
                <a:gd name="connsiteY39" fmla="*/ 313373 h 516255"/>
                <a:gd name="connsiteX40" fmla="*/ 1486853 w 1486852"/>
                <a:gd name="connsiteY40" fmla="*/ 313373 h 516255"/>
                <a:gd name="connsiteX41" fmla="*/ 1486853 w 1486852"/>
                <a:gd name="connsiteY41" fmla="*/ 313373 h 516255"/>
                <a:gd name="connsiteX42" fmla="*/ 1486853 w 1486852"/>
                <a:gd name="connsiteY42" fmla="*/ 313373 h 516255"/>
                <a:gd name="connsiteX43" fmla="*/ 991553 w 1486852"/>
                <a:gd name="connsiteY43" fmla="*/ 477203 h 516255"/>
                <a:gd name="connsiteX44" fmla="*/ 991553 w 1486852"/>
                <a:gd name="connsiteY44" fmla="*/ 477203 h 516255"/>
                <a:gd name="connsiteX45" fmla="*/ 991553 w 1486852"/>
                <a:gd name="connsiteY45" fmla="*/ 477203 h 516255"/>
                <a:gd name="connsiteX46" fmla="*/ 991553 w 1486852"/>
                <a:gd name="connsiteY46" fmla="*/ 477203 h 516255"/>
                <a:gd name="connsiteX47" fmla="*/ 991553 w 1486852"/>
                <a:gd name="connsiteY47" fmla="*/ 477203 h 516255"/>
                <a:gd name="connsiteX48" fmla="*/ 1111568 w 1486852"/>
                <a:gd name="connsiteY48" fmla="*/ 516255 h 516255"/>
                <a:gd name="connsiteX49" fmla="*/ 1111568 w 1486852"/>
                <a:gd name="connsiteY49" fmla="*/ 516255 h 516255"/>
                <a:gd name="connsiteX50" fmla="*/ 1111568 w 1486852"/>
                <a:gd name="connsiteY50" fmla="*/ 516255 h 516255"/>
                <a:gd name="connsiteX51" fmla="*/ 1111568 w 1486852"/>
                <a:gd name="connsiteY51" fmla="*/ 516255 h 516255"/>
                <a:gd name="connsiteX52" fmla="*/ 1111568 w 1486852"/>
                <a:gd name="connsiteY52" fmla="*/ 516255 h 51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486852" h="516255">
                  <a:moveTo>
                    <a:pt x="1104900" y="359093"/>
                  </a:moveTo>
                  <a:lnTo>
                    <a:pt x="1104900" y="359093"/>
                  </a:lnTo>
                  <a:cubicBezTo>
                    <a:pt x="1105853" y="358140"/>
                    <a:pt x="1106805" y="358140"/>
                    <a:pt x="1107758" y="358140"/>
                  </a:cubicBezTo>
                  <a:cubicBezTo>
                    <a:pt x="1106805" y="359093"/>
                    <a:pt x="1106805" y="359093"/>
                    <a:pt x="1106805" y="360045"/>
                  </a:cubicBezTo>
                  <a:cubicBezTo>
                    <a:pt x="1105853" y="359093"/>
                    <a:pt x="1105853" y="359093"/>
                    <a:pt x="1104900" y="359093"/>
                  </a:cubicBezTo>
                  <a:lnTo>
                    <a:pt x="1104900" y="359093"/>
                  </a:lnTo>
                  <a:close/>
                  <a:moveTo>
                    <a:pt x="990600" y="64770"/>
                  </a:moveTo>
                  <a:cubicBezTo>
                    <a:pt x="989648" y="63818"/>
                    <a:pt x="988695" y="63818"/>
                    <a:pt x="987743" y="62865"/>
                  </a:cubicBezTo>
                  <a:cubicBezTo>
                    <a:pt x="988695" y="62865"/>
                    <a:pt x="989648" y="62865"/>
                    <a:pt x="990600" y="63818"/>
                  </a:cubicBezTo>
                  <a:cubicBezTo>
                    <a:pt x="990600" y="64770"/>
                    <a:pt x="990600" y="64770"/>
                    <a:pt x="990600" y="64770"/>
                  </a:cubicBezTo>
                  <a:lnTo>
                    <a:pt x="990600" y="64770"/>
                  </a:lnTo>
                  <a:close/>
                  <a:moveTo>
                    <a:pt x="1137285" y="267653"/>
                  </a:move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lnTo>
                    <a:pt x="1137285" y="267653"/>
                  </a:ln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7285" y="267653"/>
                    <a:pt x="1137285" y="267653"/>
                  </a:cubicBezTo>
                  <a:cubicBezTo>
                    <a:pt x="1137285" y="267653"/>
                    <a:pt x="1138238" y="267653"/>
                    <a:pt x="1138238" y="267653"/>
                  </a:cubicBezTo>
                  <a:lnTo>
                    <a:pt x="1138238" y="268605"/>
                  </a:lnTo>
                  <a:cubicBezTo>
                    <a:pt x="1138238" y="267653"/>
                    <a:pt x="1137285" y="267653"/>
                    <a:pt x="1137285" y="267653"/>
                  </a:cubicBezTo>
                  <a:lnTo>
                    <a:pt x="1137285" y="267653"/>
                  </a:lnTo>
                  <a:close/>
                  <a:moveTo>
                    <a:pt x="609600" y="0"/>
                  </a:move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lnTo>
                    <a:pt x="609600" y="0"/>
                  </a:lnTo>
                  <a:close/>
                  <a:moveTo>
                    <a:pt x="0" y="267653"/>
                  </a:move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cubicBezTo>
                    <a:pt x="0" y="267653"/>
                    <a:pt x="0" y="267653"/>
                    <a:pt x="0" y="267653"/>
                  </a:cubicBezTo>
                  <a:lnTo>
                    <a:pt x="0" y="267653"/>
                  </a:lnTo>
                  <a:lnTo>
                    <a:pt x="0" y="267653"/>
                  </a:lnTo>
                  <a:close/>
                  <a:moveTo>
                    <a:pt x="1486853" y="313373"/>
                  </a:moveTo>
                  <a:lnTo>
                    <a:pt x="1486853" y="313373"/>
                  </a:lnTo>
                  <a:cubicBezTo>
                    <a:pt x="1486853" y="313373"/>
                    <a:pt x="1486853" y="313373"/>
                    <a:pt x="1486853" y="313373"/>
                  </a:cubicBezTo>
                  <a:cubicBezTo>
                    <a:pt x="1486853" y="313373"/>
                    <a:pt x="1486853" y="313373"/>
                    <a:pt x="1486853" y="313373"/>
                  </a:cubicBezTo>
                  <a:lnTo>
                    <a:pt x="1486853" y="313373"/>
                  </a:lnTo>
                  <a:lnTo>
                    <a:pt x="1486853" y="313373"/>
                  </a:lnTo>
                  <a:close/>
                  <a:moveTo>
                    <a:pt x="991553" y="477203"/>
                  </a:move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lnTo>
                    <a:pt x="991553" y="477203"/>
                  </a:lnTo>
                  <a:close/>
                  <a:moveTo>
                    <a:pt x="1111568" y="516255"/>
                  </a:move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lnTo>
                    <a:pt x="1111568" y="516255"/>
                  </a:lnTo>
                  <a:close/>
                </a:path>
              </a:pathLst>
            </a:custGeom>
            <a:solidFill>
              <a:srgbClr val="ECD37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6359606" y="5041607"/>
              <a:ext cx="2256993" cy="579994"/>
            </a:xfrm>
            <a:custGeom>
              <a:avLst/>
              <a:gdLst>
                <a:gd name="connsiteX0" fmla="*/ 2236605 w 2256993"/>
                <a:gd name="connsiteY0" fmla="*/ 252042 h 579994"/>
                <a:gd name="connsiteX1" fmla="*/ 2057535 w 2256993"/>
                <a:gd name="connsiteY1" fmla="*/ 147267 h 579994"/>
                <a:gd name="connsiteX2" fmla="*/ 1901325 w 2256993"/>
                <a:gd name="connsiteY2" fmla="*/ 93927 h 579994"/>
                <a:gd name="connsiteX3" fmla="*/ 1738447 w 2256993"/>
                <a:gd name="connsiteY3" fmla="*/ 47254 h 579994"/>
                <a:gd name="connsiteX4" fmla="*/ 1624147 w 2256993"/>
                <a:gd name="connsiteY4" fmla="*/ 39634 h 579994"/>
                <a:gd name="connsiteX5" fmla="*/ 1514610 w 2256993"/>
                <a:gd name="connsiteY5" fmla="*/ 32014 h 579994"/>
                <a:gd name="connsiteX6" fmla="*/ 1239337 w 2256993"/>
                <a:gd name="connsiteY6" fmla="*/ 3439 h 579994"/>
                <a:gd name="connsiteX7" fmla="*/ 948825 w 2256993"/>
                <a:gd name="connsiteY7" fmla="*/ 14869 h 579994"/>
                <a:gd name="connsiteX8" fmla="*/ 664980 w 2256993"/>
                <a:gd name="connsiteY8" fmla="*/ 40587 h 579994"/>
                <a:gd name="connsiteX9" fmla="*/ 387802 w 2256993"/>
                <a:gd name="connsiteY9" fmla="*/ 82497 h 579994"/>
                <a:gd name="connsiteX10" fmla="*/ 247785 w 2256993"/>
                <a:gd name="connsiteY10" fmla="*/ 111072 h 579994"/>
                <a:gd name="connsiteX11" fmla="*/ 127770 w 2256993"/>
                <a:gd name="connsiteY11" fmla="*/ 151077 h 579994"/>
                <a:gd name="connsiteX12" fmla="*/ 58237 w 2256993"/>
                <a:gd name="connsiteY12" fmla="*/ 197749 h 579994"/>
                <a:gd name="connsiteX13" fmla="*/ 5850 w 2256993"/>
                <a:gd name="connsiteY13" fmla="*/ 252994 h 579994"/>
                <a:gd name="connsiteX14" fmla="*/ 85860 w 2256993"/>
                <a:gd name="connsiteY14" fmla="*/ 386344 h 579994"/>
                <a:gd name="connsiteX15" fmla="*/ 203970 w 2256993"/>
                <a:gd name="connsiteY15" fmla="*/ 440637 h 579994"/>
                <a:gd name="connsiteX16" fmla="*/ 334462 w 2256993"/>
                <a:gd name="connsiteY16" fmla="*/ 468260 h 579994"/>
                <a:gd name="connsiteX17" fmla="*/ 608782 w 2256993"/>
                <a:gd name="connsiteY17" fmla="*/ 523504 h 579994"/>
                <a:gd name="connsiteX18" fmla="*/ 893580 w 2256993"/>
                <a:gd name="connsiteY18" fmla="*/ 547317 h 579994"/>
                <a:gd name="connsiteX19" fmla="*/ 1124085 w 2256993"/>
                <a:gd name="connsiteY19" fmla="*/ 558747 h 579994"/>
                <a:gd name="connsiteX20" fmla="*/ 1279342 w 2256993"/>
                <a:gd name="connsiteY20" fmla="*/ 578750 h 579994"/>
                <a:gd name="connsiteX21" fmla="*/ 1435552 w 2256993"/>
                <a:gd name="connsiteY21" fmla="*/ 572082 h 579994"/>
                <a:gd name="connsiteX22" fmla="*/ 1612717 w 2256993"/>
                <a:gd name="connsiteY22" fmla="*/ 556842 h 579994"/>
                <a:gd name="connsiteX23" fmla="*/ 1778452 w 2256993"/>
                <a:gd name="connsiteY23" fmla="*/ 527315 h 579994"/>
                <a:gd name="connsiteX24" fmla="*/ 2002290 w 2256993"/>
                <a:gd name="connsiteY24" fmla="*/ 473974 h 579994"/>
                <a:gd name="connsiteX25" fmla="*/ 2148022 w 2256993"/>
                <a:gd name="connsiteY25" fmla="*/ 409204 h 579994"/>
                <a:gd name="connsiteX26" fmla="*/ 2210887 w 2256993"/>
                <a:gd name="connsiteY26" fmla="*/ 364437 h 579994"/>
                <a:gd name="connsiteX27" fmla="*/ 2241367 w 2256993"/>
                <a:gd name="connsiteY27" fmla="*/ 255852 h 579994"/>
                <a:gd name="connsiteX28" fmla="*/ 2236605 w 2256993"/>
                <a:gd name="connsiteY28" fmla="*/ 252042 h 579994"/>
                <a:gd name="connsiteX29" fmla="*/ 1828935 w 2256993"/>
                <a:gd name="connsiteY29" fmla="*/ 413967 h 579994"/>
                <a:gd name="connsiteX30" fmla="*/ 1828935 w 2256993"/>
                <a:gd name="connsiteY30" fmla="*/ 413967 h 579994"/>
                <a:gd name="connsiteX31" fmla="*/ 1828935 w 2256993"/>
                <a:gd name="connsiteY31" fmla="*/ 413967 h 579994"/>
                <a:gd name="connsiteX32" fmla="*/ 1828935 w 2256993"/>
                <a:gd name="connsiteY32" fmla="*/ 413967 h 579994"/>
                <a:gd name="connsiteX33" fmla="*/ 1828935 w 2256993"/>
                <a:gd name="connsiteY33" fmla="*/ 413967 h 579994"/>
                <a:gd name="connsiteX34" fmla="*/ 1828935 w 2256993"/>
                <a:gd name="connsiteY34" fmla="*/ 413967 h 579994"/>
                <a:gd name="connsiteX35" fmla="*/ 1446030 w 2256993"/>
                <a:gd name="connsiteY35" fmla="*/ 460640 h 579994"/>
                <a:gd name="connsiteX36" fmla="*/ 1446030 w 2256993"/>
                <a:gd name="connsiteY36" fmla="*/ 460640 h 579994"/>
                <a:gd name="connsiteX37" fmla="*/ 1448887 w 2256993"/>
                <a:gd name="connsiteY37" fmla="*/ 459687 h 579994"/>
                <a:gd name="connsiteX38" fmla="*/ 1447935 w 2256993"/>
                <a:gd name="connsiteY38" fmla="*/ 461592 h 579994"/>
                <a:gd name="connsiteX39" fmla="*/ 1446030 w 2256993"/>
                <a:gd name="connsiteY39" fmla="*/ 460640 h 579994"/>
                <a:gd name="connsiteX40" fmla="*/ 1446030 w 2256993"/>
                <a:gd name="connsiteY40" fmla="*/ 460640 h 579994"/>
                <a:gd name="connsiteX41" fmla="*/ 1478415 w 2256993"/>
                <a:gd name="connsiteY41" fmla="*/ 366342 h 579994"/>
                <a:gd name="connsiteX42" fmla="*/ 1478415 w 2256993"/>
                <a:gd name="connsiteY42" fmla="*/ 366342 h 579994"/>
                <a:gd name="connsiteX43" fmla="*/ 1478415 w 2256993"/>
                <a:gd name="connsiteY43" fmla="*/ 366342 h 579994"/>
                <a:gd name="connsiteX44" fmla="*/ 1478415 w 2256993"/>
                <a:gd name="connsiteY44" fmla="*/ 366342 h 579994"/>
                <a:gd name="connsiteX45" fmla="*/ 1478415 w 2256993"/>
                <a:gd name="connsiteY45" fmla="*/ 366342 h 579994"/>
                <a:gd name="connsiteX46" fmla="*/ 1478415 w 2256993"/>
                <a:gd name="connsiteY46" fmla="*/ 366342 h 579994"/>
                <a:gd name="connsiteX47" fmla="*/ 1478415 w 2256993"/>
                <a:gd name="connsiteY47" fmla="*/ 366342 h 579994"/>
                <a:gd name="connsiteX48" fmla="*/ 1478415 w 2256993"/>
                <a:gd name="connsiteY48" fmla="*/ 366342 h 579994"/>
                <a:gd name="connsiteX49" fmla="*/ 1478415 w 2256993"/>
                <a:gd name="connsiteY49" fmla="*/ 366342 h 579994"/>
                <a:gd name="connsiteX50" fmla="*/ 1478415 w 2256993"/>
                <a:gd name="connsiteY50" fmla="*/ 366342 h 579994"/>
                <a:gd name="connsiteX51" fmla="*/ 1479367 w 2256993"/>
                <a:gd name="connsiteY51" fmla="*/ 366342 h 579994"/>
                <a:gd name="connsiteX52" fmla="*/ 1479367 w 2256993"/>
                <a:gd name="connsiteY52" fmla="*/ 367294 h 579994"/>
                <a:gd name="connsiteX53" fmla="*/ 1478415 w 2256993"/>
                <a:gd name="connsiteY53" fmla="*/ 366342 h 579994"/>
                <a:gd name="connsiteX54" fmla="*/ 1478415 w 2256993"/>
                <a:gd name="connsiteY54" fmla="*/ 366342 h 579994"/>
                <a:gd name="connsiteX55" fmla="*/ 1331730 w 2256993"/>
                <a:gd name="connsiteY55" fmla="*/ 158697 h 579994"/>
                <a:gd name="connsiteX56" fmla="*/ 1328872 w 2256993"/>
                <a:gd name="connsiteY56" fmla="*/ 156792 h 579994"/>
                <a:gd name="connsiteX57" fmla="*/ 1331730 w 2256993"/>
                <a:gd name="connsiteY57" fmla="*/ 157744 h 579994"/>
                <a:gd name="connsiteX58" fmla="*/ 1331730 w 2256993"/>
                <a:gd name="connsiteY58" fmla="*/ 158697 h 579994"/>
                <a:gd name="connsiteX59" fmla="*/ 1331730 w 2256993"/>
                <a:gd name="connsiteY59" fmla="*/ 158697 h 579994"/>
                <a:gd name="connsiteX60" fmla="*/ 949777 w 2256993"/>
                <a:gd name="connsiteY60" fmla="*/ 92022 h 579994"/>
                <a:gd name="connsiteX61" fmla="*/ 949777 w 2256993"/>
                <a:gd name="connsiteY61" fmla="*/ 92022 h 579994"/>
                <a:gd name="connsiteX62" fmla="*/ 949777 w 2256993"/>
                <a:gd name="connsiteY62" fmla="*/ 92022 h 579994"/>
                <a:gd name="connsiteX63" fmla="*/ 949777 w 2256993"/>
                <a:gd name="connsiteY63" fmla="*/ 92022 h 579994"/>
                <a:gd name="connsiteX64" fmla="*/ 949777 w 2256993"/>
                <a:gd name="connsiteY64" fmla="*/ 92022 h 579994"/>
                <a:gd name="connsiteX65" fmla="*/ 339225 w 2256993"/>
                <a:gd name="connsiteY65" fmla="*/ 366342 h 579994"/>
                <a:gd name="connsiteX66" fmla="*/ 339225 w 2256993"/>
                <a:gd name="connsiteY66" fmla="*/ 366342 h 579994"/>
                <a:gd name="connsiteX67" fmla="*/ 339225 w 2256993"/>
                <a:gd name="connsiteY67" fmla="*/ 366342 h 579994"/>
                <a:gd name="connsiteX68" fmla="*/ 339225 w 2256993"/>
                <a:gd name="connsiteY68" fmla="*/ 366342 h 579994"/>
                <a:gd name="connsiteX69" fmla="*/ 339225 w 2256993"/>
                <a:gd name="connsiteY69" fmla="*/ 366342 h 579994"/>
                <a:gd name="connsiteX70" fmla="*/ 339225 w 2256993"/>
                <a:gd name="connsiteY70" fmla="*/ 366342 h 579994"/>
                <a:gd name="connsiteX71" fmla="*/ 339225 w 2256993"/>
                <a:gd name="connsiteY71" fmla="*/ 366342 h 57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256993" h="579994">
                  <a:moveTo>
                    <a:pt x="2236605" y="252042"/>
                  </a:moveTo>
                  <a:cubicBezTo>
                    <a:pt x="2183265" y="204417"/>
                    <a:pt x="2125162" y="172032"/>
                    <a:pt x="2057535" y="147267"/>
                  </a:cubicBezTo>
                  <a:cubicBezTo>
                    <a:pt x="2006100" y="128217"/>
                    <a:pt x="1953712" y="111072"/>
                    <a:pt x="1901325" y="93927"/>
                  </a:cubicBezTo>
                  <a:cubicBezTo>
                    <a:pt x="1847985" y="76782"/>
                    <a:pt x="1794645" y="50112"/>
                    <a:pt x="1738447" y="47254"/>
                  </a:cubicBezTo>
                  <a:cubicBezTo>
                    <a:pt x="1700347" y="44397"/>
                    <a:pt x="1662247" y="42492"/>
                    <a:pt x="1624147" y="39634"/>
                  </a:cubicBezTo>
                  <a:cubicBezTo>
                    <a:pt x="1588905" y="37729"/>
                    <a:pt x="1549852" y="39634"/>
                    <a:pt x="1514610" y="32014"/>
                  </a:cubicBezTo>
                  <a:cubicBezTo>
                    <a:pt x="1424122" y="12964"/>
                    <a:pt x="1330777" y="12012"/>
                    <a:pt x="1239337" y="3439"/>
                  </a:cubicBezTo>
                  <a:cubicBezTo>
                    <a:pt x="1142182" y="-6086"/>
                    <a:pt x="1045027" y="6297"/>
                    <a:pt x="948825" y="14869"/>
                  </a:cubicBezTo>
                  <a:cubicBezTo>
                    <a:pt x="854527" y="23442"/>
                    <a:pt x="759277" y="29157"/>
                    <a:pt x="664980" y="40587"/>
                  </a:cubicBezTo>
                  <a:cubicBezTo>
                    <a:pt x="572587" y="52017"/>
                    <a:pt x="480195" y="65352"/>
                    <a:pt x="387802" y="82497"/>
                  </a:cubicBezTo>
                  <a:cubicBezTo>
                    <a:pt x="341130" y="91069"/>
                    <a:pt x="294457" y="100594"/>
                    <a:pt x="247785" y="111072"/>
                  </a:cubicBezTo>
                  <a:cubicBezTo>
                    <a:pt x="206827" y="120597"/>
                    <a:pt x="165870" y="132027"/>
                    <a:pt x="127770" y="151077"/>
                  </a:cubicBezTo>
                  <a:cubicBezTo>
                    <a:pt x="102052" y="163459"/>
                    <a:pt x="79192" y="179652"/>
                    <a:pt x="58237" y="197749"/>
                  </a:cubicBezTo>
                  <a:cubicBezTo>
                    <a:pt x="39187" y="213942"/>
                    <a:pt x="15375" y="228229"/>
                    <a:pt x="5850" y="252994"/>
                  </a:cubicBezTo>
                  <a:cubicBezTo>
                    <a:pt x="-18915" y="313954"/>
                    <a:pt x="40140" y="360627"/>
                    <a:pt x="85860" y="386344"/>
                  </a:cubicBezTo>
                  <a:cubicBezTo>
                    <a:pt x="123007" y="406347"/>
                    <a:pt x="163012" y="426349"/>
                    <a:pt x="203970" y="440637"/>
                  </a:cubicBezTo>
                  <a:cubicBezTo>
                    <a:pt x="246832" y="455877"/>
                    <a:pt x="290647" y="459687"/>
                    <a:pt x="334462" y="468260"/>
                  </a:cubicBezTo>
                  <a:cubicBezTo>
                    <a:pt x="425902" y="484452"/>
                    <a:pt x="516390" y="508265"/>
                    <a:pt x="608782" y="523504"/>
                  </a:cubicBezTo>
                  <a:cubicBezTo>
                    <a:pt x="702127" y="538744"/>
                    <a:pt x="798330" y="544460"/>
                    <a:pt x="893580" y="547317"/>
                  </a:cubicBezTo>
                  <a:cubicBezTo>
                    <a:pt x="970732" y="549222"/>
                    <a:pt x="1046932" y="547317"/>
                    <a:pt x="1124085" y="558747"/>
                  </a:cubicBezTo>
                  <a:cubicBezTo>
                    <a:pt x="1175520" y="566367"/>
                    <a:pt x="1226955" y="574940"/>
                    <a:pt x="1279342" y="578750"/>
                  </a:cubicBezTo>
                  <a:cubicBezTo>
                    <a:pt x="1331730" y="582560"/>
                    <a:pt x="1383165" y="576844"/>
                    <a:pt x="1435552" y="572082"/>
                  </a:cubicBezTo>
                  <a:cubicBezTo>
                    <a:pt x="1494607" y="567319"/>
                    <a:pt x="1553662" y="562557"/>
                    <a:pt x="1612717" y="556842"/>
                  </a:cubicBezTo>
                  <a:cubicBezTo>
                    <a:pt x="1667962" y="552080"/>
                    <a:pt x="1725112" y="546365"/>
                    <a:pt x="1778452" y="527315"/>
                  </a:cubicBezTo>
                  <a:cubicBezTo>
                    <a:pt x="1850842" y="502549"/>
                    <a:pt x="1926090" y="486357"/>
                    <a:pt x="2002290" y="473974"/>
                  </a:cubicBezTo>
                  <a:cubicBezTo>
                    <a:pt x="2054677" y="465402"/>
                    <a:pt x="2108970" y="448257"/>
                    <a:pt x="2148022" y="409204"/>
                  </a:cubicBezTo>
                  <a:cubicBezTo>
                    <a:pt x="2166120" y="391107"/>
                    <a:pt x="2191837" y="382535"/>
                    <a:pt x="2210887" y="364437"/>
                  </a:cubicBezTo>
                  <a:cubicBezTo>
                    <a:pt x="2239462" y="339672"/>
                    <a:pt x="2279467" y="291094"/>
                    <a:pt x="2241367" y="255852"/>
                  </a:cubicBezTo>
                  <a:cubicBezTo>
                    <a:pt x="2239462" y="254899"/>
                    <a:pt x="2237557" y="252994"/>
                    <a:pt x="2236605" y="252042"/>
                  </a:cubicBezTo>
                  <a:close/>
                  <a:moveTo>
                    <a:pt x="1828935" y="413967"/>
                  </a:move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lnTo>
                    <a:pt x="1828935" y="413967"/>
                  </a:lnTo>
                  <a:close/>
                  <a:moveTo>
                    <a:pt x="1446030" y="460640"/>
                  </a:moveTo>
                  <a:lnTo>
                    <a:pt x="1446030" y="460640"/>
                  </a:lnTo>
                  <a:cubicBezTo>
                    <a:pt x="1446982" y="459687"/>
                    <a:pt x="1447935" y="459687"/>
                    <a:pt x="1448887" y="459687"/>
                  </a:cubicBezTo>
                  <a:cubicBezTo>
                    <a:pt x="1447935" y="460640"/>
                    <a:pt x="1447935" y="460640"/>
                    <a:pt x="1447935" y="461592"/>
                  </a:cubicBezTo>
                  <a:cubicBezTo>
                    <a:pt x="1447935" y="461592"/>
                    <a:pt x="1446982" y="460640"/>
                    <a:pt x="1446030" y="460640"/>
                  </a:cubicBezTo>
                  <a:lnTo>
                    <a:pt x="1446030" y="460640"/>
                  </a:lnTo>
                  <a:close/>
                  <a:moveTo>
                    <a:pt x="1478415" y="366342"/>
                  </a:move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lnTo>
                    <a:pt x="1478415" y="366342"/>
                  </a:ln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8415" y="366342"/>
                    <a:pt x="1478415" y="366342"/>
                  </a:cubicBezTo>
                  <a:cubicBezTo>
                    <a:pt x="1478415" y="366342"/>
                    <a:pt x="1479367" y="366342"/>
                    <a:pt x="1479367" y="366342"/>
                  </a:cubicBezTo>
                  <a:lnTo>
                    <a:pt x="1479367" y="367294"/>
                  </a:lnTo>
                  <a:cubicBezTo>
                    <a:pt x="1479367" y="366342"/>
                    <a:pt x="1478415" y="366342"/>
                    <a:pt x="1478415" y="366342"/>
                  </a:cubicBezTo>
                  <a:lnTo>
                    <a:pt x="1478415" y="366342"/>
                  </a:lnTo>
                  <a:close/>
                  <a:moveTo>
                    <a:pt x="1331730" y="158697"/>
                  </a:moveTo>
                  <a:cubicBezTo>
                    <a:pt x="1330777" y="157744"/>
                    <a:pt x="1329825" y="157744"/>
                    <a:pt x="1328872" y="156792"/>
                  </a:cubicBezTo>
                  <a:cubicBezTo>
                    <a:pt x="1329825" y="156792"/>
                    <a:pt x="1330777" y="156792"/>
                    <a:pt x="1331730" y="157744"/>
                  </a:cubicBezTo>
                  <a:cubicBezTo>
                    <a:pt x="1331730" y="157744"/>
                    <a:pt x="1331730" y="157744"/>
                    <a:pt x="1331730" y="158697"/>
                  </a:cubicBezTo>
                  <a:lnTo>
                    <a:pt x="1331730" y="158697"/>
                  </a:lnTo>
                  <a:close/>
                  <a:moveTo>
                    <a:pt x="949777" y="92022"/>
                  </a:move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lnTo>
                    <a:pt x="949777" y="92022"/>
                  </a:lnTo>
                  <a:close/>
                  <a:moveTo>
                    <a:pt x="339225" y="366342"/>
                  </a:moveTo>
                  <a:lnTo>
                    <a:pt x="339225" y="366342"/>
                  </a:lnTo>
                  <a:cubicBezTo>
                    <a:pt x="340177" y="366342"/>
                    <a:pt x="340177" y="366342"/>
                    <a:pt x="339225" y="366342"/>
                  </a:cubicBezTo>
                  <a:cubicBezTo>
                    <a:pt x="340177" y="366342"/>
                    <a:pt x="340177" y="366342"/>
                    <a:pt x="339225" y="366342"/>
                  </a:cubicBezTo>
                  <a:lnTo>
                    <a:pt x="339225" y="366342"/>
                  </a:lnTo>
                  <a:lnTo>
                    <a:pt x="339225" y="366342"/>
                  </a:lnTo>
                  <a:lnTo>
                    <a:pt x="339225" y="366342"/>
                  </a:lnTo>
                  <a:close/>
                </a:path>
              </a:pathLst>
            </a:custGeom>
            <a:solidFill>
              <a:srgbClr val="974D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8170443" y="5414656"/>
              <a:ext cx="282892" cy="94258"/>
            </a:xfrm>
            <a:custGeom>
              <a:avLst/>
              <a:gdLst>
                <a:gd name="connsiteX0" fmla="*/ 199072 w 282892"/>
                <a:gd name="connsiteY0" fmla="*/ 2818 h 94258"/>
                <a:gd name="connsiteX1" fmla="*/ 91440 w 282892"/>
                <a:gd name="connsiteY1" fmla="*/ 19011 h 94258"/>
                <a:gd name="connsiteX2" fmla="*/ 39053 w 282892"/>
                <a:gd name="connsiteY2" fmla="*/ 29488 h 94258"/>
                <a:gd name="connsiteX3" fmla="*/ 2858 w 282892"/>
                <a:gd name="connsiteY3" fmla="*/ 42823 h 94258"/>
                <a:gd name="connsiteX4" fmla="*/ 0 w 282892"/>
                <a:gd name="connsiteY4" fmla="*/ 94258 h 94258"/>
                <a:gd name="connsiteX5" fmla="*/ 19050 w 282892"/>
                <a:gd name="connsiteY5" fmla="*/ 90448 h 94258"/>
                <a:gd name="connsiteX6" fmla="*/ 147638 w 282892"/>
                <a:gd name="connsiteY6" fmla="*/ 52348 h 94258"/>
                <a:gd name="connsiteX7" fmla="*/ 219075 w 282892"/>
                <a:gd name="connsiteY7" fmla="*/ 35203 h 94258"/>
                <a:gd name="connsiteX8" fmla="*/ 282892 w 282892"/>
                <a:gd name="connsiteY8" fmla="*/ 913 h 94258"/>
                <a:gd name="connsiteX9" fmla="*/ 199072 w 282892"/>
                <a:gd name="connsiteY9" fmla="*/ 2818 h 94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94258">
                  <a:moveTo>
                    <a:pt x="199072" y="2818"/>
                  </a:moveTo>
                  <a:cubicBezTo>
                    <a:pt x="162878" y="1866"/>
                    <a:pt x="126683" y="10438"/>
                    <a:pt x="91440" y="19011"/>
                  </a:cubicBezTo>
                  <a:cubicBezTo>
                    <a:pt x="74295" y="22821"/>
                    <a:pt x="56197" y="26631"/>
                    <a:pt x="39053" y="29488"/>
                  </a:cubicBezTo>
                  <a:cubicBezTo>
                    <a:pt x="25717" y="31393"/>
                    <a:pt x="7620" y="29488"/>
                    <a:pt x="2858" y="42823"/>
                  </a:cubicBezTo>
                  <a:cubicBezTo>
                    <a:pt x="0" y="48538"/>
                    <a:pt x="4763" y="92353"/>
                    <a:pt x="0" y="94258"/>
                  </a:cubicBezTo>
                  <a:cubicBezTo>
                    <a:pt x="6667" y="92353"/>
                    <a:pt x="12383" y="91401"/>
                    <a:pt x="19050" y="90448"/>
                  </a:cubicBezTo>
                  <a:cubicBezTo>
                    <a:pt x="62865" y="79971"/>
                    <a:pt x="104775" y="64731"/>
                    <a:pt x="147638" y="52348"/>
                  </a:cubicBezTo>
                  <a:cubicBezTo>
                    <a:pt x="171450" y="45681"/>
                    <a:pt x="195263" y="42823"/>
                    <a:pt x="219075" y="35203"/>
                  </a:cubicBezTo>
                  <a:cubicBezTo>
                    <a:pt x="241935" y="27583"/>
                    <a:pt x="260985" y="12343"/>
                    <a:pt x="282892" y="913"/>
                  </a:cubicBezTo>
                  <a:cubicBezTo>
                    <a:pt x="253365" y="-1944"/>
                    <a:pt x="226695" y="2818"/>
                    <a:pt x="199072" y="2818"/>
                  </a:cubicBez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7635138" y="5536595"/>
              <a:ext cx="323850" cy="38283"/>
            </a:xfrm>
            <a:custGeom>
              <a:avLst/>
              <a:gdLst>
                <a:gd name="connsiteX0" fmla="*/ 0 w 323850"/>
                <a:gd name="connsiteY0" fmla="*/ 34232 h 38283"/>
                <a:gd name="connsiteX1" fmla="*/ 323850 w 323850"/>
                <a:gd name="connsiteY1" fmla="*/ 18039 h 38283"/>
                <a:gd name="connsiteX2" fmla="*/ 0 w 323850"/>
                <a:gd name="connsiteY2" fmla="*/ 34232 h 38283"/>
                <a:gd name="connsiteX3" fmla="*/ 0 w 323850"/>
                <a:gd name="connsiteY3" fmla="*/ 34232 h 3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38283">
                  <a:moveTo>
                    <a:pt x="0" y="34232"/>
                  </a:moveTo>
                  <a:cubicBezTo>
                    <a:pt x="106680" y="44709"/>
                    <a:pt x="214313" y="33279"/>
                    <a:pt x="323850" y="18039"/>
                  </a:cubicBezTo>
                  <a:cubicBezTo>
                    <a:pt x="211455" y="-3868"/>
                    <a:pt x="102870" y="-13393"/>
                    <a:pt x="0" y="34232"/>
                  </a:cubicBezTo>
                  <a:lnTo>
                    <a:pt x="0" y="3423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7006488" y="5517260"/>
              <a:ext cx="314325" cy="37927"/>
            </a:xfrm>
            <a:custGeom>
              <a:avLst/>
              <a:gdLst>
                <a:gd name="connsiteX0" fmla="*/ 0 w 314325"/>
                <a:gd name="connsiteY0" fmla="*/ 4036 h 37927"/>
                <a:gd name="connsiteX1" fmla="*/ 314325 w 314325"/>
                <a:gd name="connsiteY1" fmla="*/ 28801 h 37927"/>
                <a:gd name="connsiteX2" fmla="*/ 0 w 314325"/>
                <a:gd name="connsiteY2" fmla="*/ 4036 h 37927"/>
                <a:gd name="connsiteX3" fmla="*/ 0 w 314325"/>
                <a:gd name="connsiteY3" fmla="*/ 4036 h 37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37927">
                  <a:moveTo>
                    <a:pt x="0" y="4036"/>
                  </a:moveTo>
                  <a:cubicBezTo>
                    <a:pt x="103822" y="16419"/>
                    <a:pt x="204788" y="55471"/>
                    <a:pt x="314325" y="28801"/>
                  </a:cubicBezTo>
                  <a:cubicBezTo>
                    <a:pt x="257175" y="6894"/>
                    <a:pt x="86677" y="-7394"/>
                    <a:pt x="0" y="4036"/>
                  </a:cubicBezTo>
                  <a:lnTo>
                    <a:pt x="0" y="4036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6701688" y="5451159"/>
              <a:ext cx="161925" cy="47277"/>
            </a:xfrm>
            <a:custGeom>
              <a:avLst/>
              <a:gdLst>
                <a:gd name="connsiteX0" fmla="*/ 119063 w 161925"/>
                <a:gd name="connsiteY0" fmla="*/ 605 h 47277"/>
                <a:gd name="connsiteX1" fmla="*/ 0 w 161925"/>
                <a:gd name="connsiteY1" fmla="*/ 15845 h 47277"/>
                <a:gd name="connsiteX2" fmla="*/ 161925 w 161925"/>
                <a:gd name="connsiteY2" fmla="*/ 47278 h 47277"/>
                <a:gd name="connsiteX3" fmla="*/ 119063 w 161925"/>
                <a:gd name="connsiteY3" fmla="*/ 605 h 47277"/>
                <a:gd name="connsiteX4" fmla="*/ 119063 w 161925"/>
                <a:gd name="connsiteY4" fmla="*/ 605 h 4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47277">
                  <a:moveTo>
                    <a:pt x="119063" y="605"/>
                  </a:moveTo>
                  <a:cubicBezTo>
                    <a:pt x="78105" y="-2252"/>
                    <a:pt x="39053" y="5368"/>
                    <a:pt x="0" y="15845"/>
                  </a:cubicBezTo>
                  <a:cubicBezTo>
                    <a:pt x="54293" y="25370"/>
                    <a:pt x="107632" y="35848"/>
                    <a:pt x="161925" y="47278"/>
                  </a:cubicBezTo>
                  <a:cubicBezTo>
                    <a:pt x="160020" y="16798"/>
                    <a:pt x="145733" y="2510"/>
                    <a:pt x="119063" y="605"/>
                  </a:cubicBezTo>
                  <a:lnTo>
                    <a:pt x="119063" y="605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6444916" y="5049069"/>
              <a:ext cx="2066226" cy="493423"/>
            </a:xfrm>
            <a:custGeom>
              <a:avLst/>
              <a:gdLst>
                <a:gd name="connsiteX0" fmla="*/ 2042709 w 2066226"/>
                <a:gd name="connsiteY0" fmla="*/ 229340 h 493423"/>
                <a:gd name="connsiteX1" fmla="*/ 2036994 w 2066226"/>
                <a:gd name="connsiteY1" fmla="*/ 227435 h 493423"/>
                <a:gd name="connsiteX2" fmla="*/ 1980797 w 2066226"/>
                <a:gd name="connsiteY2" fmla="*/ 199812 h 493423"/>
                <a:gd name="connsiteX3" fmla="*/ 1973177 w 2066226"/>
                <a:gd name="connsiteY3" fmla="*/ 183620 h 493423"/>
                <a:gd name="connsiteX4" fmla="*/ 1956984 w 2066226"/>
                <a:gd name="connsiteY4" fmla="*/ 171237 h 493423"/>
                <a:gd name="connsiteX5" fmla="*/ 1843637 w 2066226"/>
                <a:gd name="connsiteY5" fmla="*/ 137900 h 493423"/>
                <a:gd name="connsiteX6" fmla="*/ 1826492 w 2066226"/>
                <a:gd name="connsiteY6" fmla="*/ 130280 h 493423"/>
                <a:gd name="connsiteX7" fmla="*/ 1728384 w 2066226"/>
                <a:gd name="connsiteY7" fmla="*/ 75987 h 493423"/>
                <a:gd name="connsiteX8" fmla="*/ 1623609 w 2066226"/>
                <a:gd name="connsiteY8" fmla="*/ 67415 h 493423"/>
                <a:gd name="connsiteX9" fmla="*/ 1454064 w 2066226"/>
                <a:gd name="connsiteY9" fmla="*/ 44555 h 493423"/>
                <a:gd name="connsiteX10" fmla="*/ 1308332 w 2066226"/>
                <a:gd name="connsiteY10" fmla="*/ 35030 h 493423"/>
                <a:gd name="connsiteX11" fmla="*/ 961622 w 2066226"/>
                <a:gd name="connsiteY11" fmla="*/ 4550 h 493423"/>
                <a:gd name="connsiteX12" fmla="*/ 895899 w 2066226"/>
                <a:gd name="connsiteY12" fmla="*/ 15027 h 493423"/>
                <a:gd name="connsiteX13" fmla="*/ 795887 w 2066226"/>
                <a:gd name="connsiteY13" fmla="*/ 18837 h 493423"/>
                <a:gd name="connsiteX14" fmla="*/ 519662 w 2066226"/>
                <a:gd name="connsiteY14" fmla="*/ 47412 h 493423"/>
                <a:gd name="connsiteX15" fmla="*/ 402504 w 2066226"/>
                <a:gd name="connsiteY15" fmla="*/ 75035 h 493423"/>
                <a:gd name="connsiteX16" fmla="*/ 278679 w 2066226"/>
                <a:gd name="connsiteY16" fmla="*/ 95037 h 493423"/>
                <a:gd name="connsiteX17" fmla="*/ 171047 w 2066226"/>
                <a:gd name="connsiteY17" fmla="*/ 109325 h 493423"/>
                <a:gd name="connsiteX18" fmla="*/ 88179 w 2066226"/>
                <a:gd name="connsiteY18" fmla="*/ 138852 h 493423"/>
                <a:gd name="connsiteX19" fmla="*/ 64367 w 2066226"/>
                <a:gd name="connsiteY19" fmla="*/ 167427 h 493423"/>
                <a:gd name="connsiteX20" fmla="*/ 7217 w 2066226"/>
                <a:gd name="connsiteY20" fmla="*/ 234102 h 493423"/>
                <a:gd name="connsiteX21" fmla="*/ 14837 w 2066226"/>
                <a:gd name="connsiteY21" fmla="*/ 274107 h 493423"/>
                <a:gd name="connsiteX22" fmla="*/ 40554 w 2066226"/>
                <a:gd name="connsiteY22" fmla="*/ 285537 h 493423"/>
                <a:gd name="connsiteX23" fmla="*/ 113897 w 2066226"/>
                <a:gd name="connsiteY23" fmla="*/ 345545 h 493423"/>
                <a:gd name="connsiteX24" fmla="*/ 147234 w 2066226"/>
                <a:gd name="connsiteY24" fmla="*/ 372215 h 493423"/>
                <a:gd name="connsiteX25" fmla="*/ 240579 w 2066226"/>
                <a:gd name="connsiteY25" fmla="*/ 378882 h 493423"/>
                <a:gd name="connsiteX26" fmla="*/ 336782 w 2066226"/>
                <a:gd name="connsiteY26" fmla="*/ 370310 h 493423"/>
                <a:gd name="connsiteX27" fmla="*/ 402504 w 2066226"/>
                <a:gd name="connsiteY27" fmla="*/ 395075 h 493423"/>
                <a:gd name="connsiteX28" fmla="*/ 459654 w 2066226"/>
                <a:gd name="connsiteY28" fmla="*/ 436032 h 493423"/>
                <a:gd name="connsiteX29" fmla="*/ 603482 w 2066226"/>
                <a:gd name="connsiteY29" fmla="*/ 443652 h 493423"/>
                <a:gd name="connsiteX30" fmla="*/ 695874 w 2066226"/>
                <a:gd name="connsiteY30" fmla="*/ 433175 h 493423"/>
                <a:gd name="connsiteX31" fmla="*/ 785409 w 2066226"/>
                <a:gd name="connsiteY31" fmla="*/ 458892 h 493423"/>
                <a:gd name="connsiteX32" fmla="*/ 921617 w 2066226"/>
                <a:gd name="connsiteY32" fmla="*/ 486515 h 493423"/>
                <a:gd name="connsiteX33" fmla="*/ 1061634 w 2066226"/>
                <a:gd name="connsiteY33" fmla="*/ 492230 h 493423"/>
                <a:gd name="connsiteX34" fmla="*/ 1211177 w 2066226"/>
                <a:gd name="connsiteY34" fmla="*/ 480800 h 493423"/>
                <a:gd name="connsiteX35" fmla="*/ 1352147 w 2066226"/>
                <a:gd name="connsiteY35" fmla="*/ 443652 h 493423"/>
                <a:gd name="connsiteX36" fmla="*/ 1526454 w 2066226"/>
                <a:gd name="connsiteY36" fmla="*/ 465560 h 493423"/>
                <a:gd name="connsiteX37" fmla="*/ 1623609 w 2066226"/>
                <a:gd name="connsiteY37" fmla="*/ 455082 h 493423"/>
                <a:gd name="connsiteX38" fmla="*/ 1713144 w 2066226"/>
                <a:gd name="connsiteY38" fmla="*/ 374120 h 493423"/>
                <a:gd name="connsiteX39" fmla="*/ 1798869 w 2066226"/>
                <a:gd name="connsiteY39" fmla="*/ 356975 h 493423"/>
                <a:gd name="connsiteX40" fmla="*/ 1882689 w 2066226"/>
                <a:gd name="connsiteY40" fmla="*/ 334115 h 493423"/>
                <a:gd name="connsiteX41" fmla="*/ 2047472 w 2066226"/>
                <a:gd name="connsiteY41" fmla="*/ 282680 h 493423"/>
                <a:gd name="connsiteX42" fmla="*/ 2062712 w 2066226"/>
                <a:gd name="connsiteY42" fmla="*/ 241722 h 493423"/>
                <a:gd name="connsiteX43" fmla="*/ 2042709 w 2066226"/>
                <a:gd name="connsiteY43" fmla="*/ 229340 h 493423"/>
                <a:gd name="connsiteX44" fmla="*/ 224387 w 2066226"/>
                <a:gd name="connsiteY44" fmla="*/ 343640 h 493423"/>
                <a:gd name="connsiteX45" fmla="*/ 224387 w 2066226"/>
                <a:gd name="connsiteY45" fmla="*/ 343640 h 493423"/>
                <a:gd name="connsiteX46" fmla="*/ 224387 w 2066226"/>
                <a:gd name="connsiteY46" fmla="*/ 343640 h 493423"/>
                <a:gd name="connsiteX47" fmla="*/ 224387 w 2066226"/>
                <a:gd name="connsiteY47" fmla="*/ 343640 h 493423"/>
                <a:gd name="connsiteX48" fmla="*/ 224387 w 2066226"/>
                <a:gd name="connsiteY48" fmla="*/ 343640 h 493423"/>
                <a:gd name="connsiteX49" fmla="*/ 224387 w 2066226"/>
                <a:gd name="connsiteY49" fmla="*/ 343640 h 493423"/>
                <a:gd name="connsiteX50" fmla="*/ 224387 w 2066226"/>
                <a:gd name="connsiteY50" fmla="*/ 343640 h 493423"/>
                <a:gd name="connsiteX51" fmla="*/ 1217844 w 2066226"/>
                <a:gd name="connsiteY51" fmla="*/ 141710 h 493423"/>
                <a:gd name="connsiteX52" fmla="*/ 1214987 w 2066226"/>
                <a:gd name="connsiteY52" fmla="*/ 139805 h 493423"/>
                <a:gd name="connsiteX53" fmla="*/ 1217844 w 2066226"/>
                <a:gd name="connsiteY53" fmla="*/ 140757 h 493423"/>
                <a:gd name="connsiteX54" fmla="*/ 1217844 w 2066226"/>
                <a:gd name="connsiteY54" fmla="*/ 141710 h 493423"/>
                <a:gd name="connsiteX55" fmla="*/ 1217844 w 2066226"/>
                <a:gd name="connsiteY55" fmla="*/ 141710 h 493423"/>
                <a:gd name="connsiteX56" fmla="*/ 1365482 w 2066226"/>
                <a:gd name="connsiteY56" fmla="*/ 343640 h 493423"/>
                <a:gd name="connsiteX57" fmla="*/ 1365482 w 2066226"/>
                <a:gd name="connsiteY57" fmla="*/ 343640 h 493423"/>
                <a:gd name="connsiteX58" fmla="*/ 1365482 w 2066226"/>
                <a:gd name="connsiteY58" fmla="*/ 343640 h 493423"/>
                <a:gd name="connsiteX59" fmla="*/ 1365482 w 2066226"/>
                <a:gd name="connsiteY59" fmla="*/ 343640 h 493423"/>
                <a:gd name="connsiteX60" fmla="*/ 1365482 w 2066226"/>
                <a:gd name="connsiteY60" fmla="*/ 343640 h 493423"/>
                <a:gd name="connsiteX61" fmla="*/ 1365482 w 2066226"/>
                <a:gd name="connsiteY61" fmla="*/ 343640 h 493423"/>
                <a:gd name="connsiteX62" fmla="*/ 1365482 w 2066226"/>
                <a:gd name="connsiteY62" fmla="*/ 343640 h 493423"/>
                <a:gd name="connsiteX63" fmla="*/ 1365482 w 2066226"/>
                <a:gd name="connsiteY63" fmla="*/ 343640 h 493423"/>
                <a:gd name="connsiteX64" fmla="*/ 1365482 w 2066226"/>
                <a:gd name="connsiteY64" fmla="*/ 343640 h 493423"/>
                <a:gd name="connsiteX65" fmla="*/ 1365482 w 2066226"/>
                <a:gd name="connsiteY65" fmla="*/ 343640 h 493423"/>
                <a:gd name="connsiteX66" fmla="*/ 1366434 w 2066226"/>
                <a:gd name="connsiteY66" fmla="*/ 343640 h 493423"/>
                <a:gd name="connsiteX67" fmla="*/ 1366434 w 2066226"/>
                <a:gd name="connsiteY67" fmla="*/ 344592 h 493423"/>
                <a:gd name="connsiteX68" fmla="*/ 1365482 w 2066226"/>
                <a:gd name="connsiteY68" fmla="*/ 343640 h 493423"/>
                <a:gd name="connsiteX69" fmla="*/ 1365482 w 2066226"/>
                <a:gd name="connsiteY69" fmla="*/ 343640 h 493423"/>
                <a:gd name="connsiteX70" fmla="*/ 835892 w 2066226"/>
                <a:gd name="connsiteY70" fmla="*/ 76940 h 493423"/>
                <a:gd name="connsiteX71" fmla="*/ 835892 w 2066226"/>
                <a:gd name="connsiteY71" fmla="*/ 76940 h 493423"/>
                <a:gd name="connsiteX72" fmla="*/ 835892 w 2066226"/>
                <a:gd name="connsiteY72" fmla="*/ 76940 h 493423"/>
                <a:gd name="connsiteX73" fmla="*/ 835892 w 2066226"/>
                <a:gd name="connsiteY73" fmla="*/ 76940 h 493423"/>
                <a:gd name="connsiteX74" fmla="*/ 835892 w 2066226"/>
                <a:gd name="connsiteY74" fmla="*/ 76940 h 493423"/>
                <a:gd name="connsiteX75" fmla="*/ 1333097 w 2066226"/>
                <a:gd name="connsiteY75" fmla="*/ 436032 h 493423"/>
                <a:gd name="connsiteX76" fmla="*/ 1335954 w 2066226"/>
                <a:gd name="connsiteY76" fmla="*/ 435080 h 493423"/>
                <a:gd name="connsiteX77" fmla="*/ 1335002 w 2066226"/>
                <a:gd name="connsiteY77" fmla="*/ 436985 h 493423"/>
                <a:gd name="connsiteX78" fmla="*/ 1333097 w 2066226"/>
                <a:gd name="connsiteY78" fmla="*/ 436032 h 493423"/>
                <a:gd name="connsiteX79" fmla="*/ 1333097 w 2066226"/>
                <a:gd name="connsiteY79" fmla="*/ 436032 h 493423"/>
                <a:gd name="connsiteX80" fmla="*/ 1333097 w 2066226"/>
                <a:gd name="connsiteY80" fmla="*/ 436032 h 493423"/>
                <a:gd name="connsiteX81" fmla="*/ 855894 w 2066226"/>
                <a:gd name="connsiteY81" fmla="*/ 24552 h 493423"/>
                <a:gd name="connsiteX82" fmla="*/ 857799 w 2066226"/>
                <a:gd name="connsiteY82" fmla="*/ 22647 h 493423"/>
                <a:gd name="connsiteX83" fmla="*/ 855894 w 2066226"/>
                <a:gd name="connsiteY83" fmla="*/ 24552 h 493423"/>
                <a:gd name="connsiteX84" fmla="*/ 855894 w 2066226"/>
                <a:gd name="connsiteY84" fmla="*/ 24552 h 49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66226" h="493423">
                  <a:moveTo>
                    <a:pt x="2042709" y="229340"/>
                  </a:moveTo>
                  <a:cubicBezTo>
                    <a:pt x="2040804" y="228387"/>
                    <a:pt x="2038899" y="227435"/>
                    <a:pt x="2036994" y="227435"/>
                  </a:cubicBezTo>
                  <a:cubicBezTo>
                    <a:pt x="2019849" y="220767"/>
                    <a:pt x="1989369" y="217910"/>
                    <a:pt x="1980797" y="199812"/>
                  </a:cubicBezTo>
                  <a:cubicBezTo>
                    <a:pt x="1977939" y="195050"/>
                    <a:pt x="1976987" y="188382"/>
                    <a:pt x="1973177" y="183620"/>
                  </a:cubicBezTo>
                  <a:cubicBezTo>
                    <a:pt x="1969367" y="177905"/>
                    <a:pt x="1962699" y="174095"/>
                    <a:pt x="1956984" y="171237"/>
                  </a:cubicBezTo>
                  <a:cubicBezTo>
                    <a:pt x="1921742" y="153140"/>
                    <a:pt x="1883642" y="140757"/>
                    <a:pt x="1843637" y="137900"/>
                  </a:cubicBezTo>
                  <a:cubicBezTo>
                    <a:pt x="1836017" y="136947"/>
                    <a:pt x="1830302" y="135995"/>
                    <a:pt x="1826492" y="130280"/>
                  </a:cubicBezTo>
                  <a:cubicBezTo>
                    <a:pt x="1798869" y="100752"/>
                    <a:pt x="1767437" y="81702"/>
                    <a:pt x="1728384" y="75987"/>
                  </a:cubicBezTo>
                  <a:cubicBezTo>
                    <a:pt x="1690284" y="70272"/>
                    <a:pt x="1658852" y="80750"/>
                    <a:pt x="1623609" y="67415"/>
                  </a:cubicBezTo>
                  <a:cubicBezTo>
                    <a:pt x="1576937" y="50270"/>
                    <a:pt x="1504547" y="47412"/>
                    <a:pt x="1454064" y="44555"/>
                  </a:cubicBezTo>
                  <a:cubicBezTo>
                    <a:pt x="1404534" y="41697"/>
                    <a:pt x="1356909" y="45507"/>
                    <a:pt x="1308332" y="35030"/>
                  </a:cubicBezTo>
                  <a:cubicBezTo>
                    <a:pt x="1194032" y="12170"/>
                    <a:pt x="1079732" y="-9738"/>
                    <a:pt x="961622" y="4550"/>
                  </a:cubicBezTo>
                  <a:cubicBezTo>
                    <a:pt x="939714" y="4550"/>
                    <a:pt x="917807" y="12170"/>
                    <a:pt x="895899" y="15027"/>
                  </a:cubicBezTo>
                  <a:cubicBezTo>
                    <a:pt x="870182" y="18837"/>
                    <a:pt x="821604" y="15027"/>
                    <a:pt x="795887" y="18837"/>
                  </a:cubicBezTo>
                  <a:cubicBezTo>
                    <a:pt x="695874" y="32172"/>
                    <a:pt x="620627" y="47412"/>
                    <a:pt x="519662" y="47412"/>
                  </a:cubicBezTo>
                  <a:cubicBezTo>
                    <a:pt x="479657" y="47412"/>
                    <a:pt x="443462" y="69320"/>
                    <a:pt x="402504" y="75035"/>
                  </a:cubicBezTo>
                  <a:cubicBezTo>
                    <a:pt x="358689" y="81702"/>
                    <a:pt x="322494" y="94085"/>
                    <a:pt x="278679" y="95037"/>
                  </a:cubicBezTo>
                  <a:cubicBezTo>
                    <a:pt x="246294" y="95990"/>
                    <a:pt x="201527" y="98847"/>
                    <a:pt x="171047" y="109325"/>
                  </a:cubicBezTo>
                  <a:cubicBezTo>
                    <a:pt x="147234" y="117897"/>
                    <a:pt x="103419" y="115992"/>
                    <a:pt x="88179" y="138852"/>
                  </a:cubicBezTo>
                  <a:cubicBezTo>
                    <a:pt x="80559" y="150282"/>
                    <a:pt x="67224" y="154092"/>
                    <a:pt x="64367" y="167427"/>
                  </a:cubicBezTo>
                  <a:cubicBezTo>
                    <a:pt x="55794" y="200765"/>
                    <a:pt x="29124" y="214100"/>
                    <a:pt x="7217" y="234102"/>
                  </a:cubicBezTo>
                  <a:cubicBezTo>
                    <a:pt x="-6118" y="246485"/>
                    <a:pt x="549" y="266487"/>
                    <a:pt x="14837" y="274107"/>
                  </a:cubicBezTo>
                  <a:cubicBezTo>
                    <a:pt x="23409" y="278870"/>
                    <a:pt x="31982" y="283632"/>
                    <a:pt x="40554" y="285537"/>
                  </a:cubicBezTo>
                  <a:cubicBezTo>
                    <a:pt x="76749" y="292205"/>
                    <a:pt x="100562" y="312207"/>
                    <a:pt x="113897" y="345545"/>
                  </a:cubicBezTo>
                  <a:cubicBezTo>
                    <a:pt x="119612" y="360785"/>
                    <a:pt x="131994" y="367452"/>
                    <a:pt x="147234" y="372215"/>
                  </a:cubicBezTo>
                  <a:cubicBezTo>
                    <a:pt x="178667" y="382692"/>
                    <a:pt x="208194" y="380787"/>
                    <a:pt x="240579" y="378882"/>
                  </a:cubicBezTo>
                  <a:cubicBezTo>
                    <a:pt x="272964" y="376977"/>
                    <a:pt x="304397" y="368405"/>
                    <a:pt x="336782" y="370310"/>
                  </a:cubicBezTo>
                  <a:cubicBezTo>
                    <a:pt x="359642" y="372215"/>
                    <a:pt x="385359" y="378882"/>
                    <a:pt x="402504" y="395075"/>
                  </a:cubicBezTo>
                  <a:cubicBezTo>
                    <a:pt x="421554" y="412220"/>
                    <a:pt x="432984" y="428412"/>
                    <a:pt x="459654" y="436032"/>
                  </a:cubicBezTo>
                  <a:cubicBezTo>
                    <a:pt x="506327" y="450320"/>
                    <a:pt x="555857" y="448415"/>
                    <a:pt x="603482" y="443652"/>
                  </a:cubicBezTo>
                  <a:cubicBezTo>
                    <a:pt x="633962" y="439842"/>
                    <a:pt x="665394" y="432222"/>
                    <a:pt x="695874" y="433175"/>
                  </a:cubicBezTo>
                  <a:cubicBezTo>
                    <a:pt x="728259" y="434127"/>
                    <a:pt x="754929" y="449367"/>
                    <a:pt x="785409" y="458892"/>
                  </a:cubicBezTo>
                  <a:cubicBezTo>
                    <a:pt x="829224" y="474132"/>
                    <a:pt x="875897" y="481752"/>
                    <a:pt x="921617" y="486515"/>
                  </a:cubicBezTo>
                  <a:cubicBezTo>
                    <a:pt x="968289" y="491277"/>
                    <a:pt x="1014962" y="488420"/>
                    <a:pt x="1061634" y="492230"/>
                  </a:cubicBezTo>
                  <a:cubicBezTo>
                    <a:pt x="1112117" y="496040"/>
                    <a:pt x="1162599" y="490325"/>
                    <a:pt x="1211177" y="480800"/>
                  </a:cubicBezTo>
                  <a:cubicBezTo>
                    <a:pt x="1258802" y="471275"/>
                    <a:pt x="1304522" y="453177"/>
                    <a:pt x="1352147" y="443652"/>
                  </a:cubicBezTo>
                  <a:cubicBezTo>
                    <a:pt x="1408344" y="431270"/>
                    <a:pt x="1469304" y="462702"/>
                    <a:pt x="1526454" y="465560"/>
                  </a:cubicBezTo>
                  <a:cubicBezTo>
                    <a:pt x="1558839" y="466512"/>
                    <a:pt x="1592177" y="463655"/>
                    <a:pt x="1623609" y="455082"/>
                  </a:cubicBezTo>
                  <a:cubicBezTo>
                    <a:pt x="1654089" y="447462"/>
                    <a:pt x="1736004" y="421745"/>
                    <a:pt x="1713144" y="374120"/>
                  </a:cubicBezTo>
                  <a:cubicBezTo>
                    <a:pt x="1715049" y="376977"/>
                    <a:pt x="1791249" y="358880"/>
                    <a:pt x="1798869" y="356975"/>
                  </a:cubicBezTo>
                  <a:cubicBezTo>
                    <a:pt x="1827444" y="351260"/>
                    <a:pt x="1854114" y="339830"/>
                    <a:pt x="1882689" y="334115"/>
                  </a:cubicBezTo>
                  <a:cubicBezTo>
                    <a:pt x="1943649" y="336972"/>
                    <a:pt x="1996989" y="316017"/>
                    <a:pt x="2047472" y="282680"/>
                  </a:cubicBezTo>
                  <a:cubicBezTo>
                    <a:pt x="2060807" y="274107"/>
                    <a:pt x="2072237" y="256962"/>
                    <a:pt x="2062712" y="241722"/>
                  </a:cubicBezTo>
                  <a:cubicBezTo>
                    <a:pt x="2057949" y="236007"/>
                    <a:pt x="2050329" y="232197"/>
                    <a:pt x="2042709" y="229340"/>
                  </a:cubicBezTo>
                  <a:close/>
                  <a:moveTo>
                    <a:pt x="224387" y="343640"/>
                  </a:moveTo>
                  <a:cubicBezTo>
                    <a:pt x="225339" y="343640"/>
                    <a:pt x="225339" y="343640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5339" y="344592"/>
                    <a:pt x="224387" y="343640"/>
                  </a:cubicBezTo>
                  <a:cubicBezTo>
                    <a:pt x="225339" y="344592"/>
                    <a:pt x="224387" y="344592"/>
                    <a:pt x="224387" y="343640"/>
                  </a:cubicBezTo>
                  <a:lnTo>
                    <a:pt x="224387" y="343640"/>
                  </a:lnTo>
                  <a:lnTo>
                    <a:pt x="224387" y="343640"/>
                  </a:lnTo>
                  <a:close/>
                  <a:moveTo>
                    <a:pt x="1217844" y="141710"/>
                  </a:moveTo>
                  <a:cubicBezTo>
                    <a:pt x="1216892" y="140757"/>
                    <a:pt x="1215939" y="140757"/>
                    <a:pt x="1214987" y="139805"/>
                  </a:cubicBezTo>
                  <a:cubicBezTo>
                    <a:pt x="1215939" y="139805"/>
                    <a:pt x="1216892" y="139805"/>
                    <a:pt x="1217844" y="140757"/>
                  </a:cubicBezTo>
                  <a:cubicBezTo>
                    <a:pt x="1218797" y="140757"/>
                    <a:pt x="1217844" y="141710"/>
                    <a:pt x="1217844" y="141710"/>
                  </a:cubicBezTo>
                  <a:lnTo>
                    <a:pt x="1217844" y="141710"/>
                  </a:lnTo>
                  <a:close/>
                  <a:moveTo>
                    <a:pt x="1365482" y="343640"/>
                  </a:move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lnTo>
                    <a:pt x="1365482" y="343640"/>
                  </a:ln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4529" y="343640"/>
                    <a:pt x="1364529" y="343640"/>
                    <a:pt x="1365482" y="343640"/>
                  </a:cubicBezTo>
                  <a:cubicBezTo>
                    <a:pt x="1365482" y="343640"/>
                    <a:pt x="1366434" y="343640"/>
                    <a:pt x="1366434" y="343640"/>
                  </a:cubicBezTo>
                  <a:lnTo>
                    <a:pt x="1366434" y="344592"/>
                  </a:lnTo>
                  <a:cubicBezTo>
                    <a:pt x="1365482" y="344592"/>
                    <a:pt x="1365482" y="344592"/>
                    <a:pt x="1365482" y="343640"/>
                  </a:cubicBezTo>
                  <a:lnTo>
                    <a:pt x="1365482" y="343640"/>
                  </a:lnTo>
                  <a:close/>
                  <a:moveTo>
                    <a:pt x="835892" y="76940"/>
                  </a:moveTo>
                  <a:lnTo>
                    <a:pt x="835892" y="76940"/>
                  </a:lnTo>
                  <a:cubicBezTo>
                    <a:pt x="835892" y="76940"/>
                    <a:pt x="835892" y="76940"/>
                    <a:pt x="835892" y="76940"/>
                  </a:cubicBezTo>
                  <a:cubicBezTo>
                    <a:pt x="835892" y="76940"/>
                    <a:pt x="835892" y="76940"/>
                    <a:pt x="835892" y="76940"/>
                  </a:cubicBezTo>
                  <a:lnTo>
                    <a:pt x="835892" y="76940"/>
                  </a:lnTo>
                  <a:close/>
                  <a:moveTo>
                    <a:pt x="1333097" y="436032"/>
                  </a:moveTo>
                  <a:cubicBezTo>
                    <a:pt x="1334049" y="435080"/>
                    <a:pt x="1335002" y="435080"/>
                    <a:pt x="1335954" y="435080"/>
                  </a:cubicBezTo>
                  <a:cubicBezTo>
                    <a:pt x="1335002" y="436032"/>
                    <a:pt x="1335002" y="436032"/>
                    <a:pt x="1335002" y="436985"/>
                  </a:cubicBezTo>
                  <a:cubicBezTo>
                    <a:pt x="1334049" y="436032"/>
                    <a:pt x="1333097" y="436032"/>
                    <a:pt x="1333097" y="436032"/>
                  </a:cubicBezTo>
                  <a:lnTo>
                    <a:pt x="1333097" y="436032"/>
                  </a:lnTo>
                  <a:lnTo>
                    <a:pt x="1333097" y="436032"/>
                  </a:lnTo>
                  <a:close/>
                  <a:moveTo>
                    <a:pt x="855894" y="24552"/>
                  </a:moveTo>
                  <a:cubicBezTo>
                    <a:pt x="856847" y="23600"/>
                    <a:pt x="856847" y="23600"/>
                    <a:pt x="857799" y="22647"/>
                  </a:cubicBezTo>
                  <a:cubicBezTo>
                    <a:pt x="856847" y="23600"/>
                    <a:pt x="856847" y="23600"/>
                    <a:pt x="855894" y="24552"/>
                  </a:cubicBezTo>
                  <a:lnTo>
                    <a:pt x="855894" y="24552"/>
                  </a:lnTo>
                  <a:close/>
                </a:path>
              </a:pathLst>
            </a:custGeom>
            <a:solidFill>
              <a:srgbClr val="F2D67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7625600" y="5128092"/>
              <a:ext cx="639140" cy="112241"/>
            </a:xfrm>
            <a:custGeom>
              <a:avLst/>
              <a:gdLst>
                <a:gd name="connsiteX0" fmla="*/ 15253 w 639140"/>
                <a:gd name="connsiteY0" fmla="*/ 60782 h 112241"/>
                <a:gd name="connsiteX1" fmla="*/ 6680 w 639140"/>
                <a:gd name="connsiteY1" fmla="*/ 61734 h 112241"/>
                <a:gd name="connsiteX2" fmla="*/ 13 w 639140"/>
                <a:gd name="connsiteY2" fmla="*/ 66497 h 112241"/>
                <a:gd name="connsiteX3" fmla="*/ 70498 w 639140"/>
                <a:gd name="connsiteY3" fmla="*/ 78879 h 112241"/>
                <a:gd name="connsiteX4" fmla="*/ 133363 w 639140"/>
                <a:gd name="connsiteY4" fmla="*/ 101739 h 112241"/>
                <a:gd name="connsiteX5" fmla="*/ 162890 w 639140"/>
                <a:gd name="connsiteY5" fmla="*/ 112217 h 112241"/>
                <a:gd name="connsiteX6" fmla="*/ 302908 w 639140"/>
                <a:gd name="connsiteY6" fmla="*/ 78879 h 112241"/>
                <a:gd name="connsiteX7" fmla="*/ 368630 w 639140"/>
                <a:gd name="connsiteY7" fmla="*/ 56019 h 112241"/>
                <a:gd name="connsiteX8" fmla="*/ 609613 w 639140"/>
                <a:gd name="connsiteY8" fmla="*/ 45542 h 112241"/>
                <a:gd name="connsiteX9" fmla="*/ 639140 w 639140"/>
                <a:gd name="connsiteY9" fmla="*/ 45542 h 112241"/>
                <a:gd name="connsiteX10" fmla="*/ 500075 w 639140"/>
                <a:gd name="connsiteY10" fmla="*/ 774 h 112241"/>
                <a:gd name="connsiteX11" fmla="*/ 390538 w 639140"/>
                <a:gd name="connsiteY11" fmla="*/ 12204 h 112241"/>
                <a:gd name="connsiteX12" fmla="*/ 354343 w 639140"/>
                <a:gd name="connsiteY12" fmla="*/ 23634 h 112241"/>
                <a:gd name="connsiteX13" fmla="*/ 311480 w 639140"/>
                <a:gd name="connsiteY13" fmla="*/ 44589 h 112241"/>
                <a:gd name="connsiteX14" fmla="*/ 224803 w 639140"/>
                <a:gd name="connsiteY14" fmla="*/ 52209 h 112241"/>
                <a:gd name="connsiteX15" fmla="*/ 15253 w 639140"/>
                <a:gd name="connsiteY15" fmla="*/ 60782 h 11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9140" h="112241">
                  <a:moveTo>
                    <a:pt x="15253" y="60782"/>
                  </a:moveTo>
                  <a:cubicBezTo>
                    <a:pt x="12395" y="60782"/>
                    <a:pt x="9538" y="60782"/>
                    <a:pt x="6680" y="61734"/>
                  </a:cubicBezTo>
                  <a:cubicBezTo>
                    <a:pt x="3823" y="62687"/>
                    <a:pt x="13" y="63639"/>
                    <a:pt x="13" y="66497"/>
                  </a:cubicBezTo>
                  <a:cubicBezTo>
                    <a:pt x="-940" y="70307"/>
                    <a:pt x="52400" y="77927"/>
                    <a:pt x="70498" y="78879"/>
                  </a:cubicBezTo>
                  <a:cubicBezTo>
                    <a:pt x="94310" y="79832"/>
                    <a:pt x="116218" y="82689"/>
                    <a:pt x="133363" y="101739"/>
                  </a:cubicBezTo>
                  <a:cubicBezTo>
                    <a:pt x="140983" y="110312"/>
                    <a:pt x="151460" y="112217"/>
                    <a:pt x="162890" y="112217"/>
                  </a:cubicBezTo>
                  <a:cubicBezTo>
                    <a:pt x="194323" y="113169"/>
                    <a:pt x="295288" y="86499"/>
                    <a:pt x="302908" y="78879"/>
                  </a:cubicBezTo>
                  <a:cubicBezTo>
                    <a:pt x="321005" y="61734"/>
                    <a:pt x="345770" y="59829"/>
                    <a:pt x="368630" y="56019"/>
                  </a:cubicBezTo>
                  <a:cubicBezTo>
                    <a:pt x="448640" y="41732"/>
                    <a:pt x="529603" y="45542"/>
                    <a:pt x="609613" y="45542"/>
                  </a:cubicBezTo>
                  <a:cubicBezTo>
                    <a:pt x="619138" y="45542"/>
                    <a:pt x="629615" y="51257"/>
                    <a:pt x="639140" y="45542"/>
                  </a:cubicBezTo>
                  <a:cubicBezTo>
                    <a:pt x="601040" y="6489"/>
                    <a:pt x="553415" y="-3036"/>
                    <a:pt x="500075" y="774"/>
                  </a:cubicBezTo>
                  <a:cubicBezTo>
                    <a:pt x="492455" y="-1131"/>
                    <a:pt x="433400" y="12204"/>
                    <a:pt x="390538" y="12204"/>
                  </a:cubicBezTo>
                  <a:cubicBezTo>
                    <a:pt x="377203" y="12204"/>
                    <a:pt x="363868" y="14109"/>
                    <a:pt x="354343" y="23634"/>
                  </a:cubicBezTo>
                  <a:cubicBezTo>
                    <a:pt x="344818" y="38874"/>
                    <a:pt x="328625" y="42684"/>
                    <a:pt x="311480" y="44589"/>
                  </a:cubicBezTo>
                  <a:cubicBezTo>
                    <a:pt x="282905" y="47447"/>
                    <a:pt x="254330" y="50304"/>
                    <a:pt x="224803" y="52209"/>
                  </a:cubicBezTo>
                  <a:cubicBezTo>
                    <a:pt x="165748" y="55067"/>
                    <a:pt x="21920" y="59829"/>
                    <a:pt x="15253" y="60782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6806463" y="5222212"/>
              <a:ext cx="266700" cy="76200"/>
            </a:xfrm>
            <a:custGeom>
              <a:avLst/>
              <a:gdLst>
                <a:gd name="connsiteX0" fmla="*/ 237172 w 266700"/>
                <a:gd name="connsiteY0" fmla="*/ 67628 h 76200"/>
                <a:gd name="connsiteX1" fmla="*/ 245745 w 266700"/>
                <a:gd name="connsiteY1" fmla="*/ 60007 h 76200"/>
                <a:gd name="connsiteX2" fmla="*/ 240030 w 266700"/>
                <a:gd name="connsiteY2" fmla="*/ 48578 h 76200"/>
                <a:gd name="connsiteX3" fmla="*/ 221933 w 266700"/>
                <a:gd name="connsiteY3" fmla="*/ 42863 h 76200"/>
                <a:gd name="connsiteX4" fmla="*/ 170497 w 266700"/>
                <a:gd name="connsiteY4" fmla="*/ 33338 h 76200"/>
                <a:gd name="connsiteX5" fmla="*/ 188595 w 266700"/>
                <a:gd name="connsiteY5" fmla="*/ 27622 h 76200"/>
                <a:gd name="connsiteX6" fmla="*/ 240030 w 266700"/>
                <a:gd name="connsiteY6" fmla="*/ 26670 h 76200"/>
                <a:gd name="connsiteX7" fmla="*/ 266700 w 266700"/>
                <a:gd name="connsiteY7" fmla="*/ 16193 h 76200"/>
                <a:gd name="connsiteX8" fmla="*/ 239078 w 266700"/>
                <a:gd name="connsiteY8" fmla="*/ 3810 h 76200"/>
                <a:gd name="connsiteX9" fmla="*/ 178118 w 266700"/>
                <a:gd name="connsiteY9" fmla="*/ 0 h 76200"/>
                <a:gd name="connsiteX10" fmla="*/ 173355 w 266700"/>
                <a:gd name="connsiteY10" fmla="*/ 3810 h 76200"/>
                <a:gd name="connsiteX11" fmla="*/ 143828 w 266700"/>
                <a:gd name="connsiteY11" fmla="*/ 22860 h 76200"/>
                <a:gd name="connsiteX12" fmla="*/ 57150 w 266700"/>
                <a:gd name="connsiteY12" fmla="*/ 40005 h 76200"/>
                <a:gd name="connsiteX13" fmla="*/ 49530 w 266700"/>
                <a:gd name="connsiteY13" fmla="*/ 46672 h 76200"/>
                <a:gd name="connsiteX14" fmla="*/ 59055 w 266700"/>
                <a:gd name="connsiteY14" fmla="*/ 50482 h 76200"/>
                <a:gd name="connsiteX15" fmla="*/ 113347 w 266700"/>
                <a:gd name="connsiteY15" fmla="*/ 44768 h 76200"/>
                <a:gd name="connsiteX16" fmla="*/ 20003 w 266700"/>
                <a:gd name="connsiteY16" fmla="*/ 67628 h 76200"/>
                <a:gd name="connsiteX17" fmla="*/ 0 w 266700"/>
                <a:gd name="connsiteY17" fmla="*/ 74295 h 76200"/>
                <a:gd name="connsiteX18" fmla="*/ 215265 w 266700"/>
                <a:gd name="connsiteY18" fmla="*/ 76200 h 76200"/>
                <a:gd name="connsiteX19" fmla="*/ 237172 w 266700"/>
                <a:gd name="connsiteY19" fmla="*/ 67628 h 76200"/>
                <a:gd name="connsiteX20" fmla="*/ 237172 w 266700"/>
                <a:gd name="connsiteY20" fmla="*/ 6762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6700" h="76200">
                  <a:moveTo>
                    <a:pt x="237172" y="67628"/>
                  </a:moveTo>
                  <a:cubicBezTo>
                    <a:pt x="240983" y="65723"/>
                    <a:pt x="245745" y="65723"/>
                    <a:pt x="245745" y="60007"/>
                  </a:cubicBezTo>
                  <a:cubicBezTo>
                    <a:pt x="245745" y="54293"/>
                    <a:pt x="242888" y="52388"/>
                    <a:pt x="240030" y="48578"/>
                  </a:cubicBezTo>
                  <a:cubicBezTo>
                    <a:pt x="235268" y="42863"/>
                    <a:pt x="228600" y="43815"/>
                    <a:pt x="221933" y="42863"/>
                  </a:cubicBezTo>
                  <a:cubicBezTo>
                    <a:pt x="204788" y="40957"/>
                    <a:pt x="187643" y="40005"/>
                    <a:pt x="170497" y="33338"/>
                  </a:cubicBezTo>
                  <a:cubicBezTo>
                    <a:pt x="175260" y="25718"/>
                    <a:pt x="182880" y="27622"/>
                    <a:pt x="188595" y="27622"/>
                  </a:cubicBezTo>
                  <a:cubicBezTo>
                    <a:pt x="205740" y="27622"/>
                    <a:pt x="222885" y="29528"/>
                    <a:pt x="240030" y="26670"/>
                  </a:cubicBezTo>
                  <a:cubicBezTo>
                    <a:pt x="249555" y="24765"/>
                    <a:pt x="266700" y="28575"/>
                    <a:pt x="266700" y="16193"/>
                  </a:cubicBezTo>
                  <a:cubicBezTo>
                    <a:pt x="266700" y="1905"/>
                    <a:pt x="249555" y="4763"/>
                    <a:pt x="239078" y="3810"/>
                  </a:cubicBezTo>
                  <a:cubicBezTo>
                    <a:pt x="219075" y="1905"/>
                    <a:pt x="198120" y="8572"/>
                    <a:pt x="178118" y="0"/>
                  </a:cubicBezTo>
                  <a:cubicBezTo>
                    <a:pt x="177165" y="953"/>
                    <a:pt x="175260" y="2857"/>
                    <a:pt x="173355" y="3810"/>
                  </a:cubicBezTo>
                  <a:cubicBezTo>
                    <a:pt x="167640" y="18097"/>
                    <a:pt x="155258" y="20003"/>
                    <a:pt x="143828" y="22860"/>
                  </a:cubicBezTo>
                  <a:cubicBezTo>
                    <a:pt x="115253" y="29528"/>
                    <a:pt x="85725" y="34290"/>
                    <a:pt x="57150" y="40005"/>
                  </a:cubicBezTo>
                  <a:cubicBezTo>
                    <a:pt x="54293" y="41910"/>
                    <a:pt x="49530" y="44768"/>
                    <a:pt x="49530" y="46672"/>
                  </a:cubicBezTo>
                  <a:cubicBezTo>
                    <a:pt x="49530" y="53340"/>
                    <a:pt x="55245" y="51435"/>
                    <a:pt x="59055" y="50482"/>
                  </a:cubicBezTo>
                  <a:cubicBezTo>
                    <a:pt x="77153" y="48578"/>
                    <a:pt x="95250" y="46672"/>
                    <a:pt x="113347" y="44768"/>
                  </a:cubicBezTo>
                  <a:cubicBezTo>
                    <a:pt x="83820" y="60007"/>
                    <a:pt x="52388" y="66675"/>
                    <a:pt x="20003" y="67628"/>
                  </a:cubicBezTo>
                  <a:cubicBezTo>
                    <a:pt x="13335" y="68580"/>
                    <a:pt x="4763" y="62865"/>
                    <a:pt x="0" y="74295"/>
                  </a:cubicBezTo>
                  <a:cubicBezTo>
                    <a:pt x="71438" y="67628"/>
                    <a:pt x="142875" y="70485"/>
                    <a:pt x="215265" y="76200"/>
                  </a:cubicBezTo>
                  <a:cubicBezTo>
                    <a:pt x="222885" y="73343"/>
                    <a:pt x="230505" y="70485"/>
                    <a:pt x="237172" y="67628"/>
                  </a:cubicBezTo>
                  <a:lnTo>
                    <a:pt x="237172" y="6762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6549415" y="5288496"/>
              <a:ext cx="247522" cy="86202"/>
            </a:xfrm>
            <a:custGeom>
              <a:avLst/>
              <a:gdLst>
                <a:gd name="connsiteX0" fmla="*/ 210375 w 247522"/>
                <a:gd name="connsiteY0" fmla="*/ 3248 h 86202"/>
                <a:gd name="connsiteX1" fmla="*/ 119888 w 247522"/>
                <a:gd name="connsiteY1" fmla="*/ 5153 h 86202"/>
                <a:gd name="connsiteX2" fmla="*/ 72263 w 247522"/>
                <a:gd name="connsiteY2" fmla="*/ 1343 h 86202"/>
                <a:gd name="connsiteX3" fmla="*/ 20828 w 247522"/>
                <a:gd name="connsiteY3" fmla="*/ 5153 h 86202"/>
                <a:gd name="connsiteX4" fmla="*/ 3683 w 247522"/>
                <a:gd name="connsiteY4" fmla="*/ 33728 h 86202"/>
                <a:gd name="connsiteX5" fmla="*/ 75120 w 247522"/>
                <a:gd name="connsiteY5" fmla="*/ 86115 h 86202"/>
                <a:gd name="connsiteX6" fmla="*/ 81788 w 247522"/>
                <a:gd name="connsiteY6" fmla="*/ 68018 h 86202"/>
                <a:gd name="connsiteX7" fmla="*/ 122745 w 247522"/>
                <a:gd name="connsiteY7" fmla="*/ 31823 h 86202"/>
                <a:gd name="connsiteX8" fmla="*/ 247523 w 247522"/>
                <a:gd name="connsiteY8" fmla="*/ 6105 h 86202"/>
                <a:gd name="connsiteX9" fmla="*/ 210375 w 247522"/>
                <a:gd name="connsiteY9" fmla="*/ 3248 h 86202"/>
                <a:gd name="connsiteX10" fmla="*/ 210375 w 247522"/>
                <a:gd name="connsiteY10" fmla="*/ 3248 h 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522" h="86202">
                  <a:moveTo>
                    <a:pt x="210375" y="3248"/>
                  </a:moveTo>
                  <a:cubicBezTo>
                    <a:pt x="179895" y="6105"/>
                    <a:pt x="150368" y="13725"/>
                    <a:pt x="119888" y="5153"/>
                  </a:cubicBezTo>
                  <a:cubicBezTo>
                    <a:pt x="104648" y="390"/>
                    <a:pt x="88455" y="-1515"/>
                    <a:pt x="72263" y="1343"/>
                  </a:cubicBezTo>
                  <a:cubicBezTo>
                    <a:pt x="55118" y="4200"/>
                    <a:pt x="37973" y="4200"/>
                    <a:pt x="20828" y="5153"/>
                  </a:cubicBezTo>
                  <a:cubicBezTo>
                    <a:pt x="1778" y="6105"/>
                    <a:pt x="-4890" y="14678"/>
                    <a:pt x="3683" y="33728"/>
                  </a:cubicBezTo>
                  <a:cubicBezTo>
                    <a:pt x="14160" y="58493"/>
                    <a:pt x="43688" y="88020"/>
                    <a:pt x="75120" y="86115"/>
                  </a:cubicBezTo>
                  <a:cubicBezTo>
                    <a:pt x="75120" y="79448"/>
                    <a:pt x="75120" y="71828"/>
                    <a:pt x="81788" y="68018"/>
                  </a:cubicBezTo>
                  <a:cubicBezTo>
                    <a:pt x="85598" y="43253"/>
                    <a:pt x="105600" y="38490"/>
                    <a:pt x="122745" y="31823"/>
                  </a:cubicBezTo>
                  <a:cubicBezTo>
                    <a:pt x="162750" y="16583"/>
                    <a:pt x="205613" y="10868"/>
                    <a:pt x="247523" y="6105"/>
                  </a:cubicBezTo>
                  <a:cubicBezTo>
                    <a:pt x="235140" y="-562"/>
                    <a:pt x="222758" y="2295"/>
                    <a:pt x="210375" y="3248"/>
                  </a:cubicBezTo>
                  <a:lnTo>
                    <a:pt x="210375" y="3248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6664541" y="5089363"/>
              <a:ext cx="1064894" cy="132655"/>
            </a:xfrm>
            <a:custGeom>
              <a:avLst/>
              <a:gdLst>
                <a:gd name="connsiteX0" fmla="*/ 1905 w 1064894"/>
                <a:gd name="connsiteY0" fmla="*/ 86176 h 132655"/>
                <a:gd name="connsiteX1" fmla="*/ 221932 w 1064894"/>
                <a:gd name="connsiteY1" fmla="*/ 89033 h 132655"/>
                <a:gd name="connsiteX2" fmla="*/ 324803 w 1064894"/>
                <a:gd name="connsiteY2" fmla="*/ 116656 h 132655"/>
                <a:gd name="connsiteX3" fmla="*/ 395288 w 1064894"/>
                <a:gd name="connsiteY3" fmla="*/ 120466 h 132655"/>
                <a:gd name="connsiteX4" fmla="*/ 481013 w 1064894"/>
                <a:gd name="connsiteY4" fmla="*/ 131896 h 132655"/>
                <a:gd name="connsiteX5" fmla="*/ 539115 w 1064894"/>
                <a:gd name="connsiteY5" fmla="*/ 120466 h 132655"/>
                <a:gd name="connsiteX6" fmla="*/ 621982 w 1064894"/>
                <a:gd name="connsiteY6" fmla="*/ 120466 h 132655"/>
                <a:gd name="connsiteX7" fmla="*/ 786765 w 1064894"/>
                <a:gd name="connsiteY7" fmla="*/ 105226 h 132655"/>
                <a:gd name="connsiteX8" fmla="*/ 855345 w 1064894"/>
                <a:gd name="connsiteY8" fmla="*/ 105226 h 132655"/>
                <a:gd name="connsiteX9" fmla="*/ 879157 w 1064894"/>
                <a:gd name="connsiteY9" fmla="*/ 95701 h 132655"/>
                <a:gd name="connsiteX10" fmla="*/ 964882 w 1064894"/>
                <a:gd name="connsiteY10" fmla="*/ 91891 h 132655"/>
                <a:gd name="connsiteX11" fmla="*/ 980123 w 1064894"/>
                <a:gd name="connsiteY11" fmla="*/ 89033 h 132655"/>
                <a:gd name="connsiteX12" fmla="*/ 947737 w 1064894"/>
                <a:gd name="connsiteY12" fmla="*/ 75698 h 132655"/>
                <a:gd name="connsiteX13" fmla="*/ 942975 w 1064894"/>
                <a:gd name="connsiteY13" fmla="*/ 69031 h 132655"/>
                <a:gd name="connsiteX14" fmla="*/ 929640 w 1064894"/>
                <a:gd name="connsiteY14" fmla="*/ 53791 h 132655"/>
                <a:gd name="connsiteX15" fmla="*/ 947737 w 1064894"/>
                <a:gd name="connsiteY15" fmla="*/ 40456 h 132655"/>
                <a:gd name="connsiteX16" fmla="*/ 1020128 w 1064894"/>
                <a:gd name="connsiteY16" fmla="*/ 26168 h 132655"/>
                <a:gd name="connsiteX17" fmla="*/ 1064895 w 1064894"/>
                <a:gd name="connsiteY17" fmla="*/ 15691 h 132655"/>
                <a:gd name="connsiteX18" fmla="*/ 1056323 w 1064894"/>
                <a:gd name="connsiteY18" fmla="*/ 6166 h 132655"/>
                <a:gd name="connsiteX19" fmla="*/ 999173 w 1064894"/>
                <a:gd name="connsiteY19" fmla="*/ 451 h 132655"/>
                <a:gd name="connsiteX20" fmla="*/ 999173 w 1064894"/>
                <a:gd name="connsiteY20" fmla="*/ 451 h 132655"/>
                <a:gd name="connsiteX21" fmla="*/ 975360 w 1064894"/>
                <a:gd name="connsiteY21" fmla="*/ 17596 h 132655"/>
                <a:gd name="connsiteX22" fmla="*/ 860107 w 1064894"/>
                <a:gd name="connsiteY22" fmla="*/ 29978 h 132655"/>
                <a:gd name="connsiteX23" fmla="*/ 775335 w 1064894"/>
                <a:gd name="connsiteY23" fmla="*/ 30931 h 132655"/>
                <a:gd name="connsiteX24" fmla="*/ 645795 w 1064894"/>
                <a:gd name="connsiteY24" fmla="*/ 19501 h 132655"/>
                <a:gd name="connsiteX25" fmla="*/ 619125 w 1064894"/>
                <a:gd name="connsiteY25" fmla="*/ 29978 h 132655"/>
                <a:gd name="connsiteX26" fmla="*/ 643890 w 1064894"/>
                <a:gd name="connsiteY26" fmla="*/ 44266 h 132655"/>
                <a:gd name="connsiteX27" fmla="*/ 664845 w 1064894"/>
                <a:gd name="connsiteY27" fmla="*/ 64268 h 132655"/>
                <a:gd name="connsiteX28" fmla="*/ 639128 w 1064894"/>
                <a:gd name="connsiteY28" fmla="*/ 79508 h 132655"/>
                <a:gd name="connsiteX29" fmla="*/ 524828 w 1064894"/>
                <a:gd name="connsiteY29" fmla="*/ 94748 h 132655"/>
                <a:gd name="connsiteX30" fmla="*/ 314325 w 1064894"/>
                <a:gd name="connsiteY30" fmla="*/ 83318 h 132655"/>
                <a:gd name="connsiteX31" fmla="*/ 254317 w 1064894"/>
                <a:gd name="connsiteY31" fmla="*/ 54743 h 132655"/>
                <a:gd name="connsiteX32" fmla="*/ 101917 w 1064894"/>
                <a:gd name="connsiteY32" fmla="*/ 60458 h 132655"/>
                <a:gd name="connsiteX33" fmla="*/ 0 w 1064894"/>
                <a:gd name="connsiteY33" fmla="*/ 82366 h 132655"/>
                <a:gd name="connsiteX34" fmla="*/ 1905 w 1064894"/>
                <a:gd name="connsiteY34" fmla="*/ 86176 h 132655"/>
                <a:gd name="connsiteX35" fmla="*/ 1905 w 1064894"/>
                <a:gd name="connsiteY35" fmla="*/ 86176 h 132655"/>
                <a:gd name="connsiteX36" fmla="*/ 1905 w 1064894"/>
                <a:gd name="connsiteY36" fmla="*/ 86176 h 132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64894" h="132655">
                  <a:moveTo>
                    <a:pt x="1905" y="86176"/>
                  </a:moveTo>
                  <a:cubicBezTo>
                    <a:pt x="75247" y="80461"/>
                    <a:pt x="148590" y="80461"/>
                    <a:pt x="221932" y="89033"/>
                  </a:cubicBezTo>
                  <a:cubicBezTo>
                    <a:pt x="257175" y="93796"/>
                    <a:pt x="293370" y="97606"/>
                    <a:pt x="324803" y="116656"/>
                  </a:cubicBezTo>
                  <a:cubicBezTo>
                    <a:pt x="348615" y="109036"/>
                    <a:pt x="373380" y="111893"/>
                    <a:pt x="395288" y="120466"/>
                  </a:cubicBezTo>
                  <a:cubicBezTo>
                    <a:pt x="422910" y="132848"/>
                    <a:pt x="450532" y="133801"/>
                    <a:pt x="481013" y="131896"/>
                  </a:cubicBezTo>
                  <a:cubicBezTo>
                    <a:pt x="501015" y="130943"/>
                    <a:pt x="519113" y="121418"/>
                    <a:pt x="539115" y="120466"/>
                  </a:cubicBezTo>
                  <a:cubicBezTo>
                    <a:pt x="566738" y="119513"/>
                    <a:pt x="594360" y="120466"/>
                    <a:pt x="621982" y="120466"/>
                  </a:cubicBezTo>
                  <a:cubicBezTo>
                    <a:pt x="676275" y="110941"/>
                    <a:pt x="731520" y="105226"/>
                    <a:pt x="786765" y="105226"/>
                  </a:cubicBezTo>
                  <a:cubicBezTo>
                    <a:pt x="809625" y="105226"/>
                    <a:pt x="832485" y="105226"/>
                    <a:pt x="855345" y="105226"/>
                  </a:cubicBezTo>
                  <a:cubicBezTo>
                    <a:pt x="862965" y="102368"/>
                    <a:pt x="869632" y="96653"/>
                    <a:pt x="879157" y="95701"/>
                  </a:cubicBezTo>
                  <a:cubicBezTo>
                    <a:pt x="907732" y="93796"/>
                    <a:pt x="936307" y="90938"/>
                    <a:pt x="964882" y="91891"/>
                  </a:cubicBezTo>
                  <a:cubicBezTo>
                    <a:pt x="969645" y="91891"/>
                    <a:pt x="974407" y="93796"/>
                    <a:pt x="980123" y="89033"/>
                  </a:cubicBezTo>
                  <a:cubicBezTo>
                    <a:pt x="968693" y="84271"/>
                    <a:pt x="958215" y="80461"/>
                    <a:pt x="947737" y="75698"/>
                  </a:cubicBezTo>
                  <a:cubicBezTo>
                    <a:pt x="946785" y="72841"/>
                    <a:pt x="944880" y="70936"/>
                    <a:pt x="942975" y="69031"/>
                  </a:cubicBezTo>
                  <a:cubicBezTo>
                    <a:pt x="937260" y="65221"/>
                    <a:pt x="926782" y="63316"/>
                    <a:pt x="929640" y="53791"/>
                  </a:cubicBezTo>
                  <a:cubicBezTo>
                    <a:pt x="931545" y="44266"/>
                    <a:pt x="940118" y="42361"/>
                    <a:pt x="947737" y="40456"/>
                  </a:cubicBezTo>
                  <a:cubicBezTo>
                    <a:pt x="971550" y="32836"/>
                    <a:pt x="995362" y="28073"/>
                    <a:pt x="1020128" y="26168"/>
                  </a:cubicBezTo>
                  <a:cubicBezTo>
                    <a:pt x="1035368" y="25216"/>
                    <a:pt x="1051560" y="28073"/>
                    <a:pt x="1064895" y="15691"/>
                  </a:cubicBezTo>
                  <a:cubicBezTo>
                    <a:pt x="1064895" y="9023"/>
                    <a:pt x="1062037" y="8071"/>
                    <a:pt x="1056323" y="6166"/>
                  </a:cubicBezTo>
                  <a:cubicBezTo>
                    <a:pt x="1038225" y="-502"/>
                    <a:pt x="1018223" y="-502"/>
                    <a:pt x="999173" y="451"/>
                  </a:cubicBezTo>
                  <a:lnTo>
                    <a:pt x="999173" y="451"/>
                  </a:lnTo>
                  <a:cubicBezTo>
                    <a:pt x="995362" y="11881"/>
                    <a:pt x="985837" y="14738"/>
                    <a:pt x="975360" y="17596"/>
                  </a:cubicBezTo>
                  <a:cubicBezTo>
                    <a:pt x="937260" y="25216"/>
                    <a:pt x="899160" y="26168"/>
                    <a:pt x="860107" y="29978"/>
                  </a:cubicBezTo>
                  <a:cubicBezTo>
                    <a:pt x="832485" y="31883"/>
                    <a:pt x="803910" y="32836"/>
                    <a:pt x="775335" y="30931"/>
                  </a:cubicBezTo>
                  <a:cubicBezTo>
                    <a:pt x="732473" y="28073"/>
                    <a:pt x="688657" y="24263"/>
                    <a:pt x="645795" y="19501"/>
                  </a:cubicBezTo>
                  <a:cubicBezTo>
                    <a:pt x="636270" y="22358"/>
                    <a:pt x="625793" y="20453"/>
                    <a:pt x="619125" y="29978"/>
                  </a:cubicBezTo>
                  <a:cubicBezTo>
                    <a:pt x="622935" y="42361"/>
                    <a:pt x="635318" y="40456"/>
                    <a:pt x="643890" y="44266"/>
                  </a:cubicBezTo>
                  <a:cubicBezTo>
                    <a:pt x="653415" y="48076"/>
                    <a:pt x="665798" y="49028"/>
                    <a:pt x="664845" y="64268"/>
                  </a:cubicBezTo>
                  <a:cubicBezTo>
                    <a:pt x="660082" y="74746"/>
                    <a:pt x="648653" y="77603"/>
                    <a:pt x="639128" y="79508"/>
                  </a:cubicBezTo>
                  <a:cubicBezTo>
                    <a:pt x="601980" y="89033"/>
                    <a:pt x="562928" y="92843"/>
                    <a:pt x="524828" y="94748"/>
                  </a:cubicBezTo>
                  <a:cubicBezTo>
                    <a:pt x="454342" y="98558"/>
                    <a:pt x="384810" y="89986"/>
                    <a:pt x="314325" y="83318"/>
                  </a:cubicBezTo>
                  <a:cubicBezTo>
                    <a:pt x="292417" y="81413"/>
                    <a:pt x="264795" y="83318"/>
                    <a:pt x="254317" y="54743"/>
                  </a:cubicBezTo>
                  <a:cubicBezTo>
                    <a:pt x="203835" y="54743"/>
                    <a:pt x="152400" y="59506"/>
                    <a:pt x="101917" y="60458"/>
                  </a:cubicBezTo>
                  <a:cubicBezTo>
                    <a:pt x="65722" y="61411"/>
                    <a:pt x="34290" y="73793"/>
                    <a:pt x="0" y="82366"/>
                  </a:cubicBezTo>
                  <a:cubicBezTo>
                    <a:pt x="0" y="83318"/>
                    <a:pt x="0" y="84271"/>
                    <a:pt x="1905" y="86176"/>
                  </a:cubicBezTo>
                  <a:cubicBezTo>
                    <a:pt x="0" y="85223"/>
                    <a:pt x="952" y="85223"/>
                    <a:pt x="1905" y="86176"/>
                  </a:cubicBezTo>
                  <a:lnTo>
                    <a:pt x="1905" y="86176"/>
                  </a:ln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6625488" y="5288887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6520713" y="5165062"/>
              <a:ext cx="466725" cy="85725"/>
            </a:xfrm>
            <a:custGeom>
              <a:avLst/>
              <a:gdLst>
                <a:gd name="connsiteX0" fmla="*/ 466725 w 466725"/>
                <a:gd name="connsiteY0" fmla="*/ 42863 h 85725"/>
                <a:gd name="connsiteX1" fmla="*/ 233363 w 466725"/>
                <a:gd name="connsiteY1" fmla="*/ 85725 h 85725"/>
                <a:gd name="connsiteX2" fmla="*/ 0 w 466725"/>
                <a:gd name="connsiteY2" fmla="*/ 42863 h 85725"/>
                <a:gd name="connsiteX3" fmla="*/ 233363 w 466725"/>
                <a:gd name="connsiteY3" fmla="*/ 0 h 85725"/>
                <a:gd name="connsiteX4" fmla="*/ 466725 w 466725"/>
                <a:gd name="connsiteY4" fmla="*/ 42863 h 85725"/>
                <a:gd name="connsiteX5" fmla="*/ 466725 w 46672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725" h="85725">
                  <a:moveTo>
                    <a:pt x="466725" y="42863"/>
                  </a:moveTo>
                  <a:cubicBezTo>
                    <a:pt x="466725" y="66675"/>
                    <a:pt x="361950" y="85725"/>
                    <a:pt x="233363" y="85725"/>
                  </a:cubicBezTo>
                  <a:cubicBezTo>
                    <a:pt x="104775" y="85725"/>
                    <a:pt x="0" y="66675"/>
                    <a:pt x="0" y="42863"/>
                  </a:cubicBezTo>
                  <a:cubicBezTo>
                    <a:pt x="0" y="19050"/>
                    <a:pt x="104775" y="0"/>
                    <a:pt x="233363" y="0"/>
                  </a:cubicBezTo>
                  <a:cubicBezTo>
                    <a:pt x="361950" y="0"/>
                    <a:pt x="466725" y="19050"/>
                    <a:pt x="466725" y="42863"/>
                  </a:cubicBezTo>
                  <a:lnTo>
                    <a:pt x="466725" y="42863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911238" y="5088862"/>
              <a:ext cx="400050" cy="76200"/>
            </a:xfrm>
            <a:custGeom>
              <a:avLst/>
              <a:gdLst>
                <a:gd name="connsiteX0" fmla="*/ 400050 w 400050"/>
                <a:gd name="connsiteY0" fmla="*/ 38100 h 76200"/>
                <a:gd name="connsiteX1" fmla="*/ 200025 w 400050"/>
                <a:gd name="connsiteY1" fmla="*/ 76200 h 76200"/>
                <a:gd name="connsiteX2" fmla="*/ 0 w 400050"/>
                <a:gd name="connsiteY2" fmla="*/ 38100 h 76200"/>
                <a:gd name="connsiteX3" fmla="*/ 200025 w 400050"/>
                <a:gd name="connsiteY3" fmla="*/ 0 h 76200"/>
                <a:gd name="connsiteX4" fmla="*/ 400050 w 400050"/>
                <a:gd name="connsiteY4" fmla="*/ 38100 h 76200"/>
                <a:gd name="connsiteX5" fmla="*/ 400050 w 400050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76200">
                  <a:moveTo>
                    <a:pt x="400050" y="38100"/>
                  </a:moveTo>
                  <a:cubicBezTo>
                    <a:pt x="400050" y="59055"/>
                    <a:pt x="310515" y="76200"/>
                    <a:pt x="200025" y="76200"/>
                  </a:cubicBezTo>
                  <a:cubicBezTo>
                    <a:pt x="89535" y="76200"/>
                    <a:pt x="0" y="59055"/>
                    <a:pt x="0" y="38100"/>
                  </a:cubicBezTo>
                  <a:cubicBezTo>
                    <a:pt x="0" y="17145"/>
                    <a:pt x="89535" y="0"/>
                    <a:pt x="200025" y="0"/>
                  </a:cubicBezTo>
                  <a:cubicBezTo>
                    <a:pt x="310515" y="0"/>
                    <a:pt x="400050" y="17145"/>
                    <a:pt x="400050" y="38100"/>
                  </a:cubicBezTo>
                  <a:lnTo>
                    <a:pt x="400050" y="38100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7301763" y="5041237"/>
              <a:ext cx="361950" cy="57150"/>
            </a:xfrm>
            <a:custGeom>
              <a:avLst/>
              <a:gdLst>
                <a:gd name="connsiteX0" fmla="*/ 361950 w 361950"/>
                <a:gd name="connsiteY0" fmla="*/ 28575 h 57150"/>
                <a:gd name="connsiteX1" fmla="*/ 180975 w 361950"/>
                <a:gd name="connsiteY1" fmla="*/ 57150 h 57150"/>
                <a:gd name="connsiteX2" fmla="*/ 0 w 361950"/>
                <a:gd name="connsiteY2" fmla="*/ 28575 h 57150"/>
                <a:gd name="connsiteX3" fmla="*/ 180975 w 361950"/>
                <a:gd name="connsiteY3" fmla="*/ 0 h 57150"/>
                <a:gd name="connsiteX4" fmla="*/ 361950 w 361950"/>
                <a:gd name="connsiteY4" fmla="*/ 28575 h 57150"/>
                <a:gd name="connsiteX5" fmla="*/ 361950 w 361950"/>
                <a:gd name="connsiteY5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57150">
                  <a:moveTo>
                    <a:pt x="361950" y="28575"/>
                  </a:moveTo>
                  <a:cubicBezTo>
                    <a:pt x="361950" y="44768"/>
                    <a:pt x="280988" y="57150"/>
                    <a:pt x="180975" y="57150"/>
                  </a:cubicBezTo>
                  <a:cubicBezTo>
                    <a:pt x="80963" y="57150"/>
                    <a:pt x="0" y="44768"/>
                    <a:pt x="0" y="28575"/>
                  </a:cubicBezTo>
                  <a:cubicBezTo>
                    <a:pt x="0" y="12383"/>
                    <a:pt x="80963" y="0"/>
                    <a:pt x="180975" y="0"/>
                  </a:cubicBezTo>
                  <a:cubicBezTo>
                    <a:pt x="280988" y="0"/>
                    <a:pt x="361950" y="12383"/>
                    <a:pt x="361950" y="28575"/>
                  </a:cubicBezTo>
                  <a:lnTo>
                    <a:pt x="361950" y="28575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7587513" y="5098387"/>
              <a:ext cx="409575" cy="85725"/>
            </a:xfrm>
            <a:custGeom>
              <a:avLst/>
              <a:gdLst>
                <a:gd name="connsiteX0" fmla="*/ 409575 w 409575"/>
                <a:gd name="connsiteY0" fmla="*/ 42863 h 85725"/>
                <a:gd name="connsiteX1" fmla="*/ 204788 w 409575"/>
                <a:gd name="connsiteY1" fmla="*/ 85725 h 85725"/>
                <a:gd name="connsiteX2" fmla="*/ 0 w 409575"/>
                <a:gd name="connsiteY2" fmla="*/ 42863 h 85725"/>
                <a:gd name="connsiteX3" fmla="*/ 204788 w 409575"/>
                <a:gd name="connsiteY3" fmla="*/ 0 h 85725"/>
                <a:gd name="connsiteX4" fmla="*/ 409575 w 409575"/>
                <a:gd name="connsiteY4" fmla="*/ 42863 h 85725"/>
                <a:gd name="connsiteX5" fmla="*/ 409575 w 409575"/>
                <a:gd name="connsiteY5" fmla="*/ 4286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85725">
                  <a:moveTo>
                    <a:pt x="409575" y="42863"/>
                  </a:moveTo>
                  <a:cubicBezTo>
                    <a:pt x="409575" y="66675"/>
                    <a:pt x="318135" y="85725"/>
                    <a:pt x="204788" y="85725"/>
                  </a:cubicBezTo>
                  <a:cubicBezTo>
                    <a:pt x="91440" y="85725"/>
                    <a:pt x="0" y="66675"/>
                    <a:pt x="0" y="42863"/>
                  </a:cubicBezTo>
                  <a:cubicBezTo>
                    <a:pt x="0" y="19050"/>
                    <a:pt x="91440" y="0"/>
                    <a:pt x="204788" y="0"/>
                  </a:cubicBezTo>
                  <a:cubicBezTo>
                    <a:pt x="318135" y="0"/>
                    <a:pt x="409575" y="19050"/>
                    <a:pt x="409575" y="42863"/>
                  </a:cubicBezTo>
                  <a:lnTo>
                    <a:pt x="409575" y="42863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7930413" y="5174587"/>
              <a:ext cx="447675" cy="76200"/>
            </a:xfrm>
            <a:custGeom>
              <a:avLst/>
              <a:gdLst>
                <a:gd name="connsiteX0" fmla="*/ 447675 w 447675"/>
                <a:gd name="connsiteY0" fmla="*/ 38100 h 76200"/>
                <a:gd name="connsiteX1" fmla="*/ 223838 w 447675"/>
                <a:gd name="connsiteY1" fmla="*/ 76200 h 76200"/>
                <a:gd name="connsiteX2" fmla="*/ 0 w 447675"/>
                <a:gd name="connsiteY2" fmla="*/ 38100 h 76200"/>
                <a:gd name="connsiteX3" fmla="*/ 223838 w 447675"/>
                <a:gd name="connsiteY3" fmla="*/ 0 h 76200"/>
                <a:gd name="connsiteX4" fmla="*/ 447675 w 447675"/>
                <a:gd name="connsiteY4" fmla="*/ 38100 h 76200"/>
                <a:gd name="connsiteX5" fmla="*/ 447675 w 447675"/>
                <a:gd name="connsiteY5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675" h="76200">
                  <a:moveTo>
                    <a:pt x="447675" y="38100"/>
                  </a:moveTo>
                  <a:cubicBezTo>
                    <a:pt x="447675" y="59055"/>
                    <a:pt x="347663" y="76200"/>
                    <a:pt x="223838" y="76200"/>
                  </a:cubicBezTo>
                  <a:cubicBezTo>
                    <a:pt x="100013" y="76200"/>
                    <a:pt x="0" y="59055"/>
                    <a:pt x="0" y="38100"/>
                  </a:cubicBezTo>
                  <a:cubicBezTo>
                    <a:pt x="0" y="17145"/>
                    <a:pt x="100013" y="0"/>
                    <a:pt x="223838" y="0"/>
                  </a:cubicBezTo>
                  <a:cubicBezTo>
                    <a:pt x="347663" y="0"/>
                    <a:pt x="447675" y="17145"/>
                    <a:pt x="447675" y="38100"/>
                  </a:cubicBezTo>
                  <a:lnTo>
                    <a:pt x="447675" y="38100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7235088" y="5184112"/>
              <a:ext cx="457200" cy="114300"/>
            </a:xfrm>
            <a:custGeom>
              <a:avLst/>
              <a:gdLst>
                <a:gd name="connsiteX0" fmla="*/ 457200 w 457200"/>
                <a:gd name="connsiteY0" fmla="*/ 57150 h 114300"/>
                <a:gd name="connsiteX1" fmla="*/ 228600 w 457200"/>
                <a:gd name="connsiteY1" fmla="*/ 114300 h 114300"/>
                <a:gd name="connsiteX2" fmla="*/ 0 w 457200"/>
                <a:gd name="connsiteY2" fmla="*/ 57150 h 114300"/>
                <a:gd name="connsiteX3" fmla="*/ 228600 w 457200"/>
                <a:gd name="connsiteY3" fmla="*/ 0 h 114300"/>
                <a:gd name="connsiteX4" fmla="*/ 457200 w 457200"/>
                <a:gd name="connsiteY4" fmla="*/ 57150 h 114300"/>
                <a:gd name="connsiteX5" fmla="*/ 457200 w 457200"/>
                <a:gd name="connsiteY5" fmla="*/ 5715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114300">
                  <a:moveTo>
                    <a:pt x="457200" y="57150"/>
                  </a:moveTo>
                  <a:cubicBezTo>
                    <a:pt x="457200" y="88582"/>
                    <a:pt x="355283" y="114300"/>
                    <a:pt x="228600" y="114300"/>
                  </a:cubicBezTo>
                  <a:cubicBezTo>
                    <a:pt x="101917" y="114300"/>
                    <a:pt x="0" y="88582"/>
                    <a:pt x="0" y="57150"/>
                  </a:cubicBezTo>
                  <a:cubicBezTo>
                    <a:pt x="0" y="25718"/>
                    <a:pt x="101917" y="0"/>
                    <a:pt x="228600" y="0"/>
                  </a:cubicBezTo>
                  <a:cubicBezTo>
                    <a:pt x="355283" y="0"/>
                    <a:pt x="457200" y="25718"/>
                    <a:pt x="457200" y="57150"/>
                  </a:cubicBezTo>
                  <a:lnTo>
                    <a:pt x="457200" y="57150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6428321" y="5331749"/>
              <a:ext cx="124068" cy="102136"/>
            </a:xfrm>
            <a:custGeom>
              <a:avLst/>
              <a:gdLst>
                <a:gd name="connsiteX0" fmla="*/ 93345 w 124068"/>
                <a:gd name="connsiteY0" fmla="*/ 39052 h 102136"/>
                <a:gd name="connsiteX1" fmla="*/ 0 w 124068"/>
                <a:gd name="connsiteY1" fmla="*/ 0 h 102136"/>
                <a:gd name="connsiteX2" fmla="*/ 120015 w 124068"/>
                <a:gd name="connsiteY2" fmla="*/ 93345 h 102136"/>
                <a:gd name="connsiteX3" fmla="*/ 93345 w 124068"/>
                <a:gd name="connsiteY3" fmla="*/ 39052 h 102136"/>
                <a:gd name="connsiteX4" fmla="*/ 93345 w 124068"/>
                <a:gd name="connsiteY4" fmla="*/ 39052 h 10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8" h="102136">
                  <a:moveTo>
                    <a:pt x="93345" y="39052"/>
                  </a:moveTo>
                  <a:cubicBezTo>
                    <a:pt x="65723" y="19050"/>
                    <a:pt x="33338" y="9525"/>
                    <a:pt x="0" y="0"/>
                  </a:cubicBezTo>
                  <a:cubicBezTo>
                    <a:pt x="34290" y="30480"/>
                    <a:pt x="146685" y="132398"/>
                    <a:pt x="120015" y="93345"/>
                  </a:cubicBezTo>
                  <a:cubicBezTo>
                    <a:pt x="93345" y="54293"/>
                    <a:pt x="97155" y="49530"/>
                    <a:pt x="93345" y="39052"/>
                  </a:cubicBezTo>
                  <a:lnTo>
                    <a:pt x="93345" y="39052"/>
                  </a:lnTo>
                  <a:close/>
                </a:path>
              </a:pathLst>
            </a:custGeom>
            <a:solidFill>
              <a:srgbClr val="C368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6987438" y="5213150"/>
              <a:ext cx="1446969" cy="245948"/>
            </a:xfrm>
            <a:custGeom>
              <a:avLst/>
              <a:gdLst>
                <a:gd name="connsiteX0" fmla="*/ 1442085 w 1446969"/>
                <a:gd name="connsiteY0" fmla="*/ 66212 h 245948"/>
                <a:gd name="connsiteX1" fmla="*/ 1441133 w 1446969"/>
                <a:gd name="connsiteY1" fmla="*/ 65259 h 245948"/>
                <a:gd name="connsiteX2" fmla="*/ 1417320 w 1446969"/>
                <a:gd name="connsiteY2" fmla="*/ 38589 h 245948"/>
                <a:gd name="connsiteX3" fmla="*/ 1415415 w 1446969"/>
                <a:gd name="connsiteY3" fmla="*/ 23349 h 245948"/>
                <a:gd name="connsiteX4" fmla="*/ 1426845 w 1446969"/>
                <a:gd name="connsiteY4" fmla="*/ 12872 h 245948"/>
                <a:gd name="connsiteX5" fmla="*/ 1405890 w 1446969"/>
                <a:gd name="connsiteY5" fmla="*/ 1442 h 245948"/>
                <a:gd name="connsiteX6" fmla="*/ 1379220 w 1446969"/>
                <a:gd name="connsiteY6" fmla="*/ 15729 h 245948"/>
                <a:gd name="connsiteX7" fmla="*/ 1352550 w 1446969"/>
                <a:gd name="connsiteY7" fmla="*/ 31922 h 245948"/>
                <a:gd name="connsiteX8" fmla="*/ 1175385 w 1446969"/>
                <a:gd name="connsiteY8" fmla="*/ 52877 h 245948"/>
                <a:gd name="connsiteX9" fmla="*/ 1047750 w 1446969"/>
                <a:gd name="connsiteY9" fmla="*/ 44304 h 245948"/>
                <a:gd name="connsiteX10" fmla="*/ 879158 w 1446969"/>
                <a:gd name="connsiteY10" fmla="*/ 38589 h 245948"/>
                <a:gd name="connsiteX11" fmla="*/ 796290 w 1446969"/>
                <a:gd name="connsiteY11" fmla="*/ 43352 h 245948"/>
                <a:gd name="connsiteX12" fmla="*/ 718185 w 1446969"/>
                <a:gd name="connsiteY12" fmla="*/ 44304 h 245948"/>
                <a:gd name="connsiteX13" fmla="*/ 687705 w 1446969"/>
                <a:gd name="connsiteY13" fmla="*/ 62402 h 245948"/>
                <a:gd name="connsiteX14" fmla="*/ 615315 w 1446969"/>
                <a:gd name="connsiteY14" fmla="*/ 79547 h 245948"/>
                <a:gd name="connsiteX15" fmla="*/ 360045 w 1446969"/>
                <a:gd name="connsiteY15" fmla="*/ 83357 h 245948"/>
                <a:gd name="connsiteX16" fmla="*/ 266700 w 1446969"/>
                <a:gd name="connsiteY16" fmla="*/ 82404 h 245948"/>
                <a:gd name="connsiteX17" fmla="*/ 220980 w 1446969"/>
                <a:gd name="connsiteY17" fmla="*/ 93834 h 245948"/>
                <a:gd name="connsiteX18" fmla="*/ 178117 w 1446969"/>
                <a:gd name="connsiteY18" fmla="*/ 89072 h 245948"/>
                <a:gd name="connsiteX19" fmla="*/ 156210 w 1446969"/>
                <a:gd name="connsiteY19" fmla="*/ 84309 h 245948"/>
                <a:gd name="connsiteX20" fmla="*/ 131445 w 1446969"/>
                <a:gd name="connsiteY20" fmla="*/ 101454 h 245948"/>
                <a:gd name="connsiteX21" fmla="*/ 148590 w 1446969"/>
                <a:gd name="connsiteY21" fmla="*/ 190989 h 245948"/>
                <a:gd name="connsiteX22" fmla="*/ 0 w 1446969"/>
                <a:gd name="connsiteY22" fmla="*/ 216707 h 245948"/>
                <a:gd name="connsiteX23" fmla="*/ 63817 w 1446969"/>
                <a:gd name="connsiteY23" fmla="*/ 222422 h 245948"/>
                <a:gd name="connsiteX24" fmla="*/ 195263 w 1446969"/>
                <a:gd name="connsiteY24" fmla="*/ 210039 h 245948"/>
                <a:gd name="connsiteX25" fmla="*/ 250507 w 1446969"/>
                <a:gd name="connsiteY25" fmla="*/ 183369 h 245948"/>
                <a:gd name="connsiteX26" fmla="*/ 228600 w 1446969"/>
                <a:gd name="connsiteY26" fmla="*/ 170034 h 245948"/>
                <a:gd name="connsiteX27" fmla="*/ 241935 w 1446969"/>
                <a:gd name="connsiteY27" fmla="*/ 164319 h 245948"/>
                <a:gd name="connsiteX28" fmla="*/ 363855 w 1446969"/>
                <a:gd name="connsiteY28" fmla="*/ 166224 h 245948"/>
                <a:gd name="connsiteX29" fmla="*/ 381000 w 1446969"/>
                <a:gd name="connsiteY29" fmla="*/ 166224 h 245948"/>
                <a:gd name="connsiteX30" fmla="*/ 882015 w 1446969"/>
                <a:gd name="connsiteY30" fmla="*/ 235757 h 245948"/>
                <a:gd name="connsiteX31" fmla="*/ 961072 w 1446969"/>
                <a:gd name="connsiteY31" fmla="*/ 245282 h 245948"/>
                <a:gd name="connsiteX32" fmla="*/ 1073468 w 1446969"/>
                <a:gd name="connsiteY32" fmla="*/ 226232 h 245948"/>
                <a:gd name="connsiteX33" fmla="*/ 1376363 w 1446969"/>
                <a:gd name="connsiteY33" fmla="*/ 117647 h 245948"/>
                <a:gd name="connsiteX34" fmla="*/ 1425893 w 1446969"/>
                <a:gd name="connsiteY34" fmla="*/ 106217 h 245948"/>
                <a:gd name="connsiteX35" fmla="*/ 1444943 w 1446969"/>
                <a:gd name="connsiteY35" fmla="*/ 91929 h 245948"/>
                <a:gd name="connsiteX36" fmla="*/ 1442085 w 1446969"/>
                <a:gd name="connsiteY36" fmla="*/ 66212 h 245948"/>
                <a:gd name="connsiteX37" fmla="*/ 387667 w 1446969"/>
                <a:gd name="connsiteY37" fmla="*/ 121457 h 245948"/>
                <a:gd name="connsiteX38" fmla="*/ 397192 w 1446969"/>
                <a:gd name="connsiteY38" fmla="*/ 117647 h 245948"/>
                <a:gd name="connsiteX39" fmla="*/ 387667 w 1446969"/>
                <a:gd name="connsiteY39" fmla="*/ 121457 h 24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46969" h="245948">
                  <a:moveTo>
                    <a:pt x="1442085" y="66212"/>
                  </a:moveTo>
                  <a:cubicBezTo>
                    <a:pt x="1442085" y="66212"/>
                    <a:pt x="1441133" y="65259"/>
                    <a:pt x="1441133" y="65259"/>
                  </a:cubicBezTo>
                  <a:cubicBezTo>
                    <a:pt x="1434465" y="54782"/>
                    <a:pt x="1422083" y="50019"/>
                    <a:pt x="1417320" y="38589"/>
                  </a:cubicBezTo>
                  <a:cubicBezTo>
                    <a:pt x="1415415" y="33827"/>
                    <a:pt x="1413510" y="29064"/>
                    <a:pt x="1415415" y="23349"/>
                  </a:cubicBezTo>
                  <a:cubicBezTo>
                    <a:pt x="1416368" y="21444"/>
                    <a:pt x="1426845" y="11919"/>
                    <a:pt x="1426845" y="12872"/>
                  </a:cubicBezTo>
                  <a:cubicBezTo>
                    <a:pt x="1423988" y="489"/>
                    <a:pt x="1411605" y="6204"/>
                    <a:pt x="1405890" y="1442"/>
                  </a:cubicBezTo>
                  <a:cubicBezTo>
                    <a:pt x="1392555" y="-3321"/>
                    <a:pt x="1383983" y="4299"/>
                    <a:pt x="1379220" y="15729"/>
                  </a:cubicBezTo>
                  <a:cubicBezTo>
                    <a:pt x="1372552" y="26207"/>
                    <a:pt x="1362075" y="29064"/>
                    <a:pt x="1352550" y="31922"/>
                  </a:cubicBezTo>
                  <a:cubicBezTo>
                    <a:pt x="1294448" y="45257"/>
                    <a:pt x="1235393" y="54782"/>
                    <a:pt x="1175385" y="52877"/>
                  </a:cubicBezTo>
                  <a:cubicBezTo>
                    <a:pt x="1132523" y="50972"/>
                    <a:pt x="1090613" y="48114"/>
                    <a:pt x="1047750" y="44304"/>
                  </a:cubicBezTo>
                  <a:cubicBezTo>
                    <a:pt x="992505" y="39542"/>
                    <a:pt x="935355" y="36684"/>
                    <a:pt x="879158" y="38589"/>
                  </a:cubicBezTo>
                  <a:cubicBezTo>
                    <a:pt x="851535" y="39542"/>
                    <a:pt x="823913" y="44304"/>
                    <a:pt x="796290" y="43352"/>
                  </a:cubicBezTo>
                  <a:cubicBezTo>
                    <a:pt x="769620" y="43352"/>
                    <a:pt x="742950" y="33827"/>
                    <a:pt x="718185" y="44304"/>
                  </a:cubicBezTo>
                  <a:cubicBezTo>
                    <a:pt x="707708" y="49067"/>
                    <a:pt x="698183" y="56687"/>
                    <a:pt x="687705" y="62402"/>
                  </a:cubicBezTo>
                  <a:cubicBezTo>
                    <a:pt x="665797" y="74784"/>
                    <a:pt x="640080" y="77642"/>
                    <a:pt x="615315" y="79547"/>
                  </a:cubicBezTo>
                  <a:cubicBezTo>
                    <a:pt x="532447" y="87167"/>
                    <a:pt x="442913" y="95739"/>
                    <a:pt x="360045" y="83357"/>
                  </a:cubicBezTo>
                  <a:cubicBezTo>
                    <a:pt x="328613" y="80499"/>
                    <a:pt x="297180" y="78594"/>
                    <a:pt x="266700" y="82404"/>
                  </a:cubicBezTo>
                  <a:cubicBezTo>
                    <a:pt x="251460" y="84309"/>
                    <a:pt x="236220" y="91929"/>
                    <a:pt x="220980" y="93834"/>
                  </a:cubicBezTo>
                  <a:cubicBezTo>
                    <a:pt x="207645" y="95739"/>
                    <a:pt x="190500" y="91929"/>
                    <a:pt x="178117" y="89072"/>
                  </a:cubicBezTo>
                  <a:cubicBezTo>
                    <a:pt x="170497" y="87167"/>
                    <a:pt x="163830" y="85262"/>
                    <a:pt x="156210" y="84309"/>
                  </a:cubicBezTo>
                  <a:cubicBezTo>
                    <a:pt x="144780" y="83357"/>
                    <a:pt x="132397" y="88119"/>
                    <a:pt x="131445" y="101454"/>
                  </a:cubicBezTo>
                  <a:cubicBezTo>
                    <a:pt x="259080" y="142412"/>
                    <a:pt x="160020" y="189084"/>
                    <a:pt x="148590" y="190989"/>
                  </a:cubicBezTo>
                  <a:cubicBezTo>
                    <a:pt x="99060" y="199562"/>
                    <a:pt x="49530" y="208134"/>
                    <a:pt x="0" y="216707"/>
                  </a:cubicBezTo>
                  <a:cubicBezTo>
                    <a:pt x="20955" y="224327"/>
                    <a:pt x="41910" y="224327"/>
                    <a:pt x="63817" y="222422"/>
                  </a:cubicBezTo>
                  <a:cubicBezTo>
                    <a:pt x="107632" y="217659"/>
                    <a:pt x="150495" y="207182"/>
                    <a:pt x="195263" y="210039"/>
                  </a:cubicBezTo>
                  <a:cubicBezTo>
                    <a:pt x="216217" y="207182"/>
                    <a:pt x="235267" y="198609"/>
                    <a:pt x="250507" y="183369"/>
                  </a:cubicBezTo>
                  <a:cubicBezTo>
                    <a:pt x="246697" y="172892"/>
                    <a:pt x="234315" y="177654"/>
                    <a:pt x="228600" y="170034"/>
                  </a:cubicBezTo>
                  <a:cubicBezTo>
                    <a:pt x="232410" y="165272"/>
                    <a:pt x="237172" y="165272"/>
                    <a:pt x="241935" y="164319"/>
                  </a:cubicBezTo>
                  <a:cubicBezTo>
                    <a:pt x="282892" y="153842"/>
                    <a:pt x="322897" y="156699"/>
                    <a:pt x="363855" y="166224"/>
                  </a:cubicBezTo>
                  <a:cubicBezTo>
                    <a:pt x="369570" y="166224"/>
                    <a:pt x="375285" y="166224"/>
                    <a:pt x="381000" y="166224"/>
                  </a:cubicBezTo>
                  <a:cubicBezTo>
                    <a:pt x="436245" y="191942"/>
                    <a:pt x="857250" y="231947"/>
                    <a:pt x="882015" y="235757"/>
                  </a:cubicBezTo>
                  <a:cubicBezTo>
                    <a:pt x="908685" y="239567"/>
                    <a:pt x="934402" y="242424"/>
                    <a:pt x="961072" y="245282"/>
                  </a:cubicBezTo>
                  <a:cubicBezTo>
                    <a:pt x="1000125" y="249092"/>
                    <a:pt x="1036320" y="235757"/>
                    <a:pt x="1073468" y="226232"/>
                  </a:cubicBezTo>
                  <a:cubicBezTo>
                    <a:pt x="1082993" y="223374"/>
                    <a:pt x="1359218" y="120504"/>
                    <a:pt x="1376363" y="117647"/>
                  </a:cubicBezTo>
                  <a:cubicBezTo>
                    <a:pt x="1393508" y="115742"/>
                    <a:pt x="1410652" y="112884"/>
                    <a:pt x="1425893" y="106217"/>
                  </a:cubicBezTo>
                  <a:cubicBezTo>
                    <a:pt x="1433513" y="103359"/>
                    <a:pt x="1441133" y="98597"/>
                    <a:pt x="1444943" y="91929"/>
                  </a:cubicBezTo>
                  <a:cubicBezTo>
                    <a:pt x="1448752" y="84309"/>
                    <a:pt x="1446848" y="74784"/>
                    <a:pt x="1442085" y="66212"/>
                  </a:cubicBezTo>
                  <a:close/>
                  <a:moveTo>
                    <a:pt x="387667" y="121457"/>
                  </a:moveTo>
                  <a:cubicBezTo>
                    <a:pt x="391478" y="119552"/>
                    <a:pt x="394335" y="118599"/>
                    <a:pt x="397192" y="117647"/>
                  </a:cubicBezTo>
                  <a:cubicBezTo>
                    <a:pt x="394335" y="119552"/>
                    <a:pt x="391478" y="120504"/>
                    <a:pt x="387667" y="121457"/>
                  </a:cubicBezTo>
                  <a:close/>
                </a:path>
              </a:pathLst>
            </a:custGeom>
            <a:solidFill>
              <a:srgbClr val="FCF2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7168413" y="5365087"/>
              <a:ext cx="628650" cy="171450"/>
            </a:xfrm>
            <a:custGeom>
              <a:avLst/>
              <a:gdLst>
                <a:gd name="connsiteX0" fmla="*/ 628650 w 628650"/>
                <a:gd name="connsiteY0" fmla="*/ 85725 h 171450"/>
                <a:gd name="connsiteX1" fmla="*/ 314325 w 628650"/>
                <a:gd name="connsiteY1" fmla="*/ 171450 h 171450"/>
                <a:gd name="connsiteX2" fmla="*/ 0 w 628650"/>
                <a:gd name="connsiteY2" fmla="*/ 85725 h 171450"/>
                <a:gd name="connsiteX3" fmla="*/ 314325 w 628650"/>
                <a:gd name="connsiteY3" fmla="*/ 0 h 171450"/>
                <a:gd name="connsiteX4" fmla="*/ 628650 w 628650"/>
                <a:gd name="connsiteY4" fmla="*/ 85725 h 171450"/>
                <a:gd name="connsiteX5" fmla="*/ 628650 w 628650"/>
                <a:gd name="connsiteY5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650" h="171450">
                  <a:moveTo>
                    <a:pt x="628650" y="85725"/>
                  </a:moveTo>
                  <a:cubicBezTo>
                    <a:pt x="628650" y="133350"/>
                    <a:pt x="487680" y="171450"/>
                    <a:pt x="314325" y="171450"/>
                  </a:cubicBezTo>
                  <a:cubicBezTo>
                    <a:pt x="140970" y="171450"/>
                    <a:pt x="0" y="133350"/>
                    <a:pt x="0" y="85725"/>
                  </a:cubicBezTo>
                  <a:cubicBezTo>
                    <a:pt x="0" y="38100"/>
                    <a:pt x="140970" y="0"/>
                    <a:pt x="314325" y="0"/>
                  </a:cubicBezTo>
                  <a:cubicBezTo>
                    <a:pt x="487680" y="0"/>
                    <a:pt x="628650" y="38100"/>
                    <a:pt x="628650" y="85725"/>
                  </a:cubicBezTo>
                  <a:lnTo>
                    <a:pt x="628650" y="85725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7778013" y="5298412"/>
              <a:ext cx="552450" cy="123825"/>
            </a:xfrm>
            <a:custGeom>
              <a:avLst/>
              <a:gdLst>
                <a:gd name="connsiteX0" fmla="*/ 552450 w 552450"/>
                <a:gd name="connsiteY0" fmla="*/ 61913 h 123825"/>
                <a:gd name="connsiteX1" fmla="*/ 276225 w 552450"/>
                <a:gd name="connsiteY1" fmla="*/ 123825 h 123825"/>
                <a:gd name="connsiteX2" fmla="*/ 0 w 552450"/>
                <a:gd name="connsiteY2" fmla="*/ 61913 h 123825"/>
                <a:gd name="connsiteX3" fmla="*/ 276225 w 552450"/>
                <a:gd name="connsiteY3" fmla="*/ 0 h 123825"/>
                <a:gd name="connsiteX4" fmla="*/ 552450 w 552450"/>
                <a:gd name="connsiteY4" fmla="*/ 61913 h 123825"/>
                <a:gd name="connsiteX5" fmla="*/ 552450 w 552450"/>
                <a:gd name="connsiteY5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23825">
                  <a:moveTo>
                    <a:pt x="552450" y="61913"/>
                  </a:moveTo>
                  <a:cubicBezTo>
                    <a:pt x="552450" y="96202"/>
                    <a:pt x="428625" y="123825"/>
                    <a:pt x="276225" y="123825"/>
                  </a:cubicBezTo>
                  <a:cubicBezTo>
                    <a:pt x="123825" y="123825"/>
                    <a:pt x="0" y="96202"/>
                    <a:pt x="0" y="61913"/>
                  </a:cubicBezTo>
                  <a:cubicBezTo>
                    <a:pt x="0" y="27622"/>
                    <a:pt x="123825" y="0"/>
                    <a:pt x="276225" y="0"/>
                  </a:cubicBezTo>
                  <a:cubicBezTo>
                    <a:pt x="428625" y="0"/>
                    <a:pt x="552450" y="27622"/>
                    <a:pt x="552450" y="61913"/>
                  </a:cubicBezTo>
                  <a:lnTo>
                    <a:pt x="552450" y="61913"/>
                  </a:lnTo>
                  <a:close/>
                </a:path>
              </a:pathLst>
            </a:custGeom>
            <a:solidFill>
              <a:srgbClr val="C95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79450" y="391160"/>
            <a:ext cx="5147945" cy="7683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Arial" panose="020B0604020202020204" pitchFamily="34" charset="0"/>
              </a:rPr>
              <a:t>Project Overview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5450" y="1290955"/>
            <a:ext cx="1274445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200" b="1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cs typeface="Arial" panose="020B0604020202020204" pitchFamily="34" charset="0"/>
              </a:rPr>
              <a:t>Goal 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04499" y="1374705"/>
            <a:ext cx="3739009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400" dirty="0">
                <a:solidFill>
                  <a:schemeClr val="accent1"/>
                </a:solidFill>
                <a:cs typeface="Arial" panose="020B0604020202020204" pitchFamily="34" charset="0"/>
              </a:rPr>
              <a:t>Feane’s Restraurant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5450" y="3212465"/>
            <a:ext cx="7813040" cy="2372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ko-KR" sz="1400" b="0" dirty="0">
                <a:solidFill>
                  <a:schemeClr val="bg1"/>
                </a:solidFill>
                <a:ea typeface="FZShuTi" pitchFamily="2" charset="-122"/>
                <a:cs typeface="Arial" panose="020B0604020202020204" pitchFamily="34" charset="0"/>
              </a:rPr>
              <a:t>   </a:t>
            </a:r>
            <a:endParaRPr lang="ko-KR" altLang="en-US" sz="1400" b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09040" y="2170430"/>
            <a:ext cx="104406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+mn-ea"/>
              </a:rPr>
              <a:t>A web application to streamline restaurant operations such as menu browsing, order placement, and admin control.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000">
            <a:off x="9855200" y="3122930"/>
            <a:ext cx="1903095" cy="13055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4688205"/>
            <a:ext cx="5143500" cy="20269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35" y="4693285"/>
            <a:ext cx="2429510" cy="2084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7470" y="1080770"/>
            <a:ext cx="4946650" cy="630555"/>
          </a:xfrm>
          <a:prstGeom prst="rect">
            <a:avLst/>
          </a:prstGeom>
          <a:noFill/>
        </p:spPr>
        <p:txBody>
          <a:bodyPr wrap="square" lIns="108000" rIns="108000" rtlCol="0">
            <a:noAutofit/>
          </a:bodyPr>
          <a:lstStyle/>
          <a:p>
            <a:pPr marL="0" lvl="2"/>
            <a:r>
              <a:rPr lang="en-US" sz="2700" dirty="0">
                <a:solidFill>
                  <a:schemeClr val="bg1"/>
                </a:solidFill>
                <a:sym typeface="+mn-ea"/>
              </a:rPr>
              <a:t>Interactive menu display</a:t>
            </a:r>
            <a:endParaRPr lang="en-US" sz="2700" dirty="0">
              <a:solidFill>
                <a:schemeClr val="bg1"/>
              </a:solidFill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4570" y="677436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b="1" dirty="0">
              <a:solidFill>
                <a:schemeClr val="accent1"/>
              </a:solidFill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27787" y="2510649"/>
            <a:ext cx="4946650" cy="559080"/>
            <a:chOff x="6509852" y="2429288"/>
            <a:chExt cx="4946650" cy="559080"/>
          </a:xfrm>
        </p:grpSpPr>
        <p:sp>
          <p:nvSpPr>
            <p:cNvPr id="7" name="TextBox 6"/>
            <p:cNvSpPr txBox="1"/>
            <p:nvPr/>
          </p:nvSpPr>
          <p:spPr>
            <a:xfrm>
              <a:off x="6509852" y="2712778"/>
              <a:ext cx="494652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09852" y="2429288"/>
              <a:ext cx="4946650" cy="509270"/>
            </a:xfrm>
            <a:prstGeom prst="rect">
              <a:avLst/>
            </a:prstGeom>
            <a:noFill/>
          </p:spPr>
          <p:txBody>
            <a:bodyPr wrap="square" lIns="108000" rIns="108000" rtlCol="0">
              <a:noAutofit/>
            </a:bodyPr>
            <a:lstStyle/>
            <a:p>
              <a:r>
                <a:rPr lang="en-US" sz="2700" dirty="0">
                  <a:solidFill>
                    <a:schemeClr val="bg1"/>
                  </a:solidFill>
                  <a:sym typeface="+mn-ea"/>
                </a:rPr>
                <a:t> User registration &amp; login</a:t>
              </a:r>
              <a:endParaRPr lang="ko-KR" altLang="en-US" sz="27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934570" y="2174367"/>
            <a:ext cx="153154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</a:rPr>
              <a:t>02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427787" y="3915505"/>
            <a:ext cx="4946650" cy="644619"/>
            <a:chOff x="6509852" y="3834144"/>
            <a:chExt cx="4946650" cy="644619"/>
          </a:xfrm>
        </p:grpSpPr>
        <p:sp>
          <p:nvSpPr>
            <p:cNvPr id="11" name="TextBox 10"/>
            <p:cNvSpPr txBox="1"/>
            <p:nvPr/>
          </p:nvSpPr>
          <p:spPr>
            <a:xfrm>
              <a:off x="6509852" y="4203173"/>
              <a:ext cx="494652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09852" y="3834144"/>
              <a:ext cx="4946650" cy="584200"/>
            </a:xfrm>
            <a:prstGeom prst="rect">
              <a:avLst/>
            </a:prstGeom>
            <a:noFill/>
          </p:spPr>
          <p:txBody>
            <a:bodyPr wrap="square" lIns="108000" rIns="108000" rtlCol="0">
              <a:noAutofit/>
            </a:bodyPr>
            <a:lstStyle/>
            <a:p>
              <a:r>
                <a:rPr lang="en-US" sz="2700" dirty="0">
                  <a:solidFill>
                    <a:schemeClr val="bg1"/>
                  </a:solidFill>
                  <a:sym typeface="+mn-ea"/>
                </a:rPr>
                <a:t> Order placement system</a:t>
              </a:r>
              <a:endParaRPr lang="ko-KR" altLang="en-US" sz="27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934570" y="367129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03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427787" y="5280169"/>
            <a:ext cx="5634990" cy="845820"/>
            <a:chOff x="6509852" y="5205344"/>
            <a:chExt cx="5634990" cy="845820"/>
          </a:xfrm>
        </p:grpSpPr>
        <p:sp>
          <p:nvSpPr>
            <p:cNvPr id="15" name="TextBox 14"/>
            <p:cNvSpPr txBox="1"/>
            <p:nvPr/>
          </p:nvSpPr>
          <p:spPr>
            <a:xfrm>
              <a:off x="6509852" y="5693568"/>
              <a:ext cx="494652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09852" y="5205344"/>
              <a:ext cx="5634990" cy="845820"/>
            </a:xfrm>
            <a:prstGeom prst="rect">
              <a:avLst/>
            </a:prstGeom>
            <a:noFill/>
          </p:spPr>
          <p:txBody>
            <a:bodyPr wrap="square" lIns="108000" rIns="108000" rtlCol="0">
              <a:noAutofit/>
            </a:bodyPr>
            <a:lstStyle/>
            <a:p>
              <a:pPr marL="0" lvl="2"/>
              <a:r>
                <a:rPr lang="en-US" sz="2700" dirty="0">
                  <a:solidFill>
                    <a:schemeClr val="bg1"/>
                  </a:solidFill>
                  <a:sym typeface="+mn-ea"/>
                </a:rPr>
                <a:t>Admin dashboard to manage orders</a:t>
              </a:r>
              <a:endParaRPr lang="en-US" sz="2700" dirty="0">
                <a:solidFill>
                  <a:schemeClr val="bg1"/>
                </a:solidFill>
              </a:endParaRPr>
            </a:p>
            <a:p>
              <a:endParaRPr lang="ko-KR" altLang="en-US" sz="27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934570" y="5168228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b="1" dirty="0">
                <a:solidFill>
                  <a:schemeClr val="accent1"/>
                </a:solidFill>
                <a:effectLst/>
              </a:rPr>
              <a:t>04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7008" y="4125265"/>
            <a:ext cx="3675185" cy="1753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Key Features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91255" y="488950"/>
            <a:ext cx="4064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TECH STACK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694305" y="1821180"/>
            <a:ext cx="2780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BACKEND :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693670" y="2907030"/>
            <a:ext cx="2780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FRONTEND :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93670" y="4526280"/>
            <a:ext cx="2441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DATABASE 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693670" y="5546090"/>
            <a:ext cx="2780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TOOLS :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474335" y="1821180"/>
            <a:ext cx="406400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sym typeface="+mn-ea"/>
              </a:rPr>
              <a:t>Python (3.x)</a:t>
            </a:r>
            <a:endParaRPr lang="en-IN" sz="2000" dirty="0">
              <a:solidFill>
                <a:schemeClr val="bg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sym typeface="+mn-ea"/>
              </a:rPr>
              <a:t>Django Framewor</a:t>
            </a:r>
            <a:r>
              <a:rPr lang="en-IN" dirty="0">
                <a:solidFill>
                  <a:schemeClr val="bg1"/>
                </a:solidFill>
                <a:sym typeface="+mn-ea"/>
              </a:rPr>
              <a:t>k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655310" y="2917825"/>
            <a:ext cx="40640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sym typeface="+mn-ea"/>
              </a:rPr>
              <a:t>HTML</a:t>
            </a:r>
            <a:endParaRPr lang="en-IN" sz="2000" dirty="0">
              <a:solidFill>
                <a:schemeClr val="bg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sym typeface="+mn-ea"/>
              </a:rPr>
              <a:t>CSS</a:t>
            </a:r>
            <a:endParaRPr lang="en-IN" sz="2000" dirty="0">
              <a:solidFill>
                <a:schemeClr val="bg1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sym typeface="+mn-ea"/>
              </a:rPr>
              <a:t>Bootstrap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132195" y="440309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IN" sz="2000" dirty="0">
                <a:solidFill>
                  <a:schemeClr val="bg1"/>
                </a:solidFill>
                <a:sym typeface="+mn-ea"/>
              </a:rPr>
              <a:t>SQLite (Django ORM)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750560" y="5546090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sym typeface="+mn-ea"/>
              </a:rPr>
              <a:t>Django Admin</a:t>
            </a:r>
            <a:endParaRPr lang="en-IN" sz="2000" dirty="0">
              <a:solidFill>
                <a:schemeClr val="bg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sym typeface="+mn-ea"/>
              </a:rPr>
              <a:t>Django Template Engine</a:t>
            </a:r>
            <a:endParaRPr lang="en-IN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180340" y="1253490"/>
            <a:ext cx="4671060" cy="5538470"/>
          </a:xfrm>
          <a:prstGeom prst="roundRect">
            <a:avLst>
              <a:gd name="adj" fmla="val 413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ym typeface="+mn-ea"/>
              </a:rPr>
              <a:t>Project Root</a:t>
            </a:r>
            <a:endParaRPr lang="en-IN" sz="2400" dirty="0"/>
          </a:p>
          <a:p>
            <a:pPr algn="ctr"/>
            <a:r>
              <a:rPr lang="en-IN" sz="2400" dirty="0">
                <a:sym typeface="+mn-ea"/>
              </a:rPr>
              <a:t>├── manage.py</a:t>
            </a:r>
            <a:endParaRPr lang="en-IN" sz="2400" dirty="0"/>
          </a:p>
          <a:p>
            <a:pPr algn="ctr"/>
            <a:r>
              <a:rPr lang="en-IN" sz="2400" dirty="0">
                <a:sym typeface="+mn-ea"/>
              </a:rPr>
              <a:t>├── restaurant/</a:t>
            </a:r>
            <a:endParaRPr lang="en-IN" sz="2400" dirty="0"/>
          </a:p>
          <a:p>
            <a:pPr algn="ctr"/>
            <a:r>
              <a:rPr lang="en-US" altLang="en-IN" sz="2400" dirty="0">
                <a:sym typeface="+mn-ea"/>
              </a:rPr>
              <a:t>      </a:t>
            </a:r>
            <a:r>
              <a:rPr lang="en-IN" sz="2400" dirty="0">
                <a:sym typeface="+mn-ea"/>
              </a:rPr>
              <a:t>│   ├── __init__.py</a:t>
            </a:r>
          </a:p>
          <a:p>
            <a:pPr algn="ctr"/>
            <a:endParaRPr lang="en-IN" sz="2400" dirty="0"/>
          </a:p>
          <a:p>
            <a:pPr algn="ctr"/>
            <a:r>
              <a:rPr lang="en-US" altLang="en-IN" sz="2400" dirty="0">
                <a:sym typeface="+mn-ea"/>
              </a:rPr>
              <a:t>     </a:t>
            </a:r>
            <a:r>
              <a:rPr lang="en-IN" sz="2400" dirty="0">
                <a:sym typeface="+mn-ea"/>
              </a:rPr>
              <a:t>│   ├── models.py</a:t>
            </a:r>
          </a:p>
          <a:p>
            <a:pPr algn="ctr"/>
            <a:endParaRPr lang="en-IN" sz="2400" dirty="0"/>
          </a:p>
          <a:p>
            <a:pPr algn="ctr"/>
            <a:r>
              <a:rPr lang="en-US" altLang="en-IN" sz="2400" dirty="0">
                <a:sym typeface="+mn-ea"/>
              </a:rPr>
              <a:t>  </a:t>
            </a:r>
            <a:r>
              <a:rPr lang="en-IN" sz="2400" dirty="0">
                <a:sym typeface="+mn-ea"/>
              </a:rPr>
              <a:t>│   ├── views.py</a:t>
            </a:r>
          </a:p>
          <a:p>
            <a:pPr algn="ctr"/>
            <a:endParaRPr lang="en-IN" sz="2400" dirty="0">
              <a:sym typeface="+mn-ea"/>
            </a:endParaRPr>
          </a:p>
          <a:p>
            <a:pPr algn="ctr"/>
            <a:r>
              <a:rPr lang="en-IN" sz="2400" dirty="0">
                <a:sym typeface="+mn-ea"/>
              </a:rPr>
              <a:t>│   ├── urls.py</a:t>
            </a:r>
          </a:p>
          <a:p>
            <a:pPr algn="ctr"/>
            <a:endParaRPr lang="en-IN" sz="2400" dirty="0"/>
          </a:p>
          <a:p>
            <a:pPr algn="ctr"/>
            <a:r>
              <a:rPr lang="en-US" altLang="en-IN" sz="2400" dirty="0">
                <a:sym typeface="+mn-ea"/>
              </a:rPr>
              <a:t>     </a:t>
            </a:r>
            <a:r>
              <a:rPr lang="en-IN" sz="2400" dirty="0">
                <a:sym typeface="+mn-ea"/>
              </a:rPr>
              <a:t>│   ├── templates/</a:t>
            </a:r>
          </a:p>
          <a:p>
            <a:pPr algn="ctr"/>
            <a:endParaRPr lang="en-IN" sz="2400" dirty="0">
              <a:sym typeface="+mn-ea"/>
            </a:endParaRPr>
          </a:p>
          <a:p>
            <a:pPr algn="ctr"/>
            <a:r>
              <a:rPr lang="en-IN" sz="2400" dirty="0">
                <a:sym typeface="+mn-ea"/>
              </a:rPr>
              <a:t>│   └── static/</a:t>
            </a:r>
            <a:endParaRPr lang="en-IN" sz="2400" dirty="0"/>
          </a:p>
          <a:p>
            <a:pPr algn="ctr"/>
            <a:endParaRPr lang="en-US" sz="2400"/>
          </a:p>
        </p:txBody>
      </p:sp>
      <p:sp>
        <p:nvSpPr>
          <p:cNvPr id="10" name="Freeform: Shape 9"/>
          <p:cNvSpPr/>
          <p:nvPr/>
        </p:nvSpPr>
        <p:spPr>
          <a:xfrm rot="1226323">
            <a:off x="10510384" y="3983906"/>
            <a:ext cx="1299123" cy="2425339"/>
          </a:xfrm>
          <a:custGeom>
            <a:avLst/>
            <a:gdLst>
              <a:gd name="connsiteX0" fmla="*/ 1324822 w 1340140"/>
              <a:gd name="connsiteY0" fmla="*/ 33034 h 2501913"/>
              <a:gd name="connsiteX1" fmla="*/ 1271482 w 1340140"/>
              <a:gd name="connsiteY1" fmla="*/ 7316 h 2501913"/>
              <a:gd name="connsiteX2" fmla="*/ 839047 w 1340140"/>
              <a:gd name="connsiteY2" fmla="*/ 214009 h 2501913"/>
              <a:gd name="connsiteX3" fmla="*/ 794280 w 1340140"/>
              <a:gd name="connsiteY3" fmla="*/ 264491 h 2501913"/>
              <a:gd name="connsiteX4" fmla="*/ 699030 w 1340140"/>
              <a:gd name="connsiteY4" fmla="*/ 542621 h 2501913"/>
              <a:gd name="connsiteX5" fmla="*/ 648547 w 1340140"/>
              <a:gd name="connsiteY5" fmla="*/ 577864 h 2501913"/>
              <a:gd name="connsiteX6" fmla="*/ 53235 w 1340140"/>
              <a:gd name="connsiteY6" fmla="*/ 575959 h 2501913"/>
              <a:gd name="connsiteX7" fmla="*/ 847 w 1340140"/>
              <a:gd name="connsiteY7" fmla="*/ 634061 h 2501913"/>
              <a:gd name="connsiteX8" fmla="*/ 80857 w 1340140"/>
              <a:gd name="connsiteY8" fmla="*/ 1567511 h 2501913"/>
              <a:gd name="connsiteX9" fmla="*/ 114195 w 1340140"/>
              <a:gd name="connsiteY9" fmla="*/ 1945654 h 2501913"/>
              <a:gd name="connsiteX10" fmla="*/ 159915 w 1340140"/>
              <a:gd name="connsiteY10" fmla="*/ 2471434 h 2501913"/>
              <a:gd name="connsiteX11" fmla="*/ 189442 w 1340140"/>
              <a:gd name="connsiteY11" fmla="*/ 2501914 h 2501913"/>
              <a:gd name="connsiteX12" fmla="*/ 921915 w 1340140"/>
              <a:gd name="connsiteY12" fmla="*/ 2501914 h 2501913"/>
              <a:gd name="connsiteX13" fmla="*/ 953347 w 1340140"/>
              <a:gd name="connsiteY13" fmla="*/ 2473339 h 2501913"/>
              <a:gd name="connsiteX14" fmla="*/ 1009545 w 1340140"/>
              <a:gd name="connsiteY14" fmla="*/ 1815161 h 2501913"/>
              <a:gd name="connsiteX15" fmla="*/ 1079077 w 1340140"/>
              <a:gd name="connsiteY15" fmla="*/ 1015061 h 2501913"/>
              <a:gd name="connsiteX16" fmla="*/ 1112415 w 1340140"/>
              <a:gd name="connsiteY16" fmla="*/ 621679 h 2501913"/>
              <a:gd name="connsiteX17" fmla="*/ 1071457 w 1340140"/>
              <a:gd name="connsiteY17" fmla="*/ 575959 h 2501913"/>
              <a:gd name="connsiteX18" fmla="*/ 787612 w 1340140"/>
              <a:gd name="connsiteY18" fmla="*/ 576911 h 2501913"/>
              <a:gd name="connsiteX19" fmla="*/ 869527 w 1340140"/>
              <a:gd name="connsiteY19" fmla="*/ 338786 h 2501913"/>
              <a:gd name="connsiteX20" fmla="*/ 924772 w 1340140"/>
              <a:gd name="connsiteY20" fmla="*/ 279731 h 2501913"/>
              <a:gd name="connsiteX21" fmla="*/ 1315297 w 1340140"/>
              <a:gd name="connsiteY21" fmla="*/ 94946 h 2501913"/>
              <a:gd name="connsiteX22" fmla="*/ 1324822 w 1340140"/>
              <a:gd name="connsiteY22" fmla="*/ 33034 h 2501913"/>
              <a:gd name="connsiteX23" fmla="*/ 923820 w 1340140"/>
              <a:gd name="connsiteY23" fmla="*/ 727406 h 2501913"/>
              <a:gd name="connsiteX24" fmla="*/ 639975 w 1340140"/>
              <a:gd name="connsiteY24" fmla="*/ 795986 h 2501913"/>
              <a:gd name="connsiteX25" fmla="*/ 367560 w 1340140"/>
              <a:gd name="connsiteY25" fmla="*/ 860756 h 2501913"/>
              <a:gd name="connsiteX26" fmla="*/ 326602 w 1340140"/>
              <a:gd name="connsiteY26" fmla="*/ 911239 h 2501913"/>
              <a:gd name="connsiteX27" fmla="*/ 313267 w 1340140"/>
              <a:gd name="connsiteY27" fmla="*/ 1434161 h 2501913"/>
              <a:gd name="connsiteX28" fmla="*/ 299932 w 1340140"/>
              <a:gd name="connsiteY28" fmla="*/ 2089481 h 2501913"/>
              <a:gd name="connsiteX29" fmla="*/ 299932 w 1340140"/>
              <a:gd name="connsiteY29" fmla="*/ 2269504 h 2501913"/>
              <a:gd name="connsiteX30" fmla="*/ 287550 w 1340140"/>
              <a:gd name="connsiteY30" fmla="*/ 2269504 h 2501913"/>
              <a:gd name="connsiteX31" fmla="*/ 225637 w 1340140"/>
              <a:gd name="connsiteY31" fmla="*/ 1492264 h 2501913"/>
              <a:gd name="connsiteX32" fmla="*/ 200872 w 1340140"/>
              <a:gd name="connsiteY32" fmla="*/ 1241756 h 2501913"/>
              <a:gd name="connsiteX33" fmla="*/ 160867 w 1340140"/>
              <a:gd name="connsiteY33" fmla="*/ 757886 h 2501913"/>
              <a:gd name="connsiteX34" fmla="*/ 188490 w 1340140"/>
              <a:gd name="connsiteY34" fmla="*/ 718834 h 2501913"/>
              <a:gd name="connsiteX35" fmla="*/ 923820 w 1340140"/>
              <a:gd name="connsiteY35" fmla="*/ 727406 h 250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40140" h="2501913">
                <a:moveTo>
                  <a:pt x="1324822" y="33034"/>
                </a:moveTo>
                <a:cubicBezTo>
                  <a:pt x="1315297" y="7316"/>
                  <a:pt x="1308630" y="-10781"/>
                  <a:pt x="1271482" y="7316"/>
                </a:cubicBezTo>
                <a:cubicBezTo>
                  <a:pt x="1128607" y="78754"/>
                  <a:pt x="983827" y="146381"/>
                  <a:pt x="839047" y="214009"/>
                </a:cubicBezTo>
                <a:cubicBezTo>
                  <a:pt x="815235" y="225439"/>
                  <a:pt x="802852" y="239726"/>
                  <a:pt x="794280" y="264491"/>
                </a:cubicBezTo>
                <a:cubicBezTo>
                  <a:pt x="762847" y="357836"/>
                  <a:pt x="728557" y="449276"/>
                  <a:pt x="699030" y="542621"/>
                </a:cubicBezTo>
                <a:cubicBezTo>
                  <a:pt x="689505" y="571196"/>
                  <a:pt x="676170" y="577864"/>
                  <a:pt x="648547" y="577864"/>
                </a:cubicBezTo>
                <a:cubicBezTo>
                  <a:pt x="450427" y="576911"/>
                  <a:pt x="252307" y="578816"/>
                  <a:pt x="53235" y="575959"/>
                </a:cubicBezTo>
                <a:cubicBezTo>
                  <a:pt x="4657" y="575006"/>
                  <a:pt x="-2963" y="589294"/>
                  <a:pt x="847" y="634061"/>
                </a:cubicBezTo>
                <a:cubicBezTo>
                  <a:pt x="29422" y="944576"/>
                  <a:pt x="55140" y="1256044"/>
                  <a:pt x="80857" y="1567511"/>
                </a:cubicBezTo>
                <a:cubicBezTo>
                  <a:pt x="92287" y="1693241"/>
                  <a:pt x="102765" y="1819924"/>
                  <a:pt x="114195" y="1945654"/>
                </a:cubicBezTo>
                <a:cubicBezTo>
                  <a:pt x="129435" y="2120914"/>
                  <a:pt x="145627" y="2296174"/>
                  <a:pt x="159915" y="2471434"/>
                </a:cubicBezTo>
                <a:cubicBezTo>
                  <a:pt x="161820" y="2492389"/>
                  <a:pt x="164677" y="2501914"/>
                  <a:pt x="189442" y="2501914"/>
                </a:cubicBezTo>
                <a:cubicBezTo>
                  <a:pt x="433282" y="2500961"/>
                  <a:pt x="678075" y="2500961"/>
                  <a:pt x="921915" y="2501914"/>
                </a:cubicBezTo>
                <a:cubicBezTo>
                  <a:pt x="942870" y="2501914"/>
                  <a:pt x="951442" y="2497151"/>
                  <a:pt x="953347" y="2473339"/>
                </a:cubicBezTo>
                <a:cubicBezTo>
                  <a:pt x="971445" y="2254264"/>
                  <a:pt x="990495" y="2034236"/>
                  <a:pt x="1009545" y="1815161"/>
                </a:cubicBezTo>
                <a:cubicBezTo>
                  <a:pt x="1032405" y="1548461"/>
                  <a:pt x="1055265" y="1281761"/>
                  <a:pt x="1079077" y="1015061"/>
                </a:cubicBezTo>
                <a:cubicBezTo>
                  <a:pt x="1090507" y="883616"/>
                  <a:pt x="1100032" y="753124"/>
                  <a:pt x="1112415" y="621679"/>
                </a:cubicBezTo>
                <a:cubicBezTo>
                  <a:pt x="1116225" y="586436"/>
                  <a:pt x="1109557" y="575006"/>
                  <a:pt x="1071457" y="575959"/>
                </a:cubicBezTo>
                <a:cubicBezTo>
                  <a:pt x="979065" y="578816"/>
                  <a:pt x="885720" y="576911"/>
                  <a:pt x="787612" y="576911"/>
                </a:cubicBezTo>
                <a:cubicBezTo>
                  <a:pt x="816187" y="493091"/>
                  <a:pt x="843810" y="415939"/>
                  <a:pt x="869527" y="338786"/>
                </a:cubicBezTo>
                <a:cubicBezTo>
                  <a:pt x="879052" y="309259"/>
                  <a:pt x="896197" y="293066"/>
                  <a:pt x="924772" y="279731"/>
                </a:cubicBezTo>
                <a:cubicBezTo>
                  <a:pt x="1055265" y="218771"/>
                  <a:pt x="1183852" y="154001"/>
                  <a:pt x="1315297" y="94946"/>
                </a:cubicBezTo>
                <a:cubicBezTo>
                  <a:pt x="1359112" y="74944"/>
                  <a:pt x="1333395" y="54941"/>
                  <a:pt x="1324822" y="33034"/>
                </a:cubicBezTo>
                <a:close/>
                <a:moveTo>
                  <a:pt x="923820" y="727406"/>
                </a:moveTo>
                <a:cubicBezTo>
                  <a:pt x="829522" y="750266"/>
                  <a:pt x="735225" y="773126"/>
                  <a:pt x="639975" y="795986"/>
                </a:cubicBezTo>
                <a:cubicBezTo>
                  <a:pt x="549487" y="817894"/>
                  <a:pt x="459000" y="841706"/>
                  <a:pt x="367560" y="860756"/>
                </a:cubicBezTo>
                <a:cubicBezTo>
                  <a:pt x="335175" y="867424"/>
                  <a:pt x="327555" y="881711"/>
                  <a:pt x="326602" y="911239"/>
                </a:cubicBezTo>
                <a:cubicBezTo>
                  <a:pt x="322792" y="1085546"/>
                  <a:pt x="318030" y="1259854"/>
                  <a:pt x="313267" y="1434161"/>
                </a:cubicBezTo>
                <a:cubicBezTo>
                  <a:pt x="308505" y="1652284"/>
                  <a:pt x="304695" y="1871359"/>
                  <a:pt x="299932" y="2089481"/>
                </a:cubicBezTo>
                <a:cubicBezTo>
                  <a:pt x="298980" y="2149489"/>
                  <a:pt x="299932" y="2209496"/>
                  <a:pt x="299932" y="2269504"/>
                </a:cubicBezTo>
                <a:cubicBezTo>
                  <a:pt x="296122" y="2269504"/>
                  <a:pt x="292312" y="2269504"/>
                  <a:pt x="287550" y="2269504"/>
                </a:cubicBezTo>
                <a:cubicBezTo>
                  <a:pt x="266595" y="2010424"/>
                  <a:pt x="246592" y="1751344"/>
                  <a:pt x="225637" y="1492264"/>
                </a:cubicBezTo>
                <a:cubicBezTo>
                  <a:pt x="217065" y="1408444"/>
                  <a:pt x="208492" y="1325576"/>
                  <a:pt x="200872" y="1241756"/>
                </a:cubicBezTo>
                <a:cubicBezTo>
                  <a:pt x="186585" y="1080784"/>
                  <a:pt x="174202" y="919811"/>
                  <a:pt x="160867" y="757886"/>
                </a:cubicBezTo>
                <a:cubicBezTo>
                  <a:pt x="158962" y="736931"/>
                  <a:pt x="154200" y="718834"/>
                  <a:pt x="188490" y="718834"/>
                </a:cubicBezTo>
                <a:cubicBezTo>
                  <a:pt x="434235" y="721691"/>
                  <a:pt x="678075" y="720739"/>
                  <a:pt x="923820" y="72740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15975" y="186690"/>
            <a:ext cx="4349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</a:t>
            </a:r>
          </a:p>
        </p:txBody>
      </p:sp>
      <p:sp>
        <p:nvSpPr>
          <p:cNvPr id="6" name="Rectangle: Rounded Corners 7"/>
          <p:cNvSpPr/>
          <p:nvPr/>
        </p:nvSpPr>
        <p:spPr>
          <a:xfrm>
            <a:off x="4963795" y="5528310"/>
            <a:ext cx="6410960" cy="1263650"/>
          </a:xfrm>
          <a:prstGeom prst="roundRect">
            <a:avLst>
              <a:gd name="adj" fmla="val 413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sym typeface="+mn-ea"/>
              </a:rPr>
              <a:t>This structure defines the Django app including models, views, templates, and static files</a:t>
            </a:r>
          </a:p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252095" y="2246630"/>
            <a:ext cx="4448810" cy="4455795"/>
          </a:xfrm>
          <a:prstGeom prst="roundRect">
            <a:avLst>
              <a:gd name="adj" fmla="val 413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ym typeface="+mn-ea"/>
              </a:rPr>
              <a:t>User Module:</a:t>
            </a:r>
            <a:r>
              <a:rPr lang="en-IN" sz="2200" dirty="0">
                <a:sym typeface="+mn-ea"/>
              </a:rPr>
              <a:t> </a:t>
            </a:r>
            <a:endParaRPr lang="en-IN" sz="2200" dirty="0"/>
          </a:p>
          <a:p>
            <a:pPr algn="ctr"/>
            <a:r>
              <a:rPr lang="en-IN" sz="2200" dirty="0">
                <a:sym typeface="+mn-ea"/>
              </a:rPr>
              <a:t>	Register, Login, Logout</a:t>
            </a:r>
            <a:endParaRPr lang="en-IN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ym typeface="+mn-ea"/>
              </a:rPr>
              <a:t>Menu Module:</a:t>
            </a:r>
            <a:r>
              <a:rPr lang="en-IN" sz="2200" dirty="0">
                <a:sym typeface="+mn-ea"/>
              </a:rPr>
              <a:t> </a:t>
            </a:r>
            <a:endParaRPr lang="en-IN" sz="2200" dirty="0"/>
          </a:p>
          <a:p>
            <a:pPr algn="ctr"/>
            <a:r>
              <a:rPr lang="en-IN" sz="2200" dirty="0">
                <a:sym typeface="+mn-ea"/>
              </a:rPr>
              <a:t>	Dynamic food item display</a:t>
            </a:r>
            <a:endParaRPr lang="en-IN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ym typeface="+mn-ea"/>
              </a:rPr>
              <a:t>Order Module:</a:t>
            </a:r>
            <a:r>
              <a:rPr lang="en-IN" sz="2200" dirty="0">
                <a:sym typeface="+mn-ea"/>
              </a:rPr>
              <a:t> </a:t>
            </a:r>
            <a:endParaRPr lang="en-IN" sz="2200" dirty="0"/>
          </a:p>
          <a:p>
            <a:pPr algn="ctr"/>
            <a:r>
              <a:rPr lang="en-IN" sz="2200" dirty="0">
                <a:sym typeface="+mn-ea"/>
              </a:rPr>
              <a:t>	Place orders, view status</a:t>
            </a:r>
            <a:endParaRPr lang="en-IN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sym typeface="+mn-ea"/>
              </a:rPr>
              <a:t>Admin Module:</a:t>
            </a:r>
            <a:endParaRPr lang="en-IN" sz="2200" b="1" dirty="0"/>
          </a:p>
          <a:p>
            <a:pPr algn="ctr"/>
            <a:r>
              <a:rPr lang="en-IN" sz="2200" b="1" dirty="0">
                <a:sym typeface="+mn-ea"/>
              </a:rPr>
              <a:t>	</a:t>
            </a:r>
            <a:r>
              <a:rPr lang="en-IN" sz="2200" dirty="0">
                <a:sym typeface="+mn-ea"/>
              </a:rPr>
              <a:t> Add/edit menu items, view/manage orders</a:t>
            </a:r>
            <a:endParaRPr lang="en-IN" sz="2200" dirty="0"/>
          </a:p>
          <a:p>
            <a:pPr algn="ctr"/>
            <a:endParaRPr lang="en-US" sz="2200"/>
          </a:p>
        </p:txBody>
      </p:sp>
      <p:sp>
        <p:nvSpPr>
          <p:cNvPr id="10" name="Freeform: Shape 9"/>
          <p:cNvSpPr/>
          <p:nvPr/>
        </p:nvSpPr>
        <p:spPr>
          <a:xfrm rot="1226323">
            <a:off x="9827759" y="4126781"/>
            <a:ext cx="1299123" cy="2425339"/>
          </a:xfrm>
          <a:custGeom>
            <a:avLst/>
            <a:gdLst>
              <a:gd name="connsiteX0" fmla="*/ 1324822 w 1340140"/>
              <a:gd name="connsiteY0" fmla="*/ 33034 h 2501913"/>
              <a:gd name="connsiteX1" fmla="*/ 1271482 w 1340140"/>
              <a:gd name="connsiteY1" fmla="*/ 7316 h 2501913"/>
              <a:gd name="connsiteX2" fmla="*/ 839047 w 1340140"/>
              <a:gd name="connsiteY2" fmla="*/ 214009 h 2501913"/>
              <a:gd name="connsiteX3" fmla="*/ 794280 w 1340140"/>
              <a:gd name="connsiteY3" fmla="*/ 264491 h 2501913"/>
              <a:gd name="connsiteX4" fmla="*/ 699030 w 1340140"/>
              <a:gd name="connsiteY4" fmla="*/ 542621 h 2501913"/>
              <a:gd name="connsiteX5" fmla="*/ 648547 w 1340140"/>
              <a:gd name="connsiteY5" fmla="*/ 577864 h 2501913"/>
              <a:gd name="connsiteX6" fmla="*/ 53235 w 1340140"/>
              <a:gd name="connsiteY6" fmla="*/ 575959 h 2501913"/>
              <a:gd name="connsiteX7" fmla="*/ 847 w 1340140"/>
              <a:gd name="connsiteY7" fmla="*/ 634061 h 2501913"/>
              <a:gd name="connsiteX8" fmla="*/ 80857 w 1340140"/>
              <a:gd name="connsiteY8" fmla="*/ 1567511 h 2501913"/>
              <a:gd name="connsiteX9" fmla="*/ 114195 w 1340140"/>
              <a:gd name="connsiteY9" fmla="*/ 1945654 h 2501913"/>
              <a:gd name="connsiteX10" fmla="*/ 159915 w 1340140"/>
              <a:gd name="connsiteY10" fmla="*/ 2471434 h 2501913"/>
              <a:gd name="connsiteX11" fmla="*/ 189442 w 1340140"/>
              <a:gd name="connsiteY11" fmla="*/ 2501914 h 2501913"/>
              <a:gd name="connsiteX12" fmla="*/ 921915 w 1340140"/>
              <a:gd name="connsiteY12" fmla="*/ 2501914 h 2501913"/>
              <a:gd name="connsiteX13" fmla="*/ 953347 w 1340140"/>
              <a:gd name="connsiteY13" fmla="*/ 2473339 h 2501913"/>
              <a:gd name="connsiteX14" fmla="*/ 1009545 w 1340140"/>
              <a:gd name="connsiteY14" fmla="*/ 1815161 h 2501913"/>
              <a:gd name="connsiteX15" fmla="*/ 1079077 w 1340140"/>
              <a:gd name="connsiteY15" fmla="*/ 1015061 h 2501913"/>
              <a:gd name="connsiteX16" fmla="*/ 1112415 w 1340140"/>
              <a:gd name="connsiteY16" fmla="*/ 621679 h 2501913"/>
              <a:gd name="connsiteX17" fmla="*/ 1071457 w 1340140"/>
              <a:gd name="connsiteY17" fmla="*/ 575959 h 2501913"/>
              <a:gd name="connsiteX18" fmla="*/ 787612 w 1340140"/>
              <a:gd name="connsiteY18" fmla="*/ 576911 h 2501913"/>
              <a:gd name="connsiteX19" fmla="*/ 869527 w 1340140"/>
              <a:gd name="connsiteY19" fmla="*/ 338786 h 2501913"/>
              <a:gd name="connsiteX20" fmla="*/ 924772 w 1340140"/>
              <a:gd name="connsiteY20" fmla="*/ 279731 h 2501913"/>
              <a:gd name="connsiteX21" fmla="*/ 1315297 w 1340140"/>
              <a:gd name="connsiteY21" fmla="*/ 94946 h 2501913"/>
              <a:gd name="connsiteX22" fmla="*/ 1324822 w 1340140"/>
              <a:gd name="connsiteY22" fmla="*/ 33034 h 2501913"/>
              <a:gd name="connsiteX23" fmla="*/ 923820 w 1340140"/>
              <a:gd name="connsiteY23" fmla="*/ 727406 h 2501913"/>
              <a:gd name="connsiteX24" fmla="*/ 639975 w 1340140"/>
              <a:gd name="connsiteY24" fmla="*/ 795986 h 2501913"/>
              <a:gd name="connsiteX25" fmla="*/ 367560 w 1340140"/>
              <a:gd name="connsiteY25" fmla="*/ 860756 h 2501913"/>
              <a:gd name="connsiteX26" fmla="*/ 326602 w 1340140"/>
              <a:gd name="connsiteY26" fmla="*/ 911239 h 2501913"/>
              <a:gd name="connsiteX27" fmla="*/ 313267 w 1340140"/>
              <a:gd name="connsiteY27" fmla="*/ 1434161 h 2501913"/>
              <a:gd name="connsiteX28" fmla="*/ 299932 w 1340140"/>
              <a:gd name="connsiteY28" fmla="*/ 2089481 h 2501913"/>
              <a:gd name="connsiteX29" fmla="*/ 299932 w 1340140"/>
              <a:gd name="connsiteY29" fmla="*/ 2269504 h 2501913"/>
              <a:gd name="connsiteX30" fmla="*/ 287550 w 1340140"/>
              <a:gd name="connsiteY30" fmla="*/ 2269504 h 2501913"/>
              <a:gd name="connsiteX31" fmla="*/ 225637 w 1340140"/>
              <a:gd name="connsiteY31" fmla="*/ 1492264 h 2501913"/>
              <a:gd name="connsiteX32" fmla="*/ 200872 w 1340140"/>
              <a:gd name="connsiteY32" fmla="*/ 1241756 h 2501913"/>
              <a:gd name="connsiteX33" fmla="*/ 160867 w 1340140"/>
              <a:gd name="connsiteY33" fmla="*/ 757886 h 2501913"/>
              <a:gd name="connsiteX34" fmla="*/ 188490 w 1340140"/>
              <a:gd name="connsiteY34" fmla="*/ 718834 h 2501913"/>
              <a:gd name="connsiteX35" fmla="*/ 923820 w 1340140"/>
              <a:gd name="connsiteY35" fmla="*/ 727406 h 250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40140" h="2501913">
                <a:moveTo>
                  <a:pt x="1324822" y="33034"/>
                </a:moveTo>
                <a:cubicBezTo>
                  <a:pt x="1315297" y="7316"/>
                  <a:pt x="1308630" y="-10781"/>
                  <a:pt x="1271482" y="7316"/>
                </a:cubicBezTo>
                <a:cubicBezTo>
                  <a:pt x="1128607" y="78754"/>
                  <a:pt x="983827" y="146381"/>
                  <a:pt x="839047" y="214009"/>
                </a:cubicBezTo>
                <a:cubicBezTo>
                  <a:pt x="815235" y="225439"/>
                  <a:pt x="802852" y="239726"/>
                  <a:pt x="794280" y="264491"/>
                </a:cubicBezTo>
                <a:cubicBezTo>
                  <a:pt x="762847" y="357836"/>
                  <a:pt x="728557" y="449276"/>
                  <a:pt x="699030" y="542621"/>
                </a:cubicBezTo>
                <a:cubicBezTo>
                  <a:pt x="689505" y="571196"/>
                  <a:pt x="676170" y="577864"/>
                  <a:pt x="648547" y="577864"/>
                </a:cubicBezTo>
                <a:cubicBezTo>
                  <a:pt x="450427" y="576911"/>
                  <a:pt x="252307" y="578816"/>
                  <a:pt x="53235" y="575959"/>
                </a:cubicBezTo>
                <a:cubicBezTo>
                  <a:pt x="4657" y="575006"/>
                  <a:pt x="-2963" y="589294"/>
                  <a:pt x="847" y="634061"/>
                </a:cubicBezTo>
                <a:cubicBezTo>
                  <a:pt x="29422" y="944576"/>
                  <a:pt x="55140" y="1256044"/>
                  <a:pt x="80857" y="1567511"/>
                </a:cubicBezTo>
                <a:cubicBezTo>
                  <a:pt x="92287" y="1693241"/>
                  <a:pt x="102765" y="1819924"/>
                  <a:pt x="114195" y="1945654"/>
                </a:cubicBezTo>
                <a:cubicBezTo>
                  <a:pt x="129435" y="2120914"/>
                  <a:pt x="145627" y="2296174"/>
                  <a:pt x="159915" y="2471434"/>
                </a:cubicBezTo>
                <a:cubicBezTo>
                  <a:pt x="161820" y="2492389"/>
                  <a:pt x="164677" y="2501914"/>
                  <a:pt x="189442" y="2501914"/>
                </a:cubicBezTo>
                <a:cubicBezTo>
                  <a:pt x="433282" y="2500961"/>
                  <a:pt x="678075" y="2500961"/>
                  <a:pt x="921915" y="2501914"/>
                </a:cubicBezTo>
                <a:cubicBezTo>
                  <a:pt x="942870" y="2501914"/>
                  <a:pt x="951442" y="2497151"/>
                  <a:pt x="953347" y="2473339"/>
                </a:cubicBezTo>
                <a:cubicBezTo>
                  <a:pt x="971445" y="2254264"/>
                  <a:pt x="990495" y="2034236"/>
                  <a:pt x="1009545" y="1815161"/>
                </a:cubicBezTo>
                <a:cubicBezTo>
                  <a:pt x="1032405" y="1548461"/>
                  <a:pt x="1055265" y="1281761"/>
                  <a:pt x="1079077" y="1015061"/>
                </a:cubicBezTo>
                <a:cubicBezTo>
                  <a:pt x="1090507" y="883616"/>
                  <a:pt x="1100032" y="753124"/>
                  <a:pt x="1112415" y="621679"/>
                </a:cubicBezTo>
                <a:cubicBezTo>
                  <a:pt x="1116225" y="586436"/>
                  <a:pt x="1109557" y="575006"/>
                  <a:pt x="1071457" y="575959"/>
                </a:cubicBezTo>
                <a:cubicBezTo>
                  <a:pt x="979065" y="578816"/>
                  <a:pt x="885720" y="576911"/>
                  <a:pt x="787612" y="576911"/>
                </a:cubicBezTo>
                <a:cubicBezTo>
                  <a:pt x="816187" y="493091"/>
                  <a:pt x="843810" y="415939"/>
                  <a:pt x="869527" y="338786"/>
                </a:cubicBezTo>
                <a:cubicBezTo>
                  <a:pt x="879052" y="309259"/>
                  <a:pt x="896197" y="293066"/>
                  <a:pt x="924772" y="279731"/>
                </a:cubicBezTo>
                <a:cubicBezTo>
                  <a:pt x="1055265" y="218771"/>
                  <a:pt x="1183852" y="154001"/>
                  <a:pt x="1315297" y="94946"/>
                </a:cubicBezTo>
                <a:cubicBezTo>
                  <a:pt x="1359112" y="74944"/>
                  <a:pt x="1333395" y="54941"/>
                  <a:pt x="1324822" y="33034"/>
                </a:cubicBezTo>
                <a:close/>
                <a:moveTo>
                  <a:pt x="923820" y="727406"/>
                </a:moveTo>
                <a:cubicBezTo>
                  <a:pt x="829522" y="750266"/>
                  <a:pt x="735225" y="773126"/>
                  <a:pt x="639975" y="795986"/>
                </a:cubicBezTo>
                <a:cubicBezTo>
                  <a:pt x="549487" y="817894"/>
                  <a:pt x="459000" y="841706"/>
                  <a:pt x="367560" y="860756"/>
                </a:cubicBezTo>
                <a:cubicBezTo>
                  <a:pt x="335175" y="867424"/>
                  <a:pt x="327555" y="881711"/>
                  <a:pt x="326602" y="911239"/>
                </a:cubicBezTo>
                <a:cubicBezTo>
                  <a:pt x="322792" y="1085546"/>
                  <a:pt x="318030" y="1259854"/>
                  <a:pt x="313267" y="1434161"/>
                </a:cubicBezTo>
                <a:cubicBezTo>
                  <a:pt x="308505" y="1652284"/>
                  <a:pt x="304695" y="1871359"/>
                  <a:pt x="299932" y="2089481"/>
                </a:cubicBezTo>
                <a:cubicBezTo>
                  <a:pt x="298980" y="2149489"/>
                  <a:pt x="299932" y="2209496"/>
                  <a:pt x="299932" y="2269504"/>
                </a:cubicBezTo>
                <a:cubicBezTo>
                  <a:pt x="296122" y="2269504"/>
                  <a:pt x="292312" y="2269504"/>
                  <a:pt x="287550" y="2269504"/>
                </a:cubicBezTo>
                <a:cubicBezTo>
                  <a:pt x="266595" y="2010424"/>
                  <a:pt x="246592" y="1751344"/>
                  <a:pt x="225637" y="1492264"/>
                </a:cubicBezTo>
                <a:cubicBezTo>
                  <a:pt x="217065" y="1408444"/>
                  <a:pt x="208492" y="1325576"/>
                  <a:pt x="200872" y="1241756"/>
                </a:cubicBezTo>
                <a:cubicBezTo>
                  <a:pt x="186585" y="1080784"/>
                  <a:pt x="174202" y="919811"/>
                  <a:pt x="160867" y="757886"/>
                </a:cubicBezTo>
                <a:cubicBezTo>
                  <a:pt x="158962" y="736931"/>
                  <a:pt x="154200" y="718834"/>
                  <a:pt x="188490" y="718834"/>
                </a:cubicBezTo>
                <a:cubicBezTo>
                  <a:pt x="434235" y="721691"/>
                  <a:pt x="678075" y="720739"/>
                  <a:pt x="923820" y="72740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85775" y="133350"/>
            <a:ext cx="49015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FUNCTIONAL MODULES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252095" y="1313180"/>
            <a:ext cx="4448810" cy="5389245"/>
          </a:xfrm>
          <a:prstGeom prst="roundRect">
            <a:avLst>
              <a:gd name="adj" fmla="val 4134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200" b="1" dirty="0">
                <a:ln>
                  <a:noFill/>
                </a:ln>
                <a:solidFill>
                  <a:schemeClr val="accent1"/>
                </a:solidFill>
                <a:effectLst/>
                <a:latin typeface="Arial" panose="020B0604020202020204" pitchFamily="34" charset="0"/>
                <a:sym typeface="+mn-ea"/>
              </a:rPr>
              <a:t>Core Models:</a:t>
            </a: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sym typeface="+mn-ea"/>
              </a:rPr>
              <a:t>Menu Item</a:t>
            </a:r>
            <a:r>
              <a:rPr lang="en-US" altLang="en-US" sz="2200" dirty="0">
                <a:ln>
                  <a:noFill/>
                </a:ln>
                <a:solidFill>
                  <a:schemeClr val="bg1"/>
                </a:solidFill>
                <a:effectLst/>
                <a:sym typeface="+mn-ea"/>
              </a:rPr>
              <a:t>: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dirty="0">
                <a:solidFill>
                  <a:schemeClr val="bg1"/>
                </a:solidFill>
                <a:sym typeface="+mn-ea"/>
              </a:rPr>
              <a:t>	</a:t>
            </a:r>
            <a:r>
              <a:rPr lang="en-US" altLang="en-US" sz="2200" dirty="0">
                <a:ln>
                  <a:noFill/>
                </a:ln>
                <a:solidFill>
                  <a:schemeClr val="bg1"/>
                </a:solidFill>
                <a:effectLst/>
                <a:sym typeface="+mn-ea"/>
              </a:rPr>
              <a:t>Stores dish names, 	prices, categories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sym typeface="+mn-ea"/>
              </a:rPr>
              <a:t>Order</a:t>
            </a:r>
            <a:r>
              <a:rPr lang="en-US" altLang="en-US" sz="2200" dirty="0">
                <a:ln>
                  <a:noFill/>
                </a:ln>
                <a:solidFill>
                  <a:schemeClr val="bg1"/>
                </a:solidFill>
                <a:effectLst/>
                <a:sym typeface="+mn-ea"/>
              </a:rPr>
              <a:t>: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dirty="0">
                <a:solidFill>
                  <a:schemeClr val="bg1"/>
                </a:solidFill>
                <a:sym typeface="+mn-ea"/>
              </a:rPr>
              <a:t>	</a:t>
            </a:r>
            <a:r>
              <a:rPr lang="en-US" altLang="en-US" sz="2200" dirty="0">
                <a:ln>
                  <a:noFill/>
                </a:ln>
                <a:solidFill>
                  <a:schemeClr val="bg1"/>
                </a:solidFill>
                <a:effectLst/>
                <a:sym typeface="+mn-ea"/>
              </a:rPr>
              <a:t>Links to User, includes 	items and status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charset="-122"/>
                <a:sym typeface="+mn-ea"/>
              </a:rPr>
              <a:t>User</a:t>
            </a:r>
            <a:r>
              <a:rPr lang="en-US" altLang="en-US" sz="2200" dirty="0">
                <a:ln>
                  <a:noFill/>
                </a:ln>
                <a:solidFill>
                  <a:schemeClr val="bg1"/>
                </a:solidFill>
                <a:effectLst/>
                <a:sym typeface="+mn-ea"/>
              </a:rPr>
              <a:t>: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200" dirty="0">
                <a:solidFill>
                  <a:schemeClr val="bg1"/>
                </a:solidFill>
                <a:sym typeface="+mn-ea"/>
              </a:rPr>
              <a:t>	</a:t>
            </a:r>
            <a:r>
              <a:rPr lang="en-US" altLang="en-US" sz="2200" dirty="0">
                <a:ln>
                  <a:noFill/>
                </a:ln>
                <a:solidFill>
                  <a:schemeClr val="bg1"/>
                </a:solidFill>
                <a:effectLst/>
                <a:sym typeface="+mn-ea"/>
              </a:rPr>
              <a:t>Built-in Django user 	model for authentication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Freeform: Shape 9"/>
          <p:cNvSpPr/>
          <p:nvPr/>
        </p:nvSpPr>
        <p:spPr>
          <a:xfrm rot="1226323">
            <a:off x="9827759" y="4126781"/>
            <a:ext cx="1299123" cy="2425339"/>
          </a:xfrm>
          <a:custGeom>
            <a:avLst/>
            <a:gdLst>
              <a:gd name="connsiteX0" fmla="*/ 1324822 w 1340140"/>
              <a:gd name="connsiteY0" fmla="*/ 33034 h 2501913"/>
              <a:gd name="connsiteX1" fmla="*/ 1271482 w 1340140"/>
              <a:gd name="connsiteY1" fmla="*/ 7316 h 2501913"/>
              <a:gd name="connsiteX2" fmla="*/ 839047 w 1340140"/>
              <a:gd name="connsiteY2" fmla="*/ 214009 h 2501913"/>
              <a:gd name="connsiteX3" fmla="*/ 794280 w 1340140"/>
              <a:gd name="connsiteY3" fmla="*/ 264491 h 2501913"/>
              <a:gd name="connsiteX4" fmla="*/ 699030 w 1340140"/>
              <a:gd name="connsiteY4" fmla="*/ 542621 h 2501913"/>
              <a:gd name="connsiteX5" fmla="*/ 648547 w 1340140"/>
              <a:gd name="connsiteY5" fmla="*/ 577864 h 2501913"/>
              <a:gd name="connsiteX6" fmla="*/ 53235 w 1340140"/>
              <a:gd name="connsiteY6" fmla="*/ 575959 h 2501913"/>
              <a:gd name="connsiteX7" fmla="*/ 847 w 1340140"/>
              <a:gd name="connsiteY7" fmla="*/ 634061 h 2501913"/>
              <a:gd name="connsiteX8" fmla="*/ 80857 w 1340140"/>
              <a:gd name="connsiteY8" fmla="*/ 1567511 h 2501913"/>
              <a:gd name="connsiteX9" fmla="*/ 114195 w 1340140"/>
              <a:gd name="connsiteY9" fmla="*/ 1945654 h 2501913"/>
              <a:gd name="connsiteX10" fmla="*/ 159915 w 1340140"/>
              <a:gd name="connsiteY10" fmla="*/ 2471434 h 2501913"/>
              <a:gd name="connsiteX11" fmla="*/ 189442 w 1340140"/>
              <a:gd name="connsiteY11" fmla="*/ 2501914 h 2501913"/>
              <a:gd name="connsiteX12" fmla="*/ 921915 w 1340140"/>
              <a:gd name="connsiteY12" fmla="*/ 2501914 h 2501913"/>
              <a:gd name="connsiteX13" fmla="*/ 953347 w 1340140"/>
              <a:gd name="connsiteY13" fmla="*/ 2473339 h 2501913"/>
              <a:gd name="connsiteX14" fmla="*/ 1009545 w 1340140"/>
              <a:gd name="connsiteY14" fmla="*/ 1815161 h 2501913"/>
              <a:gd name="connsiteX15" fmla="*/ 1079077 w 1340140"/>
              <a:gd name="connsiteY15" fmla="*/ 1015061 h 2501913"/>
              <a:gd name="connsiteX16" fmla="*/ 1112415 w 1340140"/>
              <a:gd name="connsiteY16" fmla="*/ 621679 h 2501913"/>
              <a:gd name="connsiteX17" fmla="*/ 1071457 w 1340140"/>
              <a:gd name="connsiteY17" fmla="*/ 575959 h 2501913"/>
              <a:gd name="connsiteX18" fmla="*/ 787612 w 1340140"/>
              <a:gd name="connsiteY18" fmla="*/ 576911 h 2501913"/>
              <a:gd name="connsiteX19" fmla="*/ 869527 w 1340140"/>
              <a:gd name="connsiteY19" fmla="*/ 338786 h 2501913"/>
              <a:gd name="connsiteX20" fmla="*/ 924772 w 1340140"/>
              <a:gd name="connsiteY20" fmla="*/ 279731 h 2501913"/>
              <a:gd name="connsiteX21" fmla="*/ 1315297 w 1340140"/>
              <a:gd name="connsiteY21" fmla="*/ 94946 h 2501913"/>
              <a:gd name="connsiteX22" fmla="*/ 1324822 w 1340140"/>
              <a:gd name="connsiteY22" fmla="*/ 33034 h 2501913"/>
              <a:gd name="connsiteX23" fmla="*/ 923820 w 1340140"/>
              <a:gd name="connsiteY23" fmla="*/ 727406 h 2501913"/>
              <a:gd name="connsiteX24" fmla="*/ 639975 w 1340140"/>
              <a:gd name="connsiteY24" fmla="*/ 795986 h 2501913"/>
              <a:gd name="connsiteX25" fmla="*/ 367560 w 1340140"/>
              <a:gd name="connsiteY25" fmla="*/ 860756 h 2501913"/>
              <a:gd name="connsiteX26" fmla="*/ 326602 w 1340140"/>
              <a:gd name="connsiteY26" fmla="*/ 911239 h 2501913"/>
              <a:gd name="connsiteX27" fmla="*/ 313267 w 1340140"/>
              <a:gd name="connsiteY27" fmla="*/ 1434161 h 2501913"/>
              <a:gd name="connsiteX28" fmla="*/ 299932 w 1340140"/>
              <a:gd name="connsiteY28" fmla="*/ 2089481 h 2501913"/>
              <a:gd name="connsiteX29" fmla="*/ 299932 w 1340140"/>
              <a:gd name="connsiteY29" fmla="*/ 2269504 h 2501913"/>
              <a:gd name="connsiteX30" fmla="*/ 287550 w 1340140"/>
              <a:gd name="connsiteY30" fmla="*/ 2269504 h 2501913"/>
              <a:gd name="connsiteX31" fmla="*/ 225637 w 1340140"/>
              <a:gd name="connsiteY31" fmla="*/ 1492264 h 2501913"/>
              <a:gd name="connsiteX32" fmla="*/ 200872 w 1340140"/>
              <a:gd name="connsiteY32" fmla="*/ 1241756 h 2501913"/>
              <a:gd name="connsiteX33" fmla="*/ 160867 w 1340140"/>
              <a:gd name="connsiteY33" fmla="*/ 757886 h 2501913"/>
              <a:gd name="connsiteX34" fmla="*/ 188490 w 1340140"/>
              <a:gd name="connsiteY34" fmla="*/ 718834 h 2501913"/>
              <a:gd name="connsiteX35" fmla="*/ 923820 w 1340140"/>
              <a:gd name="connsiteY35" fmla="*/ 727406 h 250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40140" h="2501913">
                <a:moveTo>
                  <a:pt x="1324822" y="33034"/>
                </a:moveTo>
                <a:cubicBezTo>
                  <a:pt x="1315297" y="7316"/>
                  <a:pt x="1308630" y="-10781"/>
                  <a:pt x="1271482" y="7316"/>
                </a:cubicBezTo>
                <a:cubicBezTo>
                  <a:pt x="1128607" y="78754"/>
                  <a:pt x="983827" y="146381"/>
                  <a:pt x="839047" y="214009"/>
                </a:cubicBezTo>
                <a:cubicBezTo>
                  <a:pt x="815235" y="225439"/>
                  <a:pt x="802852" y="239726"/>
                  <a:pt x="794280" y="264491"/>
                </a:cubicBezTo>
                <a:cubicBezTo>
                  <a:pt x="762847" y="357836"/>
                  <a:pt x="728557" y="449276"/>
                  <a:pt x="699030" y="542621"/>
                </a:cubicBezTo>
                <a:cubicBezTo>
                  <a:pt x="689505" y="571196"/>
                  <a:pt x="676170" y="577864"/>
                  <a:pt x="648547" y="577864"/>
                </a:cubicBezTo>
                <a:cubicBezTo>
                  <a:pt x="450427" y="576911"/>
                  <a:pt x="252307" y="578816"/>
                  <a:pt x="53235" y="575959"/>
                </a:cubicBezTo>
                <a:cubicBezTo>
                  <a:pt x="4657" y="575006"/>
                  <a:pt x="-2963" y="589294"/>
                  <a:pt x="847" y="634061"/>
                </a:cubicBezTo>
                <a:cubicBezTo>
                  <a:pt x="29422" y="944576"/>
                  <a:pt x="55140" y="1256044"/>
                  <a:pt x="80857" y="1567511"/>
                </a:cubicBezTo>
                <a:cubicBezTo>
                  <a:pt x="92287" y="1693241"/>
                  <a:pt x="102765" y="1819924"/>
                  <a:pt x="114195" y="1945654"/>
                </a:cubicBezTo>
                <a:cubicBezTo>
                  <a:pt x="129435" y="2120914"/>
                  <a:pt x="145627" y="2296174"/>
                  <a:pt x="159915" y="2471434"/>
                </a:cubicBezTo>
                <a:cubicBezTo>
                  <a:pt x="161820" y="2492389"/>
                  <a:pt x="164677" y="2501914"/>
                  <a:pt x="189442" y="2501914"/>
                </a:cubicBezTo>
                <a:cubicBezTo>
                  <a:pt x="433282" y="2500961"/>
                  <a:pt x="678075" y="2500961"/>
                  <a:pt x="921915" y="2501914"/>
                </a:cubicBezTo>
                <a:cubicBezTo>
                  <a:pt x="942870" y="2501914"/>
                  <a:pt x="951442" y="2497151"/>
                  <a:pt x="953347" y="2473339"/>
                </a:cubicBezTo>
                <a:cubicBezTo>
                  <a:pt x="971445" y="2254264"/>
                  <a:pt x="990495" y="2034236"/>
                  <a:pt x="1009545" y="1815161"/>
                </a:cubicBezTo>
                <a:cubicBezTo>
                  <a:pt x="1032405" y="1548461"/>
                  <a:pt x="1055265" y="1281761"/>
                  <a:pt x="1079077" y="1015061"/>
                </a:cubicBezTo>
                <a:cubicBezTo>
                  <a:pt x="1090507" y="883616"/>
                  <a:pt x="1100032" y="753124"/>
                  <a:pt x="1112415" y="621679"/>
                </a:cubicBezTo>
                <a:cubicBezTo>
                  <a:pt x="1116225" y="586436"/>
                  <a:pt x="1109557" y="575006"/>
                  <a:pt x="1071457" y="575959"/>
                </a:cubicBezTo>
                <a:cubicBezTo>
                  <a:pt x="979065" y="578816"/>
                  <a:pt x="885720" y="576911"/>
                  <a:pt x="787612" y="576911"/>
                </a:cubicBezTo>
                <a:cubicBezTo>
                  <a:pt x="816187" y="493091"/>
                  <a:pt x="843810" y="415939"/>
                  <a:pt x="869527" y="338786"/>
                </a:cubicBezTo>
                <a:cubicBezTo>
                  <a:pt x="879052" y="309259"/>
                  <a:pt x="896197" y="293066"/>
                  <a:pt x="924772" y="279731"/>
                </a:cubicBezTo>
                <a:cubicBezTo>
                  <a:pt x="1055265" y="218771"/>
                  <a:pt x="1183852" y="154001"/>
                  <a:pt x="1315297" y="94946"/>
                </a:cubicBezTo>
                <a:cubicBezTo>
                  <a:pt x="1359112" y="74944"/>
                  <a:pt x="1333395" y="54941"/>
                  <a:pt x="1324822" y="33034"/>
                </a:cubicBezTo>
                <a:close/>
                <a:moveTo>
                  <a:pt x="923820" y="727406"/>
                </a:moveTo>
                <a:cubicBezTo>
                  <a:pt x="829522" y="750266"/>
                  <a:pt x="735225" y="773126"/>
                  <a:pt x="639975" y="795986"/>
                </a:cubicBezTo>
                <a:cubicBezTo>
                  <a:pt x="549487" y="817894"/>
                  <a:pt x="459000" y="841706"/>
                  <a:pt x="367560" y="860756"/>
                </a:cubicBezTo>
                <a:cubicBezTo>
                  <a:pt x="335175" y="867424"/>
                  <a:pt x="327555" y="881711"/>
                  <a:pt x="326602" y="911239"/>
                </a:cubicBezTo>
                <a:cubicBezTo>
                  <a:pt x="322792" y="1085546"/>
                  <a:pt x="318030" y="1259854"/>
                  <a:pt x="313267" y="1434161"/>
                </a:cubicBezTo>
                <a:cubicBezTo>
                  <a:pt x="308505" y="1652284"/>
                  <a:pt x="304695" y="1871359"/>
                  <a:pt x="299932" y="2089481"/>
                </a:cubicBezTo>
                <a:cubicBezTo>
                  <a:pt x="298980" y="2149489"/>
                  <a:pt x="299932" y="2209496"/>
                  <a:pt x="299932" y="2269504"/>
                </a:cubicBezTo>
                <a:cubicBezTo>
                  <a:pt x="296122" y="2269504"/>
                  <a:pt x="292312" y="2269504"/>
                  <a:pt x="287550" y="2269504"/>
                </a:cubicBezTo>
                <a:cubicBezTo>
                  <a:pt x="266595" y="2010424"/>
                  <a:pt x="246592" y="1751344"/>
                  <a:pt x="225637" y="1492264"/>
                </a:cubicBezTo>
                <a:cubicBezTo>
                  <a:pt x="217065" y="1408444"/>
                  <a:pt x="208492" y="1325576"/>
                  <a:pt x="200872" y="1241756"/>
                </a:cubicBezTo>
                <a:cubicBezTo>
                  <a:pt x="186585" y="1080784"/>
                  <a:pt x="174202" y="919811"/>
                  <a:pt x="160867" y="757886"/>
                </a:cubicBezTo>
                <a:cubicBezTo>
                  <a:pt x="158962" y="736931"/>
                  <a:pt x="154200" y="718834"/>
                  <a:pt x="188490" y="718834"/>
                </a:cubicBezTo>
                <a:cubicBezTo>
                  <a:pt x="434235" y="721691"/>
                  <a:pt x="678075" y="720739"/>
                  <a:pt x="923820" y="72740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85775" y="133350"/>
            <a:ext cx="49015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MODELS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000" dirty="0"/>
              <a:t>FLOWCHARTS</a:t>
            </a:r>
          </a:p>
        </p:txBody>
      </p:sp>
      <p:grpSp>
        <p:nvGrpSpPr>
          <p:cNvPr id="70" name="Graphic 3"/>
          <p:cNvGrpSpPr/>
          <p:nvPr/>
        </p:nvGrpSpPr>
        <p:grpSpPr>
          <a:xfrm flipH="1">
            <a:off x="8726712" y="1850124"/>
            <a:ext cx="1388744" cy="1602569"/>
            <a:chOff x="5653615" y="-84"/>
            <a:chExt cx="2013942" cy="2324030"/>
          </a:xfrm>
          <a:solidFill>
            <a:schemeClr val="bg1"/>
          </a:solidFill>
        </p:grpSpPr>
        <p:sp>
          <p:nvSpPr>
            <p:cNvPr id="71" name="Freeform: Shape 70"/>
            <p:cNvSpPr/>
            <p:nvPr/>
          </p:nvSpPr>
          <p:spPr>
            <a:xfrm>
              <a:off x="6199103" y="-84"/>
              <a:ext cx="1468455" cy="1524084"/>
            </a:xfrm>
            <a:custGeom>
              <a:avLst/>
              <a:gdLst>
                <a:gd name="connsiteX0" fmla="*/ 1443037 w 1468455"/>
                <a:gd name="connsiteY0" fmla="*/ 158200 h 1524084"/>
                <a:gd name="connsiteX1" fmla="*/ 1276350 w 1468455"/>
                <a:gd name="connsiteY1" fmla="*/ 17230 h 1524084"/>
                <a:gd name="connsiteX2" fmla="*/ 1166812 w 1468455"/>
                <a:gd name="connsiteY2" fmla="*/ 51520 h 1524084"/>
                <a:gd name="connsiteX3" fmla="*/ 633412 w 1468455"/>
                <a:gd name="connsiteY3" fmla="*/ 810662 h 1524084"/>
                <a:gd name="connsiteX4" fmla="*/ 564833 w 1468455"/>
                <a:gd name="connsiteY4" fmla="*/ 821140 h 1524084"/>
                <a:gd name="connsiteX5" fmla="*/ 0 w 1468455"/>
                <a:gd name="connsiteY5" fmla="*/ 842095 h 1524084"/>
                <a:gd name="connsiteX6" fmla="*/ 680085 w 1468455"/>
                <a:gd name="connsiteY6" fmla="*/ 1034500 h 1524084"/>
                <a:gd name="connsiteX7" fmla="*/ 921067 w 1468455"/>
                <a:gd name="connsiteY7" fmla="*/ 1524085 h 1524084"/>
                <a:gd name="connsiteX8" fmla="*/ 935355 w 1468455"/>
                <a:gd name="connsiteY8" fmla="*/ 1473602 h 1524084"/>
                <a:gd name="connsiteX9" fmla="*/ 782955 w 1468455"/>
                <a:gd name="connsiteY9" fmla="*/ 979255 h 1524084"/>
                <a:gd name="connsiteX10" fmla="*/ 774383 w 1468455"/>
                <a:gd name="connsiteY10" fmla="*/ 919247 h 1524084"/>
                <a:gd name="connsiteX11" fmla="*/ 1426845 w 1468455"/>
                <a:gd name="connsiteY11" fmla="*/ 270595 h 1524084"/>
                <a:gd name="connsiteX12" fmla="*/ 1443037 w 1468455"/>
                <a:gd name="connsiteY12" fmla="*/ 158200 h 152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8455" h="1524084">
                  <a:moveTo>
                    <a:pt x="1443037" y="158200"/>
                  </a:moveTo>
                  <a:cubicBezTo>
                    <a:pt x="1392555" y="105812"/>
                    <a:pt x="1336358" y="58187"/>
                    <a:pt x="1276350" y="17230"/>
                  </a:cubicBezTo>
                  <a:cubicBezTo>
                    <a:pt x="1227773" y="-15155"/>
                    <a:pt x="1187767" y="-868"/>
                    <a:pt x="1166812" y="51520"/>
                  </a:cubicBezTo>
                  <a:cubicBezTo>
                    <a:pt x="1049655" y="346795"/>
                    <a:pt x="865822" y="596350"/>
                    <a:pt x="633412" y="810662"/>
                  </a:cubicBezTo>
                  <a:cubicBezTo>
                    <a:pt x="609600" y="832570"/>
                    <a:pt x="594360" y="834475"/>
                    <a:pt x="564833" y="821140"/>
                  </a:cubicBezTo>
                  <a:cubicBezTo>
                    <a:pt x="373380" y="736367"/>
                    <a:pt x="184785" y="744940"/>
                    <a:pt x="0" y="842095"/>
                  </a:cubicBezTo>
                  <a:cubicBezTo>
                    <a:pt x="257175" y="800185"/>
                    <a:pt x="485775" y="855430"/>
                    <a:pt x="680085" y="1034500"/>
                  </a:cubicBezTo>
                  <a:cubicBezTo>
                    <a:pt x="824865" y="1164992"/>
                    <a:pt x="899160" y="1330727"/>
                    <a:pt x="921067" y="1524085"/>
                  </a:cubicBezTo>
                  <a:cubicBezTo>
                    <a:pt x="936308" y="1508845"/>
                    <a:pt x="933450" y="1489795"/>
                    <a:pt x="935355" y="1473602"/>
                  </a:cubicBezTo>
                  <a:cubicBezTo>
                    <a:pt x="953453" y="1287865"/>
                    <a:pt x="901065" y="1123082"/>
                    <a:pt x="782955" y="979255"/>
                  </a:cubicBezTo>
                  <a:cubicBezTo>
                    <a:pt x="752475" y="963062"/>
                    <a:pt x="758190" y="944012"/>
                    <a:pt x="774383" y="919247"/>
                  </a:cubicBezTo>
                  <a:cubicBezTo>
                    <a:pt x="945833" y="656357"/>
                    <a:pt x="1161098" y="438235"/>
                    <a:pt x="1426845" y="270595"/>
                  </a:cubicBezTo>
                  <a:cubicBezTo>
                    <a:pt x="1474470" y="240115"/>
                    <a:pt x="1483042" y="199157"/>
                    <a:pt x="1443037" y="158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5653615" y="928303"/>
              <a:ext cx="1396834" cy="1395642"/>
            </a:xfrm>
            <a:custGeom>
              <a:avLst/>
              <a:gdLst>
                <a:gd name="connsiteX0" fmla="*/ 1136990 w 1396834"/>
                <a:gd name="connsiteY0" fmla="*/ 153737 h 1395642"/>
                <a:gd name="connsiteX1" fmla="*/ 1086508 w 1396834"/>
                <a:gd name="connsiteY1" fmla="*/ 118494 h 1395642"/>
                <a:gd name="connsiteX2" fmla="*/ 131150 w 1396834"/>
                <a:gd name="connsiteY2" fmla="*/ 289944 h 1395642"/>
                <a:gd name="connsiteX3" fmla="*/ 2563 w 1396834"/>
                <a:gd name="connsiteY3" fmla="*/ 775719 h 1395642"/>
                <a:gd name="connsiteX4" fmla="*/ 818855 w 1396834"/>
                <a:gd name="connsiteY4" fmla="*/ 1386272 h 1395642"/>
                <a:gd name="connsiteX5" fmla="*/ 1389403 w 1396834"/>
                <a:gd name="connsiteY5" fmla="*/ 603317 h 1395642"/>
                <a:gd name="connsiteX6" fmla="*/ 1136990 w 1396834"/>
                <a:gd name="connsiteY6" fmla="*/ 153737 h 1395642"/>
                <a:gd name="connsiteX7" fmla="*/ 194015 w 1396834"/>
                <a:gd name="connsiteY7" fmla="*/ 643322 h 1395642"/>
                <a:gd name="connsiteX8" fmla="*/ 184490 w 1396834"/>
                <a:gd name="connsiteY8" fmla="*/ 669992 h 1395642"/>
                <a:gd name="connsiteX9" fmla="*/ 188300 w 1396834"/>
                <a:gd name="connsiteY9" fmla="*/ 943359 h 1395642"/>
                <a:gd name="connsiteX10" fmla="*/ 115910 w 1396834"/>
                <a:gd name="connsiteY10" fmla="*/ 756669 h 1395642"/>
                <a:gd name="connsiteX11" fmla="*/ 247355 w 1396834"/>
                <a:gd name="connsiteY11" fmla="*/ 298517 h 1395642"/>
                <a:gd name="connsiteX12" fmla="*/ 775992 w 1396834"/>
                <a:gd name="connsiteY12" fmla="*/ 118494 h 1395642"/>
                <a:gd name="connsiteX13" fmla="*/ 796948 w 1396834"/>
                <a:gd name="connsiteY13" fmla="*/ 132782 h 1395642"/>
                <a:gd name="connsiteX14" fmla="*/ 435950 w 1396834"/>
                <a:gd name="connsiteY14" fmla="*/ 270894 h 1395642"/>
                <a:gd name="connsiteX15" fmla="*/ 194015 w 1396834"/>
                <a:gd name="connsiteY15" fmla="*/ 643322 h 1395642"/>
                <a:gd name="connsiteX16" fmla="*/ 695030 w 1396834"/>
                <a:gd name="connsiteY16" fmla="*/ 908117 h 1395642"/>
                <a:gd name="connsiteX17" fmla="*/ 487385 w 1396834"/>
                <a:gd name="connsiteY17" fmla="*/ 694757 h 1395642"/>
                <a:gd name="connsiteX18" fmla="*/ 699792 w 1396834"/>
                <a:gd name="connsiteY18" fmla="*/ 487112 h 1395642"/>
                <a:gd name="connsiteX19" fmla="*/ 908390 w 1396834"/>
                <a:gd name="connsiteY19" fmla="*/ 699519 h 1395642"/>
                <a:gd name="connsiteX20" fmla="*/ 695030 w 1396834"/>
                <a:gd name="connsiteY20" fmla="*/ 908117 h 139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96834" h="1395642">
                  <a:moveTo>
                    <a:pt x="1136990" y="153737"/>
                  </a:moveTo>
                  <a:cubicBezTo>
                    <a:pt x="1119845" y="142307"/>
                    <a:pt x="1103653" y="129924"/>
                    <a:pt x="1086508" y="118494"/>
                  </a:cubicBezTo>
                  <a:cubicBezTo>
                    <a:pt x="774088" y="-91056"/>
                    <a:pt x="350225" y="-15808"/>
                    <a:pt x="131150" y="289944"/>
                  </a:cubicBezTo>
                  <a:cubicBezTo>
                    <a:pt x="27328" y="435677"/>
                    <a:pt x="-10772" y="598554"/>
                    <a:pt x="2563" y="775719"/>
                  </a:cubicBezTo>
                  <a:cubicBezTo>
                    <a:pt x="58760" y="1198629"/>
                    <a:pt x="438807" y="1448184"/>
                    <a:pt x="818855" y="1386272"/>
                  </a:cubicBezTo>
                  <a:cubicBezTo>
                    <a:pt x="1176042" y="1328169"/>
                    <a:pt x="1445600" y="961457"/>
                    <a:pt x="1389403" y="603317"/>
                  </a:cubicBezTo>
                  <a:cubicBezTo>
                    <a:pt x="1360828" y="421389"/>
                    <a:pt x="1277008" y="272799"/>
                    <a:pt x="1136990" y="153737"/>
                  </a:cubicBezTo>
                  <a:close/>
                  <a:moveTo>
                    <a:pt x="194015" y="643322"/>
                  </a:moveTo>
                  <a:cubicBezTo>
                    <a:pt x="192110" y="652847"/>
                    <a:pt x="188300" y="661419"/>
                    <a:pt x="184490" y="669992"/>
                  </a:cubicBezTo>
                  <a:cubicBezTo>
                    <a:pt x="174013" y="759527"/>
                    <a:pt x="166392" y="849062"/>
                    <a:pt x="188300" y="943359"/>
                  </a:cubicBezTo>
                  <a:cubicBezTo>
                    <a:pt x="152105" y="905259"/>
                    <a:pt x="122578" y="824297"/>
                    <a:pt x="115910" y="756669"/>
                  </a:cubicBezTo>
                  <a:cubicBezTo>
                    <a:pt x="85430" y="582362"/>
                    <a:pt x="132103" y="428057"/>
                    <a:pt x="247355" y="298517"/>
                  </a:cubicBezTo>
                  <a:cubicBezTo>
                    <a:pt x="388325" y="140402"/>
                    <a:pt x="567395" y="84204"/>
                    <a:pt x="775992" y="118494"/>
                  </a:cubicBezTo>
                  <a:cubicBezTo>
                    <a:pt x="783613" y="119447"/>
                    <a:pt x="791233" y="121352"/>
                    <a:pt x="796948" y="132782"/>
                  </a:cubicBezTo>
                  <a:cubicBezTo>
                    <a:pt x="662645" y="143259"/>
                    <a:pt x="541678" y="188979"/>
                    <a:pt x="435950" y="270894"/>
                  </a:cubicBezTo>
                  <a:cubicBezTo>
                    <a:pt x="313078" y="368049"/>
                    <a:pt x="233067" y="492827"/>
                    <a:pt x="194015" y="643322"/>
                  </a:cubicBezTo>
                  <a:close/>
                  <a:moveTo>
                    <a:pt x="695030" y="908117"/>
                  </a:moveTo>
                  <a:cubicBezTo>
                    <a:pt x="577873" y="907164"/>
                    <a:pt x="486432" y="812867"/>
                    <a:pt x="487385" y="694757"/>
                  </a:cubicBezTo>
                  <a:cubicBezTo>
                    <a:pt x="488338" y="576647"/>
                    <a:pt x="580730" y="486159"/>
                    <a:pt x="699792" y="487112"/>
                  </a:cubicBezTo>
                  <a:cubicBezTo>
                    <a:pt x="816950" y="488064"/>
                    <a:pt x="909342" y="581409"/>
                    <a:pt x="908390" y="699519"/>
                  </a:cubicBezTo>
                  <a:cubicBezTo>
                    <a:pt x="907437" y="816677"/>
                    <a:pt x="812188" y="909069"/>
                    <a:pt x="695030" y="908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321658" y="4851122"/>
            <a:ext cx="1607390" cy="521811"/>
            <a:chOff x="1704484" y="1766707"/>
            <a:chExt cx="1038452" cy="521811"/>
          </a:xfrm>
        </p:grpSpPr>
        <p:sp>
          <p:nvSpPr>
            <p:cNvPr id="75" name="TextBox 74"/>
            <p:cNvSpPr txBox="1"/>
            <p:nvPr/>
          </p:nvSpPr>
          <p:spPr>
            <a:xfrm>
              <a:off x="1724504" y="2012928"/>
              <a:ext cx="101843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704484" y="1766707"/>
              <a:ext cx="1023846" cy="3067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330418" y="4466402"/>
            <a:ext cx="1607390" cy="521811"/>
            <a:chOff x="1704484" y="1766707"/>
            <a:chExt cx="1038452" cy="521811"/>
          </a:xfrm>
        </p:grpSpPr>
        <p:sp>
          <p:nvSpPr>
            <p:cNvPr id="78" name="TextBox 77"/>
            <p:cNvSpPr txBox="1"/>
            <p:nvPr/>
          </p:nvSpPr>
          <p:spPr>
            <a:xfrm>
              <a:off x="1724504" y="2012928"/>
              <a:ext cx="101843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04484" y="1766707"/>
              <a:ext cx="1023846" cy="3067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339178" y="4081681"/>
            <a:ext cx="1607390" cy="521811"/>
            <a:chOff x="1704484" y="1766707"/>
            <a:chExt cx="1038452" cy="521811"/>
          </a:xfrm>
        </p:grpSpPr>
        <p:sp>
          <p:nvSpPr>
            <p:cNvPr id="81" name="TextBox 80"/>
            <p:cNvSpPr txBox="1"/>
            <p:nvPr/>
          </p:nvSpPr>
          <p:spPr>
            <a:xfrm>
              <a:off x="1724504" y="2012928"/>
              <a:ext cx="101843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704484" y="1766707"/>
              <a:ext cx="1023846" cy="3067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47938" y="3696960"/>
            <a:ext cx="1607390" cy="521811"/>
            <a:chOff x="1704484" y="1766707"/>
            <a:chExt cx="1038452" cy="521811"/>
          </a:xfrm>
        </p:grpSpPr>
        <p:sp>
          <p:nvSpPr>
            <p:cNvPr id="84" name="TextBox 83"/>
            <p:cNvSpPr txBox="1"/>
            <p:nvPr/>
          </p:nvSpPr>
          <p:spPr>
            <a:xfrm>
              <a:off x="1724504" y="2012928"/>
              <a:ext cx="101843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04484" y="1766707"/>
              <a:ext cx="1023846" cy="30670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9387840" y="3558540"/>
            <a:ext cx="15767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667125" y="1338580"/>
            <a:ext cx="4064000" cy="5158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Start </a:t>
            </a:r>
            <a:r>
              <a:rPr lang="en-IN" sz="2400" dirty="0">
                <a:solidFill>
                  <a:schemeClr val="accent1"/>
                </a:solidFill>
                <a:sym typeface="+mn-ea"/>
              </a:rPr>
              <a:t>→ </a:t>
            </a:r>
            <a:r>
              <a:rPr lang="en-IN" sz="2400" dirty="0">
                <a:solidFill>
                  <a:schemeClr val="bg1"/>
                </a:solidFill>
                <a:sym typeface="+mn-ea"/>
              </a:rPr>
              <a:t>Home Page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     </a:t>
            </a:r>
            <a:r>
              <a:rPr lang="en-IN" sz="2400" dirty="0">
                <a:solidFill>
                  <a:schemeClr val="accent1"/>
                </a:solidFill>
                <a:sym typeface="+mn-ea"/>
              </a:rPr>
              <a:t>↓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Login/Register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     </a:t>
            </a:r>
            <a:r>
              <a:rPr lang="en-IN" sz="2400" dirty="0">
                <a:solidFill>
                  <a:schemeClr val="accent1"/>
                </a:solidFill>
                <a:sym typeface="+mn-ea"/>
              </a:rPr>
              <a:t>↓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View Menu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     </a:t>
            </a:r>
            <a:r>
              <a:rPr lang="en-IN" sz="2400" dirty="0">
                <a:solidFill>
                  <a:schemeClr val="accent1"/>
                </a:solidFill>
                <a:sym typeface="+mn-ea"/>
              </a:rPr>
              <a:t>↓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Place Order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     </a:t>
            </a:r>
            <a:r>
              <a:rPr lang="en-IN" sz="2400" dirty="0">
                <a:solidFill>
                  <a:schemeClr val="accent1"/>
                </a:solidFill>
                <a:sym typeface="+mn-ea"/>
              </a:rPr>
              <a:t>↓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Admin Receives Order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     </a:t>
            </a:r>
            <a:r>
              <a:rPr lang="en-IN" sz="2400" dirty="0">
                <a:solidFill>
                  <a:schemeClr val="accent1"/>
                </a:solidFill>
                <a:sym typeface="+mn-ea"/>
              </a:rPr>
              <a:t>↓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Order Prepared &amp; Marked as Complete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     </a:t>
            </a:r>
            <a:r>
              <a:rPr lang="en-IN" sz="2400" dirty="0">
                <a:solidFill>
                  <a:schemeClr val="accent1"/>
                </a:solidFill>
                <a:sym typeface="+mn-ea"/>
              </a:rPr>
              <a:t>↓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  <a:sym typeface="+mn-ea"/>
              </a:rPr>
              <a:t>User Views Confirmation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504</Words>
  <Application>Microsoft Office PowerPoint</Application>
  <PresentationFormat>Widescreen</PresentationFormat>
  <Paragraphs>145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Unicode MS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Anushree Oimbe</cp:lastModifiedBy>
  <cp:revision>62</cp:revision>
  <dcterms:created xsi:type="dcterms:W3CDTF">2020-01-20T05:08:00Z</dcterms:created>
  <dcterms:modified xsi:type="dcterms:W3CDTF">2025-04-22T17:04:52Z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7A7A972621864FBCA06CF36DE66A8A62_13</vt:lpwstr>
  </property>
  <property fmtid="{D5CDD505-2E9C-101B-9397-08002B2CF9AE}" pid="3" name="KSOProductBuildVer">
    <vt:lpwstr>1033-12.2.0.20795</vt:lpwstr>
  </property>
</Properties>
</file>